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5" r:id="rId1"/>
  </p:sldMasterIdLst>
  <p:notesMasterIdLst>
    <p:notesMasterId r:id="rId23"/>
  </p:notesMasterIdLst>
  <p:sldIdLst>
    <p:sldId id="256" r:id="rId2"/>
    <p:sldId id="258" r:id="rId3"/>
    <p:sldId id="261" r:id="rId4"/>
    <p:sldId id="274" r:id="rId5"/>
    <p:sldId id="298" r:id="rId6"/>
    <p:sldId id="260" r:id="rId7"/>
    <p:sldId id="257" r:id="rId8"/>
    <p:sldId id="289" r:id="rId9"/>
    <p:sldId id="273" r:id="rId10"/>
    <p:sldId id="275" r:id="rId11"/>
    <p:sldId id="279" r:id="rId12"/>
    <p:sldId id="295" r:id="rId13"/>
    <p:sldId id="296" r:id="rId14"/>
    <p:sldId id="297" r:id="rId15"/>
    <p:sldId id="277" r:id="rId16"/>
    <p:sldId id="286" r:id="rId17"/>
    <p:sldId id="290" r:id="rId18"/>
    <p:sldId id="285" r:id="rId19"/>
    <p:sldId id="287" r:id="rId20"/>
    <p:sldId id="288" r:id="rId21"/>
    <p:sldId id="291" r:id="rId2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4"/>
      <p:bold r:id="rId25"/>
    </p:embeddedFont>
    <p:embeddedFont>
      <p:font typeface="Catamaran" panose="020B0604020202020204" charset="0"/>
      <p:regular r:id="rId26"/>
      <p:bold r:id="rId27"/>
    </p:embeddedFont>
    <p:embeddedFont>
      <p:font typeface="Catamaran Medium" panose="020B0604020202020204" charset="0"/>
      <p:regular r:id="rId28"/>
      <p:bold r:id="rId29"/>
    </p:embeddedFont>
    <p:embeddedFont>
      <p:font typeface="Delius Swash Caps" panose="020B0604020202020204" charset="0"/>
      <p:regular r:id="rId30"/>
    </p:embeddedFont>
    <p:embeddedFont>
      <p:font typeface="Didact Gothic" panose="00000500000000000000" pitchFamily="2" charset="0"/>
      <p:regular r:id="rId31"/>
    </p:embeddedFont>
    <p:embeddedFont>
      <p:font typeface="Handlee" panose="02000000000000000000" pitchFamily="2" charset="0"/>
      <p:regular r:id="rId32"/>
    </p:embeddedFont>
    <p:embeddedFont>
      <p:font typeface="Just Another Hand" panose="020B0604020202020204" charset="0"/>
      <p:regular r:id="rId33"/>
    </p:embeddedFont>
    <p:embeddedFont>
      <p:font typeface="Patrick Hand SC" panose="00000500000000000000" pitchFamily="2" charset="0"/>
      <p:regular r:id="rId34"/>
    </p:embeddedFont>
    <p:embeddedFont>
      <p:font typeface="Roboto Condensed" panose="02000000000000000000" pitchFamily="2" charset="0"/>
      <p:regular r:id="rId35"/>
      <p:bold r:id="rId36"/>
      <p:italic r:id="rId37"/>
      <p:boldItalic r:id="rId38"/>
    </p:embeddedFont>
    <p:embeddedFont>
      <p:font typeface="Sacramento" panose="02000507000000020000" pitchFamily="2" charset="0"/>
      <p:regular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66FF"/>
    <a:srgbClr val="E7F4FF"/>
    <a:srgbClr val="FCF7FF"/>
    <a:srgbClr val="FFE5FF"/>
    <a:srgbClr val="CC3399"/>
    <a:srgbClr val="FFCCFF"/>
    <a:srgbClr val="CC0066"/>
    <a:srgbClr val="00B3F2"/>
    <a:srgbClr val="0056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7E4A1C1-F768-4F42-AD22-E6786C3D461C}">
  <a:tblStyle styleId="{67E4A1C1-F768-4F42-AD22-E6786C3D461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8812" autoAdjust="0"/>
  </p:normalViewPr>
  <p:slideViewPr>
    <p:cSldViewPr snapToGrid="0">
      <p:cViewPr varScale="1">
        <p:scale>
          <a:sx n="65" d="100"/>
          <a:sy n="65" d="100"/>
        </p:scale>
        <p:origin x="124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3" name="Google Shape;5493;gdb13e22b57_0_6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4" name="Google Shape;5494;gdb13e22b57_0_6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7" name="Google Shape;7217;ge8c88d0b33_0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18" name="Google Shape;7218;ge8c88d0b33_0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" name="Google Shape;7578;ge8c88d0b33_0_5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79" name="Google Shape;7579;ge8c88d0b33_0_5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6" name="Google Shape;6286;ge8c88d0b33_0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7" name="Google Shape;6287;ge8c88d0b33_0_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129736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6" name="Google Shape;6156;ge8c88d0b33_0_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7" name="Google Shape;6157;ge8c88d0b33_0_3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972352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2" name="Google Shape;5982;ge8c88d0b33_0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3" name="Google Shape;5983;ge8c88d0b33_0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96619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7" name="Google Shape;7427;ge8c88d0b33_0_5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8" name="Google Shape;7428;ge8c88d0b33_0_5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3" name="Google Shape;8273;ge8c88d0b33_0_7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74" name="Google Shape;8274;ge8c88d0b33_0_7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2" name="Google Shape;8612;ge8c88d0b33_0_7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13" name="Google Shape;8613;ge8c88d0b33_0_7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3" name="Google Shape;8153;ge8c88d0b33_0_7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54" name="Google Shape;8154;ge8c88d0b33_0_7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4" name="Google Shape;8434;ge8c88d0b33_0_7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5" name="Google Shape;8435;ge8c88d0b33_0_7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3" name="Google Shape;5593;gdb13e22b57_0_4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4" name="Google Shape;5594;gdb13e22b57_0_4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6" name="Google Shape;8516;ge8c88d0b33_0_7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17" name="Google Shape;8517;ge8c88d0b33_0_7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9" name="Google Shape;8859;gd6846a9aa0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60" name="Google Shape;8860;gd6846a9aa0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6" name="Google Shape;5766;gd6846a9aa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7" name="Google Shape;5767;gd6846a9aa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9" name="Google Shape;7139;gb8734ab7f9_0_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40" name="Google Shape;7140;gb8734ab7f9_0_2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2" name="Google Shape;6712;ge8c88d0b33_0_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3" name="Google Shape;6713;ge8c88d0b33_0_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424584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0" name="Google Shape;5720;gd924d83865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1" name="Google Shape;5721;gd924d83865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6" name="Google Shape;5546;gd924d83865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7" name="Google Shape;5547;gd924d83865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0" name="Google Shape;8590;ge8c88d0b33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91" name="Google Shape;8591;ge8c88d0b33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4" name="Google Shape;7064;ge8c88d0b33_0_4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65" name="Google Shape;7065;ge8c88d0b33_0_4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slide" Target="../slides/slide19.xml"/><Relationship Id="rId4" Type="http://schemas.openxmlformats.org/officeDocument/2006/relationships/slide" Target="../slides/slide1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23750" y="-134500"/>
            <a:ext cx="9725314" cy="5402860"/>
            <a:chOff x="-323749" y="-134500"/>
            <a:chExt cx="9639522" cy="5402860"/>
          </a:xfrm>
        </p:grpSpPr>
        <p:sp>
          <p:nvSpPr>
            <p:cNvPr id="10" name="Google Shape;10;p2"/>
            <p:cNvSpPr/>
            <p:nvPr/>
          </p:nvSpPr>
          <p:spPr>
            <a:xfrm>
              <a:off x="205100" y="-96400"/>
              <a:ext cx="151542" cy="5286213"/>
            </a:xfrm>
            <a:custGeom>
              <a:avLst/>
              <a:gdLst/>
              <a:ahLst/>
              <a:cxnLst/>
              <a:rect l="l" t="t" r="r" b="b"/>
              <a:pathLst>
                <a:path w="904" h="29332" extrusionOk="0">
                  <a:moveTo>
                    <a:pt x="354" y="0"/>
                  </a:moveTo>
                  <a:cubicBezTo>
                    <a:pt x="293" y="0"/>
                    <a:pt x="233" y="42"/>
                    <a:pt x="227" y="126"/>
                  </a:cubicBezTo>
                  <a:cubicBezTo>
                    <a:pt x="36" y="3939"/>
                    <a:pt x="96" y="7776"/>
                    <a:pt x="72" y="11589"/>
                  </a:cubicBezTo>
                  <a:cubicBezTo>
                    <a:pt x="60" y="15379"/>
                    <a:pt x="0" y="19156"/>
                    <a:pt x="96" y="22945"/>
                  </a:cubicBezTo>
                  <a:cubicBezTo>
                    <a:pt x="156" y="25001"/>
                    <a:pt x="132" y="27165"/>
                    <a:pt x="526" y="29197"/>
                  </a:cubicBezTo>
                  <a:cubicBezTo>
                    <a:pt x="542" y="29290"/>
                    <a:pt x="615" y="29331"/>
                    <a:pt x="693" y="29331"/>
                  </a:cubicBezTo>
                  <a:cubicBezTo>
                    <a:pt x="795" y="29331"/>
                    <a:pt x="903" y="29259"/>
                    <a:pt x="897" y="29137"/>
                  </a:cubicBezTo>
                  <a:cubicBezTo>
                    <a:pt x="897" y="27284"/>
                    <a:pt x="658" y="25420"/>
                    <a:pt x="598" y="23567"/>
                  </a:cubicBezTo>
                  <a:cubicBezTo>
                    <a:pt x="538" y="21702"/>
                    <a:pt x="526" y="19837"/>
                    <a:pt x="526" y="17973"/>
                  </a:cubicBezTo>
                  <a:cubicBezTo>
                    <a:pt x="526" y="14195"/>
                    <a:pt x="562" y="10418"/>
                    <a:pt x="562" y="6653"/>
                  </a:cubicBezTo>
                  <a:cubicBezTo>
                    <a:pt x="562" y="4477"/>
                    <a:pt x="574" y="2301"/>
                    <a:pt x="490" y="126"/>
                  </a:cubicBezTo>
                  <a:cubicBezTo>
                    <a:pt x="478" y="42"/>
                    <a:pt x="416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706000" y="-96400"/>
              <a:ext cx="100412" cy="5264846"/>
            </a:xfrm>
            <a:custGeom>
              <a:avLst/>
              <a:gdLst/>
              <a:ahLst/>
              <a:cxnLst/>
              <a:rect l="l" t="t" r="r" b="b"/>
              <a:pathLst>
                <a:path w="599" h="30246" extrusionOk="0">
                  <a:moveTo>
                    <a:pt x="264" y="1"/>
                  </a:moveTo>
                  <a:cubicBezTo>
                    <a:pt x="222" y="1"/>
                    <a:pt x="180" y="27"/>
                    <a:pt x="180" y="81"/>
                  </a:cubicBezTo>
                  <a:cubicBezTo>
                    <a:pt x="1" y="4026"/>
                    <a:pt x="96" y="7982"/>
                    <a:pt x="108" y="11927"/>
                  </a:cubicBezTo>
                  <a:cubicBezTo>
                    <a:pt x="108" y="15872"/>
                    <a:pt x="108" y="19828"/>
                    <a:pt x="120" y="23785"/>
                  </a:cubicBezTo>
                  <a:lnTo>
                    <a:pt x="132" y="27036"/>
                  </a:lnTo>
                  <a:cubicBezTo>
                    <a:pt x="132" y="28052"/>
                    <a:pt x="36" y="29140"/>
                    <a:pt x="276" y="30132"/>
                  </a:cubicBezTo>
                  <a:cubicBezTo>
                    <a:pt x="297" y="30209"/>
                    <a:pt x="364" y="30245"/>
                    <a:pt x="431" y="30245"/>
                  </a:cubicBezTo>
                  <a:cubicBezTo>
                    <a:pt x="511" y="30245"/>
                    <a:pt x="592" y="30194"/>
                    <a:pt x="598" y="30096"/>
                  </a:cubicBezTo>
                  <a:cubicBezTo>
                    <a:pt x="479" y="26235"/>
                    <a:pt x="515" y="22386"/>
                    <a:pt x="503" y="18537"/>
                  </a:cubicBezTo>
                  <a:cubicBezTo>
                    <a:pt x="479" y="14629"/>
                    <a:pt x="479" y="10708"/>
                    <a:pt x="455" y="6787"/>
                  </a:cubicBezTo>
                  <a:cubicBezTo>
                    <a:pt x="443" y="4552"/>
                    <a:pt x="455" y="2305"/>
                    <a:pt x="347" y="81"/>
                  </a:cubicBezTo>
                  <a:cubicBezTo>
                    <a:pt x="347" y="27"/>
                    <a:pt x="305" y="1"/>
                    <a:pt x="2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216943" y="-96400"/>
              <a:ext cx="140476" cy="5364760"/>
            </a:xfrm>
            <a:custGeom>
              <a:avLst/>
              <a:gdLst/>
              <a:ahLst/>
              <a:cxnLst/>
              <a:rect l="l" t="t" r="r" b="b"/>
              <a:pathLst>
                <a:path w="838" h="30820" extrusionOk="0">
                  <a:moveTo>
                    <a:pt x="246" y="0"/>
                  </a:moveTo>
                  <a:cubicBezTo>
                    <a:pt x="195" y="0"/>
                    <a:pt x="144" y="33"/>
                    <a:pt x="144" y="99"/>
                  </a:cubicBezTo>
                  <a:cubicBezTo>
                    <a:pt x="1" y="2071"/>
                    <a:pt x="120" y="4091"/>
                    <a:pt x="132" y="6076"/>
                  </a:cubicBezTo>
                  <a:cubicBezTo>
                    <a:pt x="144" y="8048"/>
                    <a:pt x="156" y="10056"/>
                    <a:pt x="180" y="12052"/>
                  </a:cubicBezTo>
                  <a:cubicBezTo>
                    <a:pt x="216" y="15997"/>
                    <a:pt x="264" y="19942"/>
                    <a:pt x="300" y="23898"/>
                  </a:cubicBezTo>
                  <a:lnTo>
                    <a:pt x="335" y="27245"/>
                  </a:lnTo>
                  <a:cubicBezTo>
                    <a:pt x="347" y="28405"/>
                    <a:pt x="312" y="29564"/>
                    <a:pt x="407" y="30712"/>
                  </a:cubicBezTo>
                  <a:cubicBezTo>
                    <a:pt x="431" y="30784"/>
                    <a:pt x="494" y="30819"/>
                    <a:pt x="555" y="30819"/>
                  </a:cubicBezTo>
                  <a:cubicBezTo>
                    <a:pt x="616" y="30819"/>
                    <a:pt x="676" y="30784"/>
                    <a:pt x="694" y="30712"/>
                  </a:cubicBezTo>
                  <a:cubicBezTo>
                    <a:pt x="837" y="28740"/>
                    <a:pt x="694" y="26719"/>
                    <a:pt x="682" y="24735"/>
                  </a:cubicBezTo>
                  <a:cubicBezTo>
                    <a:pt x="658" y="22739"/>
                    <a:pt x="646" y="20755"/>
                    <a:pt x="622" y="18758"/>
                  </a:cubicBezTo>
                  <a:cubicBezTo>
                    <a:pt x="586" y="14814"/>
                    <a:pt x="551" y="10857"/>
                    <a:pt x="491" y="6912"/>
                  </a:cubicBezTo>
                  <a:cubicBezTo>
                    <a:pt x="467" y="4653"/>
                    <a:pt x="551" y="2346"/>
                    <a:pt x="347" y="99"/>
                  </a:cubicBezTo>
                  <a:cubicBezTo>
                    <a:pt x="347" y="33"/>
                    <a:pt x="297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731909" y="-96400"/>
              <a:ext cx="180540" cy="5309233"/>
            </a:xfrm>
            <a:custGeom>
              <a:avLst/>
              <a:gdLst/>
              <a:ahLst/>
              <a:cxnLst/>
              <a:rect l="l" t="t" r="r" b="b"/>
              <a:pathLst>
                <a:path w="1077" h="30501" extrusionOk="0">
                  <a:moveTo>
                    <a:pt x="183" y="0"/>
                  </a:moveTo>
                  <a:cubicBezTo>
                    <a:pt x="142" y="0"/>
                    <a:pt x="96" y="31"/>
                    <a:pt x="96" y="85"/>
                  </a:cubicBezTo>
                  <a:cubicBezTo>
                    <a:pt x="1" y="2021"/>
                    <a:pt x="180" y="4018"/>
                    <a:pt x="240" y="5966"/>
                  </a:cubicBezTo>
                  <a:cubicBezTo>
                    <a:pt x="312" y="7915"/>
                    <a:pt x="359" y="9887"/>
                    <a:pt x="407" y="11847"/>
                  </a:cubicBezTo>
                  <a:cubicBezTo>
                    <a:pt x="503" y="15768"/>
                    <a:pt x="563" y="19689"/>
                    <a:pt x="587" y="23610"/>
                  </a:cubicBezTo>
                  <a:cubicBezTo>
                    <a:pt x="598" y="25857"/>
                    <a:pt x="598" y="28092"/>
                    <a:pt x="622" y="30339"/>
                  </a:cubicBezTo>
                  <a:cubicBezTo>
                    <a:pt x="622" y="30447"/>
                    <a:pt x="703" y="30501"/>
                    <a:pt x="784" y="30501"/>
                  </a:cubicBezTo>
                  <a:cubicBezTo>
                    <a:pt x="864" y="30501"/>
                    <a:pt x="945" y="30447"/>
                    <a:pt x="945" y="30339"/>
                  </a:cubicBezTo>
                  <a:cubicBezTo>
                    <a:pt x="1077" y="22426"/>
                    <a:pt x="897" y="14501"/>
                    <a:pt x="598" y="6588"/>
                  </a:cubicBezTo>
                  <a:cubicBezTo>
                    <a:pt x="515" y="4424"/>
                    <a:pt x="551" y="2201"/>
                    <a:pt x="252" y="61"/>
                  </a:cubicBezTo>
                  <a:cubicBezTo>
                    <a:pt x="247" y="19"/>
                    <a:pt x="216" y="0"/>
                    <a:pt x="1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254925" y="-96400"/>
              <a:ext cx="158425" cy="5364733"/>
            </a:xfrm>
            <a:custGeom>
              <a:avLst/>
              <a:gdLst/>
              <a:ahLst/>
              <a:cxnLst/>
              <a:rect l="l" t="t" r="r" b="b"/>
              <a:pathLst>
                <a:path w="945" h="28158" extrusionOk="0">
                  <a:moveTo>
                    <a:pt x="144" y="1"/>
                  </a:moveTo>
                  <a:cubicBezTo>
                    <a:pt x="96" y="1"/>
                    <a:pt x="48" y="31"/>
                    <a:pt x="48" y="90"/>
                  </a:cubicBezTo>
                  <a:cubicBezTo>
                    <a:pt x="1" y="3724"/>
                    <a:pt x="132" y="7370"/>
                    <a:pt x="204" y="10992"/>
                  </a:cubicBezTo>
                  <a:cubicBezTo>
                    <a:pt x="288" y="14590"/>
                    <a:pt x="359" y="18188"/>
                    <a:pt x="443" y="21786"/>
                  </a:cubicBezTo>
                  <a:cubicBezTo>
                    <a:pt x="491" y="23854"/>
                    <a:pt x="539" y="25910"/>
                    <a:pt x="586" y="27978"/>
                  </a:cubicBezTo>
                  <a:cubicBezTo>
                    <a:pt x="586" y="28098"/>
                    <a:pt x="676" y="28157"/>
                    <a:pt x="766" y="28157"/>
                  </a:cubicBezTo>
                  <a:cubicBezTo>
                    <a:pt x="855" y="28157"/>
                    <a:pt x="945" y="28098"/>
                    <a:pt x="945" y="27978"/>
                  </a:cubicBezTo>
                  <a:cubicBezTo>
                    <a:pt x="790" y="20746"/>
                    <a:pt x="646" y="13514"/>
                    <a:pt x="443" y="6282"/>
                  </a:cubicBezTo>
                  <a:cubicBezTo>
                    <a:pt x="383" y="4214"/>
                    <a:pt x="359" y="2158"/>
                    <a:pt x="240" y="90"/>
                  </a:cubicBezTo>
                  <a:cubicBezTo>
                    <a:pt x="240" y="31"/>
                    <a:pt x="192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713900" y="-96400"/>
              <a:ext cx="158425" cy="5309202"/>
            </a:xfrm>
            <a:custGeom>
              <a:avLst/>
              <a:gdLst/>
              <a:ahLst/>
              <a:cxnLst/>
              <a:rect l="l" t="t" r="r" b="b"/>
              <a:pathLst>
                <a:path w="945" h="28145" extrusionOk="0">
                  <a:moveTo>
                    <a:pt x="143" y="0"/>
                  </a:moveTo>
                  <a:cubicBezTo>
                    <a:pt x="99" y="0"/>
                    <a:pt x="54" y="27"/>
                    <a:pt x="48" y="81"/>
                  </a:cubicBezTo>
                  <a:cubicBezTo>
                    <a:pt x="0" y="3715"/>
                    <a:pt x="132" y="7349"/>
                    <a:pt x="215" y="10983"/>
                  </a:cubicBezTo>
                  <a:cubicBezTo>
                    <a:pt x="287" y="14581"/>
                    <a:pt x="371" y="18179"/>
                    <a:pt x="442" y="21777"/>
                  </a:cubicBezTo>
                  <a:cubicBezTo>
                    <a:pt x="490" y="23845"/>
                    <a:pt x="538" y="25901"/>
                    <a:pt x="586" y="27957"/>
                  </a:cubicBezTo>
                  <a:cubicBezTo>
                    <a:pt x="586" y="28082"/>
                    <a:pt x="675" y="28145"/>
                    <a:pt x="765" y="28145"/>
                  </a:cubicBezTo>
                  <a:cubicBezTo>
                    <a:pt x="855" y="28145"/>
                    <a:pt x="944" y="28082"/>
                    <a:pt x="944" y="27957"/>
                  </a:cubicBezTo>
                  <a:cubicBezTo>
                    <a:pt x="789" y="20725"/>
                    <a:pt x="646" y="13493"/>
                    <a:pt x="442" y="6261"/>
                  </a:cubicBezTo>
                  <a:cubicBezTo>
                    <a:pt x="395" y="4205"/>
                    <a:pt x="359" y="2137"/>
                    <a:pt x="239" y="81"/>
                  </a:cubicBezTo>
                  <a:cubicBezTo>
                    <a:pt x="233" y="27"/>
                    <a:pt x="188" y="0"/>
                    <a:pt x="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138585" y="1480892"/>
              <a:ext cx="9454358" cy="94211"/>
            </a:xfrm>
            <a:custGeom>
              <a:avLst/>
              <a:gdLst/>
              <a:ahLst/>
              <a:cxnLst/>
              <a:rect l="l" t="t" r="r" b="b"/>
              <a:pathLst>
                <a:path w="29012" h="562" extrusionOk="0">
                  <a:moveTo>
                    <a:pt x="14107" y="1"/>
                  </a:moveTo>
                  <a:cubicBezTo>
                    <a:pt x="11499" y="1"/>
                    <a:pt x="8885" y="22"/>
                    <a:pt x="6276" y="72"/>
                  </a:cubicBezTo>
                  <a:cubicBezTo>
                    <a:pt x="4232" y="119"/>
                    <a:pt x="2116" y="48"/>
                    <a:pt x="72" y="311"/>
                  </a:cubicBezTo>
                  <a:cubicBezTo>
                    <a:pt x="0" y="323"/>
                    <a:pt x="24" y="430"/>
                    <a:pt x="84" y="430"/>
                  </a:cubicBezTo>
                  <a:cubicBezTo>
                    <a:pt x="690" y="477"/>
                    <a:pt x="1299" y="494"/>
                    <a:pt x="1909" y="494"/>
                  </a:cubicBezTo>
                  <a:cubicBezTo>
                    <a:pt x="3155" y="494"/>
                    <a:pt x="4407" y="426"/>
                    <a:pt x="5643" y="418"/>
                  </a:cubicBezTo>
                  <a:cubicBezTo>
                    <a:pt x="7531" y="394"/>
                    <a:pt x="9420" y="382"/>
                    <a:pt x="11309" y="370"/>
                  </a:cubicBezTo>
                  <a:cubicBezTo>
                    <a:pt x="11787" y="369"/>
                    <a:pt x="12266" y="368"/>
                    <a:pt x="12745" y="368"/>
                  </a:cubicBezTo>
                  <a:cubicBezTo>
                    <a:pt x="15971" y="368"/>
                    <a:pt x="19198" y="402"/>
                    <a:pt x="22425" y="454"/>
                  </a:cubicBezTo>
                  <a:cubicBezTo>
                    <a:pt x="24553" y="490"/>
                    <a:pt x="26681" y="550"/>
                    <a:pt x="28821" y="562"/>
                  </a:cubicBezTo>
                  <a:cubicBezTo>
                    <a:pt x="29012" y="562"/>
                    <a:pt x="29012" y="263"/>
                    <a:pt x="28821" y="263"/>
                  </a:cubicBezTo>
                  <a:cubicBezTo>
                    <a:pt x="25055" y="60"/>
                    <a:pt x="21266" y="24"/>
                    <a:pt x="17501" y="12"/>
                  </a:cubicBezTo>
                  <a:cubicBezTo>
                    <a:pt x="16371" y="5"/>
                    <a:pt x="15240" y="1"/>
                    <a:pt x="14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138585" y="2035928"/>
              <a:ext cx="9454358" cy="94211"/>
            </a:xfrm>
            <a:custGeom>
              <a:avLst/>
              <a:gdLst/>
              <a:ahLst/>
              <a:cxnLst/>
              <a:rect l="l" t="t" r="r" b="b"/>
              <a:pathLst>
                <a:path w="29012" h="562" extrusionOk="0">
                  <a:moveTo>
                    <a:pt x="14107" y="1"/>
                  </a:moveTo>
                  <a:cubicBezTo>
                    <a:pt x="11499" y="1"/>
                    <a:pt x="8885" y="22"/>
                    <a:pt x="6276" y="72"/>
                  </a:cubicBezTo>
                  <a:cubicBezTo>
                    <a:pt x="4232" y="120"/>
                    <a:pt x="2116" y="48"/>
                    <a:pt x="72" y="311"/>
                  </a:cubicBezTo>
                  <a:cubicBezTo>
                    <a:pt x="0" y="311"/>
                    <a:pt x="24" y="430"/>
                    <a:pt x="84" y="430"/>
                  </a:cubicBezTo>
                  <a:cubicBezTo>
                    <a:pt x="690" y="478"/>
                    <a:pt x="1299" y="494"/>
                    <a:pt x="1909" y="494"/>
                  </a:cubicBezTo>
                  <a:cubicBezTo>
                    <a:pt x="3155" y="494"/>
                    <a:pt x="4407" y="426"/>
                    <a:pt x="5643" y="418"/>
                  </a:cubicBezTo>
                  <a:cubicBezTo>
                    <a:pt x="7531" y="394"/>
                    <a:pt x="9420" y="383"/>
                    <a:pt x="11309" y="371"/>
                  </a:cubicBezTo>
                  <a:cubicBezTo>
                    <a:pt x="11910" y="369"/>
                    <a:pt x="12511" y="368"/>
                    <a:pt x="13113" y="368"/>
                  </a:cubicBezTo>
                  <a:cubicBezTo>
                    <a:pt x="16217" y="368"/>
                    <a:pt x="19321" y="394"/>
                    <a:pt x="22425" y="454"/>
                  </a:cubicBezTo>
                  <a:cubicBezTo>
                    <a:pt x="24553" y="490"/>
                    <a:pt x="26681" y="550"/>
                    <a:pt x="28821" y="562"/>
                  </a:cubicBezTo>
                  <a:cubicBezTo>
                    <a:pt x="29012" y="562"/>
                    <a:pt x="29012" y="263"/>
                    <a:pt x="28821" y="263"/>
                  </a:cubicBezTo>
                  <a:cubicBezTo>
                    <a:pt x="25055" y="60"/>
                    <a:pt x="21266" y="36"/>
                    <a:pt x="17501" y="12"/>
                  </a:cubicBezTo>
                  <a:cubicBezTo>
                    <a:pt x="16371" y="5"/>
                    <a:pt x="15240" y="1"/>
                    <a:pt x="14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138585" y="2592976"/>
              <a:ext cx="9454358" cy="94211"/>
            </a:xfrm>
            <a:custGeom>
              <a:avLst/>
              <a:gdLst/>
              <a:ahLst/>
              <a:cxnLst/>
              <a:rect l="l" t="t" r="r" b="b"/>
              <a:pathLst>
                <a:path w="29012" h="562" extrusionOk="0">
                  <a:moveTo>
                    <a:pt x="14107" y="1"/>
                  </a:moveTo>
                  <a:cubicBezTo>
                    <a:pt x="11499" y="1"/>
                    <a:pt x="8885" y="22"/>
                    <a:pt x="6276" y="72"/>
                  </a:cubicBezTo>
                  <a:cubicBezTo>
                    <a:pt x="4232" y="108"/>
                    <a:pt x="2116" y="36"/>
                    <a:pt x="72" y="299"/>
                  </a:cubicBezTo>
                  <a:cubicBezTo>
                    <a:pt x="0" y="311"/>
                    <a:pt x="24" y="418"/>
                    <a:pt x="84" y="430"/>
                  </a:cubicBezTo>
                  <a:cubicBezTo>
                    <a:pt x="682" y="477"/>
                    <a:pt x="1283" y="493"/>
                    <a:pt x="1886" y="493"/>
                  </a:cubicBezTo>
                  <a:cubicBezTo>
                    <a:pt x="3140" y="493"/>
                    <a:pt x="4399" y="423"/>
                    <a:pt x="5643" y="407"/>
                  </a:cubicBezTo>
                  <a:cubicBezTo>
                    <a:pt x="7531" y="395"/>
                    <a:pt x="9420" y="371"/>
                    <a:pt x="11309" y="371"/>
                  </a:cubicBezTo>
                  <a:cubicBezTo>
                    <a:pt x="11926" y="369"/>
                    <a:pt x="12544" y="368"/>
                    <a:pt x="13161" y="368"/>
                  </a:cubicBezTo>
                  <a:cubicBezTo>
                    <a:pt x="16249" y="368"/>
                    <a:pt x="19337" y="393"/>
                    <a:pt x="22425" y="442"/>
                  </a:cubicBezTo>
                  <a:cubicBezTo>
                    <a:pt x="24553" y="478"/>
                    <a:pt x="26681" y="538"/>
                    <a:pt x="28821" y="562"/>
                  </a:cubicBezTo>
                  <a:cubicBezTo>
                    <a:pt x="29012" y="562"/>
                    <a:pt x="29012" y="263"/>
                    <a:pt x="28821" y="263"/>
                  </a:cubicBezTo>
                  <a:cubicBezTo>
                    <a:pt x="25055" y="60"/>
                    <a:pt x="21266" y="36"/>
                    <a:pt x="17501" y="12"/>
                  </a:cubicBezTo>
                  <a:cubicBezTo>
                    <a:pt x="16371" y="5"/>
                    <a:pt x="15240" y="1"/>
                    <a:pt x="14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-138585" y="3148013"/>
              <a:ext cx="9454358" cy="94379"/>
            </a:xfrm>
            <a:custGeom>
              <a:avLst/>
              <a:gdLst/>
              <a:ahLst/>
              <a:cxnLst/>
              <a:rect l="l" t="t" r="r" b="b"/>
              <a:pathLst>
                <a:path w="29012" h="563" extrusionOk="0">
                  <a:moveTo>
                    <a:pt x="14107" y="1"/>
                  </a:moveTo>
                  <a:cubicBezTo>
                    <a:pt x="11499" y="1"/>
                    <a:pt x="8885" y="22"/>
                    <a:pt x="6276" y="72"/>
                  </a:cubicBezTo>
                  <a:cubicBezTo>
                    <a:pt x="4232" y="120"/>
                    <a:pt x="2116" y="48"/>
                    <a:pt x="72" y="311"/>
                  </a:cubicBezTo>
                  <a:cubicBezTo>
                    <a:pt x="0" y="323"/>
                    <a:pt x="24" y="431"/>
                    <a:pt x="84" y="431"/>
                  </a:cubicBezTo>
                  <a:cubicBezTo>
                    <a:pt x="690" y="478"/>
                    <a:pt x="1299" y="494"/>
                    <a:pt x="1909" y="494"/>
                  </a:cubicBezTo>
                  <a:cubicBezTo>
                    <a:pt x="3155" y="494"/>
                    <a:pt x="4407" y="427"/>
                    <a:pt x="5643" y="419"/>
                  </a:cubicBezTo>
                  <a:cubicBezTo>
                    <a:pt x="7531" y="395"/>
                    <a:pt x="9420" y="383"/>
                    <a:pt x="11309" y="383"/>
                  </a:cubicBezTo>
                  <a:cubicBezTo>
                    <a:pt x="11926" y="381"/>
                    <a:pt x="12544" y="380"/>
                    <a:pt x="13161" y="380"/>
                  </a:cubicBezTo>
                  <a:cubicBezTo>
                    <a:pt x="16249" y="380"/>
                    <a:pt x="19337" y="405"/>
                    <a:pt x="22425" y="454"/>
                  </a:cubicBezTo>
                  <a:cubicBezTo>
                    <a:pt x="24553" y="490"/>
                    <a:pt x="26681" y="550"/>
                    <a:pt x="28821" y="562"/>
                  </a:cubicBezTo>
                  <a:cubicBezTo>
                    <a:pt x="29012" y="562"/>
                    <a:pt x="29012" y="263"/>
                    <a:pt x="28821" y="263"/>
                  </a:cubicBezTo>
                  <a:cubicBezTo>
                    <a:pt x="25055" y="72"/>
                    <a:pt x="21266" y="36"/>
                    <a:pt x="17501" y="12"/>
                  </a:cubicBezTo>
                  <a:cubicBezTo>
                    <a:pt x="16371" y="5"/>
                    <a:pt x="15240" y="1"/>
                    <a:pt x="14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138585" y="3705229"/>
              <a:ext cx="9454358" cy="94211"/>
            </a:xfrm>
            <a:custGeom>
              <a:avLst/>
              <a:gdLst/>
              <a:ahLst/>
              <a:cxnLst/>
              <a:rect l="l" t="t" r="r" b="b"/>
              <a:pathLst>
                <a:path w="29012" h="562" extrusionOk="0">
                  <a:moveTo>
                    <a:pt x="14107" y="0"/>
                  </a:moveTo>
                  <a:cubicBezTo>
                    <a:pt x="11499" y="0"/>
                    <a:pt x="8885" y="21"/>
                    <a:pt x="6276" y="71"/>
                  </a:cubicBezTo>
                  <a:cubicBezTo>
                    <a:pt x="4232" y="107"/>
                    <a:pt x="2116" y="35"/>
                    <a:pt x="72" y="298"/>
                  </a:cubicBezTo>
                  <a:cubicBezTo>
                    <a:pt x="0" y="310"/>
                    <a:pt x="24" y="430"/>
                    <a:pt x="84" y="430"/>
                  </a:cubicBezTo>
                  <a:cubicBezTo>
                    <a:pt x="682" y="476"/>
                    <a:pt x="1283" y="493"/>
                    <a:pt x="1886" y="493"/>
                  </a:cubicBezTo>
                  <a:cubicBezTo>
                    <a:pt x="3140" y="493"/>
                    <a:pt x="4399" y="422"/>
                    <a:pt x="5643" y="406"/>
                  </a:cubicBezTo>
                  <a:cubicBezTo>
                    <a:pt x="7531" y="394"/>
                    <a:pt x="9420" y="382"/>
                    <a:pt x="11309" y="370"/>
                  </a:cubicBezTo>
                  <a:cubicBezTo>
                    <a:pt x="11926" y="368"/>
                    <a:pt x="12544" y="367"/>
                    <a:pt x="13161" y="367"/>
                  </a:cubicBezTo>
                  <a:cubicBezTo>
                    <a:pt x="16249" y="367"/>
                    <a:pt x="19337" y="392"/>
                    <a:pt x="22425" y="442"/>
                  </a:cubicBezTo>
                  <a:cubicBezTo>
                    <a:pt x="24553" y="477"/>
                    <a:pt x="26681" y="537"/>
                    <a:pt x="28821" y="561"/>
                  </a:cubicBezTo>
                  <a:cubicBezTo>
                    <a:pt x="29012" y="561"/>
                    <a:pt x="29012" y="262"/>
                    <a:pt x="28821" y="262"/>
                  </a:cubicBezTo>
                  <a:cubicBezTo>
                    <a:pt x="25055" y="59"/>
                    <a:pt x="21266" y="35"/>
                    <a:pt x="17501" y="11"/>
                  </a:cubicBezTo>
                  <a:cubicBezTo>
                    <a:pt x="16371" y="4"/>
                    <a:pt x="15240" y="0"/>
                    <a:pt x="14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-138585" y="4262277"/>
              <a:ext cx="9454358" cy="92199"/>
            </a:xfrm>
            <a:custGeom>
              <a:avLst/>
              <a:gdLst/>
              <a:ahLst/>
              <a:cxnLst/>
              <a:rect l="l" t="t" r="r" b="b"/>
              <a:pathLst>
                <a:path w="29012" h="550" extrusionOk="0">
                  <a:moveTo>
                    <a:pt x="14107" y="0"/>
                  </a:moveTo>
                  <a:cubicBezTo>
                    <a:pt x="11499" y="0"/>
                    <a:pt x="8885" y="21"/>
                    <a:pt x="6276" y="71"/>
                  </a:cubicBezTo>
                  <a:cubicBezTo>
                    <a:pt x="4232" y="107"/>
                    <a:pt x="2116" y="35"/>
                    <a:pt x="72" y="298"/>
                  </a:cubicBezTo>
                  <a:cubicBezTo>
                    <a:pt x="0" y="310"/>
                    <a:pt x="24" y="418"/>
                    <a:pt x="84" y="430"/>
                  </a:cubicBezTo>
                  <a:cubicBezTo>
                    <a:pt x="680" y="472"/>
                    <a:pt x="1281" y="487"/>
                    <a:pt x="1882" y="487"/>
                  </a:cubicBezTo>
                  <a:cubicBezTo>
                    <a:pt x="3137" y="487"/>
                    <a:pt x="4398" y="422"/>
                    <a:pt x="5643" y="406"/>
                  </a:cubicBezTo>
                  <a:cubicBezTo>
                    <a:pt x="7531" y="382"/>
                    <a:pt x="9420" y="370"/>
                    <a:pt x="11309" y="370"/>
                  </a:cubicBezTo>
                  <a:cubicBezTo>
                    <a:pt x="11926" y="368"/>
                    <a:pt x="12544" y="367"/>
                    <a:pt x="13161" y="367"/>
                  </a:cubicBezTo>
                  <a:cubicBezTo>
                    <a:pt x="16249" y="367"/>
                    <a:pt x="19337" y="392"/>
                    <a:pt x="22425" y="442"/>
                  </a:cubicBezTo>
                  <a:cubicBezTo>
                    <a:pt x="24553" y="478"/>
                    <a:pt x="26681" y="537"/>
                    <a:pt x="28821" y="549"/>
                  </a:cubicBezTo>
                  <a:cubicBezTo>
                    <a:pt x="29012" y="549"/>
                    <a:pt x="29012" y="250"/>
                    <a:pt x="28821" y="250"/>
                  </a:cubicBezTo>
                  <a:cubicBezTo>
                    <a:pt x="25055" y="59"/>
                    <a:pt x="21266" y="23"/>
                    <a:pt x="17501" y="11"/>
                  </a:cubicBezTo>
                  <a:cubicBezTo>
                    <a:pt x="16371" y="4"/>
                    <a:pt x="15240" y="0"/>
                    <a:pt x="14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-138585" y="4817314"/>
              <a:ext cx="9454358" cy="94211"/>
            </a:xfrm>
            <a:custGeom>
              <a:avLst/>
              <a:gdLst/>
              <a:ahLst/>
              <a:cxnLst/>
              <a:rect l="l" t="t" r="r" b="b"/>
              <a:pathLst>
                <a:path w="29012" h="562" extrusionOk="0">
                  <a:moveTo>
                    <a:pt x="14107" y="0"/>
                  </a:moveTo>
                  <a:cubicBezTo>
                    <a:pt x="11499" y="0"/>
                    <a:pt x="8885" y="21"/>
                    <a:pt x="6276" y="71"/>
                  </a:cubicBezTo>
                  <a:cubicBezTo>
                    <a:pt x="4232" y="119"/>
                    <a:pt x="2116" y="35"/>
                    <a:pt x="72" y="310"/>
                  </a:cubicBezTo>
                  <a:cubicBezTo>
                    <a:pt x="0" y="310"/>
                    <a:pt x="24" y="430"/>
                    <a:pt x="84" y="430"/>
                  </a:cubicBezTo>
                  <a:cubicBezTo>
                    <a:pt x="690" y="477"/>
                    <a:pt x="1299" y="493"/>
                    <a:pt x="1909" y="493"/>
                  </a:cubicBezTo>
                  <a:cubicBezTo>
                    <a:pt x="3155" y="493"/>
                    <a:pt x="4407" y="426"/>
                    <a:pt x="5643" y="418"/>
                  </a:cubicBezTo>
                  <a:cubicBezTo>
                    <a:pt x="7531" y="394"/>
                    <a:pt x="9420" y="382"/>
                    <a:pt x="11309" y="370"/>
                  </a:cubicBezTo>
                  <a:cubicBezTo>
                    <a:pt x="11910" y="368"/>
                    <a:pt x="12511" y="367"/>
                    <a:pt x="13113" y="367"/>
                  </a:cubicBezTo>
                  <a:cubicBezTo>
                    <a:pt x="16217" y="367"/>
                    <a:pt x="19321" y="394"/>
                    <a:pt x="22425" y="454"/>
                  </a:cubicBezTo>
                  <a:cubicBezTo>
                    <a:pt x="24553" y="490"/>
                    <a:pt x="26681" y="549"/>
                    <a:pt x="28821" y="561"/>
                  </a:cubicBezTo>
                  <a:cubicBezTo>
                    <a:pt x="29012" y="561"/>
                    <a:pt x="29012" y="262"/>
                    <a:pt x="28821" y="262"/>
                  </a:cubicBezTo>
                  <a:cubicBezTo>
                    <a:pt x="25055" y="59"/>
                    <a:pt x="21266" y="35"/>
                    <a:pt x="17501" y="11"/>
                  </a:cubicBezTo>
                  <a:cubicBezTo>
                    <a:pt x="16371" y="4"/>
                    <a:pt x="15240" y="0"/>
                    <a:pt x="14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323749" y="366550"/>
              <a:ext cx="9454358" cy="92199"/>
            </a:xfrm>
            <a:custGeom>
              <a:avLst/>
              <a:gdLst/>
              <a:ahLst/>
              <a:cxnLst/>
              <a:rect l="l" t="t" r="r" b="b"/>
              <a:pathLst>
                <a:path w="29012" h="550" extrusionOk="0">
                  <a:moveTo>
                    <a:pt x="14107" y="0"/>
                  </a:moveTo>
                  <a:cubicBezTo>
                    <a:pt x="11499" y="0"/>
                    <a:pt x="8885" y="21"/>
                    <a:pt x="6276" y="71"/>
                  </a:cubicBezTo>
                  <a:cubicBezTo>
                    <a:pt x="4232" y="107"/>
                    <a:pt x="2116" y="35"/>
                    <a:pt x="72" y="298"/>
                  </a:cubicBezTo>
                  <a:cubicBezTo>
                    <a:pt x="0" y="310"/>
                    <a:pt x="24" y="418"/>
                    <a:pt x="84" y="430"/>
                  </a:cubicBezTo>
                  <a:cubicBezTo>
                    <a:pt x="680" y="472"/>
                    <a:pt x="1281" y="487"/>
                    <a:pt x="1882" y="487"/>
                  </a:cubicBezTo>
                  <a:cubicBezTo>
                    <a:pt x="3137" y="487"/>
                    <a:pt x="4398" y="422"/>
                    <a:pt x="5643" y="406"/>
                  </a:cubicBezTo>
                  <a:cubicBezTo>
                    <a:pt x="7531" y="382"/>
                    <a:pt x="9420" y="370"/>
                    <a:pt x="11309" y="370"/>
                  </a:cubicBezTo>
                  <a:cubicBezTo>
                    <a:pt x="11926" y="368"/>
                    <a:pt x="12544" y="367"/>
                    <a:pt x="13161" y="367"/>
                  </a:cubicBezTo>
                  <a:cubicBezTo>
                    <a:pt x="16249" y="367"/>
                    <a:pt x="19337" y="392"/>
                    <a:pt x="22425" y="442"/>
                  </a:cubicBezTo>
                  <a:cubicBezTo>
                    <a:pt x="24553" y="478"/>
                    <a:pt x="26681" y="537"/>
                    <a:pt x="28821" y="549"/>
                  </a:cubicBezTo>
                  <a:cubicBezTo>
                    <a:pt x="29012" y="549"/>
                    <a:pt x="29012" y="250"/>
                    <a:pt x="28821" y="250"/>
                  </a:cubicBezTo>
                  <a:cubicBezTo>
                    <a:pt x="25055" y="59"/>
                    <a:pt x="21266" y="23"/>
                    <a:pt x="17501" y="11"/>
                  </a:cubicBezTo>
                  <a:cubicBezTo>
                    <a:pt x="16371" y="4"/>
                    <a:pt x="15240" y="0"/>
                    <a:pt x="14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-323749" y="921587"/>
              <a:ext cx="9454358" cy="94211"/>
            </a:xfrm>
            <a:custGeom>
              <a:avLst/>
              <a:gdLst/>
              <a:ahLst/>
              <a:cxnLst/>
              <a:rect l="l" t="t" r="r" b="b"/>
              <a:pathLst>
                <a:path w="29012" h="562" extrusionOk="0">
                  <a:moveTo>
                    <a:pt x="14107" y="0"/>
                  </a:moveTo>
                  <a:cubicBezTo>
                    <a:pt x="11499" y="0"/>
                    <a:pt x="8885" y="21"/>
                    <a:pt x="6276" y="71"/>
                  </a:cubicBezTo>
                  <a:cubicBezTo>
                    <a:pt x="4232" y="119"/>
                    <a:pt x="2116" y="35"/>
                    <a:pt x="72" y="310"/>
                  </a:cubicBezTo>
                  <a:cubicBezTo>
                    <a:pt x="0" y="310"/>
                    <a:pt x="24" y="430"/>
                    <a:pt x="84" y="430"/>
                  </a:cubicBezTo>
                  <a:cubicBezTo>
                    <a:pt x="690" y="477"/>
                    <a:pt x="1299" y="493"/>
                    <a:pt x="1909" y="493"/>
                  </a:cubicBezTo>
                  <a:cubicBezTo>
                    <a:pt x="3155" y="493"/>
                    <a:pt x="4407" y="426"/>
                    <a:pt x="5643" y="418"/>
                  </a:cubicBezTo>
                  <a:cubicBezTo>
                    <a:pt x="7531" y="394"/>
                    <a:pt x="9420" y="382"/>
                    <a:pt x="11309" y="370"/>
                  </a:cubicBezTo>
                  <a:cubicBezTo>
                    <a:pt x="11910" y="368"/>
                    <a:pt x="12511" y="367"/>
                    <a:pt x="13113" y="367"/>
                  </a:cubicBezTo>
                  <a:cubicBezTo>
                    <a:pt x="16217" y="367"/>
                    <a:pt x="19321" y="394"/>
                    <a:pt x="22425" y="454"/>
                  </a:cubicBezTo>
                  <a:cubicBezTo>
                    <a:pt x="24553" y="490"/>
                    <a:pt x="26681" y="549"/>
                    <a:pt x="28821" y="561"/>
                  </a:cubicBezTo>
                  <a:cubicBezTo>
                    <a:pt x="29012" y="561"/>
                    <a:pt x="29012" y="262"/>
                    <a:pt x="28821" y="262"/>
                  </a:cubicBezTo>
                  <a:cubicBezTo>
                    <a:pt x="25055" y="59"/>
                    <a:pt x="21266" y="35"/>
                    <a:pt x="17501" y="11"/>
                  </a:cubicBezTo>
                  <a:cubicBezTo>
                    <a:pt x="16371" y="4"/>
                    <a:pt x="15240" y="0"/>
                    <a:pt x="14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272150" y="-134500"/>
              <a:ext cx="151542" cy="5286213"/>
            </a:xfrm>
            <a:custGeom>
              <a:avLst/>
              <a:gdLst/>
              <a:ahLst/>
              <a:cxnLst/>
              <a:rect l="l" t="t" r="r" b="b"/>
              <a:pathLst>
                <a:path w="904" h="29332" extrusionOk="0">
                  <a:moveTo>
                    <a:pt x="354" y="0"/>
                  </a:moveTo>
                  <a:cubicBezTo>
                    <a:pt x="293" y="0"/>
                    <a:pt x="233" y="42"/>
                    <a:pt x="227" y="126"/>
                  </a:cubicBezTo>
                  <a:cubicBezTo>
                    <a:pt x="36" y="3939"/>
                    <a:pt x="96" y="7776"/>
                    <a:pt x="72" y="11589"/>
                  </a:cubicBezTo>
                  <a:cubicBezTo>
                    <a:pt x="60" y="15379"/>
                    <a:pt x="0" y="19156"/>
                    <a:pt x="96" y="22945"/>
                  </a:cubicBezTo>
                  <a:cubicBezTo>
                    <a:pt x="156" y="25001"/>
                    <a:pt x="132" y="27165"/>
                    <a:pt x="526" y="29197"/>
                  </a:cubicBezTo>
                  <a:cubicBezTo>
                    <a:pt x="542" y="29290"/>
                    <a:pt x="615" y="29331"/>
                    <a:pt x="693" y="29331"/>
                  </a:cubicBezTo>
                  <a:cubicBezTo>
                    <a:pt x="795" y="29331"/>
                    <a:pt x="903" y="29259"/>
                    <a:pt x="897" y="29137"/>
                  </a:cubicBezTo>
                  <a:cubicBezTo>
                    <a:pt x="897" y="27284"/>
                    <a:pt x="658" y="25420"/>
                    <a:pt x="598" y="23567"/>
                  </a:cubicBezTo>
                  <a:cubicBezTo>
                    <a:pt x="538" y="21702"/>
                    <a:pt x="526" y="19837"/>
                    <a:pt x="526" y="17973"/>
                  </a:cubicBezTo>
                  <a:cubicBezTo>
                    <a:pt x="526" y="14195"/>
                    <a:pt x="562" y="10418"/>
                    <a:pt x="562" y="6653"/>
                  </a:cubicBezTo>
                  <a:cubicBezTo>
                    <a:pt x="562" y="4477"/>
                    <a:pt x="574" y="2301"/>
                    <a:pt x="490" y="126"/>
                  </a:cubicBezTo>
                  <a:cubicBezTo>
                    <a:pt x="478" y="42"/>
                    <a:pt x="416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773050" y="-134500"/>
              <a:ext cx="100412" cy="5264846"/>
            </a:xfrm>
            <a:custGeom>
              <a:avLst/>
              <a:gdLst/>
              <a:ahLst/>
              <a:cxnLst/>
              <a:rect l="l" t="t" r="r" b="b"/>
              <a:pathLst>
                <a:path w="599" h="30246" extrusionOk="0">
                  <a:moveTo>
                    <a:pt x="264" y="1"/>
                  </a:moveTo>
                  <a:cubicBezTo>
                    <a:pt x="222" y="1"/>
                    <a:pt x="180" y="27"/>
                    <a:pt x="180" y="81"/>
                  </a:cubicBezTo>
                  <a:cubicBezTo>
                    <a:pt x="1" y="4026"/>
                    <a:pt x="96" y="7982"/>
                    <a:pt x="108" y="11927"/>
                  </a:cubicBezTo>
                  <a:cubicBezTo>
                    <a:pt x="108" y="15872"/>
                    <a:pt x="108" y="19828"/>
                    <a:pt x="120" y="23785"/>
                  </a:cubicBezTo>
                  <a:lnTo>
                    <a:pt x="132" y="27036"/>
                  </a:lnTo>
                  <a:cubicBezTo>
                    <a:pt x="132" y="28052"/>
                    <a:pt x="36" y="29140"/>
                    <a:pt x="276" y="30132"/>
                  </a:cubicBezTo>
                  <a:cubicBezTo>
                    <a:pt x="297" y="30209"/>
                    <a:pt x="364" y="30245"/>
                    <a:pt x="431" y="30245"/>
                  </a:cubicBezTo>
                  <a:cubicBezTo>
                    <a:pt x="511" y="30245"/>
                    <a:pt x="592" y="30194"/>
                    <a:pt x="598" y="30096"/>
                  </a:cubicBezTo>
                  <a:cubicBezTo>
                    <a:pt x="479" y="26235"/>
                    <a:pt x="515" y="22386"/>
                    <a:pt x="503" y="18537"/>
                  </a:cubicBezTo>
                  <a:cubicBezTo>
                    <a:pt x="479" y="14629"/>
                    <a:pt x="479" y="10708"/>
                    <a:pt x="455" y="6787"/>
                  </a:cubicBezTo>
                  <a:cubicBezTo>
                    <a:pt x="443" y="4552"/>
                    <a:pt x="455" y="2305"/>
                    <a:pt x="347" y="81"/>
                  </a:cubicBezTo>
                  <a:cubicBezTo>
                    <a:pt x="347" y="27"/>
                    <a:pt x="305" y="1"/>
                    <a:pt x="2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283993" y="-134500"/>
              <a:ext cx="140476" cy="5364760"/>
            </a:xfrm>
            <a:custGeom>
              <a:avLst/>
              <a:gdLst/>
              <a:ahLst/>
              <a:cxnLst/>
              <a:rect l="l" t="t" r="r" b="b"/>
              <a:pathLst>
                <a:path w="838" h="30820" extrusionOk="0">
                  <a:moveTo>
                    <a:pt x="246" y="0"/>
                  </a:moveTo>
                  <a:cubicBezTo>
                    <a:pt x="195" y="0"/>
                    <a:pt x="144" y="33"/>
                    <a:pt x="144" y="99"/>
                  </a:cubicBezTo>
                  <a:cubicBezTo>
                    <a:pt x="1" y="2071"/>
                    <a:pt x="120" y="4091"/>
                    <a:pt x="132" y="6076"/>
                  </a:cubicBezTo>
                  <a:cubicBezTo>
                    <a:pt x="144" y="8048"/>
                    <a:pt x="156" y="10056"/>
                    <a:pt x="180" y="12052"/>
                  </a:cubicBezTo>
                  <a:cubicBezTo>
                    <a:pt x="216" y="15997"/>
                    <a:pt x="264" y="19942"/>
                    <a:pt x="300" y="23898"/>
                  </a:cubicBezTo>
                  <a:lnTo>
                    <a:pt x="335" y="27245"/>
                  </a:lnTo>
                  <a:cubicBezTo>
                    <a:pt x="347" y="28405"/>
                    <a:pt x="312" y="29564"/>
                    <a:pt x="407" y="30712"/>
                  </a:cubicBezTo>
                  <a:cubicBezTo>
                    <a:pt x="431" y="30784"/>
                    <a:pt x="494" y="30819"/>
                    <a:pt x="555" y="30819"/>
                  </a:cubicBezTo>
                  <a:cubicBezTo>
                    <a:pt x="616" y="30819"/>
                    <a:pt x="676" y="30784"/>
                    <a:pt x="694" y="30712"/>
                  </a:cubicBezTo>
                  <a:cubicBezTo>
                    <a:pt x="837" y="28740"/>
                    <a:pt x="694" y="26719"/>
                    <a:pt x="682" y="24735"/>
                  </a:cubicBezTo>
                  <a:cubicBezTo>
                    <a:pt x="658" y="22739"/>
                    <a:pt x="646" y="20755"/>
                    <a:pt x="622" y="18758"/>
                  </a:cubicBezTo>
                  <a:cubicBezTo>
                    <a:pt x="586" y="14814"/>
                    <a:pt x="551" y="10857"/>
                    <a:pt x="491" y="6912"/>
                  </a:cubicBezTo>
                  <a:cubicBezTo>
                    <a:pt x="467" y="4653"/>
                    <a:pt x="551" y="2346"/>
                    <a:pt x="347" y="99"/>
                  </a:cubicBezTo>
                  <a:cubicBezTo>
                    <a:pt x="347" y="33"/>
                    <a:pt x="297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798959" y="-134500"/>
              <a:ext cx="180540" cy="5309233"/>
            </a:xfrm>
            <a:custGeom>
              <a:avLst/>
              <a:gdLst/>
              <a:ahLst/>
              <a:cxnLst/>
              <a:rect l="l" t="t" r="r" b="b"/>
              <a:pathLst>
                <a:path w="1077" h="30501" extrusionOk="0">
                  <a:moveTo>
                    <a:pt x="183" y="0"/>
                  </a:moveTo>
                  <a:cubicBezTo>
                    <a:pt x="142" y="0"/>
                    <a:pt x="96" y="31"/>
                    <a:pt x="96" y="85"/>
                  </a:cubicBezTo>
                  <a:cubicBezTo>
                    <a:pt x="1" y="2021"/>
                    <a:pt x="180" y="4018"/>
                    <a:pt x="240" y="5966"/>
                  </a:cubicBezTo>
                  <a:cubicBezTo>
                    <a:pt x="312" y="7915"/>
                    <a:pt x="359" y="9887"/>
                    <a:pt x="407" y="11847"/>
                  </a:cubicBezTo>
                  <a:cubicBezTo>
                    <a:pt x="503" y="15768"/>
                    <a:pt x="563" y="19689"/>
                    <a:pt x="587" y="23610"/>
                  </a:cubicBezTo>
                  <a:cubicBezTo>
                    <a:pt x="598" y="25857"/>
                    <a:pt x="598" y="28092"/>
                    <a:pt x="622" y="30339"/>
                  </a:cubicBezTo>
                  <a:cubicBezTo>
                    <a:pt x="622" y="30447"/>
                    <a:pt x="703" y="30501"/>
                    <a:pt x="784" y="30501"/>
                  </a:cubicBezTo>
                  <a:cubicBezTo>
                    <a:pt x="864" y="30501"/>
                    <a:pt x="945" y="30447"/>
                    <a:pt x="945" y="30339"/>
                  </a:cubicBezTo>
                  <a:cubicBezTo>
                    <a:pt x="1077" y="22426"/>
                    <a:pt x="897" y="14501"/>
                    <a:pt x="598" y="6588"/>
                  </a:cubicBezTo>
                  <a:cubicBezTo>
                    <a:pt x="515" y="4424"/>
                    <a:pt x="551" y="2201"/>
                    <a:pt x="252" y="61"/>
                  </a:cubicBezTo>
                  <a:cubicBezTo>
                    <a:pt x="247" y="19"/>
                    <a:pt x="216" y="0"/>
                    <a:pt x="1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321975" y="-134500"/>
              <a:ext cx="158425" cy="5364733"/>
            </a:xfrm>
            <a:custGeom>
              <a:avLst/>
              <a:gdLst/>
              <a:ahLst/>
              <a:cxnLst/>
              <a:rect l="l" t="t" r="r" b="b"/>
              <a:pathLst>
                <a:path w="945" h="28158" extrusionOk="0">
                  <a:moveTo>
                    <a:pt x="144" y="1"/>
                  </a:moveTo>
                  <a:cubicBezTo>
                    <a:pt x="96" y="1"/>
                    <a:pt x="48" y="31"/>
                    <a:pt x="48" y="90"/>
                  </a:cubicBezTo>
                  <a:cubicBezTo>
                    <a:pt x="1" y="3724"/>
                    <a:pt x="132" y="7370"/>
                    <a:pt x="204" y="10992"/>
                  </a:cubicBezTo>
                  <a:cubicBezTo>
                    <a:pt x="288" y="14590"/>
                    <a:pt x="359" y="18188"/>
                    <a:pt x="443" y="21786"/>
                  </a:cubicBezTo>
                  <a:cubicBezTo>
                    <a:pt x="491" y="23854"/>
                    <a:pt x="539" y="25910"/>
                    <a:pt x="586" y="27978"/>
                  </a:cubicBezTo>
                  <a:cubicBezTo>
                    <a:pt x="586" y="28098"/>
                    <a:pt x="676" y="28157"/>
                    <a:pt x="766" y="28157"/>
                  </a:cubicBezTo>
                  <a:cubicBezTo>
                    <a:pt x="855" y="28157"/>
                    <a:pt x="945" y="28098"/>
                    <a:pt x="945" y="27978"/>
                  </a:cubicBezTo>
                  <a:cubicBezTo>
                    <a:pt x="790" y="20746"/>
                    <a:pt x="646" y="13514"/>
                    <a:pt x="443" y="6282"/>
                  </a:cubicBezTo>
                  <a:cubicBezTo>
                    <a:pt x="383" y="4214"/>
                    <a:pt x="359" y="2158"/>
                    <a:pt x="240" y="90"/>
                  </a:cubicBezTo>
                  <a:cubicBezTo>
                    <a:pt x="240" y="31"/>
                    <a:pt x="192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5780950" y="-134500"/>
              <a:ext cx="158425" cy="5309202"/>
            </a:xfrm>
            <a:custGeom>
              <a:avLst/>
              <a:gdLst/>
              <a:ahLst/>
              <a:cxnLst/>
              <a:rect l="l" t="t" r="r" b="b"/>
              <a:pathLst>
                <a:path w="945" h="28145" extrusionOk="0">
                  <a:moveTo>
                    <a:pt x="143" y="0"/>
                  </a:moveTo>
                  <a:cubicBezTo>
                    <a:pt x="99" y="0"/>
                    <a:pt x="54" y="27"/>
                    <a:pt x="48" y="81"/>
                  </a:cubicBezTo>
                  <a:cubicBezTo>
                    <a:pt x="0" y="3715"/>
                    <a:pt x="132" y="7349"/>
                    <a:pt x="215" y="10983"/>
                  </a:cubicBezTo>
                  <a:cubicBezTo>
                    <a:pt x="287" y="14581"/>
                    <a:pt x="371" y="18179"/>
                    <a:pt x="442" y="21777"/>
                  </a:cubicBezTo>
                  <a:cubicBezTo>
                    <a:pt x="490" y="23845"/>
                    <a:pt x="538" y="25901"/>
                    <a:pt x="586" y="27957"/>
                  </a:cubicBezTo>
                  <a:cubicBezTo>
                    <a:pt x="586" y="28082"/>
                    <a:pt x="675" y="28145"/>
                    <a:pt x="765" y="28145"/>
                  </a:cubicBezTo>
                  <a:cubicBezTo>
                    <a:pt x="855" y="28145"/>
                    <a:pt x="944" y="28082"/>
                    <a:pt x="944" y="27957"/>
                  </a:cubicBezTo>
                  <a:cubicBezTo>
                    <a:pt x="789" y="20725"/>
                    <a:pt x="646" y="13493"/>
                    <a:pt x="442" y="6261"/>
                  </a:cubicBezTo>
                  <a:cubicBezTo>
                    <a:pt x="395" y="4205"/>
                    <a:pt x="359" y="2137"/>
                    <a:pt x="239" y="81"/>
                  </a:cubicBezTo>
                  <a:cubicBezTo>
                    <a:pt x="233" y="27"/>
                    <a:pt x="188" y="0"/>
                    <a:pt x="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291575" y="-115450"/>
              <a:ext cx="151542" cy="5286213"/>
            </a:xfrm>
            <a:custGeom>
              <a:avLst/>
              <a:gdLst/>
              <a:ahLst/>
              <a:cxnLst/>
              <a:rect l="l" t="t" r="r" b="b"/>
              <a:pathLst>
                <a:path w="904" h="29332" extrusionOk="0">
                  <a:moveTo>
                    <a:pt x="354" y="0"/>
                  </a:moveTo>
                  <a:cubicBezTo>
                    <a:pt x="293" y="0"/>
                    <a:pt x="233" y="42"/>
                    <a:pt x="227" y="126"/>
                  </a:cubicBezTo>
                  <a:cubicBezTo>
                    <a:pt x="36" y="3939"/>
                    <a:pt x="96" y="7776"/>
                    <a:pt x="72" y="11589"/>
                  </a:cubicBezTo>
                  <a:cubicBezTo>
                    <a:pt x="60" y="15379"/>
                    <a:pt x="0" y="19156"/>
                    <a:pt x="96" y="22945"/>
                  </a:cubicBezTo>
                  <a:cubicBezTo>
                    <a:pt x="156" y="25001"/>
                    <a:pt x="132" y="27165"/>
                    <a:pt x="526" y="29197"/>
                  </a:cubicBezTo>
                  <a:cubicBezTo>
                    <a:pt x="542" y="29290"/>
                    <a:pt x="615" y="29331"/>
                    <a:pt x="693" y="29331"/>
                  </a:cubicBezTo>
                  <a:cubicBezTo>
                    <a:pt x="795" y="29331"/>
                    <a:pt x="903" y="29259"/>
                    <a:pt x="897" y="29137"/>
                  </a:cubicBezTo>
                  <a:cubicBezTo>
                    <a:pt x="897" y="27284"/>
                    <a:pt x="658" y="25420"/>
                    <a:pt x="598" y="23567"/>
                  </a:cubicBezTo>
                  <a:cubicBezTo>
                    <a:pt x="538" y="21702"/>
                    <a:pt x="526" y="19837"/>
                    <a:pt x="526" y="17973"/>
                  </a:cubicBezTo>
                  <a:cubicBezTo>
                    <a:pt x="526" y="14195"/>
                    <a:pt x="562" y="10418"/>
                    <a:pt x="562" y="6653"/>
                  </a:cubicBezTo>
                  <a:cubicBezTo>
                    <a:pt x="562" y="4477"/>
                    <a:pt x="574" y="2301"/>
                    <a:pt x="490" y="126"/>
                  </a:cubicBezTo>
                  <a:cubicBezTo>
                    <a:pt x="478" y="42"/>
                    <a:pt x="416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6792475" y="-115450"/>
              <a:ext cx="100412" cy="5264846"/>
            </a:xfrm>
            <a:custGeom>
              <a:avLst/>
              <a:gdLst/>
              <a:ahLst/>
              <a:cxnLst/>
              <a:rect l="l" t="t" r="r" b="b"/>
              <a:pathLst>
                <a:path w="599" h="30246" extrusionOk="0">
                  <a:moveTo>
                    <a:pt x="264" y="1"/>
                  </a:moveTo>
                  <a:cubicBezTo>
                    <a:pt x="222" y="1"/>
                    <a:pt x="180" y="27"/>
                    <a:pt x="180" y="81"/>
                  </a:cubicBezTo>
                  <a:cubicBezTo>
                    <a:pt x="1" y="4026"/>
                    <a:pt x="96" y="7982"/>
                    <a:pt x="108" y="11927"/>
                  </a:cubicBezTo>
                  <a:cubicBezTo>
                    <a:pt x="108" y="15872"/>
                    <a:pt x="108" y="19828"/>
                    <a:pt x="120" y="23785"/>
                  </a:cubicBezTo>
                  <a:lnTo>
                    <a:pt x="132" y="27036"/>
                  </a:lnTo>
                  <a:cubicBezTo>
                    <a:pt x="132" y="28052"/>
                    <a:pt x="36" y="29140"/>
                    <a:pt x="276" y="30132"/>
                  </a:cubicBezTo>
                  <a:cubicBezTo>
                    <a:pt x="297" y="30209"/>
                    <a:pt x="364" y="30245"/>
                    <a:pt x="431" y="30245"/>
                  </a:cubicBezTo>
                  <a:cubicBezTo>
                    <a:pt x="511" y="30245"/>
                    <a:pt x="592" y="30194"/>
                    <a:pt x="598" y="30096"/>
                  </a:cubicBezTo>
                  <a:cubicBezTo>
                    <a:pt x="479" y="26235"/>
                    <a:pt x="515" y="22386"/>
                    <a:pt x="503" y="18537"/>
                  </a:cubicBezTo>
                  <a:cubicBezTo>
                    <a:pt x="479" y="14629"/>
                    <a:pt x="479" y="10708"/>
                    <a:pt x="455" y="6787"/>
                  </a:cubicBezTo>
                  <a:cubicBezTo>
                    <a:pt x="443" y="4552"/>
                    <a:pt x="455" y="2305"/>
                    <a:pt x="347" y="81"/>
                  </a:cubicBezTo>
                  <a:cubicBezTo>
                    <a:pt x="347" y="27"/>
                    <a:pt x="305" y="1"/>
                    <a:pt x="2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303418" y="-115450"/>
              <a:ext cx="140476" cy="5364760"/>
            </a:xfrm>
            <a:custGeom>
              <a:avLst/>
              <a:gdLst/>
              <a:ahLst/>
              <a:cxnLst/>
              <a:rect l="l" t="t" r="r" b="b"/>
              <a:pathLst>
                <a:path w="838" h="30820" extrusionOk="0">
                  <a:moveTo>
                    <a:pt x="246" y="0"/>
                  </a:moveTo>
                  <a:cubicBezTo>
                    <a:pt x="195" y="0"/>
                    <a:pt x="144" y="33"/>
                    <a:pt x="144" y="99"/>
                  </a:cubicBezTo>
                  <a:cubicBezTo>
                    <a:pt x="1" y="2071"/>
                    <a:pt x="120" y="4091"/>
                    <a:pt x="132" y="6076"/>
                  </a:cubicBezTo>
                  <a:cubicBezTo>
                    <a:pt x="144" y="8048"/>
                    <a:pt x="156" y="10056"/>
                    <a:pt x="180" y="12052"/>
                  </a:cubicBezTo>
                  <a:cubicBezTo>
                    <a:pt x="216" y="15997"/>
                    <a:pt x="264" y="19942"/>
                    <a:pt x="300" y="23898"/>
                  </a:cubicBezTo>
                  <a:lnTo>
                    <a:pt x="335" y="27245"/>
                  </a:lnTo>
                  <a:cubicBezTo>
                    <a:pt x="347" y="28405"/>
                    <a:pt x="312" y="29564"/>
                    <a:pt x="407" y="30712"/>
                  </a:cubicBezTo>
                  <a:cubicBezTo>
                    <a:pt x="431" y="30784"/>
                    <a:pt x="494" y="30819"/>
                    <a:pt x="555" y="30819"/>
                  </a:cubicBezTo>
                  <a:cubicBezTo>
                    <a:pt x="616" y="30819"/>
                    <a:pt x="676" y="30784"/>
                    <a:pt x="694" y="30712"/>
                  </a:cubicBezTo>
                  <a:cubicBezTo>
                    <a:pt x="837" y="28740"/>
                    <a:pt x="694" y="26719"/>
                    <a:pt x="682" y="24735"/>
                  </a:cubicBezTo>
                  <a:cubicBezTo>
                    <a:pt x="658" y="22739"/>
                    <a:pt x="646" y="20755"/>
                    <a:pt x="622" y="18758"/>
                  </a:cubicBezTo>
                  <a:cubicBezTo>
                    <a:pt x="586" y="14814"/>
                    <a:pt x="551" y="10857"/>
                    <a:pt x="491" y="6912"/>
                  </a:cubicBezTo>
                  <a:cubicBezTo>
                    <a:pt x="467" y="4653"/>
                    <a:pt x="551" y="2346"/>
                    <a:pt x="347" y="99"/>
                  </a:cubicBezTo>
                  <a:cubicBezTo>
                    <a:pt x="347" y="33"/>
                    <a:pt x="297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7818384" y="-115450"/>
              <a:ext cx="180540" cy="5309233"/>
            </a:xfrm>
            <a:custGeom>
              <a:avLst/>
              <a:gdLst/>
              <a:ahLst/>
              <a:cxnLst/>
              <a:rect l="l" t="t" r="r" b="b"/>
              <a:pathLst>
                <a:path w="1077" h="30501" extrusionOk="0">
                  <a:moveTo>
                    <a:pt x="183" y="0"/>
                  </a:moveTo>
                  <a:cubicBezTo>
                    <a:pt x="142" y="0"/>
                    <a:pt x="96" y="31"/>
                    <a:pt x="96" y="85"/>
                  </a:cubicBezTo>
                  <a:cubicBezTo>
                    <a:pt x="1" y="2021"/>
                    <a:pt x="180" y="4018"/>
                    <a:pt x="240" y="5966"/>
                  </a:cubicBezTo>
                  <a:cubicBezTo>
                    <a:pt x="312" y="7915"/>
                    <a:pt x="359" y="9887"/>
                    <a:pt x="407" y="11847"/>
                  </a:cubicBezTo>
                  <a:cubicBezTo>
                    <a:pt x="503" y="15768"/>
                    <a:pt x="563" y="19689"/>
                    <a:pt x="587" y="23610"/>
                  </a:cubicBezTo>
                  <a:cubicBezTo>
                    <a:pt x="598" y="25857"/>
                    <a:pt x="598" y="28092"/>
                    <a:pt x="622" y="30339"/>
                  </a:cubicBezTo>
                  <a:cubicBezTo>
                    <a:pt x="622" y="30447"/>
                    <a:pt x="703" y="30501"/>
                    <a:pt x="784" y="30501"/>
                  </a:cubicBezTo>
                  <a:cubicBezTo>
                    <a:pt x="864" y="30501"/>
                    <a:pt x="945" y="30447"/>
                    <a:pt x="945" y="30339"/>
                  </a:cubicBezTo>
                  <a:cubicBezTo>
                    <a:pt x="1077" y="22426"/>
                    <a:pt x="897" y="14501"/>
                    <a:pt x="598" y="6588"/>
                  </a:cubicBezTo>
                  <a:cubicBezTo>
                    <a:pt x="515" y="4424"/>
                    <a:pt x="551" y="2201"/>
                    <a:pt x="252" y="61"/>
                  </a:cubicBezTo>
                  <a:cubicBezTo>
                    <a:pt x="247" y="19"/>
                    <a:pt x="216" y="0"/>
                    <a:pt x="1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341400" y="-115450"/>
              <a:ext cx="158425" cy="5364733"/>
            </a:xfrm>
            <a:custGeom>
              <a:avLst/>
              <a:gdLst/>
              <a:ahLst/>
              <a:cxnLst/>
              <a:rect l="l" t="t" r="r" b="b"/>
              <a:pathLst>
                <a:path w="945" h="28158" extrusionOk="0">
                  <a:moveTo>
                    <a:pt x="144" y="1"/>
                  </a:moveTo>
                  <a:cubicBezTo>
                    <a:pt x="96" y="1"/>
                    <a:pt x="48" y="31"/>
                    <a:pt x="48" y="90"/>
                  </a:cubicBezTo>
                  <a:cubicBezTo>
                    <a:pt x="1" y="3724"/>
                    <a:pt x="132" y="7370"/>
                    <a:pt x="204" y="10992"/>
                  </a:cubicBezTo>
                  <a:cubicBezTo>
                    <a:pt x="288" y="14590"/>
                    <a:pt x="359" y="18188"/>
                    <a:pt x="443" y="21786"/>
                  </a:cubicBezTo>
                  <a:cubicBezTo>
                    <a:pt x="491" y="23854"/>
                    <a:pt x="539" y="25910"/>
                    <a:pt x="586" y="27978"/>
                  </a:cubicBezTo>
                  <a:cubicBezTo>
                    <a:pt x="586" y="28098"/>
                    <a:pt x="676" y="28157"/>
                    <a:pt x="766" y="28157"/>
                  </a:cubicBezTo>
                  <a:cubicBezTo>
                    <a:pt x="855" y="28157"/>
                    <a:pt x="945" y="28098"/>
                    <a:pt x="945" y="27978"/>
                  </a:cubicBezTo>
                  <a:cubicBezTo>
                    <a:pt x="790" y="20746"/>
                    <a:pt x="646" y="13514"/>
                    <a:pt x="443" y="6282"/>
                  </a:cubicBezTo>
                  <a:cubicBezTo>
                    <a:pt x="383" y="4214"/>
                    <a:pt x="359" y="2158"/>
                    <a:pt x="240" y="90"/>
                  </a:cubicBezTo>
                  <a:cubicBezTo>
                    <a:pt x="240" y="31"/>
                    <a:pt x="192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800375" y="-115450"/>
              <a:ext cx="158425" cy="5309202"/>
            </a:xfrm>
            <a:custGeom>
              <a:avLst/>
              <a:gdLst/>
              <a:ahLst/>
              <a:cxnLst/>
              <a:rect l="l" t="t" r="r" b="b"/>
              <a:pathLst>
                <a:path w="945" h="28145" extrusionOk="0">
                  <a:moveTo>
                    <a:pt x="143" y="0"/>
                  </a:moveTo>
                  <a:cubicBezTo>
                    <a:pt x="99" y="0"/>
                    <a:pt x="54" y="27"/>
                    <a:pt x="48" y="81"/>
                  </a:cubicBezTo>
                  <a:cubicBezTo>
                    <a:pt x="0" y="3715"/>
                    <a:pt x="132" y="7349"/>
                    <a:pt x="215" y="10983"/>
                  </a:cubicBezTo>
                  <a:cubicBezTo>
                    <a:pt x="287" y="14581"/>
                    <a:pt x="371" y="18179"/>
                    <a:pt x="442" y="21777"/>
                  </a:cubicBezTo>
                  <a:cubicBezTo>
                    <a:pt x="490" y="23845"/>
                    <a:pt x="538" y="25901"/>
                    <a:pt x="586" y="27957"/>
                  </a:cubicBezTo>
                  <a:cubicBezTo>
                    <a:pt x="586" y="28082"/>
                    <a:pt x="675" y="28145"/>
                    <a:pt x="765" y="28145"/>
                  </a:cubicBezTo>
                  <a:cubicBezTo>
                    <a:pt x="855" y="28145"/>
                    <a:pt x="944" y="28082"/>
                    <a:pt x="944" y="27957"/>
                  </a:cubicBezTo>
                  <a:cubicBezTo>
                    <a:pt x="789" y="20725"/>
                    <a:pt x="646" y="13493"/>
                    <a:pt x="442" y="6261"/>
                  </a:cubicBezTo>
                  <a:cubicBezTo>
                    <a:pt x="395" y="4205"/>
                    <a:pt x="359" y="2137"/>
                    <a:pt x="239" y="81"/>
                  </a:cubicBezTo>
                  <a:cubicBezTo>
                    <a:pt x="233" y="27"/>
                    <a:pt x="188" y="0"/>
                    <a:pt x="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Google Shape;37;p2"/>
          <p:cNvSpPr/>
          <p:nvPr/>
        </p:nvSpPr>
        <p:spPr>
          <a:xfrm>
            <a:off x="685800" y="457200"/>
            <a:ext cx="7772400" cy="422760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/>
          </p:nvPr>
        </p:nvSpPr>
        <p:spPr>
          <a:xfrm rot="-1030">
            <a:off x="1443000" y="915299"/>
            <a:ext cx="6006000" cy="239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9" name="Google Shape;39;p2"/>
          <p:cNvSpPr txBox="1">
            <a:spLocks noGrp="1"/>
          </p:cNvSpPr>
          <p:nvPr>
            <p:ph type="subTitle" idx="1"/>
          </p:nvPr>
        </p:nvSpPr>
        <p:spPr>
          <a:xfrm rot="232">
            <a:off x="2352145" y="3594798"/>
            <a:ext cx="4439700" cy="51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40" name="Google Shape;4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3_1">
    <p:bg>
      <p:bgPr>
        <a:solidFill>
          <a:schemeClr val="accent3"/>
        </a:solidFill>
        <a:effectLst/>
      </p:bgPr>
    </p:bg>
    <p:spTree>
      <p:nvGrpSpPr>
        <p:cNvPr id="1" name="Shape 1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5" name="Google Shape;1505;p18"/>
          <p:cNvGrpSpPr/>
          <p:nvPr/>
        </p:nvGrpSpPr>
        <p:grpSpPr>
          <a:xfrm>
            <a:off x="-323749" y="-134500"/>
            <a:ext cx="9639522" cy="5402860"/>
            <a:chOff x="-323749" y="-134500"/>
            <a:chExt cx="9639522" cy="5402860"/>
          </a:xfrm>
        </p:grpSpPr>
        <p:sp>
          <p:nvSpPr>
            <p:cNvPr id="1506" name="Google Shape;1506;p18"/>
            <p:cNvSpPr/>
            <p:nvPr/>
          </p:nvSpPr>
          <p:spPr>
            <a:xfrm>
              <a:off x="205100" y="-96400"/>
              <a:ext cx="151542" cy="5286213"/>
            </a:xfrm>
            <a:custGeom>
              <a:avLst/>
              <a:gdLst/>
              <a:ahLst/>
              <a:cxnLst/>
              <a:rect l="l" t="t" r="r" b="b"/>
              <a:pathLst>
                <a:path w="904" h="29332" extrusionOk="0">
                  <a:moveTo>
                    <a:pt x="354" y="0"/>
                  </a:moveTo>
                  <a:cubicBezTo>
                    <a:pt x="293" y="0"/>
                    <a:pt x="233" y="42"/>
                    <a:pt x="227" y="126"/>
                  </a:cubicBezTo>
                  <a:cubicBezTo>
                    <a:pt x="36" y="3939"/>
                    <a:pt x="96" y="7776"/>
                    <a:pt x="72" y="11589"/>
                  </a:cubicBezTo>
                  <a:cubicBezTo>
                    <a:pt x="60" y="15379"/>
                    <a:pt x="0" y="19156"/>
                    <a:pt x="96" y="22945"/>
                  </a:cubicBezTo>
                  <a:cubicBezTo>
                    <a:pt x="156" y="25001"/>
                    <a:pt x="132" y="27165"/>
                    <a:pt x="526" y="29197"/>
                  </a:cubicBezTo>
                  <a:cubicBezTo>
                    <a:pt x="542" y="29290"/>
                    <a:pt x="615" y="29331"/>
                    <a:pt x="693" y="29331"/>
                  </a:cubicBezTo>
                  <a:cubicBezTo>
                    <a:pt x="795" y="29331"/>
                    <a:pt x="903" y="29259"/>
                    <a:pt x="897" y="29137"/>
                  </a:cubicBezTo>
                  <a:cubicBezTo>
                    <a:pt x="897" y="27284"/>
                    <a:pt x="658" y="25420"/>
                    <a:pt x="598" y="23567"/>
                  </a:cubicBezTo>
                  <a:cubicBezTo>
                    <a:pt x="538" y="21702"/>
                    <a:pt x="526" y="19837"/>
                    <a:pt x="526" y="17973"/>
                  </a:cubicBezTo>
                  <a:cubicBezTo>
                    <a:pt x="526" y="14195"/>
                    <a:pt x="562" y="10418"/>
                    <a:pt x="562" y="6653"/>
                  </a:cubicBezTo>
                  <a:cubicBezTo>
                    <a:pt x="562" y="4477"/>
                    <a:pt x="574" y="2301"/>
                    <a:pt x="490" y="126"/>
                  </a:cubicBezTo>
                  <a:cubicBezTo>
                    <a:pt x="478" y="42"/>
                    <a:pt x="416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18"/>
            <p:cNvSpPr/>
            <p:nvPr/>
          </p:nvSpPr>
          <p:spPr>
            <a:xfrm>
              <a:off x="706000" y="-96400"/>
              <a:ext cx="100412" cy="5264846"/>
            </a:xfrm>
            <a:custGeom>
              <a:avLst/>
              <a:gdLst/>
              <a:ahLst/>
              <a:cxnLst/>
              <a:rect l="l" t="t" r="r" b="b"/>
              <a:pathLst>
                <a:path w="599" h="30246" extrusionOk="0">
                  <a:moveTo>
                    <a:pt x="264" y="1"/>
                  </a:moveTo>
                  <a:cubicBezTo>
                    <a:pt x="222" y="1"/>
                    <a:pt x="180" y="27"/>
                    <a:pt x="180" y="81"/>
                  </a:cubicBezTo>
                  <a:cubicBezTo>
                    <a:pt x="1" y="4026"/>
                    <a:pt x="96" y="7982"/>
                    <a:pt x="108" y="11927"/>
                  </a:cubicBezTo>
                  <a:cubicBezTo>
                    <a:pt x="108" y="15872"/>
                    <a:pt x="108" y="19828"/>
                    <a:pt x="120" y="23785"/>
                  </a:cubicBezTo>
                  <a:lnTo>
                    <a:pt x="132" y="27036"/>
                  </a:lnTo>
                  <a:cubicBezTo>
                    <a:pt x="132" y="28052"/>
                    <a:pt x="36" y="29140"/>
                    <a:pt x="276" y="30132"/>
                  </a:cubicBezTo>
                  <a:cubicBezTo>
                    <a:pt x="297" y="30209"/>
                    <a:pt x="364" y="30245"/>
                    <a:pt x="431" y="30245"/>
                  </a:cubicBezTo>
                  <a:cubicBezTo>
                    <a:pt x="511" y="30245"/>
                    <a:pt x="592" y="30194"/>
                    <a:pt x="598" y="30096"/>
                  </a:cubicBezTo>
                  <a:cubicBezTo>
                    <a:pt x="479" y="26235"/>
                    <a:pt x="515" y="22386"/>
                    <a:pt x="503" y="18537"/>
                  </a:cubicBezTo>
                  <a:cubicBezTo>
                    <a:pt x="479" y="14629"/>
                    <a:pt x="479" y="10708"/>
                    <a:pt x="455" y="6787"/>
                  </a:cubicBezTo>
                  <a:cubicBezTo>
                    <a:pt x="443" y="4552"/>
                    <a:pt x="455" y="2305"/>
                    <a:pt x="347" y="81"/>
                  </a:cubicBezTo>
                  <a:cubicBezTo>
                    <a:pt x="347" y="27"/>
                    <a:pt x="305" y="1"/>
                    <a:pt x="2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18"/>
            <p:cNvSpPr/>
            <p:nvPr/>
          </p:nvSpPr>
          <p:spPr>
            <a:xfrm>
              <a:off x="1216943" y="-96400"/>
              <a:ext cx="140476" cy="5364760"/>
            </a:xfrm>
            <a:custGeom>
              <a:avLst/>
              <a:gdLst/>
              <a:ahLst/>
              <a:cxnLst/>
              <a:rect l="l" t="t" r="r" b="b"/>
              <a:pathLst>
                <a:path w="838" h="30820" extrusionOk="0">
                  <a:moveTo>
                    <a:pt x="246" y="0"/>
                  </a:moveTo>
                  <a:cubicBezTo>
                    <a:pt x="195" y="0"/>
                    <a:pt x="144" y="33"/>
                    <a:pt x="144" y="99"/>
                  </a:cubicBezTo>
                  <a:cubicBezTo>
                    <a:pt x="1" y="2071"/>
                    <a:pt x="120" y="4091"/>
                    <a:pt x="132" y="6076"/>
                  </a:cubicBezTo>
                  <a:cubicBezTo>
                    <a:pt x="144" y="8048"/>
                    <a:pt x="156" y="10056"/>
                    <a:pt x="180" y="12052"/>
                  </a:cubicBezTo>
                  <a:cubicBezTo>
                    <a:pt x="216" y="15997"/>
                    <a:pt x="264" y="19942"/>
                    <a:pt x="300" y="23898"/>
                  </a:cubicBezTo>
                  <a:lnTo>
                    <a:pt x="335" y="27245"/>
                  </a:lnTo>
                  <a:cubicBezTo>
                    <a:pt x="347" y="28405"/>
                    <a:pt x="312" y="29564"/>
                    <a:pt x="407" y="30712"/>
                  </a:cubicBezTo>
                  <a:cubicBezTo>
                    <a:pt x="431" y="30784"/>
                    <a:pt x="494" y="30819"/>
                    <a:pt x="555" y="30819"/>
                  </a:cubicBezTo>
                  <a:cubicBezTo>
                    <a:pt x="616" y="30819"/>
                    <a:pt x="676" y="30784"/>
                    <a:pt x="694" y="30712"/>
                  </a:cubicBezTo>
                  <a:cubicBezTo>
                    <a:pt x="837" y="28740"/>
                    <a:pt x="694" y="26719"/>
                    <a:pt x="682" y="24735"/>
                  </a:cubicBezTo>
                  <a:cubicBezTo>
                    <a:pt x="658" y="22739"/>
                    <a:pt x="646" y="20755"/>
                    <a:pt x="622" y="18758"/>
                  </a:cubicBezTo>
                  <a:cubicBezTo>
                    <a:pt x="586" y="14814"/>
                    <a:pt x="551" y="10857"/>
                    <a:pt x="491" y="6912"/>
                  </a:cubicBezTo>
                  <a:cubicBezTo>
                    <a:pt x="467" y="4653"/>
                    <a:pt x="551" y="2346"/>
                    <a:pt x="347" y="99"/>
                  </a:cubicBezTo>
                  <a:cubicBezTo>
                    <a:pt x="347" y="33"/>
                    <a:pt x="297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18"/>
            <p:cNvSpPr/>
            <p:nvPr/>
          </p:nvSpPr>
          <p:spPr>
            <a:xfrm>
              <a:off x="1731909" y="-96400"/>
              <a:ext cx="180540" cy="5309233"/>
            </a:xfrm>
            <a:custGeom>
              <a:avLst/>
              <a:gdLst/>
              <a:ahLst/>
              <a:cxnLst/>
              <a:rect l="l" t="t" r="r" b="b"/>
              <a:pathLst>
                <a:path w="1077" h="30501" extrusionOk="0">
                  <a:moveTo>
                    <a:pt x="183" y="0"/>
                  </a:moveTo>
                  <a:cubicBezTo>
                    <a:pt x="142" y="0"/>
                    <a:pt x="96" y="31"/>
                    <a:pt x="96" y="85"/>
                  </a:cubicBezTo>
                  <a:cubicBezTo>
                    <a:pt x="1" y="2021"/>
                    <a:pt x="180" y="4018"/>
                    <a:pt x="240" y="5966"/>
                  </a:cubicBezTo>
                  <a:cubicBezTo>
                    <a:pt x="312" y="7915"/>
                    <a:pt x="359" y="9887"/>
                    <a:pt x="407" y="11847"/>
                  </a:cubicBezTo>
                  <a:cubicBezTo>
                    <a:pt x="503" y="15768"/>
                    <a:pt x="563" y="19689"/>
                    <a:pt x="587" y="23610"/>
                  </a:cubicBezTo>
                  <a:cubicBezTo>
                    <a:pt x="598" y="25857"/>
                    <a:pt x="598" y="28092"/>
                    <a:pt x="622" y="30339"/>
                  </a:cubicBezTo>
                  <a:cubicBezTo>
                    <a:pt x="622" y="30447"/>
                    <a:pt x="703" y="30501"/>
                    <a:pt x="784" y="30501"/>
                  </a:cubicBezTo>
                  <a:cubicBezTo>
                    <a:pt x="864" y="30501"/>
                    <a:pt x="945" y="30447"/>
                    <a:pt x="945" y="30339"/>
                  </a:cubicBezTo>
                  <a:cubicBezTo>
                    <a:pt x="1077" y="22426"/>
                    <a:pt x="897" y="14501"/>
                    <a:pt x="598" y="6588"/>
                  </a:cubicBezTo>
                  <a:cubicBezTo>
                    <a:pt x="515" y="4424"/>
                    <a:pt x="551" y="2201"/>
                    <a:pt x="252" y="61"/>
                  </a:cubicBezTo>
                  <a:cubicBezTo>
                    <a:pt x="247" y="19"/>
                    <a:pt x="216" y="0"/>
                    <a:pt x="1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18"/>
            <p:cNvSpPr/>
            <p:nvPr/>
          </p:nvSpPr>
          <p:spPr>
            <a:xfrm>
              <a:off x="2254925" y="-96400"/>
              <a:ext cx="158425" cy="5364733"/>
            </a:xfrm>
            <a:custGeom>
              <a:avLst/>
              <a:gdLst/>
              <a:ahLst/>
              <a:cxnLst/>
              <a:rect l="l" t="t" r="r" b="b"/>
              <a:pathLst>
                <a:path w="945" h="28158" extrusionOk="0">
                  <a:moveTo>
                    <a:pt x="144" y="1"/>
                  </a:moveTo>
                  <a:cubicBezTo>
                    <a:pt x="96" y="1"/>
                    <a:pt x="48" y="31"/>
                    <a:pt x="48" y="90"/>
                  </a:cubicBezTo>
                  <a:cubicBezTo>
                    <a:pt x="1" y="3724"/>
                    <a:pt x="132" y="7370"/>
                    <a:pt x="204" y="10992"/>
                  </a:cubicBezTo>
                  <a:cubicBezTo>
                    <a:pt x="288" y="14590"/>
                    <a:pt x="359" y="18188"/>
                    <a:pt x="443" y="21786"/>
                  </a:cubicBezTo>
                  <a:cubicBezTo>
                    <a:pt x="491" y="23854"/>
                    <a:pt x="539" y="25910"/>
                    <a:pt x="586" y="27978"/>
                  </a:cubicBezTo>
                  <a:cubicBezTo>
                    <a:pt x="586" y="28098"/>
                    <a:pt x="676" y="28157"/>
                    <a:pt x="766" y="28157"/>
                  </a:cubicBezTo>
                  <a:cubicBezTo>
                    <a:pt x="855" y="28157"/>
                    <a:pt x="945" y="28098"/>
                    <a:pt x="945" y="27978"/>
                  </a:cubicBezTo>
                  <a:cubicBezTo>
                    <a:pt x="790" y="20746"/>
                    <a:pt x="646" y="13514"/>
                    <a:pt x="443" y="6282"/>
                  </a:cubicBezTo>
                  <a:cubicBezTo>
                    <a:pt x="383" y="4214"/>
                    <a:pt x="359" y="2158"/>
                    <a:pt x="240" y="90"/>
                  </a:cubicBezTo>
                  <a:cubicBezTo>
                    <a:pt x="240" y="31"/>
                    <a:pt x="192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18"/>
            <p:cNvSpPr/>
            <p:nvPr/>
          </p:nvSpPr>
          <p:spPr>
            <a:xfrm>
              <a:off x="2713900" y="-96400"/>
              <a:ext cx="158425" cy="5309202"/>
            </a:xfrm>
            <a:custGeom>
              <a:avLst/>
              <a:gdLst/>
              <a:ahLst/>
              <a:cxnLst/>
              <a:rect l="l" t="t" r="r" b="b"/>
              <a:pathLst>
                <a:path w="945" h="28145" extrusionOk="0">
                  <a:moveTo>
                    <a:pt x="143" y="0"/>
                  </a:moveTo>
                  <a:cubicBezTo>
                    <a:pt x="99" y="0"/>
                    <a:pt x="54" y="27"/>
                    <a:pt x="48" y="81"/>
                  </a:cubicBezTo>
                  <a:cubicBezTo>
                    <a:pt x="0" y="3715"/>
                    <a:pt x="132" y="7349"/>
                    <a:pt x="215" y="10983"/>
                  </a:cubicBezTo>
                  <a:cubicBezTo>
                    <a:pt x="287" y="14581"/>
                    <a:pt x="371" y="18179"/>
                    <a:pt x="442" y="21777"/>
                  </a:cubicBezTo>
                  <a:cubicBezTo>
                    <a:pt x="490" y="23845"/>
                    <a:pt x="538" y="25901"/>
                    <a:pt x="586" y="27957"/>
                  </a:cubicBezTo>
                  <a:cubicBezTo>
                    <a:pt x="586" y="28082"/>
                    <a:pt x="675" y="28145"/>
                    <a:pt x="765" y="28145"/>
                  </a:cubicBezTo>
                  <a:cubicBezTo>
                    <a:pt x="855" y="28145"/>
                    <a:pt x="944" y="28082"/>
                    <a:pt x="944" y="27957"/>
                  </a:cubicBezTo>
                  <a:cubicBezTo>
                    <a:pt x="789" y="20725"/>
                    <a:pt x="646" y="13493"/>
                    <a:pt x="442" y="6261"/>
                  </a:cubicBezTo>
                  <a:cubicBezTo>
                    <a:pt x="395" y="4205"/>
                    <a:pt x="359" y="2137"/>
                    <a:pt x="239" y="81"/>
                  </a:cubicBezTo>
                  <a:cubicBezTo>
                    <a:pt x="233" y="27"/>
                    <a:pt x="188" y="0"/>
                    <a:pt x="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18"/>
            <p:cNvSpPr/>
            <p:nvPr/>
          </p:nvSpPr>
          <p:spPr>
            <a:xfrm>
              <a:off x="-138585" y="1480892"/>
              <a:ext cx="9454358" cy="94211"/>
            </a:xfrm>
            <a:custGeom>
              <a:avLst/>
              <a:gdLst/>
              <a:ahLst/>
              <a:cxnLst/>
              <a:rect l="l" t="t" r="r" b="b"/>
              <a:pathLst>
                <a:path w="29012" h="562" extrusionOk="0">
                  <a:moveTo>
                    <a:pt x="14107" y="1"/>
                  </a:moveTo>
                  <a:cubicBezTo>
                    <a:pt x="11499" y="1"/>
                    <a:pt x="8885" y="22"/>
                    <a:pt x="6276" y="72"/>
                  </a:cubicBezTo>
                  <a:cubicBezTo>
                    <a:pt x="4232" y="119"/>
                    <a:pt x="2116" y="48"/>
                    <a:pt x="72" y="311"/>
                  </a:cubicBezTo>
                  <a:cubicBezTo>
                    <a:pt x="0" y="323"/>
                    <a:pt x="24" y="430"/>
                    <a:pt x="84" y="430"/>
                  </a:cubicBezTo>
                  <a:cubicBezTo>
                    <a:pt x="690" y="477"/>
                    <a:pt x="1299" y="494"/>
                    <a:pt x="1909" y="494"/>
                  </a:cubicBezTo>
                  <a:cubicBezTo>
                    <a:pt x="3155" y="494"/>
                    <a:pt x="4407" y="426"/>
                    <a:pt x="5643" y="418"/>
                  </a:cubicBezTo>
                  <a:cubicBezTo>
                    <a:pt x="7531" y="394"/>
                    <a:pt x="9420" y="382"/>
                    <a:pt x="11309" y="370"/>
                  </a:cubicBezTo>
                  <a:cubicBezTo>
                    <a:pt x="11787" y="369"/>
                    <a:pt x="12266" y="368"/>
                    <a:pt x="12745" y="368"/>
                  </a:cubicBezTo>
                  <a:cubicBezTo>
                    <a:pt x="15971" y="368"/>
                    <a:pt x="19198" y="402"/>
                    <a:pt x="22425" y="454"/>
                  </a:cubicBezTo>
                  <a:cubicBezTo>
                    <a:pt x="24553" y="490"/>
                    <a:pt x="26681" y="550"/>
                    <a:pt x="28821" y="562"/>
                  </a:cubicBezTo>
                  <a:cubicBezTo>
                    <a:pt x="29012" y="562"/>
                    <a:pt x="29012" y="263"/>
                    <a:pt x="28821" y="263"/>
                  </a:cubicBezTo>
                  <a:cubicBezTo>
                    <a:pt x="25055" y="60"/>
                    <a:pt x="21266" y="24"/>
                    <a:pt x="17501" y="12"/>
                  </a:cubicBezTo>
                  <a:cubicBezTo>
                    <a:pt x="16371" y="5"/>
                    <a:pt x="15240" y="1"/>
                    <a:pt x="14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18"/>
            <p:cNvSpPr/>
            <p:nvPr/>
          </p:nvSpPr>
          <p:spPr>
            <a:xfrm>
              <a:off x="-138585" y="2035928"/>
              <a:ext cx="9454358" cy="94211"/>
            </a:xfrm>
            <a:custGeom>
              <a:avLst/>
              <a:gdLst/>
              <a:ahLst/>
              <a:cxnLst/>
              <a:rect l="l" t="t" r="r" b="b"/>
              <a:pathLst>
                <a:path w="29012" h="562" extrusionOk="0">
                  <a:moveTo>
                    <a:pt x="14107" y="1"/>
                  </a:moveTo>
                  <a:cubicBezTo>
                    <a:pt x="11499" y="1"/>
                    <a:pt x="8885" y="22"/>
                    <a:pt x="6276" y="72"/>
                  </a:cubicBezTo>
                  <a:cubicBezTo>
                    <a:pt x="4232" y="120"/>
                    <a:pt x="2116" y="48"/>
                    <a:pt x="72" y="311"/>
                  </a:cubicBezTo>
                  <a:cubicBezTo>
                    <a:pt x="0" y="311"/>
                    <a:pt x="24" y="430"/>
                    <a:pt x="84" y="430"/>
                  </a:cubicBezTo>
                  <a:cubicBezTo>
                    <a:pt x="690" y="478"/>
                    <a:pt x="1299" y="494"/>
                    <a:pt x="1909" y="494"/>
                  </a:cubicBezTo>
                  <a:cubicBezTo>
                    <a:pt x="3155" y="494"/>
                    <a:pt x="4407" y="426"/>
                    <a:pt x="5643" y="418"/>
                  </a:cubicBezTo>
                  <a:cubicBezTo>
                    <a:pt x="7531" y="394"/>
                    <a:pt x="9420" y="383"/>
                    <a:pt x="11309" y="371"/>
                  </a:cubicBezTo>
                  <a:cubicBezTo>
                    <a:pt x="11910" y="369"/>
                    <a:pt x="12511" y="368"/>
                    <a:pt x="13113" y="368"/>
                  </a:cubicBezTo>
                  <a:cubicBezTo>
                    <a:pt x="16217" y="368"/>
                    <a:pt x="19321" y="394"/>
                    <a:pt x="22425" y="454"/>
                  </a:cubicBezTo>
                  <a:cubicBezTo>
                    <a:pt x="24553" y="490"/>
                    <a:pt x="26681" y="550"/>
                    <a:pt x="28821" y="562"/>
                  </a:cubicBezTo>
                  <a:cubicBezTo>
                    <a:pt x="29012" y="562"/>
                    <a:pt x="29012" y="263"/>
                    <a:pt x="28821" y="263"/>
                  </a:cubicBezTo>
                  <a:cubicBezTo>
                    <a:pt x="25055" y="60"/>
                    <a:pt x="21266" y="36"/>
                    <a:pt x="17501" y="12"/>
                  </a:cubicBezTo>
                  <a:cubicBezTo>
                    <a:pt x="16371" y="5"/>
                    <a:pt x="15240" y="1"/>
                    <a:pt x="14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18"/>
            <p:cNvSpPr/>
            <p:nvPr/>
          </p:nvSpPr>
          <p:spPr>
            <a:xfrm>
              <a:off x="-138585" y="2592976"/>
              <a:ext cx="9454358" cy="94211"/>
            </a:xfrm>
            <a:custGeom>
              <a:avLst/>
              <a:gdLst/>
              <a:ahLst/>
              <a:cxnLst/>
              <a:rect l="l" t="t" r="r" b="b"/>
              <a:pathLst>
                <a:path w="29012" h="562" extrusionOk="0">
                  <a:moveTo>
                    <a:pt x="14107" y="1"/>
                  </a:moveTo>
                  <a:cubicBezTo>
                    <a:pt x="11499" y="1"/>
                    <a:pt x="8885" y="22"/>
                    <a:pt x="6276" y="72"/>
                  </a:cubicBezTo>
                  <a:cubicBezTo>
                    <a:pt x="4232" y="108"/>
                    <a:pt x="2116" y="36"/>
                    <a:pt x="72" y="299"/>
                  </a:cubicBezTo>
                  <a:cubicBezTo>
                    <a:pt x="0" y="311"/>
                    <a:pt x="24" y="418"/>
                    <a:pt x="84" y="430"/>
                  </a:cubicBezTo>
                  <a:cubicBezTo>
                    <a:pt x="682" y="477"/>
                    <a:pt x="1283" y="493"/>
                    <a:pt x="1886" y="493"/>
                  </a:cubicBezTo>
                  <a:cubicBezTo>
                    <a:pt x="3140" y="493"/>
                    <a:pt x="4399" y="423"/>
                    <a:pt x="5643" y="407"/>
                  </a:cubicBezTo>
                  <a:cubicBezTo>
                    <a:pt x="7531" y="395"/>
                    <a:pt x="9420" y="371"/>
                    <a:pt x="11309" y="371"/>
                  </a:cubicBezTo>
                  <a:cubicBezTo>
                    <a:pt x="11926" y="369"/>
                    <a:pt x="12544" y="368"/>
                    <a:pt x="13161" y="368"/>
                  </a:cubicBezTo>
                  <a:cubicBezTo>
                    <a:pt x="16249" y="368"/>
                    <a:pt x="19337" y="393"/>
                    <a:pt x="22425" y="442"/>
                  </a:cubicBezTo>
                  <a:cubicBezTo>
                    <a:pt x="24553" y="478"/>
                    <a:pt x="26681" y="538"/>
                    <a:pt x="28821" y="562"/>
                  </a:cubicBezTo>
                  <a:cubicBezTo>
                    <a:pt x="29012" y="562"/>
                    <a:pt x="29012" y="263"/>
                    <a:pt x="28821" y="263"/>
                  </a:cubicBezTo>
                  <a:cubicBezTo>
                    <a:pt x="25055" y="60"/>
                    <a:pt x="21266" y="36"/>
                    <a:pt x="17501" y="12"/>
                  </a:cubicBezTo>
                  <a:cubicBezTo>
                    <a:pt x="16371" y="5"/>
                    <a:pt x="15240" y="1"/>
                    <a:pt x="14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18"/>
            <p:cNvSpPr/>
            <p:nvPr/>
          </p:nvSpPr>
          <p:spPr>
            <a:xfrm>
              <a:off x="-138585" y="3148013"/>
              <a:ext cx="9454358" cy="94379"/>
            </a:xfrm>
            <a:custGeom>
              <a:avLst/>
              <a:gdLst/>
              <a:ahLst/>
              <a:cxnLst/>
              <a:rect l="l" t="t" r="r" b="b"/>
              <a:pathLst>
                <a:path w="29012" h="563" extrusionOk="0">
                  <a:moveTo>
                    <a:pt x="14107" y="1"/>
                  </a:moveTo>
                  <a:cubicBezTo>
                    <a:pt x="11499" y="1"/>
                    <a:pt x="8885" y="22"/>
                    <a:pt x="6276" y="72"/>
                  </a:cubicBezTo>
                  <a:cubicBezTo>
                    <a:pt x="4232" y="120"/>
                    <a:pt x="2116" y="48"/>
                    <a:pt x="72" y="311"/>
                  </a:cubicBezTo>
                  <a:cubicBezTo>
                    <a:pt x="0" y="323"/>
                    <a:pt x="24" y="431"/>
                    <a:pt x="84" y="431"/>
                  </a:cubicBezTo>
                  <a:cubicBezTo>
                    <a:pt x="690" y="478"/>
                    <a:pt x="1299" y="494"/>
                    <a:pt x="1909" y="494"/>
                  </a:cubicBezTo>
                  <a:cubicBezTo>
                    <a:pt x="3155" y="494"/>
                    <a:pt x="4407" y="427"/>
                    <a:pt x="5643" y="419"/>
                  </a:cubicBezTo>
                  <a:cubicBezTo>
                    <a:pt x="7531" y="395"/>
                    <a:pt x="9420" y="383"/>
                    <a:pt x="11309" y="383"/>
                  </a:cubicBezTo>
                  <a:cubicBezTo>
                    <a:pt x="11926" y="381"/>
                    <a:pt x="12544" y="380"/>
                    <a:pt x="13161" y="380"/>
                  </a:cubicBezTo>
                  <a:cubicBezTo>
                    <a:pt x="16249" y="380"/>
                    <a:pt x="19337" y="405"/>
                    <a:pt x="22425" y="454"/>
                  </a:cubicBezTo>
                  <a:cubicBezTo>
                    <a:pt x="24553" y="490"/>
                    <a:pt x="26681" y="550"/>
                    <a:pt x="28821" y="562"/>
                  </a:cubicBezTo>
                  <a:cubicBezTo>
                    <a:pt x="29012" y="562"/>
                    <a:pt x="29012" y="263"/>
                    <a:pt x="28821" y="263"/>
                  </a:cubicBezTo>
                  <a:cubicBezTo>
                    <a:pt x="25055" y="72"/>
                    <a:pt x="21266" y="36"/>
                    <a:pt x="17501" y="12"/>
                  </a:cubicBezTo>
                  <a:cubicBezTo>
                    <a:pt x="16371" y="5"/>
                    <a:pt x="15240" y="1"/>
                    <a:pt x="14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18"/>
            <p:cNvSpPr/>
            <p:nvPr/>
          </p:nvSpPr>
          <p:spPr>
            <a:xfrm>
              <a:off x="-138585" y="3705229"/>
              <a:ext cx="9454358" cy="94211"/>
            </a:xfrm>
            <a:custGeom>
              <a:avLst/>
              <a:gdLst/>
              <a:ahLst/>
              <a:cxnLst/>
              <a:rect l="l" t="t" r="r" b="b"/>
              <a:pathLst>
                <a:path w="29012" h="562" extrusionOk="0">
                  <a:moveTo>
                    <a:pt x="14107" y="0"/>
                  </a:moveTo>
                  <a:cubicBezTo>
                    <a:pt x="11499" y="0"/>
                    <a:pt x="8885" y="21"/>
                    <a:pt x="6276" y="71"/>
                  </a:cubicBezTo>
                  <a:cubicBezTo>
                    <a:pt x="4232" y="107"/>
                    <a:pt x="2116" y="35"/>
                    <a:pt x="72" y="298"/>
                  </a:cubicBezTo>
                  <a:cubicBezTo>
                    <a:pt x="0" y="310"/>
                    <a:pt x="24" y="430"/>
                    <a:pt x="84" y="430"/>
                  </a:cubicBezTo>
                  <a:cubicBezTo>
                    <a:pt x="682" y="476"/>
                    <a:pt x="1283" y="493"/>
                    <a:pt x="1886" y="493"/>
                  </a:cubicBezTo>
                  <a:cubicBezTo>
                    <a:pt x="3140" y="493"/>
                    <a:pt x="4399" y="422"/>
                    <a:pt x="5643" y="406"/>
                  </a:cubicBezTo>
                  <a:cubicBezTo>
                    <a:pt x="7531" y="394"/>
                    <a:pt x="9420" y="382"/>
                    <a:pt x="11309" y="370"/>
                  </a:cubicBezTo>
                  <a:cubicBezTo>
                    <a:pt x="11926" y="368"/>
                    <a:pt x="12544" y="367"/>
                    <a:pt x="13161" y="367"/>
                  </a:cubicBezTo>
                  <a:cubicBezTo>
                    <a:pt x="16249" y="367"/>
                    <a:pt x="19337" y="392"/>
                    <a:pt x="22425" y="442"/>
                  </a:cubicBezTo>
                  <a:cubicBezTo>
                    <a:pt x="24553" y="477"/>
                    <a:pt x="26681" y="537"/>
                    <a:pt x="28821" y="561"/>
                  </a:cubicBezTo>
                  <a:cubicBezTo>
                    <a:pt x="29012" y="561"/>
                    <a:pt x="29012" y="262"/>
                    <a:pt x="28821" y="262"/>
                  </a:cubicBezTo>
                  <a:cubicBezTo>
                    <a:pt x="25055" y="59"/>
                    <a:pt x="21266" y="35"/>
                    <a:pt x="17501" y="11"/>
                  </a:cubicBezTo>
                  <a:cubicBezTo>
                    <a:pt x="16371" y="4"/>
                    <a:pt x="15240" y="0"/>
                    <a:pt x="14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18"/>
            <p:cNvSpPr/>
            <p:nvPr/>
          </p:nvSpPr>
          <p:spPr>
            <a:xfrm>
              <a:off x="-138585" y="4262277"/>
              <a:ext cx="9454358" cy="92199"/>
            </a:xfrm>
            <a:custGeom>
              <a:avLst/>
              <a:gdLst/>
              <a:ahLst/>
              <a:cxnLst/>
              <a:rect l="l" t="t" r="r" b="b"/>
              <a:pathLst>
                <a:path w="29012" h="550" extrusionOk="0">
                  <a:moveTo>
                    <a:pt x="14107" y="0"/>
                  </a:moveTo>
                  <a:cubicBezTo>
                    <a:pt x="11499" y="0"/>
                    <a:pt x="8885" y="21"/>
                    <a:pt x="6276" y="71"/>
                  </a:cubicBezTo>
                  <a:cubicBezTo>
                    <a:pt x="4232" y="107"/>
                    <a:pt x="2116" y="35"/>
                    <a:pt x="72" y="298"/>
                  </a:cubicBezTo>
                  <a:cubicBezTo>
                    <a:pt x="0" y="310"/>
                    <a:pt x="24" y="418"/>
                    <a:pt x="84" y="430"/>
                  </a:cubicBezTo>
                  <a:cubicBezTo>
                    <a:pt x="680" y="472"/>
                    <a:pt x="1281" y="487"/>
                    <a:pt x="1882" y="487"/>
                  </a:cubicBezTo>
                  <a:cubicBezTo>
                    <a:pt x="3137" y="487"/>
                    <a:pt x="4398" y="422"/>
                    <a:pt x="5643" y="406"/>
                  </a:cubicBezTo>
                  <a:cubicBezTo>
                    <a:pt x="7531" y="382"/>
                    <a:pt x="9420" y="370"/>
                    <a:pt x="11309" y="370"/>
                  </a:cubicBezTo>
                  <a:cubicBezTo>
                    <a:pt x="11926" y="368"/>
                    <a:pt x="12544" y="367"/>
                    <a:pt x="13161" y="367"/>
                  </a:cubicBezTo>
                  <a:cubicBezTo>
                    <a:pt x="16249" y="367"/>
                    <a:pt x="19337" y="392"/>
                    <a:pt x="22425" y="442"/>
                  </a:cubicBezTo>
                  <a:cubicBezTo>
                    <a:pt x="24553" y="478"/>
                    <a:pt x="26681" y="537"/>
                    <a:pt x="28821" y="549"/>
                  </a:cubicBezTo>
                  <a:cubicBezTo>
                    <a:pt x="29012" y="549"/>
                    <a:pt x="29012" y="250"/>
                    <a:pt x="28821" y="250"/>
                  </a:cubicBezTo>
                  <a:cubicBezTo>
                    <a:pt x="25055" y="59"/>
                    <a:pt x="21266" y="23"/>
                    <a:pt x="17501" y="11"/>
                  </a:cubicBezTo>
                  <a:cubicBezTo>
                    <a:pt x="16371" y="4"/>
                    <a:pt x="15240" y="0"/>
                    <a:pt x="14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18"/>
            <p:cNvSpPr/>
            <p:nvPr/>
          </p:nvSpPr>
          <p:spPr>
            <a:xfrm>
              <a:off x="-138585" y="4817314"/>
              <a:ext cx="9454358" cy="94211"/>
            </a:xfrm>
            <a:custGeom>
              <a:avLst/>
              <a:gdLst/>
              <a:ahLst/>
              <a:cxnLst/>
              <a:rect l="l" t="t" r="r" b="b"/>
              <a:pathLst>
                <a:path w="29012" h="562" extrusionOk="0">
                  <a:moveTo>
                    <a:pt x="14107" y="0"/>
                  </a:moveTo>
                  <a:cubicBezTo>
                    <a:pt x="11499" y="0"/>
                    <a:pt x="8885" y="21"/>
                    <a:pt x="6276" y="71"/>
                  </a:cubicBezTo>
                  <a:cubicBezTo>
                    <a:pt x="4232" y="119"/>
                    <a:pt x="2116" y="35"/>
                    <a:pt x="72" y="310"/>
                  </a:cubicBezTo>
                  <a:cubicBezTo>
                    <a:pt x="0" y="310"/>
                    <a:pt x="24" y="430"/>
                    <a:pt x="84" y="430"/>
                  </a:cubicBezTo>
                  <a:cubicBezTo>
                    <a:pt x="690" y="477"/>
                    <a:pt x="1299" y="493"/>
                    <a:pt x="1909" y="493"/>
                  </a:cubicBezTo>
                  <a:cubicBezTo>
                    <a:pt x="3155" y="493"/>
                    <a:pt x="4407" y="426"/>
                    <a:pt x="5643" y="418"/>
                  </a:cubicBezTo>
                  <a:cubicBezTo>
                    <a:pt x="7531" y="394"/>
                    <a:pt x="9420" y="382"/>
                    <a:pt x="11309" y="370"/>
                  </a:cubicBezTo>
                  <a:cubicBezTo>
                    <a:pt x="11910" y="368"/>
                    <a:pt x="12511" y="367"/>
                    <a:pt x="13113" y="367"/>
                  </a:cubicBezTo>
                  <a:cubicBezTo>
                    <a:pt x="16217" y="367"/>
                    <a:pt x="19321" y="394"/>
                    <a:pt x="22425" y="454"/>
                  </a:cubicBezTo>
                  <a:cubicBezTo>
                    <a:pt x="24553" y="490"/>
                    <a:pt x="26681" y="549"/>
                    <a:pt x="28821" y="561"/>
                  </a:cubicBezTo>
                  <a:cubicBezTo>
                    <a:pt x="29012" y="561"/>
                    <a:pt x="29012" y="262"/>
                    <a:pt x="28821" y="262"/>
                  </a:cubicBezTo>
                  <a:cubicBezTo>
                    <a:pt x="25055" y="59"/>
                    <a:pt x="21266" y="35"/>
                    <a:pt x="17501" y="11"/>
                  </a:cubicBezTo>
                  <a:cubicBezTo>
                    <a:pt x="16371" y="4"/>
                    <a:pt x="15240" y="0"/>
                    <a:pt x="14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18"/>
            <p:cNvSpPr/>
            <p:nvPr/>
          </p:nvSpPr>
          <p:spPr>
            <a:xfrm>
              <a:off x="-323749" y="366550"/>
              <a:ext cx="9454358" cy="92199"/>
            </a:xfrm>
            <a:custGeom>
              <a:avLst/>
              <a:gdLst/>
              <a:ahLst/>
              <a:cxnLst/>
              <a:rect l="l" t="t" r="r" b="b"/>
              <a:pathLst>
                <a:path w="29012" h="550" extrusionOk="0">
                  <a:moveTo>
                    <a:pt x="14107" y="0"/>
                  </a:moveTo>
                  <a:cubicBezTo>
                    <a:pt x="11499" y="0"/>
                    <a:pt x="8885" y="21"/>
                    <a:pt x="6276" y="71"/>
                  </a:cubicBezTo>
                  <a:cubicBezTo>
                    <a:pt x="4232" y="107"/>
                    <a:pt x="2116" y="35"/>
                    <a:pt x="72" y="298"/>
                  </a:cubicBezTo>
                  <a:cubicBezTo>
                    <a:pt x="0" y="310"/>
                    <a:pt x="24" y="418"/>
                    <a:pt x="84" y="430"/>
                  </a:cubicBezTo>
                  <a:cubicBezTo>
                    <a:pt x="680" y="472"/>
                    <a:pt x="1281" y="487"/>
                    <a:pt x="1882" y="487"/>
                  </a:cubicBezTo>
                  <a:cubicBezTo>
                    <a:pt x="3137" y="487"/>
                    <a:pt x="4398" y="422"/>
                    <a:pt x="5643" y="406"/>
                  </a:cubicBezTo>
                  <a:cubicBezTo>
                    <a:pt x="7531" y="382"/>
                    <a:pt x="9420" y="370"/>
                    <a:pt x="11309" y="370"/>
                  </a:cubicBezTo>
                  <a:cubicBezTo>
                    <a:pt x="11926" y="368"/>
                    <a:pt x="12544" y="367"/>
                    <a:pt x="13161" y="367"/>
                  </a:cubicBezTo>
                  <a:cubicBezTo>
                    <a:pt x="16249" y="367"/>
                    <a:pt x="19337" y="392"/>
                    <a:pt x="22425" y="442"/>
                  </a:cubicBezTo>
                  <a:cubicBezTo>
                    <a:pt x="24553" y="478"/>
                    <a:pt x="26681" y="537"/>
                    <a:pt x="28821" y="549"/>
                  </a:cubicBezTo>
                  <a:cubicBezTo>
                    <a:pt x="29012" y="549"/>
                    <a:pt x="29012" y="250"/>
                    <a:pt x="28821" y="250"/>
                  </a:cubicBezTo>
                  <a:cubicBezTo>
                    <a:pt x="25055" y="59"/>
                    <a:pt x="21266" y="23"/>
                    <a:pt x="17501" y="11"/>
                  </a:cubicBezTo>
                  <a:cubicBezTo>
                    <a:pt x="16371" y="4"/>
                    <a:pt x="15240" y="0"/>
                    <a:pt x="14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18"/>
            <p:cNvSpPr/>
            <p:nvPr/>
          </p:nvSpPr>
          <p:spPr>
            <a:xfrm>
              <a:off x="-323749" y="921587"/>
              <a:ext cx="9454358" cy="94211"/>
            </a:xfrm>
            <a:custGeom>
              <a:avLst/>
              <a:gdLst/>
              <a:ahLst/>
              <a:cxnLst/>
              <a:rect l="l" t="t" r="r" b="b"/>
              <a:pathLst>
                <a:path w="29012" h="562" extrusionOk="0">
                  <a:moveTo>
                    <a:pt x="14107" y="0"/>
                  </a:moveTo>
                  <a:cubicBezTo>
                    <a:pt x="11499" y="0"/>
                    <a:pt x="8885" y="21"/>
                    <a:pt x="6276" y="71"/>
                  </a:cubicBezTo>
                  <a:cubicBezTo>
                    <a:pt x="4232" y="119"/>
                    <a:pt x="2116" y="35"/>
                    <a:pt x="72" y="310"/>
                  </a:cubicBezTo>
                  <a:cubicBezTo>
                    <a:pt x="0" y="310"/>
                    <a:pt x="24" y="430"/>
                    <a:pt x="84" y="430"/>
                  </a:cubicBezTo>
                  <a:cubicBezTo>
                    <a:pt x="690" y="477"/>
                    <a:pt x="1299" y="493"/>
                    <a:pt x="1909" y="493"/>
                  </a:cubicBezTo>
                  <a:cubicBezTo>
                    <a:pt x="3155" y="493"/>
                    <a:pt x="4407" y="426"/>
                    <a:pt x="5643" y="418"/>
                  </a:cubicBezTo>
                  <a:cubicBezTo>
                    <a:pt x="7531" y="394"/>
                    <a:pt x="9420" y="382"/>
                    <a:pt x="11309" y="370"/>
                  </a:cubicBezTo>
                  <a:cubicBezTo>
                    <a:pt x="11910" y="368"/>
                    <a:pt x="12511" y="367"/>
                    <a:pt x="13113" y="367"/>
                  </a:cubicBezTo>
                  <a:cubicBezTo>
                    <a:pt x="16217" y="367"/>
                    <a:pt x="19321" y="394"/>
                    <a:pt x="22425" y="454"/>
                  </a:cubicBezTo>
                  <a:cubicBezTo>
                    <a:pt x="24553" y="490"/>
                    <a:pt x="26681" y="549"/>
                    <a:pt x="28821" y="561"/>
                  </a:cubicBezTo>
                  <a:cubicBezTo>
                    <a:pt x="29012" y="561"/>
                    <a:pt x="29012" y="262"/>
                    <a:pt x="28821" y="262"/>
                  </a:cubicBezTo>
                  <a:cubicBezTo>
                    <a:pt x="25055" y="59"/>
                    <a:pt x="21266" y="35"/>
                    <a:pt x="17501" y="11"/>
                  </a:cubicBezTo>
                  <a:cubicBezTo>
                    <a:pt x="16371" y="4"/>
                    <a:pt x="15240" y="0"/>
                    <a:pt x="14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18"/>
            <p:cNvSpPr/>
            <p:nvPr/>
          </p:nvSpPr>
          <p:spPr>
            <a:xfrm>
              <a:off x="3272150" y="-134500"/>
              <a:ext cx="151542" cy="5286213"/>
            </a:xfrm>
            <a:custGeom>
              <a:avLst/>
              <a:gdLst/>
              <a:ahLst/>
              <a:cxnLst/>
              <a:rect l="l" t="t" r="r" b="b"/>
              <a:pathLst>
                <a:path w="904" h="29332" extrusionOk="0">
                  <a:moveTo>
                    <a:pt x="354" y="0"/>
                  </a:moveTo>
                  <a:cubicBezTo>
                    <a:pt x="293" y="0"/>
                    <a:pt x="233" y="42"/>
                    <a:pt x="227" y="126"/>
                  </a:cubicBezTo>
                  <a:cubicBezTo>
                    <a:pt x="36" y="3939"/>
                    <a:pt x="96" y="7776"/>
                    <a:pt x="72" y="11589"/>
                  </a:cubicBezTo>
                  <a:cubicBezTo>
                    <a:pt x="60" y="15379"/>
                    <a:pt x="0" y="19156"/>
                    <a:pt x="96" y="22945"/>
                  </a:cubicBezTo>
                  <a:cubicBezTo>
                    <a:pt x="156" y="25001"/>
                    <a:pt x="132" y="27165"/>
                    <a:pt x="526" y="29197"/>
                  </a:cubicBezTo>
                  <a:cubicBezTo>
                    <a:pt x="542" y="29290"/>
                    <a:pt x="615" y="29331"/>
                    <a:pt x="693" y="29331"/>
                  </a:cubicBezTo>
                  <a:cubicBezTo>
                    <a:pt x="795" y="29331"/>
                    <a:pt x="903" y="29259"/>
                    <a:pt x="897" y="29137"/>
                  </a:cubicBezTo>
                  <a:cubicBezTo>
                    <a:pt x="897" y="27284"/>
                    <a:pt x="658" y="25420"/>
                    <a:pt x="598" y="23567"/>
                  </a:cubicBezTo>
                  <a:cubicBezTo>
                    <a:pt x="538" y="21702"/>
                    <a:pt x="526" y="19837"/>
                    <a:pt x="526" y="17973"/>
                  </a:cubicBezTo>
                  <a:cubicBezTo>
                    <a:pt x="526" y="14195"/>
                    <a:pt x="562" y="10418"/>
                    <a:pt x="562" y="6653"/>
                  </a:cubicBezTo>
                  <a:cubicBezTo>
                    <a:pt x="562" y="4477"/>
                    <a:pt x="574" y="2301"/>
                    <a:pt x="490" y="126"/>
                  </a:cubicBezTo>
                  <a:cubicBezTo>
                    <a:pt x="478" y="42"/>
                    <a:pt x="416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18"/>
            <p:cNvSpPr/>
            <p:nvPr/>
          </p:nvSpPr>
          <p:spPr>
            <a:xfrm>
              <a:off x="3773050" y="-134500"/>
              <a:ext cx="100412" cy="5264846"/>
            </a:xfrm>
            <a:custGeom>
              <a:avLst/>
              <a:gdLst/>
              <a:ahLst/>
              <a:cxnLst/>
              <a:rect l="l" t="t" r="r" b="b"/>
              <a:pathLst>
                <a:path w="599" h="30246" extrusionOk="0">
                  <a:moveTo>
                    <a:pt x="264" y="1"/>
                  </a:moveTo>
                  <a:cubicBezTo>
                    <a:pt x="222" y="1"/>
                    <a:pt x="180" y="27"/>
                    <a:pt x="180" y="81"/>
                  </a:cubicBezTo>
                  <a:cubicBezTo>
                    <a:pt x="1" y="4026"/>
                    <a:pt x="96" y="7982"/>
                    <a:pt x="108" y="11927"/>
                  </a:cubicBezTo>
                  <a:cubicBezTo>
                    <a:pt x="108" y="15872"/>
                    <a:pt x="108" y="19828"/>
                    <a:pt x="120" y="23785"/>
                  </a:cubicBezTo>
                  <a:lnTo>
                    <a:pt x="132" y="27036"/>
                  </a:lnTo>
                  <a:cubicBezTo>
                    <a:pt x="132" y="28052"/>
                    <a:pt x="36" y="29140"/>
                    <a:pt x="276" y="30132"/>
                  </a:cubicBezTo>
                  <a:cubicBezTo>
                    <a:pt x="297" y="30209"/>
                    <a:pt x="364" y="30245"/>
                    <a:pt x="431" y="30245"/>
                  </a:cubicBezTo>
                  <a:cubicBezTo>
                    <a:pt x="511" y="30245"/>
                    <a:pt x="592" y="30194"/>
                    <a:pt x="598" y="30096"/>
                  </a:cubicBezTo>
                  <a:cubicBezTo>
                    <a:pt x="479" y="26235"/>
                    <a:pt x="515" y="22386"/>
                    <a:pt x="503" y="18537"/>
                  </a:cubicBezTo>
                  <a:cubicBezTo>
                    <a:pt x="479" y="14629"/>
                    <a:pt x="479" y="10708"/>
                    <a:pt x="455" y="6787"/>
                  </a:cubicBezTo>
                  <a:cubicBezTo>
                    <a:pt x="443" y="4552"/>
                    <a:pt x="455" y="2305"/>
                    <a:pt x="347" y="81"/>
                  </a:cubicBezTo>
                  <a:cubicBezTo>
                    <a:pt x="347" y="27"/>
                    <a:pt x="305" y="1"/>
                    <a:pt x="2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18"/>
            <p:cNvSpPr/>
            <p:nvPr/>
          </p:nvSpPr>
          <p:spPr>
            <a:xfrm>
              <a:off x="4283993" y="-134500"/>
              <a:ext cx="140476" cy="5364760"/>
            </a:xfrm>
            <a:custGeom>
              <a:avLst/>
              <a:gdLst/>
              <a:ahLst/>
              <a:cxnLst/>
              <a:rect l="l" t="t" r="r" b="b"/>
              <a:pathLst>
                <a:path w="838" h="30820" extrusionOk="0">
                  <a:moveTo>
                    <a:pt x="246" y="0"/>
                  </a:moveTo>
                  <a:cubicBezTo>
                    <a:pt x="195" y="0"/>
                    <a:pt x="144" y="33"/>
                    <a:pt x="144" y="99"/>
                  </a:cubicBezTo>
                  <a:cubicBezTo>
                    <a:pt x="1" y="2071"/>
                    <a:pt x="120" y="4091"/>
                    <a:pt x="132" y="6076"/>
                  </a:cubicBezTo>
                  <a:cubicBezTo>
                    <a:pt x="144" y="8048"/>
                    <a:pt x="156" y="10056"/>
                    <a:pt x="180" y="12052"/>
                  </a:cubicBezTo>
                  <a:cubicBezTo>
                    <a:pt x="216" y="15997"/>
                    <a:pt x="264" y="19942"/>
                    <a:pt x="300" y="23898"/>
                  </a:cubicBezTo>
                  <a:lnTo>
                    <a:pt x="335" y="27245"/>
                  </a:lnTo>
                  <a:cubicBezTo>
                    <a:pt x="347" y="28405"/>
                    <a:pt x="312" y="29564"/>
                    <a:pt x="407" y="30712"/>
                  </a:cubicBezTo>
                  <a:cubicBezTo>
                    <a:pt x="431" y="30784"/>
                    <a:pt x="494" y="30819"/>
                    <a:pt x="555" y="30819"/>
                  </a:cubicBezTo>
                  <a:cubicBezTo>
                    <a:pt x="616" y="30819"/>
                    <a:pt x="676" y="30784"/>
                    <a:pt x="694" y="30712"/>
                  </a:cubicBezTo>
                  <a:cubicBezTo>
                    <a:pt x="837" y="28740"/>
                    <a:pt x="694" y="26719"/>
                    <a:pt x="682" y="24735"/>
                  </a:cubicBezTo>
                  <a:cubicBezTo>
                    <a:pt x="658" y="22739"/>
                    <a:pt x="646" y="20755"/>
                    <a:pt x="622" y="18758"/>
                  </a:cubicBezTo>
                  <a:cubicBezTo>
                    <a:pt x="586" y="14814"/>
                    <a:pt x="551" y="10857"/>
                    <a:pt x="491" y="6912"/>
                  </a:cubicBezTo>
                  <a:cubicBezTo>
                    <a:pt x="467" y="4653"/>
                    <a:pt x="551" y="2346"/>
                    <a:pt x="347" y="99"/>
                  </a:cubicBezTo>
                  <a:cubicBezTo>
                    <a:pt x="347" y="33"/>
                    <a:pt x="297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18"/>
            <p:cNvSpPr/>
            <p:nvPr/>
          </p:nvSpPr>
          <p:spPr>
            <a:xfrm>
              <a:off x="4798959" y="-134500"/>
              <a:ext cx="180540" cy="5309233"/>
            </a:xfrm>
            <a:custGeom>
              <a:avLst/>
              <a:gdLst/>
              <a:ahLst/>
              <a:cxnLst/>
              <a:rect l="l" t="t" r="r" b="b"/>
              <a:pathLst>
                <a:path w="1077" h="30501" extrusionOk="0">
                  <a:moveTo>
                    <a:pt x="183" y="0"/>
                  </a:moveTo>
                  <a:cubicBezTo>
                    <a:pt x="142" y="0"/>
                    <a:pt x="96" y="31"/>
                    <a:pt x="96" y="85"/>
                  </a:cubicBezTo>
                  <a:cubicBezTo>
                    <a:pt x="1" y="2021"/>
                    <a:pt x="180" y="4018"/>
                    <a:pt x="240" y="5966"/>
                  </a:cubicBezTo>
                  <a:cubicBezTo>
                    <a:pt x="312" y="7915"/>
                    <a:pt x="359" y="9887"/>
                    <a:pt x="407" y="11847"/>
                  </a:cubicBezTo>
                  <a:cubicBezTo>
                    <a:pt x="503" y="15768"/>
                    <a:pt x="563" y="19689"/>
                    <a:pt x="587" y="23610"/>
                  </a:cubicBezTo>
                  <a:cubicBezTo>
                    <a:pt x="598" y="25857"/>
                    <a:pt x="598" y="28092"/>
                    <a:pt x="622" y="30339"/>
                  </a:cubicBezTo>
                  <a:cubicBezTo>
                    <a:pt x="622" y="30447"/>
                    <a:pt x="703" y="30501"/>
                    <a:pt x="784" y="30501"/>
                  </a:cubicBezTo>
                  <a:cubicBezTo>
                    <a:pt x="864" y="30501"/>
                    <a:pt x="945" y="30447"/>
                    <a:pt x="945" y="30339"/>
                  </a:cubicBezTo>
                  <a:cubicBezTo>
                    <a:pt x="1077" y="22426"/>
                    <a:pt x="897" y="14501"/>
                    <a:pt x="598" y="6588"/>
                  </a:cubicBezTo>
                  <a:cubicBezTo>
                    <a:pt x="515" y="4424"/>
                    <a:pt x="551" y="2201"/>
                    <a:pt x="252" y="61"/>
                  </a:cubicBezTo>
                  <a:cubicBezTo>
                    <a:pt x="247" y="19"/>
                    <a:pt x="216" y="0"/>
                    <a:pt x="1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18"/>
            <p:cNvSpPr/>
            <p:nvPr/>
          </p:nvSpPr>
          <p:spPr>
            <a:xfrm>
              <a:off x="5321975" y="-134500"/>
              <a:ext cx="158425" cy="5364733"/>
            </a:xfrm>
            <a:custGeom>
              <a:avLst/>
              <a:gdLst/>
              <a:ahLst/>
              <a:cxnLst/>
              <a:rect l="l" t="t" r="r" b="b"/>
              <a:pathLst>
                <a:path w="945" h="28158" extrusionOk="0">
                  <a:moveTo>
                    <a:pt x="144" y="1"/>
                  </a:moveTo>
                  <a:cubicBezTo>
                    <a:pt x="96" y="1"/>
                    <a:pt x="48" y="31"/>
                    <a:pt x="48" y="90"/>
                  </a:cubicBezTo>
                  <a:cubicBezTo>
                    <a:pt x="1" y="3724"/>
                    <a:pt x="132" y="7370"/>
                    <a:pt x="204" y="10992"/>
                  </a:cubicBezTo>
                  <a:cubicBezTo>
                    <a:pt x="288" y="14590"/>
                    <a:pt x="359" y="18188"/>
                    <a:pt x="443" y="21786"/>
                  </a:cubicBezTo>
                  <a:cubicBezTo>
                    <a:pt x="491" y="23854"/>
                    <a:pt x="539" y="25910"/>
                    <a:pt x="586" y="27978"/>
                  </a:cubicBezTo>
                  <a:cubicBezTo>
                    <a:pt x="586" y="28098"/>
                    <a:pt x="676" y="28157"/>
                    <a:pt x="766" y="28157"/>
                  </a:cubicBezTo>
                  <a:cubicBezTo>
                    <a:pt x="855" y="28157"/>
                    <a:pt x="945" y="28098"/>
                    <a:pt x="945" y="27978"/>
                  </a:cubicBezTo>
                  <a:cubicBezTo>
                    <a:pt x="790" y="20746"/>
                    <a:pt x="646" y="13514"/>
                    <a:pt x="443" y="6282"/>
                  </a:cubicBezTo>
                  <a:cubicBezTo>
                    <a:pt x="383" y="4214"/>
                    <a:pt x="359" y="2158"/>
                    <a:pt x="240" y="90"/>
                  </a:cubicBezTo>
                  <a:cubicBezTo>
                    <a:pt x="240" y="31"/>
                    <a:pt x="192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18"/>
            <p:cNvSpPr/>
            <p:nvPr/>
          </p:nvSpPr>
          <p:spPr>
            <a:xfrm>
              <a:off x="5780950" y="-134500"/>
              <a:ext cx="158425" cy="5309202"/>
            </a:xfrm>
            <a:custGeom>
              <a:avLst/>
              <a:gdLst/>
              <a:ahLst/>
              <a:cxnLst/>
              <a:rect l="l" t="t" r="r" b="b"/>
              <a:pathLst>
                <a:path w="945" h="28145" extrusionOk="0">
                  <a:moveTo>
                    <a:pt x="143" y="0"/>
                  </a:moveTo>
                  <a:cubicBezTo>
                    <a:pt x="99" y="0"/>
                    <a:pt x="54" y="27"/>
                    <a:pt x="48" y="81"/>
                  </a:cubicBezTo>
                  <a:cubicBezTo>
                    <a:pt x="0" y="3715"/>
                    <a:pt x="132" y="7349"/>
                    <a:pt x="215" y="10983"/>
                  </a:cubicBezTo>
                  <a:cubicBezTo>
                    <a:pt x="287" y="14581"/>
                    <a:pt x="371" y="18179"/>
                    <a:pt x="442" y="21777"/>
                  </a:cubicBezTo>
                  <a:cubicBezTo>
                    <a:pt x="490" y="23845"/>
                    <a:pt x="538" y="25901"/>
                    <a:pt x="586" y="27957"/>
                  </a:cubicBezTo>
                  <a:cubicBezTo>
                    <a:pt x="586" y="28082"/>
                    <a:pt x="675" y="28145"/>
                    <a:pt x="765" y="28145"/>
                  </a:cubicBezTo>
                  <a:cubicBezTo>
                    <a:pt x="855" y="28145"/>
                    <a:pt x="944" y="28082"/>
                    <a:pt x="944" y="27957"/>
                  </a:cubicBezTo>
                  <a:cubicBezTo>
                    <a:pt x="789" y="20725"/>
                    <a:pt x="646" y="13493"/>
                    <a:pt x="442" y="6261"/>
                  </a:cubicBezTo>
                  <a:cubicBezTo>
                    <a:pt x="395" y="4205"/>
                    <a:pt x="359" y="2137"/>
                    <a:pt x="239" y="81"/>
                  </a:cubicBezTo>
                  <a:cubicBezTo>
                    <a:pt x="233" y="27"/>
                    <a:pt x="188" y="0"/>
                    <a:pt x="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18"/>
            <p:cNvSpPr/>
            <p:nvPr/>
          </p:nvSpPr>
          <p:spPr>
            <a:xfrm>
              <a:off x="6291575" y="-115450"/>
              <a:ext cx="151542" cy="5286213"/>
            </a:xfrm>
            <a:custGeom>
              <a:avLst/>
              <a:gdLst/>
              <a:ahLst/>
              <a:cxnLst/>
              <a:rect l="l" t="t" r="r" b="b"/>
              <a:pathLst>
                <a:path w="904" h="29332" extrusionOk="0">
                  <a:moveTo>
                    <a:pt x="354" y="0"/>
                  </a:moveTo>
                  <a:cubicBezTo>
                    <a:pt x="293" y="0"/>
                    <a:pt x="233" y="42"/>
                    <a:pt x="227" y="126"/>
                  </a:cubicBezTo>
                  <a:cubicBezTo>
                    <a:pt x="36" y="3939"/>
                    <a:pt x="96" y="7776"/>
                    <a:pt x="72" y="11589"/>
                  </a:cubicBezTo>
                  <a:cubicBezTo>
                    <a:pt x="60" y="15379"/>
                    <a:pt x="0" y="19156"/>
                    <a:pt x="96" y="22945"/>
                  </a:cubicBezTo>
                  <a:cubicBezTo>
                    <a:pt x="156" y="25001"/>
                    <a:pt x="132" y="27165"/>
                    <a:pt x="526" y="29197"/>
                  </a:cubicBezTo>
                  <a:cubicBezTo>
                    <a:pt x="542" y="29290"/>
                    <a:pt x="615" y="29331"/>
                    <a:pt x="693" y="29331"/>
                  </a:cubicBezTo>
                  <a:cubicBezTo>
                    <a:pt x="795" y="29331"/>
                    <a:pt x="903" y="29259"/>
                    <a:pt x="897" y="29137"/>
                  </a:cubicBezTo>
                  <a:cubicBezTo>
                    <a:pt x="897" y="27284"/>
                    <a:pt x="658" y="25420"/>
                    <a:pt x="598" y="23567"/>
                  </a:cubicBezTo>
                  <a:cubicBezTo>
                    <a:pt x="538" y="21702"/>
                    <a:pt x="526" y="19837"/>
                    <a:pt x="526" y="17973"/>
                  </a:cubicBezTo>
                  <a:cubicBezTo>
                    <a:pt x="526" y="14195"/>
                    <a:pt x="562" y="10418"/>
                    <a:pt x="562" y="6653"/>
                  </a:cubicBezTo>
                  <a:cubicBezTo>
                    <a:pt x="562" y="4477"/>
                    <a:pt x="574" y="2301"/>
                    <a:pt x="490" y="126"/>
                  </a:cubicBezTo>
                  <a:cubicBezTo>
                    <a:pt x="478" y="42"/>
                    <a:pt x="416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18"/>
            <p:cNvSpPr/>
            <p:nvPr/>
          </p:nvSpPr>
          <p:spPr>
            <a:xfrm>
              <a:off x="6792475" y="-115450"/>
              <a:ext cx="100412" cy="5264846"/>
            </a:xfrm>
            <a:custGeom>
              <a:avLst/>
              <a:gdLst/>
              <a:ahLst/>
              <a:cxnLst/>
              <a:rect l="l" t="t" r="r" b="b"/>
              <a:pathLst>
                <a:path w="599" h="30246" extrusionOk="0">
                  <a:moveTo>
                    <a:pt x="264" y="1"/>
                  </a:moveTo>
                  <a:cubicBezTo>
                    <a:pt x="222" y="1"/>
                    <a:pt x="180" y="27"/>
                    <a:pt x="180" y="81"/>
                  </a:cubicBezTo>
                  <a:cubicBezTo>
                    <a:pt x="1" y="4026"/>
                    <a:pt x="96" y="7982"/>
                    <a:pt x="108" y="11927"/>
                  </a:cubicBezTo>
                  <a:cubicBezTo>
                    <a:pt x="108" y="15872"/>
                    <a:pt x="108" y="19828"/>
                    <a:pt x="120" y="23785"/>
                  </a:cubicBezTo>
                  <a:lnTo>
                    <a:pt x="132" y="27036"/>
                  </a:lnTo>
                  <a:cubicBezTo>
                    <a:pt x="132" y="28052"/>
                    <a:pt x="36" y="29140"/>
                    <a:pt x="276" y="30132"/>
                  </a:cubicBezTo>
                  <a:cubicBezTo>
                    <a:pt x="297" y="30209"/>
                    <a:pt x="364" y="30245"/>
                    <a:pt x="431" y="30245"/>
                  </a:cubicBezTo>
                  <a:cubicBezTo>
                    <a:pt x="511" y="30245"/>
                    <a:pt x="592" y="30194"/>
                    <a:pt x="598" y="30096"/>
                  </a:cubicBezTo>
                  <a:cubicBezTo>
                    <a:pt x="479" y="26235"/>
                    <a:pt x="515" y="22386"/>
                    <a:pt x="503" y="18537"/>
                  </a:cubicBezTo>
                  <a:cubicBezTo>
                    <a:pt x="479" y="14629"/>
                    <a:pt x="479" y="10708"/>
                    <a:pt x="455" y="6787"/>
                  </a:cubicBezTo>
                  <a:cubicBezTo>
                    <a:pt x="443" y="4552"/>
                    <a:pt x="455" y="2305"/>
                    <a:pt x="347" y="81"/>
                  </a:cubicBezTo>
                  <a:cubicBezTo>
                    <a:pt x="347" y="27"/>
                    <a:pt x="305" y="1"/>
                    <a:pt x="2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18"/>
            <p:cNvSpPr/>
            <p:nvPr/>
          </p:nvSpPr>
          <p:spPr>
            <a:xfrm>
              <a:off x="7303418" y="-115450"/>
              <a:ext cx="140476" cy="5364760"/>
            </a:xfrm>
            <a:custGeom>
              <a:avLst/>
              <a:gdLst/>
              <a:ahLst/>
              <a:cxnLst/>
              <a:rect l="l" t="t" r="r" b="b"/>
              <a:pathLst>
                <a:path w="838" h="30820" extrusionOk="0">
                  <a:moveTo>
                    <a:pt x="246" y="0"/>
                  </a:moveTo>
                  <a:cubicBezTo>
                    <a:pt x="195" y="0"/>
                    <a:pt x="144" y="33"/>
                    <a:pt x="144" y="99"/>
                  </a:cubicBezTo>
                  <a:cubicBezTo>
                    <a:pt x="1" y="2071"/>
                    <a:pt x="120" y="4091"/>
                    <a:pt x="132" y="6076"/>
                  </a:cubicBezTo>
                  <a:cubicBezTo>
                    <a:pt x="144" y="8048"/>
                    <a:pt x="156" y="10056"/>
                    <a:pt x="180" y="12052"/>
                  </a:cubicBezTo>
                  <a:cubicBezTo>
                    <a:pt x="216" y="15997"/>
                    <a:pt x="264" y="19942"/>
                    <a:pt x="300" y="23898"/>
                  </a:cubicBezTo>
                  <a:lnTo>
                    <a:pt x="335" y="27245"/>
                  </a:lnTo>
                  <a:cubicBezTo>
                    <a:pt x="347" y="28405"/>
                    <a:pt x="312" y="29564"/>
                    <a:pt x="407" y="30712"/>
                  </a:cubicBezTo>
                  <a:cubicBezTo>
                    <a:pt x="431" y="30784"/>
                    <a:pt x="494" y="30819"/>
                    <a:pt x="555" y="30819"/>
                  </a:cubicBezTo>
                  <a:cubicBezTo>
                    <a:pt x="616" y="30819"/>
                    <a:pt x="676" y="30784"/>
                    <a:pt x="694" y="30712"/>
                  </a:cubicBezTo>
                  <a:cubicBezTo>
                    <a:pt x="837" y="28740"/>
                    <a:pt x="694" y="26719"/>
                    <a:pt x="682" y="24735"/>
                  </a:cubicBezTo>
                  <a:cubicBezTo>
                    <a:pt x="658" y="22739"/>
                    <a:pt x="646" y="20755"/>
                    <a:pt x="622" y="18758"/>
                  </a:cubicBezTo>
                  <a:cubicBezTo>
                    <a:pt x="586" y="14814"/>
                    <a:pt x="551" y="10857"/>
                    <a:pt x="491" y="6912"/>
                  </a:cubicBezTo>
                  <a:cubicBezTo>
                    <a:pt x="467" y="4653"/>
                    <a:pt x="551" y="2346"/>
                    <a:pt x="347" y="99"/>
                  </a:cubicBezTo>
                  <a:cubicBezTo>
                    <a:pt x="347" y="33"/>
                    <a:pt x="297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18"/>
            <p:cNvSpPr/>
            <p:nvPr/>
          </p:nvSpPr>
          <p:spPr>
            <a:xfrm>
              <a:off x="7818384" y="-115450"/>
              <a:ext cx="180540" cy="5309233"/>
            </a:xfrm>
            <a:custGeom>
              <a:avLst/>
              <a:gdLst/>
              <a:ahLst/>
              <a:cxnLst/>
              <a:rect l="l" t="t" r="r" b="b"/>
              <a:pathLst>
                <a:path w="1077" h="30501" extrusionOk="0">
                  <a:moveTo>
                    <a:pt x="183" y="0"/>
                  </a:moveTo>
                  <a:cubicBezTo>
                    <a:pt x="142" y="0"/>
                    <a:pt x="96" y="31"/>
                    <a:pt x="96" y="85"/>
                  </a:cubicBezTo>
                  <a:cubicBezTo>
                    <a:pt x="1" y="2021"/>
                    <a:pt x="180" y="4018"/>
                    <a:pt x="240" y="5966"/>
                  </a:cubicBezTo>
                  <a:cubicBezTo>
                    <a:pt x="312" y="7915"/>
                    <a:pt x="359" y="9887"/>
                    <a:pt x="407" y="11847"/>
                  </a:cubicBezTo>
                  <a:cubicBezTo>
                    <a:pt x="503" y="15768"/>
                    <a:pt x="563" y="19689"/>
                    <a:pt x="587" y="23610"/>
                  </a:cubicBezTo>
                  <a:cubicBezTo>
                    <a:pt x="598" y="25857"/>
                    <a:pt x="598" y="28092"/>
                    <a:pt x="622" y="30339"/>
                  </a:cubicBezTo>
                  <a:cubicBezTo>
                    <a:pt x="622" y="30447"/>
                    <a:pt x="703" y="30501"/>
                    <a:pt x="784" y="30501"/>
                  </a:cubicBezTo>
                  <a:cubicBezTo>
                    <a:pt x="864" y="30501"/>
                    <a:pt x="945" y="30447"/>
                    <a:pt x="945" y="30339"/>
                  </a:cubicBezTo>
                  <a:cubicBezTo>
                    <a:pt x="1077" y="22426"/>
                    <a:pt x="897" y="14501"/>
                    <a:pt x="598" y="6588"/>
                  </a:cubicBezTo>
                  <a:cubicBezTo>
                    <a:pt x="515" y="4424"/>
                    <a:pt x="551" y="2201"/>
                    <a:pt x="252" y="61"/>
                  </a:cubicBezTo>
                  <a:cubicBezTo>
                    <a:pt x="247" y="19"/>
                    <a:pt x="216" y="0"/>
                    <a:pt x="1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18"/>
            <p:cNvSpPr/>
            <p:nvPr/>
          </p:nvSpPr>
          <p:spPr>
            <a:xfrm>
              <a:off x="8341400" y="-115450"/>
              <a:ext cx="158425" cy="5364733"/>
            </a:xfrm>
            <a:custGeom>
              <a:avLst/>
              <a:gdLst/>
              <a:ahLst/>
              <a:cxnLst/>
              <a:rect l="l" t="t" r="r" b="b"/>
              <a:pathLst>
                <a:path w="945" h="28158" extrusionOk="0">
                  <a:moveTo>
                    <a:pt x="144" y="1"/>
                  </a:moveTo>
                  <a:cubicBezTo>
                    <a:pt x="96" y="1"/>
                    <a:pt x="48" y="31"/>
                    <a:pt x="48" y="90"/>
                  </a:cubicBezTo>
                  <a:cubicBezTo>
                    <a:pt x="1" y="3724"/>
                    <a:pt x="132" y="7370"/>
                    <a:pt x="204" y="10992"/>
                  </a:cubicBezTo>
                  <a:cubicBezTo>
                    <a:pt x="288" y="14590"/>
                    <a:pt x="359" y="18188"/>
                    <a:pt x="443" y="21786"/>
                  </a:cubicBezTo>
                  <a:cubicBezTo>
                    <a:pt x="491" y="23854"/>
                    <a:pt x="539" y="25910"/>
                    <a:pt x="586" y="27978"/>
                  </a:cubicBezTo>
                  <a:cubicBezTo>
                    <a:pt x="586" y="28098"/>
                    <a:pt x="676" y="28157"/>
                    <a:pt x="766" y="28157"/>
                  </a:cubicBezTo>
                  <a:cubicBezTo>
                    <a:pt x="855" y="28157"/>
                    <a:pt x="945" y="28098"/>
                    <a:pt x="945" y="27978"/>
                  </a:cubicBezTo>
                  <a:cubicBezTo>
                    <a:pt x="790" y="20746"/>
                    <a:pt x="646" y="13514"/>
                    <a:pt x="443" y="6282"/>
                  </a:cubicBezTo>
                  <a:cubicBezTo>
                    <a:pt x="383" y="4214"/>
                    <a:pt x="359" y="2158"/>
                    <a:pt x="240" y="90"/>
                  </a:cubicBezTo>
                  <a:cubicBezTo>
                    <a:pt x="240" y="31"/>
                    <a:pt x="192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18"/>
            <p:cNvSpPr/>
            <p:nvPr/>
          </p:nvSpPr>
          <p:spPr>
            <a:xfrm>
              <a:off x="8800375" y="-115450"/>
              <a:ext cx="158425" cy="5309202"/>
            </a:xfrm>
            <a:custGeom>
              <a:avLst/>
              <a:gdLst/>
              <a:ahLst/>
              <a:cxnLst/>
              <a:rect l="l" t="t" r="r" b="b"/>
              <a:pathLst>
                <a:path w="945" h="28145" extrusionOk="0">
                  <a:moveTo>
                    <a:pt x="143" y="0"/>
                  </a:moveTo>
                  <a:cubicBezTo>
                    <a:pt x="99" y="0"/>
                    <a:pt x="54" y="27"/>
                    <a:pt x="48" y="81"/>
                  </a:cubicBezTo>
                  <a:cubicBezTo>
                    <a:pt x="0" y="3715"/>
                    <a:pt x="132" y="7349"/>
                    <a:pt x="215" y="10983"/>
                  </a:cubicBezTo>
                  <a:cubicBezTo>
                    <a:pt x="287" y="14581"/>
                    <a:pt x="371" y="18179"/>
                    <a:pt x="442" y="21777"/>
                  </a:cubicBezTo>
                  <a:cubicBezTo>
                    <a:pt x="490" y="23845"/>
                    <a:pt x="538" y="25901"/>
                    <a:pt x="586" y="27957"/>
                  </a:cubicBezTo>
                  <a:cubicBezTo>
                    <a:pt x="586" y="28082"/>
                    <a:pt x="675" y="28145"/>
                    <a:pt x="765" y="28145"/>
                  </a:cubicBezTo>
                  <a:cubicBezTo>
                    <a:pt x="855" y="28145"/>
                    <a:pt x="944" y="28082"/>
                    <a:pt x="944" y="27957"/>
                  </a:cubicBezTo>
                  <a:cubicBezTo>
                    <a:pt x="789" y="20725"/>
                    <a:pt x="646" y="13493"/>
                    <a:pt x="442" y="6261"/>
                  </a:cubicBezTo>
                  <a:cubicBezTo>
                    <a:pt x="395" y="4205"/>
                    <a:pt x="359" y="2137"/>
                    <a:pt x="239" y="81"/>
                  </a:cubicBezTo>
                  <a:cubicBezTo>
                    <a:pt x="233" y="27"/>
                    <a:pt x="188" y="0"/>
                    <a:pt x="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33" name="Google Shape;1533;p18"/>
          <p:cNvSpPr/>
          <p:nvPr/>
        </p:nvSpPr>
        <p:spPr>
          <a:xfrm>
            <a:off x="685800" y="457200"/>
            <a:ext cx="7772400" cy="422760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34" name="Google Shape;1534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5" name="Google Shape;1535;p18"/>
          <p:cNvSpPr txBox="1">
            <a:spLocks noGrp="1"/>
          </p:cNvSpPr>
          <p:nvPr>
            <p:ph type="title"/>
          </p:nvPr>
        </p:nvSpPr>
        <p:spPr>
          <a:xfrm>
            <a:off x="796650" y="392775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3_1_1">
    <p:bg>
      <p:bgPr>
        <a:solidFill>
          <a:schemeClr val="dk2"/>
        </a:solidFill>
        <a:effectLst/>
      </p:bgPr>
    </p:bg>
    <p:spTree>
      <p:nvGrpSpPr>
        <p:cNvPr id="1" name="Shape 1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7" name="Google Shape;1537;p19"/>
          <p:cNvGrpSpPr/>
          <p:nvPr/>
        </p:nvGrpSpPr>
        <p:grpSpPr>
          <a:xfrm>
            <a:off x="-143051" y="-12371"/>
            <a:ext cx="9300161" cy="5620495"/>
            <a:chOff x="-143051" y="-12371"/>
            <a:chExt cx="9300161" cy="5620495"/>
          </a:xfrm>
        </p:grpSpPr>
        <p:sp>
          <p:nvSpPr>
            <p:cNvPr id="1538" name="Google Shape;1538;p19"/>
            <p:cNvSpPr/>
            <p:nvPr/>
          </p:nvSpPr>
          <p:spPr>
            <a:xfrm>
              <a:off x="274593" y="2405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19"/>
            <p:cNvSpPr/>
            <p:nvPr/>
          </p:nvSpPr>
          <p:spPr>
            <a:xfrm>
              <a:off x="245333" y="73243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19"/>
            <p:cNvSpPr/>
            <p:nvPr/>
          </p:nvSpPr>
          <p:spPr>
            <a:xfrm>
              <a:off x="609755" y="4465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19"/>
            <p:cNvSpPr/>
            <p:nvPr/>
          </p:nvSpPr>
          <p:spPr>
            <a:xfrm>
              <a:off x="946350" y="972455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19"/>
            <p:cNvSpPr/>
            <p:nvPr/>
          </p:nvSpPr>
          <p:spPr>
            <a:xfrm>
              <a:off x="1196801" y="515543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19"/>
            <p:cNvSpPr/>
            <p:nvPr/>
          </p:nvSpPr>
          <p:spPr>
            <a:xfrm>
              <a:off x="1247906" y="121058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19"/>
            <p:cNvSpPr/>
            <p:nvPr/>
          </p:nvSpPr>
          <p:spPr>
            <a:xfrm>
              <a:off x="1759907" y="286985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19"/>
            <p:cNvSpPr/>
            <p:nvPr/>
          </p:nvSpPr>
          <p:spPr>
            <a:xfrm>
              <a:off x="1661691" y="7602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19"/>
            <p:cNvSpPr/>
            <p:nvPr/>
          </p:nvSpPr>
          <p:spPr>
            <a:xfrm>
              <a:off x="2037777" y="1172980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19"/>
            <p:cNvSpPr/>
            <p:nvPr/>
          </p:nvSpPr>
          <p:spPr>
            <a:xfrm>
              <a:off x="2177530" y="79934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19"/>
            <p:cNvSpPr/>
            <p:nvPr/>
          </p:nvSpPr>
          <p:spPr>
            <a:xfrm>
              <a:off x="2445988" y="285143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19"/>
            <p:cNvSpPr/>
            <p:nvPr/>
          </p:nvSpPr>
          <p:spPr>
            <a:xfrm>
              <a:off x="2895736" y="3880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19"/>
            <p:cNvSpPr/>
            <p:nvPr/>
          </p:nvSpPr>
          <p:spPr>
            <a:xfrm>
              <a:off x="2913742" y="7895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19"/>
            <p:cNvSpPr/>
            <p:nvPr/>
          </p:nvSpPr>
          <p:spPr>
            <a:xfrm>
              <a:off x="3214119" y="102360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19"/>
            <p:cNvSpPr/>
            <p:nvPr/>
          </p:nvSpPr>
          <p:spPr>
            <a:xfrm>
              <a:off x="3706223" y="909637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19"/>
            <p:cNvSpPr/>
            <p:nvPr/>
          </p:nvSpPr>
          <p:spPr>
            <a:xfrm>
              <a:off x="3408710" y="54173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19"/>
            <p:cNvSpPr/>
            <p:nvPr/>
          </p:nvSpPr>
          <p:spPr>
            <a:xfrm>
              <a:off x="3371061" y="162782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19"/>
            <p:cNvSpPr/>
            <p:nvPr/>
          </p:nvSpPr>
          <p:spPr>
            <a:xfrm>
              <a:off x="3797687" y="-12371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19"/>
            <p:cNvSpPr/>
            <p:nvPr/>
          </p:nvSpPr>
          <p:spPr>
            <a:xfrm>
              <a:off x="2128627" y="-9711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19"/>
            <p:cNvSpPr/>
            <p:nvPr/>
          </p:nvSpPr>
          <p:spPr>
            <a:xfrm>
              <a:off x="3882398" y="53805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19"/>
            <p:cNvSpPr/>
            <p:nvPr/>
          </p:nvSpPr>
          <p:spPr>
            <a:xfrm>
              <a:off x="-124001" y="5094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19"/>
            <p:cNvSpPr/>
            <p:nvPr/>
          </p:nvSpPr>
          <p:spPr>
            <a:xfrm>
              <a:off x="4703718" y="2405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19"/>
            <p:cNvSpPr/>
            <p:nvPr/>
          </p:nvSpPr>
          <p:spPr>
            <a:xfrm>
              <a:off x="4674458" y="73243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19"/>
            <p:cNvSpPr/>
            <p:nvPr/>
          </p:nvSpPr>
          <p:spPr>
            <a:xfrm>
              <a:off x="5038880" y="4465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19"/>
            <p:cNvSpPr/>
            <p:nvPr/>
          </p:nvSpPr>
          <p:spPr>
            <a:xfrm>
              <a:off x="5375475" y="972455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19"/>
            <p:cNvSpPr/>
            <p:nvPr/>
          </p:nvSpPr>
          <p:spPr>
            <a:xfrm>
              <a:off x="5625926" y="515543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19"/>
            <p:cNvSpPr/>
            <p:nvPr/>
          </p:nvSpPr>
          <p:spPr>
            <a:xfrm>
              <a:off x="5438906" y="15398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19"/>
            <p:cNvSpPr/>
            <p:nvPr/>
          </p:nvSpPr>
          <p:spPr>
            <a:xfrm>
              <a:off x="6189032" y="286985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19"/>
            <p:cNvSpPr/>
            <p:nvPr/>
          </p:nvSpPr>
          <p:spPr>
            <a:xfrm>
              <a:off x="6090816" y="7602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19"/>
            <p:cNvSpPr/>
            <p:nvPr/>
          </p:nvSpPr>
          <p:spPr>
            <a:xfrm>
              <a:off x="6606655" y="79934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19"/>
            <p:cNvSpPr/>
            <p:nvPr/>
          </p:nvSpPr>
          <p:spPr>
            <a:xfrm>
              <a:off x="6875113" y="285143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19"/>
            <p:cNvSpPr/>
            <p:nvPr/>
          </p:nvSpPr>
          <p:spPr>
            <a:xfrm>
              <a:off x="7324861" y="3880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19"/>
            <p:cNvSpPr/>
            <p:nvPr/>
          </p:nvSpPr>
          <p:spPr>
            <a:xfrm>
              <a:off x="7342867" y="7895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19"/>
            <p:cNvSpPr/>
            <p:nvPr/>
          </p:nvSpPr>
          <p:spPr>
            <a:xfrm>
              <a:off x="7643244" y="102360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19"/>
            <p:cNvSpPr/>
            <p:nvPr/>
          </p:nvSpPr>
          <p:spPr>
            <a:xfrm>
              <a:off x="8135348" y="909637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19"/>
            <p:cNvSpPr/>
            <p:nvPr/>
          </p:nvSpPr>
          <p:spPr>
            <a:xfrm>
              <a:off x="7837835" y="54173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19"/>
            <p:cNvSpPr/>
            <p:nvPr/>
          </p:nvSpPr>
          <p:spPr>
            <a:xfrm>
              <a:off x="7800186" y="162782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19"/>
            <p:cNvSpPr/>
            <p:nvPr/>
          </p:nvSpPr>
          <p:spPr>
            <a:xfrm>
              <a:off x="8226812" y="-12371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19"/>
            <p:cNvSpPr/>
            <p:nvPr/>
          </p:nvSpPr>
          <p:spPr>
            <a:xfrm>
              <a:off x="6557752" y="-9711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19"/>
            <p:cNvSpPr/>
            <p:nvPr/>
          </p:nvSpPr>
          <p:spPr>
            <a:xfrm rot="-1206472">
              <a:off x="8244636" y="629176"/>
              <a:ext cx="315724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19"/>
            <p:cNvSpPr/>
            <p:nvPr/>
          </p:nvSpPr>
          <p:spPr>
            <a:xfrm rot="-1796623">
              <a:off x="4305124" y="509405"/>
              <a:ext cx="344986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19"/>
            <p:cNvSpPr/>
            <p:nvPr/>
          </p:nvSpPr>
          <p:spPr>
            <a:xfrm>
              <a:off x="465093" y="11765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19"/>
            <p:cNvSpPr/>
            <p:nvPr/>
          </p:nvSpPr>
          <p:spPr>
            <a:xfrm>
              <a:off x="435833" y="18849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19"/>
            <p:cNvSpPr/>
            <p:nvPr/>
          </p:nvSpPr>
          <p:spPr>
            <a:xfrm>
              <a:off x="800255" y="1599112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19"/>
            <p:cNvSpPr/>
            <p:nvPr/>
          </p:nvSpPr>
          <p:spPr>
            <a:xfrm>
              <a:off x="1136850" y="2124980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19"/>
            <p:cNvSpPr/>
            <p:nvPr/>
          </p:nvSpPr>
          <p:spPr>
            <a:xfrm>
              <a:off x="1387301" y="166806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19"/>
            <p:cNvSpPr/>
            <p:nvPr/>
          </p:nvSpPr>
          <p:spPr>
            <a:xfrm>
              <a:off x="1200281" y="1306508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19"/>
            <p:cNvSpPr/>
            <p:nvPr/>
          </p:nvSpPr>
          <p:spPr>
            <a:xfrm>
              <a:off x="2152820" y="1564560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19"/>
            <p:cNvSpPr/>
            <p:nvPr/>
          </p:nvSpPr>
          <p:spPr>
            <a:xfrm>
              <a:off x="1852191" y="191279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19"/>
            <p:cNvSpPr/>
            <p:nvPr/>
          </p:nvSpPr>
          <p:spPr>
            <a:xfrm>
              <a:off x="2368030" y="195187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19"/>
            <p:cNvSpPr/>
            <p:nvPr/>
          </p:nvSpPr>
          <p:spPr>
            <a:xfrm>
              <a:off x="2636488" y="1437668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19"/>
            <p:cNvSpPr/>
            <p:nvPr/>
          </p:nvSpPr>
          <p:spPr>
            <a:xfrm>
              <a:off x="3086236" y="1540591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19"/>
            <p:cNvSpPr/>
            <p:nvPr/>
          </p:nvSpPr>
          <p:spPr>
            <a:xfrm>
              <a:off x="3104242" y="1942051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19"/>
            <p:cNvSpPr/>
            <p:nvPr/>
          </p:nvSpPr>
          <p:spPr>
            <a:xfrm>
              <a:off x="3404619" y="21761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19"/>
            <p:cNvSpPr/>
            <p:nvPr/>
          </p:nvSpPr>
          <p:spPr>
            <a:xfrm>
              <a:off x="3896723" y="2062162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19"/>
            <p:cNvSpPr/>
            <p:nvPr/>
          </p:nvSpPr>
          <p:spPr>
            <a:xfrm>
              <a:off x="3599210" y="1694259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19"/>
            <p:cNvSpPr/>
            <p:nvPr/>
          </p:nvSpPr>
          <p:spPr>
            <a:xfrm>
              <a:off x="3561561" y="1315307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19"/>
            <p:cNvSpPr/>
            <p:nvPr/>
          </p:nvSpPr>
          <p:spPr>
            <a:xfrm>
              <a:off x="3988187" y="1140154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19"/>
            <p:cNvSpPr/>
            <p:nvPr/>
          </p:nvSpPr>
          <p:spPr>
            <a:xfrm>
              <a:off x="2319127" y="1142814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19"/>
            <p:cNvSpPr/>
            <p:nvPr/>
          </p:nvSpPr>
          <p:spPr>
            <a:xfrm>
              <a:off x="4072898" y="1690576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19"/>
            <p:cNvSpPr/>
            <p:nvPr/>
          </p:nvSpPr>
          <p:spPr>
            <a:xfrm>
              <a:off x="66499" y="16619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19"/>
            <p:cNvSpPr/>
            <p:nvPr/>
          </p:nvSpPr>
          <p:spPr>
            <a:xfrm>
              <a:off x="4531833" y="106602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19"/>
            <p:cNvSpPr/>
            <p:nvPr/>
          </p:nvSpPr>
          <p:spPr>
            <a:xfrm>
              <a:off x="5232850" y="130604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19"/>
            <p:cNvSpPr/>
            <p:nvPr/>
          </p:nvSpPr>
          <p:spPr>
            <a:xfrm>
              <a:off x="5948191" y="1093853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19"/>
            <p:cNvSpPr/>
            <p:nvPr/>
          </p:nvSpPr>
          <p:spPr>
            <a:xfrm>
              <a:off x="6324277" y="1506567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19"/>
            <p:cNvSpPr/>
            <p:nvPr/>
          </p:nvSpPr>
          <p:spPr>
            <a:xfrm>
              <a:off x="6464030" y="1132935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19"/>
            <p:cNvSpPr/>
            <p:nvPr/>
          </p:nvSpPr>
          <p:spPr>
            <a:xfrm>
              <a:off x="7200242" y="1123114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19"/>
            <p:cNvSpPr/>
            <p:nvPr/>
          </p:nvSpPr>
          <p:spPr>
            <a:xfrm>
              <a:off x="7500619" y="1357196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19"/>
            <p:cNvSpPr/>
            <p:nvPr/>
          </p:nvSpPr>
          <p:spPr>
            <a:xfrm>
              <a:off x="7992723" y="1243224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19"/>
            <p:cNvSpPr/>
            <p:nvPr/>
          </p:nvSpPr>
          <p:spPr>
            <a:xfrm>
              <a:off x="4751593" y="1510164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19"/>
            <p:cNvSpPr/>
            <p:nvPr/>
          </p:nvSpPr>
          <p:spPr>
            <a:xfrm>
              <a:off x="4722333" y="2218550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19"/>
            <p:cNvSpPr/>
            <p:nvPr/>
          </p:nvSpPr>
          <p:spPr>
            <a:xfrm>
              <a:off x="5086755" y="1932699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19"/>
            <p:cNvSpPr/>
            <p:nvPr/>
          </p:nvSpPr>
          <p:spPr>
            <a:xfrm>
              <a:off x="5423350" y="2458567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19"/>
            <p:cNvSpPr/>
            <p:nvPr/>
          </p:nvSpPr>
          <p:spPr>
            <a:xfrm>
              <a:off x="5673801" y="2001655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19"/>
            <p:cNvSpPr/>
            <p:nvPr/>
          </p:nvSpPr>
          <p:spPr>
            <a:xfrm>
              <a:off x="5486781" y="1640096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19"/>
            <p:cNvSpPr/>
            <p:nvPr/>
          </p:nvSpPr>
          <p:spPr>
            <a:xfrm>
              <a:off x="6236907" y="1773097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19"/>
            <p:cNvSpPr/>
            <p:nvPr/>
          </p:nvSpPr>
          <p:spPr>
            <a:xfrm>
              <a:off x="6082928" y="21464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19"/>
            <p:cNvSpPr/>
            <p:nvPr/>
          </p:nvSpPr>
          <p:spPr>
            <a:xfrm>
              <a:off x="6489805" y="2433385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19"/>
            <p:cNvSpPr/>
            <p:nvPr/>
          </p:nvSpPr>
          <p:spPr>
            <a:xfrm>
              <a:off x="6922988" y="1771256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19"/>
            <p:cNvSpPr/>
            <p:nvPr/>
          </p:nvSpPr>
          <p:spPr>
            <a:xfrm>
              <a:off x="7372736" y="1874179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19"/>
            <p:cNvSpPr/>
            <p:nvPr/>
          </p:nvSpPr>
          <p:spPr>
            <a:xfrm>
              <a:off x="6581117" y="1970839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19"/>
            <p:cNvSpPr/>
            <p:nvPr/>
          </p:nvSpPr>
          <p:spPr>
            <a:xfrm>
              <a:off x="8689294" y="438255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19"/>
            <p:cNvSpPr/>
            <p:nvPr/>
          </p:nvSpPr>
          <p:spPr>
            <a:xfrm>
              <a:off x="8183223" y="2395749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19"/>
            <p:cNvSpPr/>
            <p:nvPr/>
          </p:nvSpPr>
          <p:spPr>
            <a:xfrm>
              <a:off x="7885710" y="2027847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19"/>
            <p:cNvSpPr/>
            <p:nvPr/>
          </p:nvSpPr>
          <p:spPr>
            <a:xfrm>
              <a:off x="7848061" y="1648894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19"/>
            <p:cNvSpPr/>
            <p:nvPr/>
          </p:nvSpPr>
          <p:spPr>
            <a:xfrm>
              <a:off x="8274687" y="1473742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19"/>
            <p:cNvSpPr/>
            <p:nvPr/>
          </p:nvSpPr>
          <p:spPr>
            <a:xfrm>
              <a:off x="6770239" y="1367202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19"/>
            <p:cNvSpPr/>
            <p:nvPr/>
          </p:nvSpPr>
          <p:spPr>
            <a:xfrm>
              <a:off x="8359398" y="2024163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19"/>
            <p:cNvSpPr/>
            <p:nvPr/>
          </p:nvSpPr>
          <p:spPr>
            <a:xfrm>
              <a:off x="4352999" y="1995517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19"/>
            <p:cNvSpPr/>
            <p:nvPr/>
          </p:nvSpPr>
          <p:spPr>
            <a:xfrm>
              <a:off x="8808993" y="335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19"/>
            <p:cNvSpPr/>
            <p:nvPr/>
          </p:nvSpPr>
          <p:spPr>
            <a:xfrm>
              <a:off x="8779733" y="7419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19"/>
            <p:cNvSpPr/>
            <p:nvPr/>
          </p:nvSpPr>
          <p:spPr>
            <a:xfrm>
              <a:off x="8488730" y="979749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19"/>
            <p:cNvSpPr/>
            <p:nvPr/>
          </p:nvSpPr>
          <p:spPr>
            <a:xfrm>
              <a:off x="8344774" y="28697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19"/>
            <p:cNvSpPr/>
            <p:nvPr/>
          </p:nvSpPr>
          <p:spPr>
            <a:xfrm>
              <a:off x="8999493" y="118610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19"/>
            <p:cNvSpPr/>
            <p:nvPr/>
          </p:nvSpPr>
          <p:spPr>
            <a:xfrm>
              <a:off x="8855358" y="18849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19"/>
            <p:cNvSpPr/>
            <p:nvPr/>
          </p:nvSpPr>
          <p:spPr>
            <a:xfrm rot="-2086714">
              <a:off x="8483424" y="15941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19"/>
            <p:cNvSpPr/>
            <p:nvPr/>
          </p:nvSpPr>
          <p:spPr>
            <a:xfrm>
              <a:off x="255543" y="22814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19"/>
            <p:cNvSpPr/>
            <p:nvPr/>
          </p:nvSpPr>
          <p:spPr>
            <a:xfrm>
              <a:off x="226283" y="29898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19"/>
            <p:cNvSpPr/>
            <p:nvPr/>
          </p:nvSpPr>
          <p:spPr>
            <a:xfrm>
              <a:off x="590705" y="2704012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19"/>
            <p:cNvSpPr/>
            <p:nvPr/>
          </p:nvSpPr>
          <p:spPr>
            <a:xfrm>
              <a:off x="927300" y="3229880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19"/>
            <p:cNvSpPr/>
            <p:nvPr/>
          </p:nvSpPr>
          <p:spPr>
            <a:xfrm>
              <a:off x="1177751" y="277296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19"/>
            <p:cNvSpPr/>
            <p:nvPr/>
          </p:nvSpPr>
          <p:spPr>
            <a:xfrm>
              <a:off x="990731" y="2411408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19"/>
            <p:cNvSpPr/>
            <p:nvPr/>
          </p:nvSpPr>
          <p:spPr>
            <a:xfrm>
              <a:off x="1740857" y="2544410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19"/>
            <p:cNvSpPr/>
            <p:nvPr/>
          </p:nvSpPr>
          <p:spPr>
            <a:xfrm>
              <a:off x="1642641" y="301769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19"/>
            <p:cNvSpPr/>
            <p:nvPr/>
          </p:nvSpPr>
          <p:spPr>
            <a:xfrm>
              <a:off x="2018727" y="3430405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19"/>
            <p:cNvSpPr/>
            <p:nvPr/>
          </p:nvSpPr>
          <p:spPr>
            <a:xfrm>
              <a:off x="2158480" y="305677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19"/>
            <p:cNvSpPr/>
            <p:nvPr/>
          </p:nvSpPr>
          <p:spPr>
            <a:xfrm>
              <a:off x="2426938" y="2542568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19"/>
            <p:cNvSpPr/>
            <p:nvPr/>
          </p:nvSpPr>
          <p:spPr>
            <a:xfrm>
              <a:off x="2876686" y="2645491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19"/>
            <p:cNvSpPr/>
            <p:nvPr/>
          </p:nvSpPr>
          <p:spPr>
            <a:xfrm>
              <a:off x="2894692" y="3046951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19"/>
            <p:cNvSpPr/>
            <p:nvPr/>
          </p:nvSpPr>
          <p:spPr>
            <a:xfrm>
              <a:off x="3195069" y="32810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19"/>
            <p:cNvSpPr/>
            <p:nvPr/>
          </p:nvSpPr>
          <p:spPr>
            <a:xfrm>
              <a:off x="3687173" y="3167062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19"/>
            <p:cNvSpPr/>
            <p:nvPr/>
          </p:nvSpPr>
          <p:spPr>
            <a:xfrm>
              <a:off x="3389660" y="2799159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19"/>
            <p:cNvSpPr/>
            <p:nvPr/>
          </p:nvSpPr>
          <p:spPr>
            <a:xfrm>
              <a:off x="3352011" y="2420207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19"/>
            <p:cNvSpPr/>
            <p:nvPr/>
          </p:nvSpPr>
          <p:spPr>
            <a:xfrm>
              <a:off x="3778637" y="2245054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19"/>
            <p:cNvSpPr/>
            <p:nvPr/>
          </p:nvSpPr>
          <p:spPr>
            <a:xfrm>
              <a:off x="2109577" y="2247714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19"/>
            <p:cNvSpPr/>
            <p:nvPr/>
          </p:nvSpPr>
          <p:spPr>
            <a:xfrm>
              <a:off x="3863348" y="2795476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19"/>
            <p:cNvSpPr/>
            <p:nvPr/>
          </p:nvSpPr>
          <p:spPr>
            <a:xfrm>
              <a:off x="-143051" y="27668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19"/>
            <p:cNvSpPr/>
            <p:nvPr/>
          </p:nvSpPr>
          <p:spPr>
            <a:xfrm>
              <a:off x="169705" y="4433614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19"/>
            <p:cNvSpPr/>
            <p:nvPr/>
          </p:nvSpPr>
          <p:spPr>
            <a:xfrm>
              <a:off x="4655408" y="29898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19"/>
            <p:cNvSpPr/>
            <p:nvPr/>
          </p:nvSpPr>
          <p:spPr>
            <a:xfrm>
              <a:off x="5019830" y="2704012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19"/>
            <p:cNvSpPr/>
            <p:nvPr/>
          </p:nvSpPr>
          <p:spPr>
            <a:xfrm>
              <a:off x="5356425" y="3229880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19"/>
            <p:cNvSpPr/>
            <p:nvPr/>
          </p:nvSpPr>
          <p:spPr>
            <a:xfrm>
              <a:off x="5606876" y="277296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19"/>
            <p:cNvSpPr/>
            <p:nvPr/>
          </p:nvSpPr>
          <p:spPr>
            <a:xfrm>
              <a:off x="5216181" y="227778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19"/>
            <p:cNvSpPr/>
            <p:nvPr/>
          </p:nvSpPr>
          <p:spPr>
            <a:xfrm>
              <a:off x="6169982" y="2544410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19"/>
            <p:cNvSpPr/>
            <p:nvPr/>
          </p:nvSpPr>
          <p:spPr>
            <a:xfrm>
              <a:off x="6071766" y="301769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19"/>
            <p:cNvSpPr/>
            <p:nvPr/>
          </p:nvSpPr>
          <p:spPr>
            <a:xfrm>
              <a:off x="6587605" y="305677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19"/>
            <p:cNvSpPr/>
            <p:nvPr/>
          </p:nvSpPr>
          <p:spPr>
            <a:xfrm>
              <a:off x="6856063" y="2542568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19"/>
            <p:cNvSpPr/>
            <p:nvPr/>
          </p:nvSpPr>
          <p:spPr>
            <a:xfrm>
              <a:off x="7305811" y="2645491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19"/>
            <p:cNvSpPr/>
            <p:nvPr/>
          </p:nvSpPr>
          <p:spPr>
            <a:xfrm>
              <a:off x="7323817" y="3046951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19"/>
            <p:cNvSpPr/>
            <p:nvPr/>
          </p:nvSpPr>
          <p:spPr>
            <a:xfrm>
              <a:off x="7624194" y="32810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19"/>
            <p:cNvSpPr/>
            <p:nvPr/>
          </p:nvSpPr>
          <p:spPr>
            <a:xfrm>
              <a:off x="8116298" y="3167062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19"/>
            <p:cNvSpPr/>
            <p:nvPr/>
          </p:nvSpPr>
          <p:spPr>
            <a:xfrm>
              <a:off x="7818785" y="2799159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19"/>
            <p:cNvSpPr/>
            <p:nvPr/>
          </p:nvSpPr>
          <p:spPr>
            <a:xfrm>
              <a:off x="7781136" y="2420207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19"/>
            <p:cNvSpPr/>
            <p:nvPr/>
          </p:nvSpPr>
          <p:spPr>
            <a:xfrm>
              <a:off x="8452812" y="4629654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19"/>
            <p:cNvSpPr/>
            <p:nvPr/>
          </p:nvSpPr>
          <p:spPr>
            <a:xfrm>
              <a:off x="5899902" y="1563402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19"/>
            <p:cNvSpPr/>
            <p:nvPr/>
          </p:nvSpPr>
          <p:spPr>
            <a:xfrm rot="-1206472">
              <a:off x="8225586" y="2886601"/>
              <a:ext cx="315724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19"/>
            <p:cNvSpPr/>
            <p:nvPr/>
          </p:nvSpPr>
          <p:spPr>
            <a:xfrm>
              <a:off x="4286074" y="27668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19"/>
            <p:cNvSpPr/>
            <p:nvPr/>
          </p:nvSpPr>
          <p:spPr>
            <a:xfrm>
              <a:off x="446043" y="343400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19"/>
            <p:cNvSpPr/>
            <p:nvPr/>
          </p:nvSpPr>
          <p:spPr>
            <a:xfrm>
              <a:off x="416783" y="414238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19"/>
            <p:cNvSpPr/>
            <p:nvPr/>
          </p:nvSpPr>
          <p:spPr>
            <a:xfrm>
              <a:off x="781205" y="385653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19"/>
            <p:cNvSpPr/>
            <p:nvPr/>
          </p:nvSpPr>
          <p:spPr>
            <a:xfrm>
              <a:off x="1117800" y="4382405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19"/>
            <p:cNvSpPr/>
            <p:nvPr/>
          </p:nvSpPr>
          <p:spPr>
            <a:xfrm>
              <a:off x="1368251" y="3925493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19"/>
            <p:cNvSpPr/>
            <p:nvPr/>
          </p:nvSpPr>
          <p:spPr>
            <a:xfrm>
              <a:off x="1181231" y="356393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19"/>
            <p:cNvSpPr/>
            <p:nvPr/>
          </p:nvSpPr>
          <p:spPr>
            <a:xfrm>
              <a:off x="1931357" y="3696935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19"/>
            <p:cNvSpPr/>
            <p:nvPr/>
          </p:nvSpPr>
          <p:spPr>
            <a:xfrm>
              <a:off x="1833141" y="417021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19"/>
            <p:cNvSpPr/>
            <p:nvPr/>
          </p:nvSpPr>
          <p:spPr>
            <a:xfrm>
              <a:off x="2348980" y="420929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19"/>
            <p:cNvSpPr/>
            <p:nvPr/>
          </p:nvSpPr>
          <p:spPr>
            <a:xfrm>
              <a:off x="2617438" y="3695093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19"/>
            <p:cNvSpPr/>
            <p:nvPr/>
          </p:nvSpPr>
          <p:spPr>
            <a:xfrm>
              <a:off x="3067186" y="379801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19"/>
            <p:cNvSpPr/>
            <p:nvPr/>
          </p:nvSpPr>
          <p:spPr>
            <a:xfrm>
              <a:off x="3085192" y="419947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19"/>
            <p:cNvSpPr/>
            <p:nvPr/>
          </p:nvSpPr>
          <p:spPr>
            <a:xfrm>
              <a:off x="3385569" y="443355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19"/>
            <p:cNvSpPr/>
            <p:nvPr/>
          </p:nvSpPr>
          <p:spPr>
            <a:xfrm>
              <a:off x="3909061" y="4210899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19"/>
            <p:cNvSpPr/>
            <p:nvPr/>
          </p:nvSpPr>
          <p:spPr>
            <a:xfrm>
              <a:off x="3580160" y="395168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19"/>
            <p:cNvSpPr/>
            <p:nvPr/>
          </p:nvSpPr>
          <p:spPr>
            <a:xfrm>
              <a:off x="3542511" y="3572732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19"/>
            <p:cNvSpPr/>
            <p:nvPr/>
          </p:nvSpPr>
          <p:spPr>
            <a:xfrm>
              <a:off x="3969137" y="3397579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19"/>
            <p:cNvSpPr/>
            <p:nvPr/>
          </p:nvSpPr>
          <p:spPr>
            <a:xfrm>
              <a:off x="2300077" y="3400239"/>
              <a:ext cx="129523" cy="286464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19"/>
            <p:cNvSpPr/>
            <p:nvPr/>
          </p:nvSpPr>
          <p:spPr>
            <a:xfrm>
              <a:off x="4053848" y="394800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19"/>
            <p:cNvSpPr/>
            <p:nvPr/>
          </p:nvSpPr>
          <p:spPr>
            <a:xfrm>
              <a:off x="47449" y="391935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19"/>
            <p:cNvSpPr/>
            <p:nvPr/>
          </p:nvSpPr>
          <p:spPr>
            <a:xfrm>
              <a:off x="4512783" y="3323450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19"/>
            <p:cNvSpPr/>
            <p:nvPr/>
          </p:nvSpPr>
          <p:spPr>
            <a:xfrm>
              <a:off x="5213800" y="3563467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19"/>
            <p:cNvSpPr/>
            <p:nvPr/>
          </p:nvSpPr>
          <p:spPr>
            <a:xfrm>
              <a:off x="5929141" y="3351278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19"/>
            <p:cNvSpPr/>
            <p:nvPr/>
          </p:nvSpPr>
          <p:spPr>
            <a:xfrm>
              <a:off x="6305227" y="3763992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19"/>
            <p:cNvSpPr/>
            <p:nvPr/>
          </p:nvSpPr>
          <p:spPr>
            <a:xfrm>
              <a:off x="6444980" y="3390360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19"/>
            <p:cNvSpPr/>
            <p:nvPr/>
          </p:nvSpPr>
          <p:spPr>
            <a:xfrm>
              <a:off x="7181192" y="3380539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19"/>
            <p:cNvSpPr/>
            <p:nvPr/>
          </p:nvSpPr>
          <p:spPr>
            <a:xfrm>
              <a:off x="7481569" y="3614621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19"/>
            <p:cNvSpPr/>
            <p:nvPr/>
          </p:nvSpPr>
          <p:spPr>
            <a:xfrm>
              <a:off x="7973673" y="3500649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19"/>
            <p:cNvSpPr/>
            <p:nvPr/>
          </p:nvSpPr>
          <p:spPr>
            <a:xfrm>
              <a:off x="4732543" y="3767589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19"/>
            <p:cNvSpPr/>
            <p:nvPr/>
          </p:nvSpPr>
          <p:spPr>
            <a:xfrm>
              <a:off x="4703283" y="447597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19"/>
            <p:cNvSpPr/>
            <p:nvPr/>
          </p:nvSpPr>
          <p:spPr>
            <a:xfrm>
              <a:off x="5067705" y="4190124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19"/>
            <p:cNvSpPr/>
            <p:nvPr/>
          </p:nvSpPr>
          <p:spPr>
            <a:xfrm>
              <a:off x="5365113" y="4316417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19"/>
            <p:cNvSpPr/>
            <p:nvPr/>
          </p:nvSpPr>
          <p:spPr>
            <a:xfrm>
              <a:off x="5654751" y="4259080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19"/>
            <p:cNvSpPr/>
            <p:nvPr/>
          </p:nvSpPr>
          <p:spPr>
            <a:xfrm>
              <a:off x="5467731" y="3897521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19"/>
            <p:cNvSpPr/>
            <p:nvPr/>
          </p:nvSpPr>
          <p:spPr>
            <a:xfrm>
              <a:off x="6217857" y="4030522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19"/>
            <p:cNvSpPr/>
            <p:nvPr/>
          </p:nvSpPr>
          <p:spPr>
            <a:xfrm>
              <a:off x="5866116" y="387111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19"/>
            <p:cNvSpPr/>
            <p:nvPr/>
          </p:nvSpPr>
          <p:spPr>
            <a:xfrm>
              <a:off x="6577205" y="432399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19"/>
            <p:cNvSpPr/>
            <p:nvPr/>
          </p:nvSpPr>
          <p:spPr>
            <a:xfrm>
              <a:off x="6903938" y="4028681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19"/>
            <p:cNvSpPr/>
            <p:nvPr/>
          </p:nvSpPr>
          <p:spPr>
            <a:xfrm>
              <a:off x="7353686" y="4131604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19"/>
            <p:cNvSpPr/>
            <p:nvPr/>
          </p:nvSpPr>
          <p:spPr>
            <a:xfrm>
              <a:off x="7371692" y="4533064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19"/>
            <p:cNvSpPr/>
            <p:nvPr/>
          </p:nvSpPr>
          <p:spPr>
            <a:xfrm>
              <a:off x="7552082" y="48481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19"/>
            <p:cNvSpPr/>
            <p:nvPr/>
          </p:nvSpPr>
          <p:spPr>
            <a:xfrm>
              <a:off x="8198961" y="4775974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19"/>
            <p:cNvSpPr/>
            <p:nvPr/>
          </p:nvSpPr>
          <p:spPr>
            <a:xfrm>
              <a:off x="7866660" y="4285272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19"/>
            <p:cNvSpPr/>
            <p:nvPr/>
          </p:nvSpPr>
          <p:spPr>
            <a:xfrm>
              <a:off x="7829011" y="3906319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19"/>
            <p:cNvSpPr/>
            <p:nvPr/>
          </p:nvSpPr>
          <p:spPr>
            <a:xfrm>
              <a:off x="8255637" y="3731167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19"/>
            <p:cNvSpPr/>
            <p:nvPr/>
          </p:nvSpPr>
          <p:spPr>
            <a:xfrm>
              <a:off x="6586577" y="3733827"/>
              <a:ext cx="129523" cy="286464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19"/>
            <p:cNvSpPr/>
            <p:nvPr/>
          </p:nvSpPr>
          <p:spPr>
            <a:xfrm>
              <a:off x="8340348" y="4281588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19"/>
            <p:cNvSpPr/>
            <p:nvPr/>
          </p:nvSpPr>
          <p:spPr>
            <a:xfrm>
              <a:off x="4333949" y="4252942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19"/>
            <p:cNvSpPr/>
            <p:nvPr/>
          </p:nvSpPr>
          <p:spPr>
            <a:xfrm>
              <a:off x="8827543" y="22814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19"/>
            <p:cNvSpPr/>
            <p:nvPr/>
          </p:nvSpPr>
          <p:spPr>
            <a:xfrm>
              <a:off x="8760683" y="299938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19"/>
            <p:cNvSpPr/>
            <p:nvPr/>
          </p:nvSpPr>
          <p:spPr>
            <a:xfrm>
              <a:off x="8469680" y="3237174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19"/>
            <p:cNvSpPr/>
            <p:nvPr/>
          </p:nvSpPr>
          <p:spPr>
            <a:xfrm>
              <a:off x="8373224" y="2634867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19"/>
            <p:cNvSpPr/>
            <p:nvPr/>
          </p:nvSpPr>
          <p:spPr>
            <a:xfrm>
              <a:off x="8980443" y="344352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19"/>
            <p:cNvSpPr/>
            <p:nvPr/>
          </p:nvSpPr>
          <p:spPr>
            <a:xfrm>
              <a:off x="8836308" y="414238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19"/>
            <p:cNvSpPr/>
            <p:nvPr/>
          </p:nvSpPr>
          <p:spPr>
            <a:xfrm rot="-2086714">
              <a:off x="8464374" y="38515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19"/>
            <p:cNvSpPr/>
            <p:nvPr/>
          </p:nvSpPr>
          <p:spPr>
            <a:xfrm flipH="1">
              <a:off x="8740347" y="492692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19"/>
            <p:cNvSpPr/>
            <p:nvPr/>
          </p:nvSpPr>
          <p:spPr>
            <a:xfrm flipH="1">
              <a:off x="8243290" y="45613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19"/>
            <p:cNvSpPr/>
            <p:nvPr/>
          </p:nvSpPr>
          <p:spPr>
            <a:xfrm flipH="1">
              <a:off x="7936946" y="488254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19"/>
            <p:cNvSpPr/>
            <p:nvPr/>
          </p:nvSpPr>
          <p:spPr>
            <a:xfrm flipH="1">
              <a:off x="7686668" y="449161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19"/>
            <p:cNvSpPr/>
            <p:nvPr/>
          </p:nvSpPr>
          <p:spPr>
            <a:xfrm flipH="1">
              <a:off x="7212430" y="48750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19"/>
            <p:cNvSpPr/>
            <p:nvPr/>
          </p:nvSpPr>
          <p:spPr>
            <a:xfrm flipH="1">
              <a:off x="6908674" y="4545042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19"/>
            <p:cNvSpPr/>
            <p:nvPr/>
          </p:nvSpPr>
          <p:spPr>
            <a:xfrm flipH="1">
              <a:off x="6605946" y="491414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19"/>
            <p:cNvSpPr/>
            <p:nvPr/>
          </p:nvSpPr>
          <p:spPr>
            <a:xfrm flipH="1">
              <a:off x="5947898" y="45028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19"/>
            <p:cNvSpPr/>
            <p:nvPr/>
          </p:nvSpPr>
          <p:spPr>
            <a:xfrm flipH="1">
              <a:off x="6036088" y="49043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19"/>
            <p:cNvSpPr/>
            <p:nvPr/>
          </p:nvSpPr>
          <p:spPr>
            <a:xfrm flipH="1">
              <a:off x="5639294" y="47881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19"/>
            <p:cNvSpPr/>
            <p:nvPr/>
          </p:nvSpPr>
          <p:spPr>
            <a:xfrm flipH="1">
              <a:off x="5176033" y="4920587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19"/>
            <p:cNvSpPr/>
            <p:nvPr/>
          </p:nvSpPr>
          <p:spPr>
            <a:xfrm rot="3152087" flipH="1">
              <a:off x="5357731" y="4664383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19"/>
            <p:cNvSpPr/>
            <p:nvPr/>
          </p:nvSpPr>
          <p:spPr>
            <a:xfrm flipH="1">
              <a:off x="4834986" y="465285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19"/>
            <p:cNvSpPr/>
            <p:nvPr/>
          </p:nvSpPr>
          <p:spPr>
            <a:xfrm flipH="1">
              <a:off x="8812125" y="46242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19"/>
            <p:cNvSpPr/>
            <p:nvPr/>
          </p:nvSpPr>
          <p:spPr>
            <a:xfrm flipH="1">
              <a:off x="3556697" y="484723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19"/>
            <p:cNvSpPr/>
            <p:nvPr/>
          </p:nvSpPr>
          <p:spPr>
            <a:xfrm flipH="1">
              <a:off x="3814165" y="45613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19"/>
            <p:cNvSpPr/>
            <p:nvPr/>
          </p:nvSpPr>
          <p:spPr>
            <a:xfrm flipH="1">
              <a:off x="3230084" y="486399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19"/>
            <p:cNvSpPr/>
            <p:nvPr/>
          </p:nvSpPr>
          <p:spPr>
            <a:xfrm flipH="1">
              <a:off x="3022643" y="4592280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19"/>
            <p:cNvSpPr/>
            <p:nvPr/>
          </p:nvSpPr>
          <p:spPr>
            <a:xfrm flipH="1">
              <a:off x="2634343" y="452294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19"/>
            <p:cNvSpPr/>
            <p:nvPr/>
          </p:nvSpPr>
          <p:spPr>
            <a:xfrm flipH="1">
              <a:off x="2027858" y="456202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19"/>
            <p:cNvSpPr/>
            <p:nvPr/>
          </p:nvSpPr>
          <p:spPr>
            <a:xfrm flipH="1">
              <a:off x="1518773" y="45028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19"/>
            <p:cNvSpPr/>
            <p:nvPr/>
          </p:nvSpPr>
          <p:spPr>
            <a:xfrm flipH="1">
              <a:off x="1606963" y="49043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19"/>
            <p:cNvSpPr/>
            <p:nvPr/>
          </p:nvSpPr>
          <p:spPr>
            <a:xfrm flipH="1">
              <a:off x="931408" y="4939624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19"/>
            <p:cNvSpPr/>
            <p:nvPr/>
          </p:nvSpPr>
          <p:spPr>
            <a:xfrm flipH="1">
              <a:off x="1007844" y="465653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19"/>
            <p:cNvSpPr/>
            <p:nvPr/>
          </p:nvSpPr>
          <p:spPr>
            <a:xfrm rot="1206472" flipH="1">
              <a:off x="472749" y="4743976"/>
              <a:ext cx="315724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19"/>
            <p:cNvSpPr/>
            <p:nvPr/>
          </p:nvSpPr>
          <p:spPr>
            <a:xfrm flipH="1">
              <a:off x="4383000" y="46242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19"/>
            <p:cNvSpPr/>
            <p:nvPr/>
          </p:nvSpPr>
          <p:spPr>
            <a:xfrm flipH="1">
              <a:off x="8467549" y="52913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19"/>
            <p:cNvSpPr/>
            <p:nvPr/>
          </p:nvSpPr>
          <p:spPr>
            <a:xfrm flipH="1">
              <a:off x="6361947" y="4467902"/>
              <a:ext cx="129523" cy="286464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19"/>
            <p:cNvSpPr/>
            <p:nvPr/>
          </p:nvSpPr>
          <p:spPr>
            <a:xfrm flipH="1">
              <a:off x="4665060" y="491372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19"/>
            <p:cNvSpPr/>
            <p:nvPr/>
          </p:nvSpPr>
          <p:spPr>
            <a:xfrm flipH="1">
              <a:off x="4083984" y="482914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19"/>
            <p:cNvSpPr/>
            <p:nvPr/>
          </p:nvSpPr>
          <p:spPr>
            <a:xfrm flipH="1">
              <a:off x="2776968" y="4856528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19"/>
            <p:cNvSpPr/>
            <p:nvPr/>
          </p:nvSpPr>
          <p:spPr>
            <a:xfrm flipH="1">
              <a:off x="2170483" y="4895610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19"/>
            <p:cNvSpPr/>
            <p:nvPr/>
          </p:nvSpPr>
          <p:spPr>
            <a:xfrm flipH="1">
              <a:off x="41597" y="48567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19"/>
            <p:cNvSpPr/>
            <p:nvPr/>
          </p:nvSpPr>
          <p:spPr>
            <a:xfrm flipH="1">
              <a:off x="340190" y="5025424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19"/>
            <p:cNvSpPr/>
            <p:nvPr/>
          </p:nvSpPr>
          <p:spPr>
            <a:xfrm>
              <a:off x="4162249" y="18555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19"/>
            <p:cNvSpPr/>
            <p:nvPr/>
          </p:nvSpPr>
          <p:spPr>
            <a:xfrm>
              <a:off x="4248281" y="82073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19"/>
            <p:cNvSpPr/>
            <p:nvPr/>
          </p:nvSpPr>
          <p:spPr>
            <a:xfrm>
              <a:off x="5873230" y="6592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19"/>
            <p:cNvSpPr/>
            <p:nvPr/>
          </p:nvSpPr>
          <p:spPr>
            <a:xfrm>
              <a:off x="7210806" y="20846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19"/>
            <p:cNvSpPr/>
            <p:nvPr/>
          </p:nvSpPr>
          <p:spPr>
            <a:xfrm>
              <a:off x="5085811" y="782119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19"/>
            <p:cNvSpPr/>
            <p:nvPr/>
          </p:nvSpPr>
          <p:spPr>
            <a:xfrm>
              <a:off x="1539248" y="1385776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19"/>
            <p:cNvSpPr/>
            <p:nvPr/>
          </p:nvSpPr>
          <p:spPr>
            <a:xfrm>
              <a:off x="2663198" y="227160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19"/>
            <p:cNvSpPr/>
            <p:nvPr/>
          </p:nvSpPr>
          <p:spPr>
            <a:xfrm>
              <a:off x="6982574" y="2168142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2" name="Google Shape;1772;p19"/>
          <p:cNvSpPr/>
          <p:nvPr/>
        </p:nvSpPr>
        <p:spPr>
          <a:xfrm flipH="1">
            <a:off x="685800" y="457200"/>
            <a:ext cx="7772400" cy="422760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73" name="Google Shape;1773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4" name="Google Shape;1774;p19"/>
          <p:cNvSpPr txBox="1">
            <a:spLocks noGrp="1"/>
          </p:cNvSpPr>
          <p:nvPr>
            <p:ph type="title"/>
          </p:nvPr>
        </p:nvSpPr>
        <p:spPr>
          <a:xfrm>
            <a:off x="796650" y="392775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CUSTOM_3_1_1_2">
    <p:bg>
      <p:bgPr>
        <a:solidFill>
          <a:schemeClr val="accent4"/>
        </a:solidFill>
        <a:effectLst/>
      </p:bgPr>
    </p:bg>
    <p:spTree>
      <p:nvGrpSpPr>
        <p:cNvPr id="1" name="Shape 1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8" name="Google Shape;1808;p21"/>
          <p:cNvGrpSpPr/>
          <p:nvPr/>
        </p:nvGrpSpPr>
        <p:grpSpPr>
          <a:xfrm>
            <a:off x="-143051" y="-12371"/>
            <a:ext cx="9300161" cy="5620495"/>
            <a:chOff x="-143051" y="-12371"/>
            <a:chExt cx="9300161" cy="5620495"/>
          </a:xfrm>
        </p:grpSpPr>
        <p:sp>
          <p:nvSpPr>
            <p:cNvPr id="1809" name="Google Shape;1809;p21"/>
            <p:cNvSpPr/>
            <p:nvPr/>
          </p:nvSpPr>
          <p:spPr>
            <a:xfrm>
              <a:off x="274593" y="2405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21"/>
            <p:cNvSpPr/>
            <p:nvPr/>
          </p:nvSpPr>
          <p:spPr>
            <a:xfrm>
              <a:off x="245333" y="73243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21"/>
            <p:cNvSpPr/>
            <p:nvPr/>
          </p:nvSpPr>
          <p:spPr>
            <a:xfrm>
              <a:off x="609755" y="4465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21"/>
            <p:cNvSpPr/>
            <p:nvPr/>
          </p:nvSpPr>
          <p:spPr>
            <a:xfrm>
              <a:off x="946350" y="972455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21"/>
            <p:cNvSpPr/>
            <p:nvPr/>
          </p:nvSpPr>
          <p:spPr>
            <a:xfrm>
              <a:off x="1196801" y="515543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21"/>
            <p:cNvSpPr/>
            <p:nvPr/>
          </p:nvSpPr>
          <p:spPr>
            <a:xfrm>
              <a:off x="1247906" y="121058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21"/>
            <p:cNvSpPr/>
            <p:nvPr/>
          </p:nvSpPr>
          <p:spPr>
            <a:xfrm>
              <a:off x="1759907" y="286985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21"/>
            <p:cNvSpPr/>
            <p:nvPr/>
          </p:nvSpPr>
          <p:spPr>
            <a:xfrm>
              <a:off x="1661691" y="7602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21"/>
            <p:cNvSpPr/>
            <p:nvPr/>
          </p:nvSpPr>
          <p:spPr>
            <a:xfrm>
              <a:off x="2037777" y="1172980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21"/>
            <p:cNvSpPr/>
            <p:nvPr/>
          </p:nvSpPr>
          <p:spPr>
            <a:xfrm>
              <a:off x="2177530" y="79934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21"/>
            <p:cNvSpPr/>
            <p:nvPr/>
          </p:nvSpPr>
          <p:spPr>
            <a:xfrm>
              <a:off x="2445988" y="285143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21"/>
            <p:cNvSpPr/>
            <p:nvPr/>
          </p:nvSpPr>
          <p:spPr>
            <a:xfrm>
              <a:off x="2895736" y="3880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21"/>
            <p:cNvSpPr/>
            <p:nvPr/>
          </p:nvSpPr>
          <p:spPr>
            <a:xfrm>
              <a:off x="2913742" y="7895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21"/>
            <p:cNvSpPr/>
            <p:nvPr/>
          </p:nvSpPr>
          <p:spPr>
            <a:xfrm>
              <a:off x="3214119" y="102360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21"/>
            <p:cNvSpPr/>
            <p:nvPr/>
          </p:nvSpPr>
          <p:spPr>
            <a:xfrm>
              <a:off x="3706223" y="909637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21"/>
            <p:cNvSpPr/>
            <p:nvPr/>
          </p:nvSpPr>
          <p:spPr>
            <a:xfrm>
              <a:off x="3408710" y="54173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21"/>
            <p:cNvSpPr/>
            <p:nvPr/>
          </p:nvSpPr>
          <p:spPr>
            <a:xfrm>
              <a:off x="3371061" y="162782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21"/>
            <p:cNvSpPr/>
            <p:nvPr/>
          </p:nvSpPr>
          <p:spPr>
            <a:xfrm>
              <a:off x="3797687" y="-12371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21"/>
            <p:cNvSpPr/>
            <p:nvPr/>
          </p:nvSpPr>
          <p:spPr>
            <a:xfrm>
              <a:off x="2128627" y="-9711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21"/>
            <p:cNvSpPr/>
            <p:nvPr/>
          </p:nvSpPr>
          <p:spPr>
            <a:xfrm>
              <a:off x="3882398" y="53805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21"/>
            <p:cNvSpPr/>
            <p:nvPr/>
          </p:nvSpPr>
          <p:spPr>
            <a:xfrm>
              <a:off x="-124001" y="5094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21"/>
            <p:cNvSpPr/>
            <p:nvPr/>
          </p:nvSpPr>
          <p:spPr>
            <a:xfrm>
              <a:off x="4703718" y="2405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21"/>
            <p:cNvSpPr/>
            <p:nvPr/>
          </p:nvSpPr>
          <p:spPr>
            <a:xfrm>
              <a:off x="4674458" y="73243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21"/>
            <p:cNvSpPr/>
            <p:nvPr/>
          </p:nvSpPr>
          <p:spPr>
            <a:xfrm>
              <a:off x="5038880" y="4465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21"/>
            <p:cNvSpPr/>
            <p:nvPr/>
          </p:nvSpPr>
          <p:spPr>
            <a:xfrm>
              <a:off x="5375475" y="972455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21"/>
            <p:cNvSpPr/>
            <p:nvPr/>
          </p:nvSpPr>
          <p:spPr>
            <a:xfrm>
              <a:off x="5625926" y="515543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21"/>
            <p:cNvSpPr/>
            <p:nvPr/>
          </p:nvSpPr>
          <p:spPr>
            <a:xfrm>
              <a:off x="5438906" y="15398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21"/>
            <p:cNvSpPr/>
            <p:nvPr/>
          </p:nvSpPr>
          <p:spPr>
            <a:xfrm>
              <a:off x="6189032" y="286985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21"/>
            <p:cNvSpPr/>
            <p:nvPr/>
          </p:nvSpPr>
          <p:spPr>
            <a:xfrm>
              <a:off x="6090816" y="7602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21"/>
            <p:cNvSpPr/>
            <p:nvPr/>
          </p:nvSpPr>
          <p:spPr>
            <a:xfrm>
              <a:off x="6606655" y="79934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21"/>
            <p:cNvSpPr/>
            <p:nvPr/>
          </p:nvSpPr>
          <p:spPr>
            <a:xfrm>
              <a:off x="6875113" y="285143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21"/>
            <p:cNvSpPr/>
            <p:nvPr/>
          </p:nvSpPr>
          <p:spPr>
            <a:xfrm>
              <a:off x="7324861" y="3880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21"/>
            <p:cNvSpPr/>
            <p:nvPr/>
          </p:nvSpPr>
          <p:spPr>
            <a:xfrm>
              <a:off x="7342867" y="7895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21"/>
            <p:cNvSpPr/>
            <p:nvPr/>
          </p:nvSpPr>
          <p:spPr>
            <a:xfrm>
              <a:off x="7643244" y="102360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21"/>
            <p:cNvSpPr/>
            <p:nvPr/>
          </p:nvSpPr>
          <p:spPr>
            <a:xfrm>
              <a:off x="8135348" y="909637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21"/>
            <p:cNvSpPr/>
            <p:nvPr/>
          </p:nvSpPr>
          <p:spPr>
            <a:xfrm>
              <a:off x="7837835" y="54173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21"/>
            <p:cNvSpPr/>
            <p:nvPr/>
          </p:nvSpPr>
          <p:spPr>
            <a:xfrm>
              <a:off x="7800186" y="162782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21"/>
            <p:cNvSpPr/>
            <p:nvPr/>
          </p:nvSpPr>
          <p:spPr>
            <a:xfrm>
              <a:off x="8226812" y="-12371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21"/>
            <p:cNvSpPr/>
            <p:nvPr/>
          </p:nvSpPr>
          <p:spPr>
            <a:xfrm>
              <a:off x="6557752" y="-9711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21"/>
            <p:cNvSpPr/>
            <p:nvPr/>
          </p:nvSpPr>
          <p:spPr>
            <a:xfrm rot="-1206472">
              <a:off x="8244636" y="629176"/>
              <a:ext cx="315724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21"/>
            <p:cNvSpPr/>
            <p:nvPr/>
          </p:nvSpPr>
          <p:spPr>
            <a:xfrm rot="-1796623">
              <a:off x="4305124" y="509405"/>
              <a:ext cx="344986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21"/>
            <p:cNvSpPr/>
            <p:nvPr/>
          </p:nvSpPr>
          <p:spPr>
            <a:xfrm>
              <a:off x="465093" y="11765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21"/>
            <p:cNvSpPr/>
            <p:nvPr/>
          </p:nvSpPr>
          <p:spPr>
            <a:xfrm>
              <a:off x="435833" y="18849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21"/>
            <p:cNvSpPr/>
            <p:nvPr/>
          </p:nvSpPr>
          <p:spPr>
            <a:xfrm>
              <a:off x="800255" y="1599112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21"/>
            <p:cNvSpPr/>
            <p:nvPr/>
          </p:nvSpPr>
          <p:spPr>
            <a:xfrm>
              <a:off x="1136850" y="2124980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21"/>
            <p:cNvSpPr/>
            <p:nvPr/>
          </p:nvSpPr>
          <p:spPr>
            <a:xfrm>
              <a:off x="1387301" y="166806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21"/>
            <p:cNvSpPr/>
            <p:nvPr/>
          </p:nvSpPr>
          <p:spPr>
            <a:xfrm>
              <a:off x="1200281" y="1306508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21"/>
            <p:cNvSpPr/>
            <p:nvPr/>
          </p:nvSpPr>
          <p:spPr>
            <a:xfrm>
              <a:off x="2152820" y="1564560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21"/>
            <p:cNvSpPr/>
            <p:nvPr/>
          </p:nvSpPr>
          <p:spPr>
            <a:xfrm>
              <a:off x="1852191" y="191279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21"/>
            <p:cNvSpPr/>
            <p:nvPr/>
          </p:nvSpPr>
          <p:spPr>
            <a:xfrm>
              <a:off x="2368030" y="195187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21"/>
            <p:cNvSpPr/>
            <p:nvPr/>
          </p:nvSpPr>
          <p:spPr>
            <a:xfrm>
              <a:off x="2636488" y="1437668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21"/>
            <p:cNvSpPr/>
            <p:nvPr/>
          </p:nvSpPr>
          <p:spPr>
            <a:xfrm>
              <a:off x="3086236" y="1540591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21"/>
            <p:cNvSpPr/>
            <p:nvPr/>
          </p:nvSpPr>
          <p:spPr>
            <a:xfrm>
              <a:off x="3104242" y="1942051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21"/>
            <p:cNvSpPr/>
            <p:nvPr/>
          </p:nvSpPr>
          <p:spPr>
            <a:xfrm>
              <a:off x="3404619" y="21761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21"/>
            <p:cNvSpPr/>
            <p:nvPr/>
          </p:nvSpPr>
          <p:spPr>
            <a:xfrm>
              <a:off x="3896723" y="2062162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21"/>
            <p:cNvSpPr/>
            <p:nvPr/>
          </p:nvSpPr>
          <p:spPr>
            <a:xfrm>
              <a:off x="3599210" y="1694259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21"/>
            <p:cNvSpPr/>
            <p:nvPr/>
          </p:nvSpPr>
          <p:spPr>
            <a:xfrm>
              <a:off x="3561561" y="1315307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21"/>
            <p:cNvSpPr/>
            <p:nvPr/>
          </p:nvSpPr>
          <p:spPr>
            <a:xfrm>
              <a:off x="3988187" y="1140154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21"/>
            <p:cNvSpPr/>
            <p:nvPr/>
          </p:nvSpPr>
          <p:spPr>
            <a:xfrm>
              <a:off x="2319127" y="1142814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21"/>
            <p:cNvSpPr/>
            <p:nvPr/>
          </p:nvSpPr>
          <p:spPr>
            <a:xfrm>
              <a:off x="4072898" y="1690576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21"/>
            <p:cNvSpPr/>
            <p:nvPr/>
          </p:nvSpPr>
          <p:spPr>
            <a:xfrm>
              <a:off x="66499" y="16619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21"/>
            <p:cNvSpPr/>
            <p:nvPr/>
          </p:nvSpPr>
          <p:spPr>
            <a:xfrm>
              <a:off x="4531833" y="106602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21"/>
            <p:cNvSpPr/>
            <p:nvPr/>
          </p:nvSpPr>
          <p:spPr>
            <a:xfrm>
              <a:off x="5232850" y="130604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21"/>
            <p:cNvSpPr/>
            <p:nvPr/>
          </p:nvSpPr>
          <p:spPr>
            <a:xfrm>
              <a:off x="5948191" y="1093853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21"/>
            <p:cNvSpPr/>
            <p:nvPr/>
          </p:nvSpPr>
          <p:spPr>
            <a:xfrm>
              <a:off x="6324277" y="1506567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21"/>
            <p:cNvSpPr/>
            <p:nvPr/>
          </p:nvSpPr>
          <p:spPr>
            <a:xfrm>
              <a:off x="6464030" y="1132935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21"/>
            <p:cNvSpPr/>
            <p:nvPr/>
          </p:nvSpPr>
          <p:spPr>
            <a:xfrm>
              <a:off x="7200242" y="1123114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21"/>
            <p:cNvSpPr/>
            <p:nvPr/>
          </p:nvSpPr>
          <p:spPr>
            <a:xfrm>
              <a:off x="7500619" y="1357196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21"/>
            <p:cNvSpPr/>
            <p:nvPr/>
          </p:nvSpPr>
          <p:spPr>
            <a:xfrm>
              <a:off x="7992723" y="1243224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21"/>
            <p:cNvSpPr/>
            <p:nvPr/>
          </p:nvSpPr>
          <p:spPr>
            <a:xfrm>
              <a:off x="4751593" y="1510164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21"/>
            <p:cNvSpPr/>
            <p:nvPr/>
          </p:nvSpPr>
          <p:spPr>
            <a:xfrm>
              <a:off x="4722333" y="2218550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21"/>
            <p:cNvSpPr/>
            <p:nvPr/>
          </p:nvSpPr>
          <p:spPr>
            <a:xfrm>
              <a:off x="5086755" y="1932699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21"/>
            <p:cNvSpPr/>
            <p:nvPr/>
          </p:nvSpPr>
          <p:spPr>
            <a:xfrm>
              <a:off x="5423350" y="2458567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21"/>
            <p:cNvSpPr/>
            <p:nvPr/>
          </p:nvSpPr>
          <p:spPr>
            <a:xfrm>
              <a:off x="5673801" y="2001655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21"/>
            <p:cNvSpPr/>
            <p:nvPr/>
          </p:nvSpPr>
          <p:spPr>
            <a:xfrm>
              <a:off x="5486781" y="1640096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21"/>
            <p:cNvSpPr/>
            <p:nvPr/>
          </p:nvSpPr>
          <p:spPr>
            <a:xfrm>
              <a:off x="6236907" y="1773097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21"/>
            <p:cNvSpPr/>
            <p:nvPr/>
          </p:nvSpPr>
          <p:spPr>
            <a:xfrm>
              <a:off x="6082928" y="21464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21"/>
            <p:cNvSpPr/>
            <p:nvPr/>
          </p:nvSpPr>
          <p:spPr>
            <a:xfrm>
              <a:off x="6489805" y="2433385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21"/>
            <p:cNvSpPr/>
            <p:nvPr/>
          </p:nvSpPr>
          <p:spPr>
            <a:xfrm>
              <a:off x="6922988" y="1771256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21"/>
            <p:cNvSpPr/>
            <p:nvPr/>
          </p:nvSpPr>
          <p:spPr>
            <a:xfrm>
              <a:off x="7372736" y="1874179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21"/>
            <p:cNvSpPr/>
            <p:nvPr/>
          </p:nvSpPr>
          <p:spPr>
            <a:xfrm>
              <a:off x="6581117" y="1970839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21"/>
            <p:cNvSpPr/>
            <p:nvPr/>
          </p:nvSpPr>
          <p:spPr>
            <a:xfrm>
              <a:off x="8689294" y="438255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21"/>
            <p:cNvSpPr/>
            <p:nvPr/>
          </p:nvSpPr>
          <p:spPr>
            <a:xfrm>
              <a:off x="8183223" y="2395749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21"/>
            <p:cNvSpPr/>
            <p:nvPr/>
          </p:nvSpPr>
          <p:spPr>
            <a:xfrm>
              <a:off x="7885710" y="2027847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21"/>
            <p:cNvSpPr/>
            <p:nvPr/>
          </p:nvSpPr>
          <p:spPr>
            <a:xfrm>
              <a:off x="7848061" y="1648894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21"/>
            <p:cNvSpPr/>
            <p:nvPr/>
          </p:nvSpPr>
          <p:spPr>
            <a:xfrm>
              <a:off x="8274687" y="1473742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21"/>
            <p:cNvSpPr/>
            <p:nvPr/>
          </p:nvSpPr>
          <p:spPr>
            <a:xfrm>
              <a:off x="6770239" y="1367202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21"/>
            <p:cNvSpPr/>
            <p:nvPr/>
          </p:nvSpPr>
          <p:spPr>
            <a:xfrm>
              <a:off x="8359398" y="2024163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21"/>
            <p:cNvSpPr/>
            <p:nvPr/>
          </p:nvSpPr>
          <p:spPr>
            <a:xfrm>
              <a:off x="4352999" y="1995517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21"/>
            <p:cNvSpPr/>
            <p:nvPr/>
          </p:nvSpPr>
          <p:spPr>
            <a:xfrm>
              <a:off x="8808993" y="335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21"/>
            <p:cNvSpPr/>
            <p:nvPr/>
          </p:nvSpPr>
          <p:spPr>
            <a:xfrm>
              <a:off x="8779733" y="7419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21"/>
            <p:cNvSpPr/>
            <p:nvPr/>
          </p:nvSpPr>
          <p:spPr>
            <a:xfrm>
              <a:off x="8488730" y="979749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21"/>
            <p:cNvSpPr/>
            <p:nvPr/>
          </p:nvSpPr>
          <p:spPr>
            <a:xfrm>
              <a:off x="8344774" y="28697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21"/>
            <p:cNvSpPr/>
            <p:nvPr/>
          </p:nvSpPr>
          <p:spPr>
            <a:xfrm>
              <a:off x="8999493" y="118610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21"/>
            <p:cNvSpPr/>
            <p:nvPr/>
          </p:nvSpPr>
          <p:spPr>
            <a:xfrm>
              <a:off x="8855358" y="18849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21"/>
            <p:cNvSpPr/>
            <p:nvPr/>
          </p:nvSpPr>
          <p:spPr>
            <a:xfrm rot="-2086714">
              <a:off x="8483424" y="15941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21"/>
            <p:cNvSpPr/>
            <p:nvPr/>
          </p:nvSpPr>
          <p:spPr>
            <a:xfrm>
              <a:off x="255543" y="22814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21"/>
            <p:cNvSpPr/>
            <p:nvPr/>
          </p:nvSpPr>
          <p:spPr>
            <a:xfrm>
              <a:off x="226283" y="29898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21"/>
            <p:cNvSpPr/>
            <p:nvPr/>
          </p:nvSpPr>
          <p:spPr>
            <a:xfrm>
              <a:off x="590705" y="2704012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21"/>
            <p:cNvSpPr/>
            <p:nvPr/>
          </p:nvSpPr>
          <p:spPr>
            <a:xfrm>
              <a:off x="927300" y="3229880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21"/>
            <p:cNvSpPr/>
            <p:nvPr/>
          </p:nvSpPr>
          <p:spPr>
            <a:xfrm>
              <a:off x="1177751" y="277296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21"/>
            <p:cNvSpPr/>
            <p:nvPr/>
          </p:nvSpPr>
          <p:spPr>
            <a:xfrm>
              <a:off x="990731" y="2411408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21"/>
            <p:cNvSpPr/>
            <p:nvPr/>
          </p:nvSpPr>
          <p:spPr>
            <a:xfrm>
              <a:off x="1740857" y="2544410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21"/>
            <p:cNvSpPr/>
            <p:nvPr/>
          </p:nvSpPr>
          <p:spPr>
            <a:xfrm>
              <a:off x="1642641" y="301769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21"/>
            <p:cNvSpPr/>
            <p:nvPr/>
          </p:nvSpPr>
          <p:spPr>
            <a:xfrm>
              <a:off x="2018727" y="3430405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21"/>
            <p:cNvSpPr/>
            <p:nvPr/>
          </p:nvSpPr>
          <p:spPr>
            <a:xfrm>
              <a:off x="2158480" y="305677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21"/>
            <p:cNvSpPr/>
            <p:nvPr/>
          </p:nvSpPr>
          <p:spPr>
            <a:xfrm>
              <a:off x="2426938" y="2542568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21"/>
            <p:cNvSpPr/>
            <p:nvPr/>
          </p:nvSpPr>
          <p:spPr>
            <a:xfrm>
              <a:off x="2876686" y="2645491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21"/>
            <p:cNvSpPr/>
            <p:nvPr/>
          </p:nvSpPr>
          <p:spPr>
            <a:xfrm>
              <a:off x="2894692" y="3046951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21"/>
            <p:cNvSpPr/>
            <p:nvPr/>
          </p:nvSpPr>
          <p:spPr>
            <a:xfrm>
              <a:off x="3195069" y="32810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21"/>
            <p:cNvSpPr/>
            <p:nvPr/>
          </p:nvSpPr>
          <p:spPr>
            <a:xfrm>
              <a:off x="3687173" y="3167062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21"/>
            <p:cNvSpPr/>
            <p:nvPr/>
          </p:nvSpPr>
          <p:spPr>
            <a:xfrm>
              <a:off x="3389660" y="2799159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21"/>
            <p:cNvSpPr/>
            <p:nvPr/>
          </p:nvSpPr>
          <p:spPr>
            <a:xfrm>
              <a:off x="3352011" y="2420207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21"/>
            <p:cNvSpPr/>
            <p:nvPr/>
          </p:nvSpPr>
          <p:spPr>
            <a:xfrm>
              <a:off x="3778637" y="2245054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21"/>
            <p:cNvSpPr/>
            <p:nvPr/>
          </p:nvSpPr>
          <p:spPr>
            <a:xfrm>
              <a:off x="2109577" y="2247714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21"/>
            <p:cNvSpPr/>
            <p:nvPr/>
          </p:nvSpPr>
          <p:spPr>
            <a:xfrm>
              <a:off x="3863348" y="2795476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21"/>
            <p:cNvSpPr/>
            <p:nvPr/>
          </p:nvSpPr>
          <p:spPr>
            <a:xfrm>
              <a:off x="-143051" y="27668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21"/>
            <p:cNvSpPr/>
            <p:nvPr/>
          </p:nvSpPr>
          <p:spPr>
            <a:xfrm>
              <a:off x="169705" y="4433614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21"/>
            <p:cNvSpPr/>
            <p:nvPr/>
          </p:nvSpPr>
          <p:spPr>
            <a:xfrm>
              <a:off x="4655408" y="29898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21"/>
            <p:cNvSpPr/>
            <p:nvPr/>
          </p:nvSpPr>
          <p:spPr>
            <a:xfrm>
              <a:off x="5019830" y="2704012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21"/>
            <p:cNvSpPr/>
            <p:nvPr/>
          </p:nvSpPr>
          <p:spPr>
            <a:xfrm>
              <a:off x="5356425" y="3229880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21"/>
            <p:cNvSpPr/>
            <p:nvPr/>
          </p:nvSpPr>
          <p:spPr>
            <a:xfrm>
              <a:off x="5606876" y="277296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21"/>
            <p:cNvSpPr/>
            <p:nvPr/>
          </p:nvSpPr>
          <p:spPr>
            <a:xfrm>
              <a:off x="5216181" y="227778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21"/>
            <p:cNvSpPr/>
            <p:nvPr/>
          </p:nvSpPr>
          <p:spPr>
            <a:xfrm>
              <a:off x="6169982" y="2544410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21"/>
            <p:cNvSpPr/>
            <p:nvPr/>
          </p:nvSpPr>
          <p:spPr>
            <a:xfrm>
              <a:off x="6071766" y="301769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21"/>
            <p:cNvSpPr/>
            <p:nvPr/>
          </p:nvSpPr>
          <p:spPr>
            <a:xfrm>
              <a:off x="6587605" y="305677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21"/>
            <p:cNvSpPr/>
            <p:nvPr/>
          </p:nvSpPr>
          <p:spPr>
            <a:xfrm>
              <a:off x="6856063" y="2542568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21"/>
            <p:cNvSpPr/>
            <p:nvPr/>
          </p:nvSpPr>
          <p:spPr>
            <a:xfrm>
              <a:off x="7305811" y="2645491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21"/>
            <p:cNvSpPr/>
            <p:nvPr/>
          </p:nvSpPr>
          <p:spPr>
            <a:xfrm>
              <a:off x="7323817" y="3046951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21"/>
            <p:cNvSpPr/>
            <p:nvPr/>
          </p:nvSpPr>
          <p:spPr>
            <a:xfrm>
              <a:off x="7624194" y="32810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21"/>
            <p:cNvSpPr/>
            <p:nvPr/>
          </p:nvSpPr>
          <p:spPr>
            <a:xfrm>
              <a:off x="8116298" y="3167062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21"/>
            <p:cNvSpPr/>
            <p:nvPr/>
          </p:nvSpPr>
          <p:spPr>
            <a:xfrm>
              <a:off x="7818785" y="2799159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21"/>
            <p:cNvSpPr/>
            <p:nvPr/>
          </p:nvSpPr>
          <p:spPr>
            <a:xfrm>
              <a:off x="7781136" y="2420207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21"/>
            <p:cNvSpPr/>
            <p:nvPr/>
          </p:nvSpPr>
          <p:spPr>
            <a:xfrm>
              <a:off x="8452812" y="4629654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21"/>
            <p:cNvSpPr/>
            <p:nvPr/>
          </p:nvSpPr>
          <p:spPr>
            <a:xfrm>
              <a:off x="5899902" y="1563402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21"/>
            <p:cNvSpPr/>
            <p:nvPr/>
          </p:nvSpPr>
          <p:spPr>
            <a:xfrm rot="-1206472">
              <a:off x="8225586" y="2886601"/>
              <a:ext cx="315724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21"/>
            <p:cNvSpPr/>
            <p:nvPr/>
          </p:nvSpPr>
          <p:spPr>
            <a:xfrm>
              <a:off x="4286074" y="27668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21"/>
            <p:cNvSpPr/>
            <p:nvPr/>
          </p:nvSpPr>
          <p:spPr>
            <a:xfrm>
              <a:off x="446043" y="343400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21"/>
            <p:cNvSpPr/>
            <p:nvPr/>
          </p:nvSpPr>
          <p:spPr>
            <a:xfrm>
              <a:off x="416783" y="414238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21"/>
            <p:cNvSpPr/>
            <p:nvPr/>
          </p:nvSpPr>
          <p:spPr>
            <a:xfrm>
              <a:off x="781205" y="385653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21"/>
            <p:cNvSpPr/>
            <p:nvPr/>
          </p:nvSpPr>
          <p:spPr>
            <a:xfrm>
              <a:off x="1117800" y="4382405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21"/>
            <p:cNvSpPr/>
            <p:nvPr/>
          </p:nvSpPr>
          <p:spPr>
            <a:xfrm>
              <a:off x="1368251" y="3925493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21"/>
            <p:cNvSpPr/>
            <p:nvPr/>
          </p:nvSpPr>
          <p:spPr>
            <a:xfrm>
              <a:off x="1181231" y="356393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21"/>
            <p:cNvSpPr/>
            <p:nvPr/>
          </p:nvSpPr>
          <p:spPr>
            <a:xfrm>
              <a:off x="1931357" y="3696935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21"/>
            <p:cNvSpPr/>
            <p:nvPr/>
          </p:nvSpPr>
          <p:spPr>
            <a:xfrm>
              <a:off x="1833141" y="417021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21"/>
            <p:cNvSpPr/>
            <p:nvPr/>
          </p:nvSpPr>
          <p:spPr>
            <a:xfrm>
              <a:off x="2348980" y="420929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21"/>
            <p:cNvSpPr/>
            <p:nvPr/>
          </p:nvSpPr>
          <p:spPr>
            <a:xfrm>
              <a:off x="2617438" y="3695093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21"/>
            <p:cNvSpPr/>
            <p:nvPr/>
          </p:nvSpPr>
          <p:spPr>
            <a:xfrm>
              <a:off x="3067186" y="379801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21"/>
            <p:cNvSpPr/>
            <p:nvPr/>
          </p:nvSpPr>
          <p:spPr>
            <a:xfrm>
              <a:off x="3085192" y="419947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21"/>
            <p:cNvSpPr/>
            <p:nvPr/>
          </p:nvSpPr>
          <p:spPr>
            <a:xfrm>
              <a:off x="3385569" y="443355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21"/>
            <p:cNvSpPr/>
            <p:nvPr/>
          </p:nvSpPr>
          <p:spPr>
            <a:xfrm>
              <a:off x="3909061" y="4210899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21"/>
            <p:cNvSpPr/>
            <p:nvPr/>
          </p:nvSpPr>
          <p:spPr>
            <a:xfrm>
              <a:off x="3580160" y="395168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21"/>
            <p:cNvSpPr/>
            <p:nvPr/>
          </p:nvSpPr>
          <p:spPr>
            <a:xfrm>
              <a:off x="3542511" y="3572732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21"/>
            <p:cNvSpPr/>
            <p:nvPr/>
          </p:nvSpPr>
          <p:spPr>
            <a:xfrm>
              <a:off x="3969137" y="3397579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21"/>
            <p:cNvSpPr/>
            <p:nvPr/>
          </p:nvSpPr>
          <p:spPr>
            <a:xfrm>
              <a:off x="2300077" y="3400239"/>
              <a:ext cx="129523" cy="286464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21"/>
            <p:cNvSpPr/>
            <p:nvPr/>
          </p:nvSpPr>
          <p:spPr>
            <a:xfrm>
              <a:off x="4053848" y="394800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21"/>
            <p:cNvSpPr/>
            <p:nvPr/>
          </p:nvSpPr>
          <p:spPr>
            <a:xfrm>
              <a:off x="47449" y="391935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21"/>
            <p:cNvSpPr/>
            <p:nvPr/>
          </p:nvSpPr>
          <p:spPr>
            <a:xfrm>
              <a:off x="4512783" y="3323450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21"/>
            <p:cNvSpPr/>
            <p:nvPr/>
          </p:nvSpPr>
          <p:spPr>
            <a:xfrm>
              <a:off x="5213800" y="3563467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21"/>
            <p:cNvSpPr/>
            <p:nvPr/>
          </p:nvSpPr>
          <p:spPr>
            <a:xfrm>
              <a:off x="5929141" y="3351278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21"/>
            <p:cNvSpPr/>
            <p:nvPr/>
          </p:nvSpPr>
          <p:spPr>
            <a:xfrm>
              <a:off x="6305227" y="3763992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21"/>
            <p:cNvSpPr/>
            <p:nvPr/>
          </p:nvSpPr>
          <p:spPr>
            <a:xfrm>
              <a:off x="6444980" y="3390360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21"/>
            <p:cNvSpPr/>
            <p:nvPr/>
          </p:nvSpPr>
          <p:spPr>
            <a:xfrm>
              <a:off x="7181192" y="3380539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21"/>
            <p:cNvSpPr/>
            <p:nvPr/>
          </p:nvSpPr>
          <p:spPr>
            <a:xfrm>
              <a:off x="7481569" y="3614621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21"/>
            <p:cNvSpPr/>
            <p:nvPr/>
          </p:nvSpPr>
          <p:spPr>
            <a:xfrm>
              <a:off x="7973673" y="3500649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21"/>
            <p:cNvSpPr/>
            <p:nvPr/>
          </p:nvSpPr>
          <p:spPr>
            <a:xfrm>
              <a:off x="4732543" y="3767589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21"/>
            <p:cNvSpPr/>
            <p:nvPr/>
          </p:nvSpPr>
          <p:spPr>
            <a:xfrm>
              <a:off x="4703283" y="447597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21"/>
            <p:cNvSpPr/>
            <p:nvPr/>
          </p:nvSpPr>
          <p:spPr>
            <a:xfrm>
              <a:off x="5067705" y="4190124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21"/>
            <p:cNvSpPr/>
            <p:nvPr/>
          </p:nvSpPr>
          <p:spPr>
            <a:xfrm>
              <a:off x="5365113" y="4316417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21"/>
            <p:cNvSpPr/>
            <p:nvPr/>
          </p:nvSpPr>
          <p:spPr>
            <a:xfrm>
              <a:off x="5654751" y="4259080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21"/>
            <p:cNvSpPr/>
            <p:nvPr/>
          </p:nvSpPr>
          <p:spPr>
            <a:xfrm>
              <a:off x="5467731" y="3897521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21"/>
            <p:cNvSpPr/>
            <p:nvPr/>
          </p:nvSpPr>
          <p:spPr>
            <a:xfrm>
              <a:off x="6217857" y="4030522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21"/>
            <p:cNvSpPr/>
            <p:nvPr/>
          </p:nvSpPr>
          <p:spPr>
            <a:xfrm>
              <a:off x="5866116" y="387111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21"/>
            <p:cNvSpPr/>
            <p:nvPr/>
          </p:nvSpPr>
          <p:spPr>
            <a:xfrm>
              <a:off x="6577205" y="432399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21"/>
            <p:cNvSpPr/>
            <p:nvPr/>
          </p:nvSpPr>
          <p:spPr>
            <a:xfrm>
              <a:off x="6903938" y="4028681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21"/>
            <p:cNvSpPr/>
            <p:nvPr/>
          </p:nvSpPr>
          <p:spPr>
            <a:xfrm>
              <a:off x="7353686" y="4131604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21"/>
            <p:cNvSpPr/>
            <p:nvPr/>
          </p:nvSpPr>
          <p:spPr>
            <a:xfrm>
              <a:off x="7371692" y="4533064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21"/>
            <p:cNvSpPr/>
            <p:nvPr/>
          </p:nvSpPr>
          <p:spPr>
            <a:xfrm>
              <a:off x="7552082" y="48481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21"/>
            <p:cNvSpPr/>
            <p:nvPr/>
          </p:nvSpPr>
          <p:spPr>
            <a:xfrm>
              <a:off x="8198961" y="4775974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21"/>
            <p:cNvSpPr/>
            <p:nvPr/>
          </p:nvSpPr>
          <p:spPr>
            <a:xfrm>
              <a:off x="7866660" y="4285272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21"/>
            <p:cNvSpPr/>
            <p:nvPr/>
          </p:nvSpPr>
          <p:spPr>
            <a:xfrm>
              <a:off x="7829011" y="3906319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21"/>
            <p:cNvSpPr/>
            <p:nvPr/>
          </p:nvSpPr>
          <p:spPr>
            <a:xfrm>
              <a:off x="8255637" y="3731167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21"/>
            <p:cNvSpPr/>
            <p:nvPr/>
          </p:nvSpPr>
          <p:spPr>
            <a:xfrm>
              <a:off x="6586577" y="3733827"/>
              <a:ext cx="129523" cy="286464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21"/>
            <p:cNvSpPr/>
            <p:nvPr/>
          </p:nvSpPr>
          <p:spPr>
            <a:xfrm>
              <a:off x="8340348" y="4281588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21"/>
            <p:cNvSpPr/>
            <p:nvPr/>
          </p:nvSpPr>
          <p:spPr>
            <a:xfrm>
              <a:off x="4333949" y="4252942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21"/>
            <p:cNvSpPr/>
            <p:nvPr/>
          </p:nvSpPr>
          <p:spPr>
            <a:xfrm>
              <a:off x="8827543" y="22814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21"/>
            <p:cNvSpPr/>
            <p:nvPr/>
          </p:nvSpPr>
          <p:spPr>
            <a:xfrm>
              <a:off x="8760683" y="299938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21"/>
            <p:cNvSpPr/>
            <p:nvPr/>
          </p:nvSpPr>
          <p:spPr>
            <a:xfrm>
              <a:off x="8469680" y="3237174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21"/>
            <p:cNvSpPr/>
            <p:nvPr/>
          </p:nvSpPr>
          <p:spPr>
            <a:xfrm>
              <a:off x="8373224" y="2634867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21"/>
            <p:cNvSpPr/>
            <p:nvPr/>
          </p:nvSpPr>
          <p:spPr>
            <a:xfrm>
              <a:off x="8980443" y="344352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21"/>
            <p:cNvSpPr/>
            <p:nvPr/>
          </p:nvSpPr>
          <p:spPr>
            <a:xfrm>
              <a:off x="8836308" y="414238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21"/>
            <p:cNvSpPr/>
            <p:nvPr/>
          </p:nvSpPr>
          <p:spPr>
            <a:xfrm rot="-2086714">
              <a:off x="8464374" y="38515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21"/>
            <p:cNvSpPr/>
            <p:nvPr/>
          </p:nvSpPr>
          <p:spPr>
            <a:xfrm flipH="1">
              <a:off x="8740347" y="492692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21"/>
            <p:cNvSpPr/>
            <p:nvPr/>
          </p:nvSpPr>
          <p:spPr>
            <a:xfrm flipH="1">
              <a:off x="8243290" y="45613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21"/>
            <p:cNvSpPr/>
            <p:nvPr/>
          </p:nvSpPr>
          <p:spPr>
            <a:xfrm flipH="1">
              <a:off x="7936946" y="488254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21"/>
            <p:cNvSpPr/>
            <p:nvPr/>
          </p:nvSpPr>
          <p:spPr>
            <a:xfrm flipH="1">
              <a:off x="7686668" y="449161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21"/>
            <p:cNvSpPr/>
            <p:nvPr/>
          </p:nvSpPr>
          <p:spPr>
            <a:xfrm flipH="1">
              <a:off x="7212430" y="48750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21"/>
            <p:cNvSpPr/>
            <p:nvPr/>
          </p:nvSpPr>
          <p:spPr>
            <a:xfrm flipH="1">
              <a:off x="6908674" y="4545042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21"/>
            <p:cNvSpPr/>
            <p:nvPr/>
          </p:nvSpPr>
          <p:spPr>
            <a:xfrm flipH="1">
              <a:off x="6605946" y="491414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21"/>
            <p:cNvSpPr/>
            <p:nvPr/>
          </p:nvSpPr>
          <p:spPr>
            <a:xfrm flipH="1">
              <a:off x="5947898" y="45028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21"/>
            <p:cNvSpPr/>
            <p:nvPr/>
          </p:nvSpPr>
          <p:spPr>
            <a:xfrm flipH="1">
              <a:off x="6036088" y="49043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21"/>
            <p:cNvSpPr/>
            <p:nvPr/>
          </p:nvSpPr>
          <p:spPr>
            <a:xfrm flipH="1">
              <a:off x="5639294" y="47881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21"/>
            <p:cNvSpPr/>
            <p:nvPr/>
          </p:nvSpPr>
          <p:spPr>
            <a:xfrm flipH="1">
              <a:off x="5176033" y="4920587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21"/>
            <p:cNvSpPr/>
            <p:nvPr/>
          </p:nvSpPr>
          <p:spPr>
            <a:xfrm rot="3152087" flipH="1">
              <a:off x="5357731" y="4664383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21"/>
            <p:cNvSpPr/>
            <p:nvPr/>
          </p:nvSpPr>
          <p:spPr>
            <a:xfrm flipH="1">
              <a:off x="4834986" y="465285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21"/>
            <p:cNvSpPr/>
            <p:nvPr/>
          </p:nvSpPr>
          <p:spPr>
            <a:xfrm flipH="1">
              <a:off x="8812125" y="46242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21"/>
            <p:cNvSpPr/>
            <p:nvPr/>
          </p:nvSpPr>
          <p:spPr>
            <a:xfrm flipH="1">
              <a:off x="3556697" y="484723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21"/>
            <p:cNvSpPr/>
            <p:nvPr/>
          </p:nvSpPr>
          <p:spPr>
            <a:xfrm flipH="1">
              <a:off x="3814165" y="45613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21"/>
            <p:cNvSpPr/>
            <p:nvPr/>
          </p:nvSpPr>
          <p:spPr>
            <a:xfrm flipH="1">
              <a:off x="3230084" y="486399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21"/>
            <p:cNvSpPr/>
            <p:nvPr/>
          </p:nvSpPr>
          <p:spPr>
            <a:xfrm flipH="1">
              <a:off x="3022643" y="4592280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21"/>
            <p:cNvSpPr/>
            <p:nvPr/>
          </p:nvSpPr>
          <p:spPr>
            <a:xfrm flipH="1">
              <a:off x="2634343" y="452294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21"/>
            <p:cNvSpPr/>
            <p:nvPr/>
          </p:nvSpPr>
          <p:spPr>
            <a:xfrm flipH="1">
              <a:off x="2027858" y="456202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21"/>
            <p:cNvSpPr/>
            <p:nvPr/>
          </p:nvSpPr>
          <p:spPr>
            <a:xfrm flipH="1">
              <a:off x="1518773" y="45028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21"/>
            <p:cNvSpPr/>
            <p:nvPr/>
          </p:nvSpPr>
          <p:spPr>
            <a:xfrm flipH="1">
              <a:off x="1606963" y="49043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21"/>
            <p:cNvSpPr/>
            <p:nvPr/>
          </p:nvSpPr>
          <p:spPr>
            <a:xfrm flipH="1">
              <a:off x="931408" y="4939624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21"/>
            <p:cNvSpPr/>
            <p:nvPr/>
          </p:nvSpPr>
          <p:spPr>
            <a:xfrm flipH="1">
              <a:off x="1007844" y="465653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21"/>
            <p:cNvSpPr/>
            <p:nvPr/>
          </p:nvSpPr>
          <p:spPr>
            <a:xfrm rot="1206472" flipH="1">
              <a:off x="472749" y="4743976"/>
              <a:ext cx="315724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21"/>
            <p:cNvSpPr/>
            <p:nvPr/>
          </p:nvSpPr>
          <p:spPr>
            <a:xfrm flipH="1">
              <a:off x="4383000" y="46242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21"/>
            <p:cNvSpPr/>
            <p:nvPr/>
          </p:nvSpPr>
          <p:spPr>
            <a:xfrm flipH="1">
              <a:off x="8467549" y="52913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21"/>
            <p:cNvSpPr/>
            <p:nvPr/>
          </p:nvSpPr>
          <p:spPr>
            <a:xfrm flipH="1">
              <a:off x="6361947" y="4467902"/>
              <a:ext cx="129523" cy="286464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21"/>
            <p:cNvSpPr/>
            <p:nvPr/>
          </p:nvSpPr>
          <p:spPr>
            <a:xfrm flipH="1">
              <a:off x="4665060" y="491372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21"/>
            <p:cNvSpPr/>
            <p:nvPr/>
          </p:nvSpPr>
          <p:spPr>
            <a:xfrm flipH="1">
              <a:off x="4083984" y="482914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21"/>
            <p:cNvSpPr/>
            <p:nvPr/>
          </p:nvSpPr>
          <p:spPr>
            <a:xfrm flipH="1">
              <a:off x="2776968" y="4856528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21"/>
            <p:cNvSpPr/>
            <p:nvPr/>
          </p:nvSpPr>
          <p:spPr>
            <a:xfrm flipH="1">
              <a:off x="2170483" y="4895610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21"/>
            <p:cNvSpPr/>
            <p:nvPr/>
          </p:nvSpPr>
          <p:spPr>
            <a:xfrm flipH="1">
              <a:off x="41597" y="48567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21"/>
            <p:cNvSpPr/>
            <p:nvPr/>
          </p:nvSpPr>
          <p:spPr>
            <a:xfrm flipH="1">
              <a:off x="340190" y="5025424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21"/>
            <p:cNvSpPr/>
            <p:nvPr/>
          </p:nvSpPr>
          <p:spPr>
            <a:xfrm>
              <a:off x="4162249" y="18555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21"/>
            <p:cNvSpPr/>
            <p:nvPr/>
          </p:nvSpPr>
          <p:spPr>
            <a:xfrm>
              <a:off x="4248281" y="82073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21"/>
            <p:cNvSpPr/>
            <p:nvPr/>
          </p:nvSpPr>
          <p:spPr>
            <a:xfrm>
              <a:off x="5873230" y="6592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21"/>
            <p:cNvSpPr/>
            <p:nvPr/>
          </p:nvSpPr>
          <p:spPr>
            <a:xfrm>
              <a:off x="7210806" y="20846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21"/>
            <p:cNvSpPr/>
            <p:nvPr/>
          </p:nvSpPr>
          <p:spPr>
            <a:xfrm>
              <a:off x="5085811" y="782119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21"/>
            <p:cNvSpPr/>
            <p:nvPr/>
          </p:nvSpPr>
          <p:spPr>
            <a:xfrm>
              <a:off x="1539248" y="1385776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21"/>
            <p:cNvSpPr/>
            <p:nvPr/>
          </p:nvSpPr>
          <p:spPr>
            <a:xfrm>
              <a:off x="2663198" y="227160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21"/>
            <p:cNvSpPr/>
            <p:nvPr/>
          </p:nvSpPr>
          <p:spPr>
            <a:xfrm>
              <a:off x="6982574" y="2168142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3" name="Google Shape;2043;p21"/>
          <p:cNvSpPr/>
          <p:nvPr/>
        </p:nvSpPr>
        <p:spPr>
          <a:xfrm flipH="1">
            <a:off x="685800" y="457200"/>
            <a:ext cx="7772400" cy="422760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44" name="Google Shape;2044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5" name="Google Shape;2045;p21"/>
          <p:cNvSpPr txBox="1">
            <a:spLocks noGrp="1"/>
          </p:cNvSpPr>
          <p:nvPr>
            <p:ph type="title"/>
          </p:nvPr>
        </p:nvSpPr>
        <p:spPr>
          <a:xfrm>
            <a:off x="796650" y="3992725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CUSTOM_3_1_1_2_1">
    <p:bg>
      <p:bgPr>
        <a:solidFill>
          <a:schemeClr val="lt2"/>
        </a:solidFill>
        <a:effectLst/>
      </p:bgPr>
    </p:bg>
    <p:spTree>
      <p:nvGrpSpPr>
        <p:cNvPr id="1" name="Shape 2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7" name="Google Shape;2047;p22"/>
          <p:cNvGrpSpPr/>
          <p:nvPr/>
        </p:nvGrpSpPr>
        <p:grpSpPr>
          <a:xfrm>
            <a:off x="-323749" y="-134500"/>
            <a:ext cx="9639522" cy="5402860"/>
            <a:chOff x="-323749" y="-134500"/>
            <a:chExt cx="9639522" cy="5402860"/>
          </a:xfrm>
        </p:grpSpPr>
        <p:sp>
          <p:nvSpPr>
            <p:cNvPr id="2048" name="Google Shape;2048;p22"/>
            <p:cNvSpPr/>
            <p:nvPr/>
          </p:nvSpPr>
          <p:spPr>
            <a:xfrm>
              <a:off x="205100" y="-96400"/>
              <a:ext cx="151542" cy="5286213"/>
            </a:xfrm>
            <a:custGeom>
              <a:avLst/>
              <a:gdLst/>
              <a:ahLst/>
              <a:cxnLst/>
              <a:rect l="l" t="t" r="r" b="b"/>
              <a:pathLst>
                <a:path w="904" h="29332" extrusionOk="0">
                  <a:moveTo>
                    <a:pt x="354" y="0"/>
                  </a:moveTo>
                  <a:cubicBezTo>
                    <a:pt x="293" y="0"/>
                    <a:pt x="233" y="42"/>
                    <a:pt x="227" y="126"/>
                  </a:cubicBezTo>
                  <a:cubicBezTo>
                    <a:pt x="36" y="3939"/>
                    <a:pt x="96" y="7776"/>
                    <a:pt x="72" y="11589"/>
                  </a:cubicBezTo>
                  <a:cubicBezTo>
                    <a:pt x="60" y="15379"/>
                    <a:pt x="0" y="19156"/>
                    <a:pt x="96" y="22945"/>
                  </a:cubicBezTo>
                  <a:cubicBezTo>
                    <a:pt x="156" y="25001"/>
                    <a:pt x="132" y="27165"/>
                    <a:pt x="526" y="29197"/>
                  </a:cubicBezTo>
                  <a:cubicBezTo>
                    <a:pt x="542" y="29290"/>
                    <a:pt x="615" y="29331"/>
                    <a:pt x="693" y="29331"/>
                  </a:cubicBezTo>
                  <a:cubicBezTo>
                    <a:pt x="795" y="29331"/>
                    <a:pt x="903" y="29259"/>
                    <a:pt x="897" y="29137"/>
                  </a:cubicBezTo>
                  <a:cubicBezTo>
                    <a:pt x="897" y="27284"/>
                    <a:pt x="658" y="25420"/>
                    <a:pt x="598" y="23567"/>
                  </a:cubicBezTo>
                  <a:cubicBezTo>
                    <a:pt x="538" y="21702"/>
                    <a:pt x="526" y="19837"/>
                    <a:pt x="526" y="17973"/>
                  </a:cubicBezTo>
                  <a:cubicBezTo>
                    <a:pt x="526" y="14195"/>
                    <a:pt x="562" y="10418"/>
                    <a:pt x="562" y="6653"/>
                  </a:cubicBezTo>
                  <a:cubicBezTo>
                    <a:pt x="562" y="4477"/>
                    <a:pt x="574" y="2301"/>
                    <a:pt x="490" y="126"/>
                  </a:cubicBezTo>
                  <a:cubicBezTo>
                    <a:pt x="478" y="42"/>
                    <a:pt x="416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22"/>
            <p:cNvSpPr/>
            <p:nvPr/>
          </p:nvSpPr>
          <p:spPr>
            <a:xfrm>
              <a:off x="706000" y="-96400"/>
              <a:ext cx="100412" cy="5264846"/>
            </a:xfrm>
            <a:custGeom>
              <a:avLst/>
              <a:gdLst/>
              <a:ahLst/>
              <a:cxnLst/>
              <a:rect l="l" t="t" r="r" b="b"/>
              <a:pathLst>
                <a:path w="599" h="30246" extrusionOk="0">
                  <a:moveTo>
                    <a:pt x="264" y="1"/>
                  </a:moveTo>
                  <a:cubicBezTo>
                    <a:pt x="222" y="1"/>
                    <a:pt x="180" y="27"/>
                    <a:pt x="180" y="81"/>
                  </a:cubicBezTo>
                  <a:cubicBezTo>
                    <a:pt x="1" y="4026"/>
                    <a:pt x="96" y="7982"/>
                    <a:pt x="108" y="11927"/>
                  </a:cubicBezTo>
                  <a:cubicBezTo>
                    <a:pt x="108" y="15872"/>
                    <a:pt x="108" y="19828"/>
                    <a:pt x="120" y="23785"/>
                  </a:cubicBezTo>
                  <a:lnTo>
                    <a:pt x="132" y="27036"/>
                  </a:lnTo>
                  <a:cubicBezTo>
                    <a:pt x="132" y="28052"/>
                    <a:pt x="36" y="29140"/>
                    <a:pt x="276" y="30132"/>
                  </a:cubicBezTo>
                  <a:cubicBezTo>
                    <a:pt x="297" y="30209"/>
                    <a:pt x="364" y="30245"/>
                    <a:pt x="431" y="30245"/>
                  </a:cubicBezTo>
                  <a:cubicBezTo>
                    <a:pt x="511" y="30245"/>
                    <a:pt x="592" y="30194"/>
                    <a:pt x="598" y="30096"/>
                  </a:cubicBezTo>
                  <a:cubicBezTo>
                    <a:pt x="479" y="26235"/>
                    <a:pt x="515" y="22386"/>
                    <a:pt x="503" y="18537"/>
                  </a:cubicBezTo>
                  <a:cubicBezTo>
                    <a:pt x="479" y="14629"/>
                    <a:pt x="479" y="10708"/>
                    <a:pt x="455" y="6787"/>
                  </a:cubicBezTo>
                  <a:cubicBezTo>
                    <a:pt x="443" y="4552"/>
                    <a:pt x="455" y="2305"/>
                    <a:pt x="347" y="81"/>
                  </a:cubicBezTo>
                  <a:cubicBezTo>
                    <a:pt x="347" y="27"/>
                    <a:pt x="305" y="1"/>
                    <a:pt x="2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22"/>
            <p:cNvSpPr/>
            <p:nvPr/>
          </p:nvSpPr>
          <p:spPr>
            <a:xfrm>
              <a:off x="1216943" y="-96400"/>
              <a:ext cx="140476" cy="5364760"/>
            </a:xfrm>
            <a:custGeom>
              <a:avLst/>
              <a:gdLst/>
              <a:ahLst/>
              <a:cxnLst/>
              <a:rect l="l" t="t" r="r" b="b"/>
              <a:pathLst>
                <a:path w="838" h="30820" extrusionOk="0">
                  <a:moveTo>
                    <a:pt x="246" y="0"/>
                  </a:moveTo>
                  <a:cubicBezTo>
                    <a:pt x="195" y="0"/>
                    <a:pt x="144" y="33"/>
                    <a:pt x="144" y="99"/>
                  </a:cubicBezTo>
                  <a:cubicBezTo>
                    <a:pt x="1" y="2071"/>
                    <a:pt x="120" y="4091"/>
                    <a:pt x="132" y="6076"/>
                  </a:cubicBezTo>
                  <a:cubicBezTo>
                    <a:pt x="144" y="8048"/>
                    <a:pt x="156" y="10056"/>
                    <a:pt x="180" y="12052"/>
                  </a:cubicBezTo>
                  <a:cubicBezTo>
                    <a:pt x="216" y="15997"/>
                    <a:pt x="264" y="19942"/>
                    <a:pt x="300" y="23898"/>
                  </a:cubicBezTo>
                  <a:lnTo>
                    <a:pt x="335" y="27245"/>
                  </a:lnTo>
                  <a:cubicBezTo>
                    <a:pt x="347" y="28405"/>
                    <a:pt x="312" y="29564"/>
                    <a:pt x="407" y="30712"/>
                  </a:cubicBezTo>
                  <a:cubicBezTo>
                    <a:pt x="431" y="30784"/>
                    <a:pt x="494" y="30819"/>
                    <a:pt x="555" y="30819"/>
                  </a:cubicBezTo>
                  <a:cubicBezTo>
                    <a:pt x="616" y="30819"/>
                    <a:pt x="676" y="30784"/>
                    <a:pt x="694" y="30712"/>
                  </a:cubicBezTo>
                  <a:cubicBezTo>
                    <a:pt x="837" y="28740"/>
                    <a:pt x="694" y="26719"/>
                    <a:pt x="682" y="24735"/>
                  </a:cubicBezTo>
                  <a:cubicBezTo>
                    <a:pt x="658" y="22739"/>
                    <a:pt x="646" y="20755"/>
                    <a:pt x="622" y="18758"/>
                  </a:cubicBezTo>
                  <a:cubicBezTo>
                    <a:pt x="586" y="14814"/>
                    <a:pt x="551" y="10857"/>
                    <a:pt x="491" y="6912"/>
                  </a:cubicBezTo>
                  <a:cubicBezTo>
                    <a:pt x="467" y="4653"/>
                    <a:pt x="551" y="2346"/>
                    <a:pt x="347" y="99"/>
                  </a:cubicBezTo>
                  <a:cubicBezTo>
                    <a:pt x="347" y="33"/>
                    <a:pt x="297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22"/>
            <p:cNvSpPr/>
            <p:nvPr/>
          </p:nvSpPr>
          <p:spPr>
            <a:xfrm>
              <a:off x="1731909" y="-96400"/>
              <a:ext cx="180540" cy="5309233"/>
            </a:xfrm>
            <a:custGeom>
              <a:avLst/>
              <a:gdLst/>
              <a:ahLst/>
              <a:cxnLst/>
              <a:rect l="l" t="t" r="r" b="b"/>
              <a:pathLst>
                <a:path w="1077" h="30501" extrusionOk="0">
                  <a:moveTo>
                    <a:pt x="183" y="0"/>
                  </a:moveTo>
                  <a:cubicBezTo>
                    <a:pt x="142" y="0"/>
                    <a:pt x="96" y="31"/>
                    <a:pt x="96" y="85"/>
                  </a:cubicBezTo>
                  <a:cubicBezTo>
                    <a:pt x="1" y="2021"/>
                    <a:pt x="180" y="4018"/>
                    <a:pt x="240" y="5966"/>
                  </a:cubicBezTo>
                  <a:cubicBezTo>
                    <a:pt x="312" y="7915"/>
                    <a:pt x="359" y="9887"/>
                    <a:pt x="407" y="11847"/>
                  </a:cubicBezTo>
                  <a:cubicBezTo>
                    <a:pt x="503" y="15768"/>
                    <a:pt x="563" y="19689"/>
                    <a:pt x="587" y="23610"/>
                  </a:cubicBezTo>
                  <a:cubicBezTo>
                    <a:pt x="598" y="25857"/>
                    <a:pt x="598" y="28092"/>
                    <a:pt x="622" y="30339"/>
                  </a:cubicBezTo>
                  <a:cubicBezTo>
                    <a:pt x="622" y="30447"/>
                    <a:pt x="703" y="30501"/>
                    <a:pt x="784" y="30501"/>
                  </a:cubicBezTo>
                  <a:cubicBezTo>
                    <a:pt x="864" y="30501"/>
                    <a:pt x="945" y="30447"/>
                    <a:pt x="945" y="30339"/>
                  </a:cubicBezTo>
                  <a:cubicBezTo>
                    <a:pt x="1077" y="22426"/>
                    <a:pt x="897" y="14501"/>
                    <a:pt x="598" y="6588"/>
                  </a:cubicBezTo>
                  <a:cubicBezTo>
                    <a:pt x="515" y="4424"/>
                    <a:pt x="551" y="2201"/>
                    <a:pt x="252" y="61"/>
                  </a:cubicBezTo>
                  <a:cubicBezTo>
                    <a:pt x="247" y="19"/>
                    <a:pt x="216" y="0"/>
                    <a:pt x="1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22"/>
            <p:cNvSpPr/>
            <p:nvPr/>
          </p:nvSpPr>
          <p:spPr>
            <a:xfrm>
              <a:off x="2254925" y="-96400"/>
              <a:ext cx="158425" cy="5364733"/>
            </a:xfrm>
            <a:custGeom>
              <a:avLst/>
              <a:gdLst/>
              <a:ahLst/>
              <a:cxnLst/>
              <a:rect l="l" t="t" r="r" b="b"/>
              <a:pathLst>
                <a:path w="945" h="28158" extrusionOk="0">
                  <a:moveTo>
                    <a:pt x="144" y="1"/>
                  </a:moveTo>
                  <a:cubicBezTo>
                    <a:pt x="96" y="1"/>
                    <a:pt x="48" y="31"/>
                    <a:pt x="48" y="90"/>
                  </a:cubicBezTo>
                  <a:cubicBezTo>
                    <a:pt x="1" y="3724"/>
                    <a:pt x="132" y="7370"/>
                    <a:pt x="204" y="10992"/>
                  </a:cubicBezTo>
                  <a:cubicBezTo>
                    <a:pt x="288" y="14590"/>
                    <a:pt x="359" y="18188"/>
                    <a:pt x="443" y="21786"/>
                  </a:cubicBezTo>
                  <a:cubicBezTo>
                    <a:pt x="491" y="23854"/>
                    <a:pt x="539" y="25910"/>
                    <a:pt x="586" y="27978"/>
                  </a:cubicBezTo>
                  <a:cubicBezTo>
                    <a:pt x="586" y="28098"/>
                    <a:pt x="676" y="28157"/>
                    <a:pt x="766" y="28157"/>
                  </a:cubicBezTo>
                  <a:cubicBezTo>
                    <a:pt x="855" y="28157"/>
                    <a:pt x="945" y="28098"/>
                    <a:pt x="945" y="27978"/>
                  </a:cubicBezTo>
                  <a:cubicBezTo>
                    <a:pt x="790" y="20746"/>
                    <a:pt x="646" y="13514"/>
                    <a:pt x="443" y="6282"/>
                  </a:cubicBezTo>
                  <a:cubicBezTo>
                    <a:pt x="383" y="4214"/>
                    <a:pt x="359" y="2158"/>
                    <a:pt x="240" y="90"/>
                  </a:cubicBezTo>
                  <a:cubicBezTo>
                    <a:pt x="240" y="31"/>
                    <a:pt x="192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22"/>
            <p:cNvSpPr/>
            <p:nvPr/>
          </p:nvSpPr>
          <p:spPr>
            <a:xfrm>
              <a:off x="2713900" y="-96400"/>
              <a:ext cx="158425" cy="5309202"/>
            </a:xfrm>
            <a:custGeom>
              <a:avLst/>
              <a:gdLst/>
              <a:ahLst/>
              <a:cxnLst/>
              <a:rect l="l" t="t" r="r" b="b"/>
              <a:pathLst>
                <a:path w="945" h="28145" extrusionOk="0">
                  <a:moveTo>
                    <a:pt x="143" y="0"/>
                  </a:moveTo>
                  <a:cubicBezTo>
                    <a:pt x="99" y="0"/>
                    <a:pt x="54" y="27"/>
                    <a:pt x="48" y="81"/>
                  </a:cubicBezTo>
                  <a:cubicBezTo>
                    <a:pt x="0" y="3715"/>
                    <a:pt x="132" y="7349"/>
                    <a:pt x="215" y="10983"/>
                  </a:cubicBezTo>
                  <a:cubicBezTo>
                    <a:pt x="287" y="14581"/>
                    <a:pt x="371" y="18179"/>
                    <a:pt x="442" y="21777"/>
                  </a:cubicBezTo>
                  <a:cubicBezTo>
                    <a:pt x="490" y="23845"/>
                    <a:pt x="538" y="25901"/>
                    <a:pt x="586" y="27957"/>
                  </a:cubicBezTo>
                  <a:cubicBezTo>
                    <a:pt x="586" y="28082"/>
                    <a:pt x="675" y="28145"/>
                    <a:pt x="765" y="28145"/>
                  </a:cubicBezTo>
                  <a:cubicBezTo>
                    <a:pt x="855" y="28145"/>
                    <a:pt x="944" y="28082"/>
                    <a:pt x="944" y="27957"/>
                  </a:cubicBezTo>
                  <a:cubicBezTo>
                    <a:pt x="789" y="20725"/>
                    <a:pt x="646" y="13493"/>
                    <a:pt x="442" y="6261"/>
                  </a:cubicBezTo>
                  <a:cubicBezTo>
                    <a:pt x="395" y="4205"/>
                    <a:pt x="359" y="2137"/>
                    <a:pt x="239" y="81"/>
                  </a:cubicBezTo>
                  <a:cubicBezTo>
                    <a:pt x="233" y="27"/>
                    <a:pt x="188" y="0"/>
                    <a:pt x="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22"/>
            <p:cNvSpPr/>
            <p:nvPr/>
          </p:nvSpPr>
          <p:spPr>
            <a:xfrm>
              <a:off x="-138585" y="1480892"/>
              <a:ext cx="9454358" cy="94211"/>
            </a:xfrm>
            <a:custGeom>
              <a:avLst/>
              <a:gdLst/>
              <a:ahLst/>
              <a:cxnLst/>
              <a:rect l="l" t="t" r="r" b="b"/>
              <a:pathLst>
                <a:path w="29012" h="562" extrusionOk="0">
                  <a:moveTo>
                    <a:pt x="14107" y="1"/>
                  </a:moveTo>
                  <a:cubicBezTo>
                    <a:pt x="11499" y="1"/>
                    <a:pt x="8885" y="22"/>
                    <a:pt x="6276" y="72"/>
                  </a:cubicBezTo>
                  <a:cubicBezTo>
                    <a:pt x="4232" y="119"/>
                    <a:pt x="2116" y="48"/>
                    <a:pt x="72" y="311"/>
                  </a:cubicBezTo>
                  <a:cubicBezTo>
                    <a:pt x="0" y="323"/>
                    <a:pt x="24" y="430"/>
                    <a:pt x="84" y="430"/>
                  </a:cubicBezTo>
                  <a:cubicBezTo>
                    <a:pt x="690" y="477"/>
                    <a:pt x="1299" y="494"/>
                    <a:pt x="1909" y="494"/>
                  </a:cubicBezTo>
                  <a:cubicBezTo>
                    <a:pt x="3155" y="494"/>
                    <a:pt x="4407" y="426"/>
                    <a:pt x="5643" y="418"/>
                  </a:cubicBezTo>
                  <a:cubicBezTo>
                    <a:pt x="7531" y="394"/>
                    <a:pt x="9420" y="382"/>
                    <a:pt x="11309" y="370"/>
                  </a:cubicBezTo>
                  <a:cubicBezTo>
                    <a:pt x="11787" y="369"/>
                    <a:pt x="12266" y="368"/>
                    <a:pt x="12745" y="368"/>
                  </a:cubicBezTo>
                  <a:cubicBezTo>
                    <a:pt x="15971" y="368"/>
                    <a:pt x="19198" y="402"/>
                    <a:pt x="22425" y="454"/>
                  </a:cubicBezTo>
                  <a:cubicBezTo>
                    <a:pt x="24553" y="490"/>
                    <a:pt x="26681" y="550"/>
                    <a:pt x="28821" y="562"/>
                  </a:cubicBezTo>
                  <a:cubicBezTo>
                    <a:pt x="29012" y="562"/>
                    <a:pt x="29012" y="263"/>
                    <a:pt x="28821" y="263"/>
                  </a:cubicBezTo>
                  <a:cubicBezTo>
                    <a:pt x="25055" y="60"/>
                    <a:pt x="21266" y="24"/>
                    <a:pt x="17501" y="12"/>
                  </a:cubicBezTo>
                  <a:cubicBezTo>
                    <a:pt x="16371" y="5"/>
                    <a:pt x="15240" y="1"/>
                    <a:pt x="14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22"/>
            <p:cNvSpPr/>
            <p:nvPr/>
          </p:nvSpPr>
          <p:spPr>
            <a:xfrm>
              <a:off x="-138585" y="2035928"/>
              <a:ext cx="9454358" cy="94211"/>
            </a:xfrm>
            <a:custGeom>
              <a:avLst/>
              <a:gdLst/>
              <a:ahLst/>
              <a:cxnLst/>
              <a:rect l="l" t="t" r="r" b="b"/>
              <a:pathLst>
                <a:path w="29012" h="562" extrusionOk="0">
                  <a:moveTo>
                    <a:pt x="14107" y="1"/>
                  </a:moveTo>
                  <a:cubicBezTo>
                    <a:pt x="11499" y="1"/>
                    <a:pt x="8885" y="22"/>
                    <a:pt x="6276" y="72"/>
                  </a:cubicBezTo>
                  <a:cubicBezTo>
                    <a:pt x="4232" y="120"/>
                    <a:pt x="2116" y="48"/>
                    <a:pt x="72" y="311"/>
                  </a:cubicBezTo>
                  <a:cubicBezTo>
                    <a:pt x="0" y="311"/>
                    <a:pt x="24" y="430"/>
                    <a:pt x="84" y="430"/>
                  </a:cubicBezTo>
                  <a:cubicBezTo>
                    <a:pt x="690" y="478"/>
                    <a:pt x="1299" y="494"/>
                    <a:pt x="1909" y="494"/>
                  </a:cubicBezTo>
                  <a:cubicBezTo>
                    <a:pt x="3155" y="494"/>
                    <a:pt x="4407" y="426"/>
                    <a:pt x="5643" y="418"/>
                  </a:cubicBezTo>
                  <a:cubicBezTo>
                    <a:pt x="7531" y="394"/>
                    <a:pt x="9420" y="383"/>
                    <a:pt x="11309" y="371"/>
                  </a:cubicBezTo>
                  <a:cubicBezTo>
                    <a:pt x="11910" y="369"/>
                    <a:pt x="12511" y="368"/>
                    <a:pt x="13113" y="368"/>
                  </a:cubicBezTo>
                  <a:cubicBezTo>
                    <a:pt x="16217" y="368"/>
                    <a:pt x="19321" y="394"/>
                    <a:pt x="22425" y="454"/>
                  </a:cubicBezTo>
                  <a:cubicBezTo>
                    <a:pt x="24553" y="490"/>
                    <a:pt x="26681" y="550"/>
                    <a:pt x="28821" y="562"/>
                  </a:cubicBezTo>
                  <a:cubicBezTo>
                    <a:pt x="29012" y="562"/>
                    <a:pt x="29012" y="263"/>
                    <a:pt x="28821" y="263"/>
                  </a:cubicBezTo>
                  <a:cubicBezTo>
                    <a:pt x="25055" y="60"/>
                    <a:pt x="21266" y="36"/>
                    <a:pt x="17501" y="12"/>
                  </a:cubicBezTo>
                  <a:cubicBezTo>
                    <a:pt x="16371" y="5"/>
                    <a:pt x="15240" y="1"/>
                    <a:pt x="14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22"/>
            <p:cNvSpPr/>
            <p:nvPr/>
          </p:nvSpPr>
          <p:spPr>
            <a:xfrm>
              <a:off x="-138585" y="2592976"/>
              <a:ext cx="9454358" cy="94211"/>
            </a:xfrm>
            <a:custGeom>
              <a:avLst/>
              <a:gdLst/>
              <a:ahLst/>
              <a:cxnLst/>
              <a:rect l="l" t="t" r="r" b="b"/>
              <a:pathLst>
                <a:path w="29012" h="562" extrusionOk="0">
                  <a:moveTo>
                    <a:pt x="14107" y="1"/>
                  </a:moveTo>
                  <a:cubicBezTo>
                    <a:pt x="11499" y="1"/>
                    <a:pt x="8885" y="22"/>
                    <a:pt x="6276" y="72"/>
                  </a:cubicBezTo>
                  <a:cubicBezTo>
                    <a:pt x="4232" y="108"/>
                    <a:pt x="2116" y="36"/>
                    <a:pt x="72" y="299"/>
                  </a:cubicBezTo>
                  <a:cubicBezTo>
                    <a:pt x="0" y="311"/>
                    <a:pt x="24" y="418"/>
                    <a:pt x="84" y="430"/>
                  </a:cubicBezTo>
                  <a:cubicBezTo>
                    <a:pt x="682" y="477"/>
                    <a:pt x="1283" y="493"/>
                    <a:pt x="1886" y="493"/>
                  </a:cubicBezTo>
                  <a:cubicBezTo>
                    <a:pt x="3140" y="493"/>
                    <a:pt x="4399" y="423"/>
                    <a:pt x="5643" y="407"/>
                  </a:cubicBezTo>
                  <a:cubicBezTo>
                    <a:pt x="7531" y="395"/>
                    <a:pt x="9420" y="371"/>
                    <a:pt x="11309" y="371"/>
                  </a:cubicBezTo>
                  <a:cubicBezTo>
                    <a:pt x="11926" y="369"/>
                    <a:pt x="12544" y="368"/>
                    <a:pt x="13161" y="368"/>
                  </a:cubicBezTo>
                  <a:cubicBezTo>
                    <a:pt x="16249" y="368"/>
                    <a:pt x="19337" y="393"/>
                    <a:pt x="22425" y="442"/>
                  </a:cubicBezTo>
                  <a:cubicBezTo>
                    <a:pt x="24553" y="478"/>
                    <a:pt x="26681" y="538"/>
                    <a:pt x="28821" y="562"/>
                  </a:cubicBezTo>
                  <a:cubicBezTo>
                    <a:pt x="29012" y="562"/>
                    <a:pt x="29012" y="263"/>
                    <a:pt x="28821" y="263"/>
                  </a:cubicBezTo>
                  <a:cubicBezTo>
                    <a:pt x="25055" y="60"/>
                    <a:pt x="21266" y="36"/>
                    <a:pt x="17501" y="12"/>
                  </a:cubicBezTo>
                  <a:cubicBezTo>
                    <a:pt x="16371" y="5"/>
                    <a:pt x="15240" y="1"/>
                    <a:pt x="14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22"/>
            <p:cNvSpPr/>
            <p:nvPr/>
          </p:nvSpPr>
          <p:spPr>
            <a:xfrm>
              <a:off x="-138585" y="3148013"/>
              <a:ext cx="9454358" cy="94379"/>
            </a:xfrm>
            <a:custGeom>
              <a:avLst/>
              <a:gdLst/>
              <a:ahLst/>
              <a:cxnLst/>
              <a:rect l="l" t="t" r="r" b="b"/>
              <a:pathLst>
                <a:path w="29012" h="563" extrusionOk="0">
                  <a:moveTo>
                    <a:pt x="14107" y="1"/>
                  </a:moveTo>
                  <a:cubicBezTo>
                    <a:pt x="11499" y="1"/>
                    <a:pt x="8885" y="22"/>
                    <a:pt x="6276" y="72"/>
                  </a:cubicBezTo>
                  <a:cubicBezTo>
                    <a:pt x="4232" y="120"/>
                    <a:pt x="2116" y="48"/>
                    <a:pt x="72" y="311"/>
                  </a:cubicBezTo>
                  <a:cubicBezTo>
                    <a:pt x="0" y="323"/>
                    <a:pt x="24" y="431"/>
                    <a:pt x="84" y="431"/>
                  </a:cubicBezTo>
                  <a:cubicBezTo>
                    <a:pt x="690" y="478"/>
                    <a:pt x="1299" y="494"/>
                    <a:pt x="1909" y="494"/>
                  </a:cubicBezTo>
                  <a:cubicBezTo>
                    <a:pt x="3155" y="494"/>
                    <a:pt x="4407" y="427"/>
                    <a:pt x="5643" y="419"/>
                  </a:cubicBezTo>
                  <a:cubicBezTo>
                    <a:pt x="7531" y="395"/>
                    <a:pt x="9420" y="383"/>
                    <a:pt x="11309" y="383"/>
                  </a:cubicBezTo>
                  <a:cubicBezTo>
                    <a:pt x="11926" y="381"/>
                    <a:pt x="12544" y="380"/>
                    <a:pt x="13161" y="380"/>
                  </a:cubicBezTo>
                  <a:cubicBezTo>
                    <a:pt x="16249" y="380"/>
                    <a:pt x="19337" y="405"/>
                    <a:pt x="22425" y="454"/>
                  </a:cubicBezTo>
                  <a:cubicBezTo>
                    <a:pt x="24553" y="490"/>
                    <a:pt x="26681" y="550"/>
                    <a:pt x="28821" y="562"/>
                  </a:cubicBezTo>
                  <a:cubicBezTo>
                    <a:pt x="29012" y="562"/>
                    <a:pt x="29012" y="263"/>
                    <a:pt x="28821" y="263"/>
                  </a:cubicBezTo>
                  <a:cubicBezTo>
                    <a:pt x="25055" y="72"/>
                    <a:pt x="21266" y="36"/>
                    <a:pt x="17501" y="12"/>
                  </a:cubicBezTo>
                  <a:cubicBezTo>
                    <a:pt x="16371" y="5"/>
                    <a:pt x="15240" y="1"/>
                    <a:pt x="14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22"/>
            <p:cNvSpPr/>
            <p:nvPr/>
          </p:nvSpPr>
          <p:spPr>
            <a:xfrm>
              <a:off x="-138585" y="3705229"/>
              <a:ext cx="9454358" cy="94211"/>
            </a:xfrm>
            <a:custGeom>
              <a:avLst/>
              <a:gdLst/>
              <a:ahLst/>
              <a:cxnLst/>
              <a:rect l="l" t="t" r="r" b="b"/>
              <a:pathLst>
                <a:path w="29012" h="562" extrusionOk="0">
                  <a:moveTo>
                    <a:pt x="14107" y="0"/>
                  </a:moveTo>
                  <a:cubicBezTo>
                    <a:pt x="11499" y="0"/>
                    <a:pt x="8885" y="21"/>
                    <a:pt x="6276" y="71"/>
                  </a:cubicBezTo>
                  <a:cubicBezTo>
                    <a:pt x="4232" y="107"/>
                    <a:pt x="2116" y="35"/>
                    <a:pt x="72" y="298"/>
                  </a:cubicBezTo>
                  <a:cubicBezTo>
                    <a:pt x="0" y="310"/>
                    <a:pt x="24" y="430"/>
                    <a:pt x="84" y="430"/>
                  </a:cubicBezTo>
                  <a:cubicBezTo>
                    <a:pt x="682" y="476"/>
                    <a:pt x="1283" y="493"/>
                    <a:pt x="1886" y="493"/>
                  </a:cubicBezTo>
                  <a:cubicBezTo>
                    <a:pt x="3140" y="493"/>
                    <a:pt x="4399" y="422"/>
                    <a:pt x="5643" y="406"/>
                  </a:cubicBezTo>
                  <a:cubicBezTo>
                    <a:pt x="7531" y="394"/>
                    <a:pt x="9420" y="382"/>
                    <a:pt x="11309" y="370"/>
                  </a:cubicBezTo>
                  <a:cubicBezTo>
                    <a:pt x="11926" y="368"/>
                    <a:pt x="12544" y="367"/>
                    <a:pt x="13161" y="367"/>
                  </a:cubicBezTo>
                  <a:cubicBezTo>
                    <a:pt x="16249" y="367"/>
                    <a:pt x="19337" y="392"/>
                    <a:pt x="22425" y="442"/>
                  </a:cubicBezTo>
                  <a:cubicBezTo>
                    <a:pt x="24553" y="477"/>
                    <a:pt x="26681" y="537"/>
                    <a:pt x="28821" y="561"/>
                  </a:cubicBezTo>
                  <a:cubicBezTo>
                    <a:pt x="29012" y="561"/>
                    <a:pt x="29012" y="262"/>
                    <a:pt x="28821" y="262"/>
                  </a:cubicBezTo>
                  <a:cubicBezTo>
                    <a:pt x="25055" y="59"/>
                    <a:pt x="21266" y="35"/>
                    <a:pt x="17501" y="11"/>
                  </a:cubicBezTo>
                  <a:cubicBezTo>
                    <a:pt x="16371" y="4"/>
                    <a:pt x="15240" y="0"/>
                    <a:pt x="14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22"/>
            <p:cNvSpPr/>
            <p:nvPr/>
          </p:nvSpPr>
          <p:spPr>
            <a:xfrm>
              <a:off x="-138585" y="4262277"/>
              <a:ext cx="9454358" cy="92199"/>
            </a:xfrm>
            <a:custGeom>
              <a:avLst/>
              <a:gdLst/>
              <a:ahLst/>
              <a:cxnLst/>
              <a:rect l="l" t="t" r="r" b="b"/>
              <a:pathLst>
                <a:path w="29012" h="550" extrusionOk="0">
                  <a:moveTo>
                    <a:pt x="14107" y="0"/>
                  </a:moveTo>
                  <a:cubicBezTo>
                    <a:pt x="11499" y="0"/>
                    <a:pt x="8885" y="21"/>
                    <a:pt x="6276" y="71"/>
                  </a:cubicBezTo>
                  <a:cubicBezTo>
                    <a:pt x="4232" y="107"/>
                    <a:pt x="2116" y="35"/>
                    <a:pt x="72" y="298"/>
                  </a:cubicBezTo>
                  <a:cubicBezTo>
                    <a:pt x="0" y="310"/>
                    <a:pt x="24" y="418"/>
                    <a:pt x="84" y="430"/>
                  </a:cubicBezTo>
                  <a:cubicBezTo>
                    <a:pt x="680" y="472"/>
                    <a:pt x="1281" y="487"/>
                    <a:pt x="1882" y="487"/>
                  </a:cubicBezTo>
                  <a:cubicBezTo>
                    <a:pt x="3137" y="487"/>
                    <a:pt x="4398" y="422"/>
                    <a:pt x="5643" y="406"/>
                  </a:cubicBezTo>
                  <a:cubicBezTo>
                    <a:pt x="7531" y="382"/>
                    <a:pt x="9420" y="370"/>
                    <a:pt x="11309" y="370"/>
                  </a:cubicBezTo>
                  <a:cubicBezTo>
                    <a:pt x="11926" y="368"/>
                    <a:pt x="12544" y="367"/>
                    <a:pt x="13161" y="367"/>
                  </a:cubicBezTo>
                  <a:cubicBezTo>
                    <a:pt x="16249" y="367"/>
                    <a:pt x="19337" y="392"/>
                    <a:pt x="22425" y="442"/>
                  </a:cubicBezTo>
                  <a:cubicBezTo>
                    <a:pt x="24553" y="478"/>
                    <a:pt x="26681" y="537"/>
                    <a:pt x="28821" y="549"/>
                  </a:cubicBezTo>
                  <a:cubicBezTo>
                    <a:pt x="29012" y="549"/>
                    <a:pt x="29012" y="250"/>
                    <a:pt x="28821" y="250"/>
                  </a:cubicBezTo>
                  <a:cubicBezTo>
                    <a:pt x="25055" y="59"/>
                    <a:pt x="21266" y="23"/>
                    <a:pt x="17501" y="11"/>
                  </a:cubicBezTo>
                  <a:cubicBezTo>
                    <a:pt x="16371" y="4"/>
                    <a:pt x="15240" y="0"/>
                    <a:pt x="14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22"/>
            <p:cNvSpPr/>
            <p:nvPr/>
          </p:nvSpPr>
          <p:spPr>
            <a:xfrm>
              <a:off x="-138585" y="4817314"/>
              <a:ext cx="9454358" cy="94211"/>
            </a:xfrm>
            <a:custGeom>
              <a:avLst/>
              <a:gdLst/>
              <a:ahLst/>
              <a:cxnLst/>
              <a:rect l="l" t="t" r="r" b="b"/>
              <a:pathLst>
                <a:path w="29012" h="562" extrusionOk="0">
                  <a:moveTo>
                    <a:pt x="14107" y="0"/>
                  </a:moveTo>
                  <a:cubicBezTo>
                    <a:pt x="11499" y="0"/>
                    <a:pt x="8885" y="21"/>
                    <a:pt x="6276" y="71"/>
                  </a:cubicBezTo>
                  <a:cubicBezTo>
                    <a:pt x="4232" y="119"/>
                    <a:pt x="2116" y="35"/>
                    <a:pt x="72" y="310"/>
                  </a:cubicBezTo>
                  <a:cubicBezTo>
                    <a:pt x="0" y="310"/>
                    <a:pt x="24" y="430"/>
                    <a:pt x="84" y="430"/>
                  </a:cubicBezTo>
                  <a:cubicBezTo>
                    <a:pt x="690" y="477"/>
                    <a:pt x="1299" y="493"/>
                    <a:pt x="1909" y="493"/>
                  </a:cubicBezTo>
                  <a:cubicBezTo>
                    <a:pt x="3155" y="493"/>
                    <a:pt x="4407" y="426"/>
                    <a:pt x="5643" y="418"/>
                  </a:cubicBezTo>
                  <a:cubicBezTo>
                    <a:pt x="7531" y="394"/>
                    <a:pt x="9420" y="382"/>
                    <a:pt x="11309" y="370"/>
                  </a:cubicBezTo>
                  <a:cubicBezTo>
                    <a:pt x="11910" y="368"/>
                    <a:pt x="12511" y="367"/>
                    <a:pt x="13113" y="367"/>
                  </a:cubicBezTo>
                  <a:cubicBezTo>
                    <a:pt x="16217" y="367"/>
                    <a:pt x="19321" y="394"/>
                    <a:pt x="22425" y="454"/>
                  </a:cubicBezTo>
                  <a:cubicBezTo>
                    <a:pt x="24553" y="490"/>
                    <a:pt x="26681" y="549"/>
                    <a:pt x="28821" y="561"/>
                  </a:cubicBezTo>
                  <a:cubicBezTo>
                    <a:pt x="29012" y="561"/>
                    <a:pt x="29012" y="262"/>
                    <a:pt x="28821" y="262"/>
                  </a:cubicBezTo>
                  <a:cubicBezTo>
                    <a:pt x="25055" y="59"/>
                    <a:pt x="21266" y="35"/>
                    <a:pt x="17501" y="11"/>
                  </a:cubicBezTo>
                  <a:cubicBezTo>
                    <a:pt x="16371" y="4"/>
                    <a:pt x="15240" y="0"/>
                    <a:pt x="14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22"/>
            <p:cNvSpPr/>
            <p:nvPr/>
          </p:nvSpPr>
          <p:spPr>
            <a:xfrm>
              <a:off x="-323749" y="366550"/>
              <a:ext cx="9454358" cy="92199"/>
            </a:xfrm>
            <a:custGeom>
              <a:avLst/>
              <a:gdLst/>
              <a:ahLst/>
              <a:cxnLst/>
              <a:rect l="l" t="t" r="r" b="b"/>
              <a:pathLst>
                <a:path w="29012" h="550" extrusionOk="0">
                  <a:moveTo>
                    <a:pt x="14107" y="0"/>
                  </a:moveTo>
                  <a:cubicBezTo>
                    <a:pt x="11499" y="0"/>
                    <a:pt x="8885" y="21"/>
                    <a:pt x="6276" y="71"/>
                  </a:cubicBezTo>
                  <a:cubicBezTo>
                    <a:pt x="4232" y="107"/>
                    <a:pt x="2116" y="35"/>
                    <a:pt x="72" y="298"/>
                  </a:cubicBezTo>
                  <a:cubicBezTo>
                    <a:pt x="0" y="310"/>
                    <a:pt x="24" y="418"/>
                    <a:pt x="84" y="430"/>
                  </a:cubicBezTo>
                  <a:cubicBezTo>
                    <a:pt x="680" y="472"/>
                    <a:pt x="1281" y="487"/>
                    <a:pt x="1882" y="487"/>
                  </a:cubicBezTo>
                  <a:cubicBezTo>
                    <a:pt x="3137" y="487"/>
                    <a:pt x="4398" y="422"/>
                    <a:pt x="5643" y="406"/>
                  </a:cubicBezTo>
                  <a:cubicBezTo>
                    <a:pt x="7531" y="382"/>
                    <a:pt x="9420" y="370"/>
                    <a:pt x="11309" y="370"/>
                  </a:cubicBezTo>
                  <a:cubicBezTo>
                    <a:pt x="11926" y="368"/>
                    <a:pt x="12544" y="367"/>
                    <a:pt x="13161" y="367"/>
                  </a:cubicBezTo>
                  <a:cubicBezTo>
                    <a:pt x="16249" y="367"/>
                    <a:pt x="19337" y="392"/>
                    <a:pt x="22425" y="442"/>
                  </a:cubicBezTo>
                  <a:cubicBezTo>
                    <a:pt x="24553" y="478"/>
                    <a:pt x="26681" y="537"/>
                    <a:pt x="28821" y="549"/>
                  </a:cubicBezTo>
                  <a:cubicBezTo>
                    <a:pt x="29012" y="549"/>
                    <a:pt x="29012" y="250"/>
                    <a:pt x="28821" y="250"/>
                  </a:cubicBezTo>
                  <a:cubicBezTo>
                    <a:pt x="25055" y="59"/>
                    <a:pt x="21266" y="23"/>
                    <a:pt x="17501" y="11"/>
                  </a:cubicBezTo>
                  <a:cubicBezTo>
                    <a:pt x="16371" y="4"/>
                    <a:pt x="15240" y="0"/>
                    <a:pt x="14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22"/>
            <p:cNvSpPr/>
            <p:nvPr/>
          </p:nvSpPr>
          <p:spPr>
            <a:xfrm>
              <a:off x="-323749" y="921587"/>
              <a:ext cx="9454358" cy="94211"/>
            </a:xfrm>
            <a:custGeom>
              <a:avLst/>
              <a:gdLst/>
              <a:ahLst/>
              <a:cxnLst/>
              <a:rect l="l" t="t" r="r" b="b"/>
              <a:pathLst>
                <a:path w="29012" h="562" extrusionOk="0">
                  <a:moveTo>
                    <a:pt x="14107" y="0"/>
                  </a:moveTo>
                  <a:cubicBezTo>
                    <a:pt x="11499" y="0"/>
                    <a:pt x="8885" y="21"/>
                    <a:pt x="6276" y="71"/>
                  </a:cubicBezTo>
                  <a:cubicBezTo>
                    <a:pt x="4232" y="119"/>
                    <a:pt x="2116" y="35"/>
                    <a:pt x="72" y="310"/>
                  </a:cubicBezTo>
                  <a:cubicBezTo>
                    <a:pt x="0" y="310"/>
                    <a:pt x="24" y="430"/>
                    <a:pt x="84" y="430"/>
                  </a:cubicBezTo>
                  <a:cubicBezTo>
                    <a:pt x="690" y="477"/>
                    <a:pt x="1299" y="493"/>
                    <a:pt x="1909" y="493"/>
                  </a:cubicBezTo>
                  <a:cubicBezTo>
                    <a:pt x="3155" y="493"/>
                    <a:pt x="4407" y="426"/>
                    <a:pt x="5643" y="418"/>
                  </a:cubicBezTo>
                  <a:cubicBezTo>
                    <a:pt x="7531" y="394"/>
                    <a:pt x="9420" y="382"/>
                    <a:pt x="11309" y="370"/>
                  </a:cubicBezTo>
                  <a:cubicBezTo>
                    <a:pt x="11910" y="368"/>
                    <a:pt x="12511" y="367"/>
                    <a:pt x="13113" y="367"/>
                  </a:cubicBezTo>
                  <a:cubicBezTo>
                    <a:pt x="16217" y="367"/>
                    <a:pt x="19321" y="394"/>
                    <a:pt x="22425" y="454"/>
                  </a:cubicBezTo>
                  <a:cubicBezTo>
                    <a:pt x="24553" y="490"/>
                    <a:pt x="26681" y="549"/>
                    <a:pt x="28821" y="561"/>
                  </a:cubicBezTo>
                  <a:cubicBezTo>
                    <a:pt x="29012" y="561"/>
                    <a:pt x="29012" y="262"/>
                    <a:pt x="28821" y="262"/>
                  </a:cubicBezTo>
                  <a:cubicBezTo>
                    <a:pt x="25055" y="59"/>
                    <a:pt x="21266" y="35"/>
                    <a:pt x="17501" y="11"/>
                  </a:cubicBezTo>
                  <a:cubicBezTo>
                    <a:pt x="16371" y="4"/>
                    <a:pt x="15240" y="0"/>
                    <a:pt x="14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22"/>
            <p:cNvSpPr/>
            <p:nvPr/>
          </p:nvSpPr>
          <p:spPr>
            <a:xfrm>
              <a:off x="3272150" y="-134500"/>
              <a:ext cx="151542" cy="5286213"/>
            </a:xfrm>
            <a:custGeom>
              <a:avLst/>
              <a:gdLst/>
              <a:ahLst/>
              <a:cxnLst/>
              <a:rect l="l" t="t" r="r" b="b"/>
              <a:pathLst>
                <a:path w="904" h="29332" extrusionOk="0">
                  <a:moveTo>
                    <a:pt x="354" y="0"/>
                  </a:moveTo>
                  <a:cubicBezTo>
                    <a:pt x="293" y="0"/>
                    <a:pt x="233" y="42"/>
                    <a:pt x="227" y="126"/>
                  </a:cubicBezTo>
                  <a:cubicBezTo>
                    <a:pt x="36" y="3939"/>
                    <a:pt x="96" y="7776"/>
                    <a:pt x="72" y="11589"/>
                  </a:cubicBezTo>
                  <a:cubicBezTo>
                    <a:pt x="60" y="15379"/>
                    <a:pt x="0" y="19156"/>
                    <a:pt x="96" y="22945"/>
                  </a:cubicBezTo>
                  <a:cubicBezTo>
                    <a:pt x="156" y="25001"/>
                    <a:pt x="132" y="27165"/>
                    <a:pt x="526" y="29197"/>
                  </a:cubicBezTo>
                  <a:cubicBezTo>
                    <a:pt x="542" y="29290"/>
                    <a:pt x="615" y="29331"/>
                    <a:pt x="693" y="29331"/>
                  </a:cubicBezTo>
                  <a:cubicBezTo>
                    <a:pt x="795" y="29331"/>
                    <a:pt x="903" y="29259"/>
                    <a:pt x="897" y="29137"/>
                  </a:cubicBezTo>
                  <a:cubicBezTo>
                    <a:pt x="897" y="27284"/>
                    <a:pt x="658" y="25420"/>
                    <a:pt x="598" y="23567"/>
                  </a:cubicBezTo>
                  <a:cubicBezTo>
                    <a:pt x="538" y="21702"/>
                    <a:pt x="526" y="19837"/>
                    <a:pt x="526" y="17973"/>
                  </a:cubicBezTo>
                  <a:cubicBezTo>
                    <a:pt x="526" y="14195"/>
                    <a:pt x="562" y="10418"/>
                    <a:pt x="562" y="6653"/>
                  </a:cubicBezTo>
                  <a:cubicBezTo>
                    <a:pt x="562" y="4477"/>
                    <a:pt x="574" y="2301"/>
                    <a:pt x="490" y="126"/>
                  </a:cubicBezTo>
                  <a:cubicBezTo>
                    <a:pt x="478" y="42"/>
                    <a:pt x="416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22"/>
            <p:cNvSpPr/>
            <p:nvPr/>
          </p:nvSpPr>
          <p:spPr>
            <a:xfrm>
              <a:off x="3773050" y="-134500"/>
              <a:ext cx="100412" cy="5264846"/>
            </a:xfrm>
            <a:custGeom>
              <a:avLst/>
              <a:gdLst/>
              <a:ahLst/>
              <a:cxnLst/>
              <a:rect l="l" t="t" r="r" b="b"/>
              <a:pathLst>
                <a:path w="599" h="30246" extrusionOk="0">
                  <a:moveTo>
                    <a:pt x="264" y="1"/>
                  </a:moveTo>
                  <a:cubicBezTo>
                    <a:pt x="222" y="1"/>
                    <a:pt x="180" y="27"/>
                    <a:pt x="180" y="81"/>
                  </a:cubicBezTo>
                  <a:cubicBezTo>
                    <a:pt x="1" y="4026"/>
                    <a:pt x="96" y="7982"/>
                    <a:pt x="108" y="11927"/>
                  </a:cubicBezTo>
                  <a:cubicBezTo>
                    <a:pt x="108" y="15872"/>
                    <a:pt x="108" y="19828"/>
                    <a:pt x="120" y="23785"/>
                  </a:cubicBezTo>
                  <a:lnTo>
                    <a:pt x="132" y="27036"/>
                  </a:lnTo>
                  <a:cubicBezTo>
                    <a:pt x="132" y="28052"/>
                    <a:pt x="36" y="29140"/>
                    <a:pt x="276" y="30132"/>
                  </a:cubicBezTo>
                  <a:cubicBezTo>
                    <a:pt x="297" y="30209"/>
                    <a:pt x="364" y="30245"/>
                    <a:pt x="431" y="30245"/>
                  </a:cubicBezTo>
                  <a:cubicBezTo>
                    <a:pt x="511" y="30245"/>
                    <a:pt x="592" y="30194"/>
                    <a:pt x="598" y="30096"/>
                  </a:cubicBezTo>
                  <a:cubicBezTo>
                    <a:pt x="479" y="26235"/>
                    <a:pt x="515" y="22386"/>
                    <a:pt x="503" y="18537"/>
                  </a:cubicBezTo>
                  <a:cubicBezTo>
                    <a:pt x="479" y="14629"/>
                    <a:pt x="479" y="10708"/>
                    <a:pt x="455" y="6787"/>
                  </a:cubicBezTo>
                  <a:cubicBezTo>
                    <a:pt x="443" y="4552"/>
                    <a:pt x="455" y="2305"/>
                    <a:pt x="347" y="81"/>
                  </a:cubicBezTo>
                  <a:cubicBezTo>
                    <a:pt x="347" y="27"/>
                    <a:pt x="305" y="1"/>
                    <a:pt x="2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22"/>
            <p:cNvSpPr/>
            <p:nvPr/>
          </p:nvSpPr>
          <p:spPr>
            <a:xfrm>
              <a:off x="4283993" y="-134500"/>
              <a:ext cx="140476" cy="5364760"/>
            </a:xfrm>
            <a:custGeom>
              <a:avLst/>
              <a:gdLst/>
              <a:ahLst/>
              <a:cxnLst/>
              <a:rect l="l" t="t" r="r" b="b"/>
              <a:pathLst>
                <a:path w="838" h="30820" extrusionOk="0">
                  <a:moveTo>
                    <a:pt x="246" y="0"/>
                  </a:moveTo>
                  <a:cubicBezTo>
                    <a:pt x="195" y="0"/>
                    <a:pt x="144" y="33"/>
                    <a:pt x="144" y="99"/>
                  </a:cubicBezTo>
                  <a:cubicBezTo>
                    <a:pt x="1" y="2071"/>
                    <a:pt x="120" y="4091"/>
                    <a:pt x="132" y="6076"/>
                  </a:cubicBezTo>
                  <a:cubicBezTo>
                    <a:pt x="144" y="8048"/>
                    <a:pt x="156" y="10056"/>
                    <a:pt x="180" y="12052"/>
                  </a:cubicBezTo>
                  <a:cubicBezTo>
                    <a:pt x="216" y="15997"/>
                    <a:pt x="264" y="19942"/>
                    <a:pt x="300" y="23898"/>
                  </a:cubicBezTo>
                  <a:lnTo>
                    <a:pt x="335" y="27245"/>
                  </a:lnTo>
                  <a:cubicBezTo>
                    <a:pt x="347" y="28405"/>
                    <a:pt x="312" y="29564"/>
                    <a:pt x="407" y="30712"/>
                  </a:cubicBezTo>
                  <a:cubicBezTo>
                    <a:pt x="431" y="30784"/>
                    <a:pt x="494" y="30819"/>
                    <a:pt x="555" y="30819"/>
                  </a:cubicBezTo>
                  <a:cubicBezTo>
                    <a:pt x="616" y="30819"/>
                    <a:pt x="676" y="30784"/>
                    <a:pt x="694" y="30712"/>
                  </a:cubicBezTo>
                  <a:cubicBezTo>
                    <a:pt x="837" y="28740"/>
                    <a:pt x="694" y="26719"/>
                    <a:pt x="682" y="24735"/>
                  </a:cubicBezTo>
                  <a:cubicBezTo>
                    <a:pt x="658" y="22739"/>
                    <a:pt x="646" y="20755"/>
                    <a:pt x="622" y="18758"/>
                  </a:cubicBezTo>
                  <a:cubicBezTo>
                    <a:pt x="586" y="14814"/>
                    <a:pt x="551" y="10857"/>
                    <a:pt x="491" y="6912"/>
                  </a:cubicBezTo>
                  <a:cubicBezTo>
                    <a:pt x="467" y="4653"/>
                    <a:pt x="551" y="2346"/>
                    <a:pt x="347" y="99"/>
                  </a:cubicBezTo>
                  <a:cubicBezTo>
                    <a:pt x="347" y="33"/>
                    <a:pt x="297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22"/>
            <p:cNvSpPr/>
            <p:nvPr/>
          </p:nvSpPr>
          <p:spPr>
            <a:xfrm>
              <a:off x="4798959" y="-134500"/>
              <a:ext cx="180540" cy="5309233"/>
            </a:xfrm>
            <a:custGeom>
              <a:avLst/>
              <a:gdLst/>
              <a:ahLst/>
              <a:cxnLst/>
              <a:rect l="l" t="t" r="r" b="b"/>
              <a:pathLst>
                <a:path w="1077" h="30501" extrusionOk="0">
                  <a:moveTo>
                    <a:pt x="183" y="0"/>
                  </a:moveTo>
                  <a:cubicBezTo>
                    <a:pt x="142" y="0"/>
                    <a:pt x="96" y="31"/>
                    <a:pt x="96" y="85"/>
                  </a:cubicBezTo>
                  <a:cubicBezTo>
                    <a:pt x="1" y="2021"/>
                    <a:pt x="180" y="4018"/>
                    <a:pt x="240" y="5966"/>
                  </a:cubicBezTo>
                  <a:cubicBezTo>
                    <a:pt x="312" y="7915"/>
                    <a:pt x="359" y="9887"/>
                    <a:pt x="407" y="11847"/>
                  </a:cubicBezTo>
                  <a:cubicBezTo>
                    <a:pt x="503" y="15768"/>
                    <a:pt x="563" y="19689"/>
                    <a:pt x="587" y="23610"/>
                  </a:cubicBezTo>
                  <a:cubicBezTo>
                    <a:pt x="598" y="25857"/>
                    <a:pt x="598" y="28092"/>
                    <a:pt x="622" y="30339"/>
                  </a:cubicBezTo>
                  <a:cubicBezTo>
                    <a:pt x="622" y="30447"/>
                    <a:pt x="703" y="30501"/>
                    <a:pt x="784" y="30501"/>
                  </a:cubicBezTo>
                  <a:cubicBezTo>
                    <a:pt x="864" y="30501"/>
                    <a:pt x="945" y="30447"/>
                    <a:pt x="945" y="30339"/>
                  </a:cubicBezTo>
                  <a:cubicBezTo>
                    <a:pt x="1077" y="22426"/>
                    <a:pt x="897" y="14501"/>
                    <a:pt x="598" y="6588"/>
                  </a:cubicBezTo>
                  <a:cubicBezTo>
                    <a:pt x="515" y="4424"/>
                    <a:pt x="551" y="2201"/>
                    <a:pt x="252" y="61"/>
                  </a:cubicBezTo>
                  <a:cubicBezTo>
                    <a:pt x="247" y="19"/>
                    <a:pt x="216" y="0"/>
                    <a:pt x="1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22"/>
            <p:cNvSpPr/>
            <p:nvPr/>
          </p:nvSpPr>
          <p:spPr>
            <a:xfrm>
              <a:off x="5321975" y="-134500"/>
              <a:ext cx="158425" cy="5364733"/>
            </a:xfrm>
            <a:custGeom>
              <a:avLst/>
              <a:gdLst/>
              <a:ahLst/>
              <a:cxnLst/>
              <a:rect l="l" t="t" r="r" b="b"/>
              <a:pathLst>
                <a:path w="945" h="28158" extrusionOk="0">
                  <a:moveTo>
                    <a:pt x="144" y="1"/>
                  </a:moveTo>
                  <a:cubicBezTo>
                    <a:pt x="96" y="1"/>
                    <a:pt x="48" y="31"/>
                    <a:pt x="48" y="90"/>
                  </a:cubicBezTo>
                  <a:cubicBezTo>
                    <a:pt x="1" y="3724"/>
                    <a:pt x="132" y="7370"/>
                    <a:pt x="204" y="10992"/>
                  </a:cubicBezTo>
                  <a:cubicBezTo>
                    <a:pt x="288" y="14590"/>
                    <a:pt x="359" y="18188"/>
                    <a:pt x="443" y="21786"/>
                  </a:cubicBezTo>
                  <a:cubicBezTo>
                    <a:pt x="491" y="23854"/>
                    <a:pt x="539" y="25910"/>
                    <a:pt x="586" y="27978"/>
                  </a:cubicBezTo>
                  <a:cubicBezTo>
                    <a:pt x="586" y="28098"/>
                    <a:pt x="676" y="28157"/>
                    <a:pt x="766" y="28157"/>
                  </a:cubicBezTo>
                  <a:cubicBezTo>
                    <a:pt x="855" y="28157"/>
                    <a:pt x="945" y="28098"/>
                    <a:pt x="945" y="27978"/>
                  </a:cubicBezTo>
                  <a:cubicBezTo>
                    <a:pt x="790" y="20746"/>
                    <a:pt x="646" y="13514"/>
                    <a:pt x="443" y="6282"/>
                  </a:cubicBezTo>
                  <a:cubicBezTo>
                    <a:pt x="383" y="4214"/>
                    <a:pt x="359" y="2158"/>
                    <a:pt x="240" y="90"/>
                  </a:cubicBezTo>
                  <a:cubicBezTo>
                    <a:pt x="240" y="31"/>
                    <a:pt x="192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22"/>
            <p:cNvSpPr/>
            <p:nvPr/>
          </p:nvSpPr>
          <p:spPr>
            <a:xfrm>
              <a:off x="5780950" y="-134500"/>
              <a:ext cx="158425" cy="5309202"/>
            </a:xfrm>
            <a:custGeom>
              <a:avLst/>
              <a:gdLst/>
              <a:ahLst/>
              <a:cxnLst/>
              <a:rect l="l" t="t" r="r" b="b"/>
              <a:pathLst>
                <a:path w="945" h="28145" extrusionOk="0">
                  <a:moveTo>
                    <a:pt x="143" y="0"/>
                  </a:moveTo>
                  <a:cubicBezTo>
                    <a:pt x="99" y="0"/>
                    <a:pt x="54" y="27"/>
                    <a:pt x="48" y="81"/>
                  </a:cubicBezTo>
                  <a:cubicBezTo>
                    <a:pt x="0" y="3715"/>
                    <a:pt x="132" y="7349"/>
                    <a:pt x="215" y="10983"/>
                  </a:cubicBezTo>
                  <a:cubicBezTo>
                    <a:pt x="287" y="14581"/>
                    <a:pt x="371" y="18179"/>
                    <a:pt x="442" y="21777"/>
                  </a:cubicBezTo>
                  <a:cubicBezTo>
                    <a:pt x="490" y="23845"/>
                    <a:pt x="538" y="25901"/>
                    <a:pt x="586" y="27957"/>
                  </a:cubicBezTo>
                  <a:cubicBezTo>
                    <a:pt x="586" y="28082"/>
                    <a:pt x="675" y="28145"/>
                    <a:pt x="765" y="28145"/>
                  </a:cubicBezTo>
                  <a:cubicBezTo>
                    <a:pt x="855" y="28145"/>
                    <a:pt x="944" y="28082"/>
                    <a:pt x="944" y="27957"/>
                  </a:cubicBezTo>
                  <a:cubicBezTo>
                    <a:pt x="789" y="20725"/>
                    <a:pt x="646" y="13493"/>
                    <a:pt x="442" y="6261"/>
                  </a:cubicBezTo>
                  <a:cubicBezTo>
                    <a:pt x="395" y="4205"/>
                    <a:pt x="359" y="2137"/>
                    <a:pt x="239" y="81"/>
                  </a:cubicBezTo>
                  <a:cubicBezTo>
                    <a:pt x="233" y="27"/>
                    <a:pt x="188" y="0"/>
                    <a:pt x="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22"/>
            <p:cNvSpPr/>
            <p:nvPr/>
          </p:nvSpPr>
          <p:spPr>
            <a:xfrm>
              <a:off x="6291575" y="-115450"/>
              <a:ext cx="151542" cy="5286213"/>
            </a:xfrm>
            <a:custGeom>
              <a:avLst/>
              <a:gdLst/>
              <a:ahLst/>
              <a:cxnLst/>
              <a:rect l="l" t="t" r="r" b="b"/>
              <a:pathLst>
                <a:path w="904" h="29332" extrusionOk="0">
                  <a:moveTo>
                    <a:pt x="354" y="0"/>
                  </a:moveTo>
                  <a:cubicBezTo>
                    <a:pt x="293" y="0"/>
                    <a:pt x="233" y="42"/>
                    <a:pt x="227" y="126"/>
                  </a:cubicBezTo>
                  <a:cubicBezTo>
                    <a:pt x="36" y="3939"/>
                    <a:pt x="96" y="7776"/>
                    <a:pt x="72" y="11589"/>
                  </a:cubicBezTo>
                  <a:cubicBezTo>
                    <a:pt x="60" y="15379"/>
                    <a:pt x="0" y="19156"/>
                    <a:pt x="96" y="22945"/>
                  </a:cubicBezTo>
                  <a:cubicBezTo>
                    <a:pt x="156" y="25001"/>
                    <a:pt x="132" y="27165"/>
                    <a:pt x="526" y="29197"/>
                  </a:cubicBezTo>
                  <a:cubicBezTo>
                    <a:pt x="542" y="29290"/>
                    <a:pt x="615" y="29331"/>
                    <a:pt x="693" y="29331"/>
                  </a:cubicBezTo>
                  <a:cubicBezTo>
                    <a:pt x="795" y="29331"/>
                    <a:pt x="903" y="29259"/>
                    <a:pt x="897" y="29137"/>
                  </a:cubicBezTo>
                  <a:cubicBezTo>
                    <a:pt x="897" y="27284"/>
                    <a:pt x="658" y="25420"/>
                    <a:pt x="598" y="23567"/>
                  </a:cubicBezTo>
                  <a:cubicBezTo>
                    <a:pt x="538" y="21702"/>
                    <a:pt x="526" y="19837"/>
                    <a:pt x="526" y="17973"/>
                  </a:cubicBezTo>
                  <a:cubicBezTo>
                    <a:pt x="526" y="14195"/>
                    <a:pt x="562" y="10418"/>
                    <a:pt x="562" y="6653"/>
                  </a:cubicBezTo>
                  <a:cubicBezTo>
                    <a:pt x="562" y="4477"/>
                    <a:pt x="574" y="2301"/>
                    <a:pt x="490" y="126"/>
                  </a:cubicBezTo>
                  <a:cubicBezTo>
                    <a:pt x="478" y="42"/>
                    <a:pt x="416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22"/>
            <p:cNvSpPr/>
            <p:nvPr/>
          </p:nvSpPr>
          <p:spPr>
            <a:xfrm>
              <a:off x="6792475" y="-115450"/>
              <a:ext cx="100412" cy="5264846"/>
            </a:xfrm>
            <a:custGeom>
              <a:avLst/>
              <a:gdLst/>
              <a:ahLst/>
              <a:cxnLst/>
              <a:rect l="l" t="t" r="r" b="b"/>
              <a:pathLst>
                <a:path w="599" h="30246" extrusionOk="0">
                  <a:moveTo>
                    <a:pt x="264" y="1"/>
                  </a:moveTo>
                  <a:cubicBezTo>
                    <a:pt x="222" y="1"/>
                    <a:pt x="180" y="27"/>
                    <a:pt x="180" y="81"/>
                  </a:cubicBezTo>
                  <a:cubicBezTo>
                    <a:pt x="1" y="4026"/>
                    <a:pt x="96" y="7982"/>
                    <a:pt x="108" y="11927"/>
                  </a:cubicBezTo>
                  <a:cubicBezTo>
                    <a:pt x="108" y="15872"/>
                    <a:pt x="108" y="19828"/>
                    <a:pt x="120" y="23785"/>
                  </a:cubicBezTo>
                  <a:lnTo>
                    <a:pt x="132" y="27036"/>
                  </a:lnTo>
                  <a:cubicBezTo>
                    <a:pt x="132" y="28052"/>
                    <a:pt x="36" y="29140"/>
                    <a:pt x="276" y="30132"/>
                  </a:cubicBezTo>
                  <a:cubicBezTo>
                    <a:pt x="297" y="30209"/>
                    <a:pt x="364" y="30245"/>
                    <a:pt x="431" y="30245"/>
                  </a:cubicBezTo>
                  <a:cubicBezTo>
                    <a:pt x="511" y="30245"/>
                    <a:pt x="592" y="30194"/>
                    <a:pt x="598" y="30096"/>
                  </a:cubicBezTo>
                  <a:cubicBezTo>
                    <a:pt x="479" y="26235"/>
                    <a:pt x="515" y="22386"/>
                    <a:pt x="503" y="18537"/>
                  </a:cubicBezTo>
                  <a:cubicBezTo>
                    <a:pt x="479" y="14629"/>
                    <a:pt x="479" y="10708"/>
                    <a:pt x="455" y="6787"/>
                  </a:cubicBezTo>
                  <a:cubicBezTo>
                    <a:pt x="443" y="4552"/>
                    <a:pt x="455" y="2305"/>
                    <a:pt x="347" y="81"/>
                  </a:cubicBezTo>
                  <a:cubicBezTo>
                    <a:pt x="347" y="27"/>
                    <a:pt x="305" y="1"/>
                    <a:pt x="2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22"/>
            <p:cNvSpPr/>
            <p:nvPr/>
          </p:nvSpPr>
          <p:spPr>
            <a:xfrm>
              <a:off x="7303418" y="-115450"/>
              <a:ext cx="140476" cy="5364760"/>
            </a:xfrm>
            <a:custGeom>
              <a:avLst/>
              <a:gdLst/>
              <a:ahLst/>
              <a:cxnLst/>
              <a:rect l="l" t="t" r="r" b="b"/>
              <a:pathLst>
                <a:path w="838" h="30820" extrusionOk="0">
                  <a:moveTo>
                    <a:pt x="246" y="0"/>
                  </a:moveTo>
                  <a:cubicBezTo>
                    <a:pt x="195" y="0"/>
                    <a:pt x="144" y="33"/>
                    <a:pt x="144" y="99"/>
                  </a:cubicBezTo>
                  <a:cubicBezTo>
                    <a:pt x="1" y="2071"/>
                    <a:pt x="120" y="4091"/>
                    <a:pt x="132" y="6076"/>
                  </a:cubicBezTo>
                  <a:cubicBezTo>
                    <a:pt x="144" y="8048"/>
                    <a:pt x="156" y="10056"/>
                    <a:pt x="180" y="12052"/>
                  </a:cubicBezTo>
                  <a:cubicBezTo>
                    <a:pt x="216" y="15997"/>
                    <a:pt x="264" y="19942"/>
                    <a:pt x="300" y="23898"/>
                  </a:cubicBezTo>
                  <a:lnTo>
                    <a:pt x="335" y="27245"/>
                  </a:lnTo>
                  <a:cubicBezTo>
                    <a:pt x="347" y="28405"/>
                    <a:pt x="312" y="29564"/>
                    <a:pt x="407" y="30712"/>
                  </a:cubicBezTo>
                  <a:cubicBezTo>
                    <a:pt x="431" y="30784"/>
                    <a:pt x="494" y="30819"/>
                    <a:pt x="555" y="30819"/>
                  </a:cubicBezTo>
                  <a:cubicBezTo>
                    <a:pt x="616" y="30819"/>
                    <a:pt x="676" y="30784"/>
                    <a:pt x="694" y="30712"/>
                  </a:cubicBezTo>
                  <a:cubicBezTo>
                    <a:pt x="837" y="28740"/>
                    <a:pt x="694" y="26719"/>
                    <a:pt x="682" y="24735"/>
                  </a:cubicBezTo>
                  <a:cubicBezTo>
                    <a:pt x="658" y="22739"/>
                    <a:pt x="646" y="20755"/>
                    <a:pt x="622" y="18758"/>
                  </a:cubicBezTo>
                  <a:cubicBezTo>
                    <a:pt x="586" y="14814"/>
                    <a:pt x="551" y="10857"/>
                    <a:pt x="491" y="6912"/>
                  </a:cubicBezTo>
                  <a:cubicBezTo>
                    <a:pt x="467" y="4653"/>
                    <a:pt x="551" y="2346"/>
                    <a:pt x="347" y="99"/>
                  </a:cubicBezTo>
                  <a:cubicBezTo>
                    <a:pt x="347" y="33"/>
                    <a:pt x="297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22"/>
            <p:cNvSpPr/>
            <p:nvPr/>
          </p:nvSpPr>
          <p:spPr>
            <a:xfrm>
              <a:off x="7818384" y="-115450"/>
              <a:ext cx="180540" cy="5309233"/>
            </a:xfrm>
            <a:custGeom>
              <a:avLst/>
              <a:gdLst/>
              <a:ahLst/>
              <a:cxnLst/>
              <a:rect l="l" t="t" r="r" b="b"/>
              <a:pathLst>
                <a:path w="1077" h="30501" extrusionOk="0">
                  <a:moveTo>
                    <a:pt x="183" y="0"/>
                  </a:moveTo>
                  <a:cubicBezTo>
                    <a:pt x="142" y="0"/>
                    <a:pt x="96" y="31"/>
                    <a:pt x="96" y="85"/>
                  </a:cubicBezTo>
                  <a:cubicBezTo>
                    <a:pt x="1" y="2021"/>
                    <a:pt x="180" y="4018"/>
                    <a:pt x="240" y="5966"/>
                  </a:cubicBezTo>
                  <a:cubicBezTo>
                    <a:pt x="312" y="7915"/>
                    <a:pt x="359" y="9887"/>
                    <a:pt x="407" y="11847"/>
                  </a:cubicBezTo>
                  <a:cubicBezTo>
                    <a:pt x="503" y="15768"/>
                    <a:pt x="563" y="19689"/>
                    <a:pt x="587" y="23610"/>
                  </a:cubicBezTo>
                  <a:cubicBezTo>
                    <a:pt x="598" y="25857"/>
                    <a:pt x="598" y="28092"/>
                    <a:pt x="622" y="30339"/>
                  </a:cubicBezTo>
                  <a:cubicBezTo>
                    <a:pt x="622" y="30447"/>
                    <a:pt x="703" y="30501"/>
                    <a:pt x="784" y="30501"/>
                  </a:cubicBezTo>
                  <a:cubicBezTo>
                    <a:pt x="864" y="30501"/>
                    <a:pt x="945" y="30447"/>
                    <a:pt x="945" y="30339"/>
                  </a:cubicBezTo>
                  <a:cubicBezTo>
                    <a:pt x="1077" y="22426"/>
                    <a:pt x="897" y="14501"/>
                    <a:pt x="598" y="6588"/>
                  </a:cubicBezTo>
                  <a:cubicBezTo>
                    <a:pt x="515" y="4424"/>
                    <a:pt x="551" y="2201"/>
                    <a:pt x="252" y="61"/>
                  </a:cubicBezTo>
                  <a:cubicBezTo>
                    <a:pt x="247" y="19"/>
                    <a:pt x="216" y="0"/>
                    <a:pt x="1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22"/>
            <p:cNvSpPr/>
            <p:nvPr/>
          </p:nvSpPr>
          <p:spPr>
            <a:xfrm>
              <a:off x="8341400" y="-115450"/>
              <a:ext cx="158425" cy="5364733"/>
            </a:xfrm>
            <a:custGeom>
              <a:avLst/>
              <a:gdLst/>
              <a:ahLst/>
              <a:cxnLst/>
              <a:rect l="l" t="t" r="r" b="b"/>
              <a:pathLst>
                <a:path w="945" h="28158" extrusionOk="0">
                  <a:moveTo>
                    <a:pt x="144" y="1"/>
                  </a:moveTo>
                  <a:cubicBezTo>
                    <a:pt x="96" y="1"/>
                    <a:pt x="48" y="31"/>
                    <a:pt x="48" y="90"/>
                  </a:cubicBezTo>
                  <a:cubicBezTo>
                    <a:pt x="1" y="3724"/>
                    <a:pt x="132" y="7370"/>
                    <a:pt x="204" y="10992"/>
                  </a:cubicBezTo>
                  <a:cubicBezTo>
                    <a:pt x="288" y="14590"/>
                    <a:pt x="359" y="18188"/>
                    <a:pt x="443" y="21786"/>
                  </a:cubicBezTo>
                  <a:cubicBezTo>
                    <a:pt x="491" y="23854"/>
                    <a:pt x="539" y="25910"/>
                    <a:pt x="586" y="27978"/>
                  </a:cubicBezTo>
                  <a:cubicBezTo>
                    <a:pt x="586" y="28098"/>
                    <a:pt x="676" y="28157"/>
                    <a:pt x="766" y="28157"/>
                  </a:cubicBezTo>
                  <a:cubicBezTo>
                    <a:pt x="855" y="28157"/>
                    <a:pt x="945" y="28098"/>
                    <a:pt x="945" y="27978"/>
                  </a:cubicBezTo>
                  <a:cubicBezTo>
                    <a:pt x="790" y="20746"/>
                    <a:pt x="646" y="13514"/>
                    <a:pt x="443" y="6282"/>
                  </a:cubicBezTo>
                  <a:cubicBezTo>
                    <a:pt x="383" y="4214"/>
                    <a:pt x="359" y="2158"/>
                    <a:pt x="240" y="90"/>
                  </a:cubicBezTo>
                  <a:cubicBezTo>
                    <a:pt x="240" y="31"/>
                    <a:pt x="192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22"/>
            <p:cNvSpPr/>
            <p:nvPr/>
          </p:nvSpPr>
          <p:spPr>
            <a:xfrm>
              <a:off x="8800375" y="-115450"/>
              <a:ext cx="158425" cy="5309202"/>
            </a:xfrm>
            <a:custGeom>
              <a:avLst/>
              <a:gdLst/>
              <a:ahLst/>
              <a:cxnLst/>
              <a:rect l="l" t="t" r="r" b="b"/>
              <a:pathLst>
                <a:path w="945" h="28145" extrusionOk="0">
                  <a:moveTo>
                    <a:pt x="143" y="0"/>
                  </a:moveTo>
                  <a:cubicBezTo>
                    <a:pt x="99" y="0"/>
                    <a:pt x="54" y="27"/>
                    <a:pt x="48" y="81"/>
                  </a:cubicBezTo>
                  <a:cubicBezTo>
                    <a:pt x="0" y="3715"/>
                    <a:pt x="132" y="7349"/>
                    <a:pt x="215" y="10983"/>
                  </a:cubicBezTo>
                  <a:cubicBezTo>
                    <a:pt x="287" y="14581"/>
                    <a:pt x="371" y="18179"/>
                    <a:pt x="442" y="21777"/>
                  </a:cubicBezTo>
                  <a:cubicBezTo>
                    <a:pt x="490" y="23845"/>
                    <a:pt x="538" y="25901"/>
                    <a:pt x="586" y="27957"/>
                  </a:cubicBezTo>
                  <a:cubicBezTo>
                    <a:pt x="586" y="28082"/>
                    <a:pt x="675" y="28145"/>
                    <a:pt x="765" y="28145"/>
                  </a:cubicBezTo>
                  <a:cubicBezTo>
                    <a:pt x="855" y="28145"/>
                    <a:pt x="944" y="28082"/>
                    <a:pt x="944" y="27957"/>
                  </a:cubicBezTo>
                  <a:cubicBezTo>
                    <a:pt x="789" y="20725"/>
                    <a:pt x="646" y="13493"/>
                    <a:pt x="442" y="6261"/>
                  </a:cubicBezTo>
                  <a:cubicBezTo>
                    <a:pt x="395" y="4205"/>
                    <a:pt x="359" y="2137"/>
                    <a:pt x="239" y="81"/>
                  </a:cubicBezTo>
                  <a:cubicBezTo>
                    <a:pt x="233" y="27"/>
                    <a:pt x="188" y="0"/>
                    <a:pt x="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75" name="Google Shape;2075;p22"/>
          <p:cNvSpPr/>
          <p:nvPr/>
        </p:nvSpPr>
        <p:spPr>
          <a:xfrm>
            <a:off x="685800" y="457200"/>
            <a:ext cx="7772400" cy="422760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76" name="Google Shape;2076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77" name="Google Shape;2077;p22"/>
          <p:cNvSpPr txBox="1">
            <a:spLocks noGrp="1"/>
          </p:cNvSpPr>
          <p:nvPr>
            <p:ph type="title"/>
          </p:nvPr>
        </p:nvSpPr>
        <p:spPr>
          <a:xfrm>
            <a:off x="796650" y="392775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CUSTOM_12_1_1">
    <p:bg>
      <p:bgPr>
        <a:solidFill>
          <a:schemeClr val="dk2"/>
        </a:solidFill>
        <a:effectLst/>
      </p:bgPr>
    </p:bg>
    <p:spTree>
      <p:nvGrpSpPr>
        <p:cNvPr id="1" name="Shape 2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5" name="Google Shape;2385;p25"/>
          <p:cNvGrpSpPr/>
          <p:nvPr/>
        </p:nvGrpSpPr>
        <p:grpSpPr>
          <a:xfrm>
            <a:off x="-323749" y="-134500"/>
            <a:ext cx="9639522" cy="5402860"/>
            <a:chOff x="-323749" y="-134500"/>
            <a:chExt cx="9639522" cy="5402860"/>
          </a:xfrm>
        </p:grpSpPr>
        <p:sp>
          <p:nvSpPr>
            <p:cNvPr id="2386" name="Google Shape;2386;p25"/>
            <p:cNvSpPr/>
            <p:nvPr/>
          </p:nvSpPr>
          <p:spPr>
            <a:xfrm>
              <a:off x="205100" y="-96400"/>
              <a:ext cx="151542" cy="5286213"/>
            </a:xfrm>
            <a:custGeom>
              <a:avLst/>
              <a:gdLst/>
              <a:ahLst/>
              <a:cxnLst/>
              <a:rect l="l" t="t" r="r" b="b"/>
              <a:pathLst>
                <a:path w="904" h="29332" extrusionOk="0">
                  <a:moveTo>
                    <a:pt x="354" y="0"/>
                  </a:moveTo>
                  <a:cubicBezTo>
                    <a:pt x="293" y="0"/>
                    <a:pt x="233" y="42"/>
                    <a:pt x="227" y="126"/>
                  </a:cubicBezTo>
                  <a:cubicBezTo>
                    <a:pt x="36" y="3939"/>
                    <a:pt x="96" y="7776"/>
                    <a:pt x="72" y="11589"/>
                  </a:cubicBezTo>
                  <a:cubicBezTo>
                    <a:pt x="60" y="15379"/>
                    <a:pt x="0" y="19156"/>
                    <a:pt x="96" y="22945"/>
                  </a:cubicBezTo>
                  <a:cubicBezTo>
                    <a:pt x="156" y="25001"/>
                    <a:pt x="132" y="27165"/>
                    <a:pt x="526" y="29197"/>
                  </a:cubicBezTo>
                  <a:cubicBezTo>
                    <a:pt x="542" y="29290"/>
                    <a:pt x="615" y="29331"/>
                    <a:pt x="693" y="29331"/>
                  </a:cubicBezTo>
                  <a:cubicBezTo>
                    <a:pt x="795" y="29331"/>
                    <a:pt x="903" y="29259"/>
                    <a:pt x="897" y="29137"/>
                  </a:cubicBezTo>
                  <a:cubicBezTo>
                    <a:pt x="897" y="27284"/>
                    <a:pt x="658" y="25420"/>
                    <a:pt x="598" y="23567"/>
                  </a:cubicBezTo>
                  <a:cubicBezTo>
                    <a:pt x="538" y="21702"/>
                    <a:pt x="526" y="19837"/>
                    <a:pt x="526" y="17973"/>
                  </a:cubicBezTo>
                  <a:cubicBezTo>
                    <a:pt x="526" y="14195"/>
                    <a:pt x="562" y="10418"/>
                    <a:pt x="562" y="6653"/>
                  </a:cubicBezTo>
                  <a:cubicBezTo>
                    <a:pt x="562" y="4477"/>
                    <a:pt x="574" y="2301"/>
                    <a:pt x="490" y="126"/>
                  </a:cubicBezTo>
                  <a:cubicBezTo>
                    <a:pt x="478" y="42"/>
                    <a:pt x="416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25"/>
            <p:cNvSpPr/>
            <p:nvPr/>
          </p:nvSpPr>
          <p:spPr>
            <a:xfrm>
              <a:off x="706000" y="-96400"/>
              <a:ext cx="100412" cy="5264846"/>
            </a:xfrm>
            <a:custGeom>
              <a:avLst/>
              <a:gdLst/>
              <a:ahLst/>
              <a:cxnLst/>
              <a:rect l="l" t="t" r="r" b="b"/>
              <a:pathLst>
                <a:path w="599" h="30246" extrusionOk="0">
                  <a:moveTo>
                    <a:pt x="264" y="1"/>
                  </a:moveTo>
                  <a:cubicBezTo>
                    <a:pt x="222" y="1"/>
                    <a:pt x="180" y="27"/>
                    <a:pt x="180" y="81"/>
                  </a:cubicBezTo>
                  <a:cubicBezTo>
                    <a:pt x="1" y="4026"/>
                    <a:pt x="96" y="7982"/>
                    <a:pt x="108" y="11927"/>
                  </a:cubicBezTo>
                  <a:cubicBezTo>
                    <a:pt x="108" y="15872"/>
                    <a:pt x="108" y="19828"/>
                    <a:pt x="120" y="23785"/>
                  </a:cubicBezTo>
                  <a:lnTo>
                    <a:pt x="132" y="27036"/>
                  </a:lnTo>
                  <a:cubicBezTo>
                    <a:pt x="132" y="28052"/>
                    <a:pt x="36" y="29140"/>
                    <a:pt x="276" y="30132"/>
                  </a:cubicBezTo>
                  <a:cubicBezTo>
                    <a:pt x="297" y="30209"/>
                    <a:pt x="364" y="30245"/>
                    <a:pt x="431" y="30245"/>
                  </a:cubicBezTo>
                  <a:cubicBezTo>
                    <a:pt x="511" y="30245"/>
                    <a:pt x="592" y="30194"/>
                    <a:pt x="598" y="30096"/>
                  </a:cubicBezTo>
                  <a:cubicBezTo>
                    <a:pt x="479" y="26235"/>
                    <a:pt x="515" y="22386"/>
                    <a:pt x="503" y="18537"/>
                  </a:cubicBezTo>
                  <a:cubicBezTo>
                    <a:pt x="479" y="14629"/>
                    <a:pt x="479" y="10708"/>
                    <a:pt x="455" y="6787"/>
                  </a:cubicBezTo>
                  <a:cubicBezTo>
                    <a:pt x="443" y="4552"/>
                    <a:pt x="455" y="2305"/>
                    <a:pt x="347" y="81"/>
                  </a:cubicBezTo>
                  <a:cubicBezTo>
                    <a:pt x="347" y="27"/>
                    <a:pt x="305" y="1"/>
                    <a:pt x="2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25"/>
            <p:cNvSpPr/>
            <p:nvPr/>
          </p:nvSpPr>
          <p:spPr>
            <a:xfrm>
              <a:off x="1216943" y="-96400"/>
              <a:ext cx="140476" cy="5364760"/>
            </a:xfrm>
            <a:custGeom>
              <a:avLst/>
              <a:gdLst/>
              <a:ahLst/>
              <a:cxnLst/>
              <a:rect l="l" t="t" r="r" b="b"/>
              <a:pathLst>
                <a:path w="838" h="30820" extrusionOk="0">
                  <a:moveTo>
                    <a:pt x="246" y="0"/>
                  </a:moveTo>
                  <a:cubicBezTo>
                    <a:pt x="195" y="0"/>
                    <a:pt x="144" y="33"/>
                    <a:pt x="144" y="99"/>
                  </a:cubicBezTo>
                  <a:cubicBezTo>
                    <a:pt x="1" y="2071"/>
                    <a:pt x="120" y="4091"/>
                    <a:pt x="132" y="6076"/>
                  </a:cubicBezTo>
                  <a:cubicBezTo>
                    <a:pt x="144" y="8048"/>
                    <a:pt x="156" y="10056"/>
                    <a:pt x="180" y="12052"/>
                  </a:cubicBezTo>
                  <a:cubicBezTo>
                    <a:pt x="216" y="15997"/>
                    <a:pt x="264" y="19942"/>
                    <a:pt x="300" y="23898"/>
                  </a:cubicBezTo>
                  <a:lnTo>
                    <a:pt x="335" y="27245"/>
                  </a:lnTo>
                  <a:cubicBezTo>
                    <a:pt x="347" y="28405"/>
                    <a:pt x="312" y="29564"/>
                    <a:pt x="407" y="30712"/>
                  </a:cubicBezTo>
                  <a:cubicBezTo>
                    <a:pt x="431" y="30784"/>
                    <a:pt x="494" y="30819"/>
                    <a:pt x="555" y="30819"/>
                  </a:cubicBezTo>
                  <a:cubicBezTo>
                    <a:pt x="616" y="30819"/>
                    <a:pt x="676" y="30784"/>
                    <a:pt x="694" y="30712"/>
                  </a:cubicBezTo>
                  <a:cubicBezTo>
                    <a:pt x="837" y="28740"/>
                    <a:pt x="694" y="26719"/>
                    <a:pt x="682" y="24735"/>
                  </a:cubicBezTo>
                  <a:cubicBezTo>
                    <a:pt x="658" y="22739"/>
                    <a:pt x="646" y="20755"/>
                    <a:pt x="622" y="18758"/>
                  </a:cubicBezTo>
                  <a:cubicBezTo>
                    <a:pt x="586" y="14814"/>
                    <a:pt x="551" y="10857"/>
                    <a:pt x="491" y="6912"/>
                  </a:cubicBezTo>
                  <a:cubicBezTo>
                    <a:pt x="467" y="4653"/>
                    <a:pt x="551" y="2346"/>
                    <a:pt x="347" y="99"/>
                  </a:cubicBezTo>
                  <a:cubicBezTo>
                    <a:pt x="347" y="33"/>
                    <a:pt x="297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25"/>
            <p:cNvSpPr/>
            <p:nvPr/>
          </p:nvSpPr>
          <p:spPr>
            <a:xfrm>
              <a:off x="1731909" y="-96400"/>
              <a:ext cx="180540" cy="5309233"/>
            </a:xfrm>
            <a:custGeom>
              <a:avLst/>
              <a:gdLst/>
              <a:ahLst/>
              <a:cxnLst/>
              <a:rect l="l" t="t" r="r" b="b"/>
              <a:pathLst>
                <a:path w="1077" h="30501" extrusionOk="0">
                  <a:moveTo>
                    <a:pt x="183" y="0"/>
                  </a:moveTo>
                  <a:cubicBezTo>
                    <a:pt x="142" y="0"/>
                    <a:pt x="96" y="31"/>
                    <a:pt x="96" y="85"/>
                  </a:cubicBezTo>
                  <a:cubicBezTo>
                    <a:pt x="1" y="2021"/>
                    <a:pt x="180" y="4018"/>
                    <a:pt x="240" y="5966"/>
                  </a:cubicBezTo>
                  <a:cubicBezTo>
                    <a:pt x="312" y="7915"/>
                    <a:pt x="359" y="9887"/>
                    <a:pt x="407" y="11847"/>
                  </a:cubicBezTo>
                  <a:cubicBezTo>
                    <a:pt x="503" y="15768"/>
                    <a:pt x="563" y="19689"/>
                    <a:pt x="587" y="23610"/>
                  </a:cubicBezTo>
                  <a:cubicBezTo>
                    <a:pt x="598" y="25857"/>
                    <a:pt x="598" y="28092"/>
                    <a:pt x="622" y="30339"/>
                  </a:cubicBezTo>
                  <a:cubicBezTo>
                    <a:pt x="622" y="30447"/>
                    <a:pt x="703" y="30501"/>
                    <a:pt x="784" y="30501"/>
                  </a:cubicBezTo>
                  <a:cubicBezTo>
                    <a:pt x="864" y="30501"/>
                    <a:pt x="945" y="30447"/>
                    <a:pt x="945" y="30339"/>
                  </a:cubicBezTo>
                  <a:cubicBezTo>
                    <a:pt x="1077" y="22426"/>
                    <a:pt x="897" y="14501"/>
                    <a:pt x="598" y="6588"/>
                  </a:cubicBezTo>
                  <a:cubicBezTo>
                    <a:pt x="515" y="4424"/>
                    <a:pt x="551" y="2201"/>
                    <a:pt x="252" y="61"/>
                  </a:cubicBezTo>
                  <a:cubicBezTo>
                    <a:pt x="247" y="19"/>
                    <a:pt x="216" y="0"/>
                    <a:pt x="1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25"/>
            <p:cNvSpPr/>
            <p:nvPr/>
          </p:nvSpPr>
          <p:spPr>
            <a:xfrm>
              <a:off x="2254925" y="-96400"/>
              <a:ext cx="158425" cy="5364733"/>
            </a:xfrm>
            <a:custGeom>
              <a:avLst/>
              <a:gdLst/>
              <a:ahLst/>
              <a:cxnLst/>
              <a:rect l="l" t="t" r="r" b="b"/>
              <a:pathLst>
                <a:path w="945" h="28158" extrusionOk="0">
                  <a:moveTo>
                    <a:pt x="144" y="1"/>
                  </a:moveTo>
                  <a:cubicBezTo>
                    <a:pt x="96" y="1"/>
                    <a:pt x="48" y="31"/>
                    <a:pt x="48" y="90"/>
                  </a:cubicBezTo>
                  <a:cubicBezTo>
                    <a:pt x="1" y="3724"/>
                    <a:pt x="132" y="7370"/>
                    <a:pt x="204" y="10992"/>
                  </a:cubicBezTo>
                  <a:cubicBezTo>
                    <a:pt x="288" y="14590"/>
                    <a:pt x="359" y="18188"/>
                    <a:pt x="443" y="21786"/>
                  </a:cubicBezTo>
                  <a:cubicBezTo>
                    <a:pt x="491" y="23854"/>
                    <a:pt x="539" y="25910"/>
                    <a:pt x="586" y="27978"/>
                  </a:cubicBezTo>
                  <a:cubicBezTo>
                    <a:pt x="586" y="28098"/>
                    <a:pt x="676" y="28157"/>
                    <a:pt x="766" y="28157"/>
                  </a:cubicBezTo>
                  <a:cubicBezTo>
                    <a:pt x="855" y="28157"/>
                    <a:pt x="945" y="28098"/>
                    <a:pt x="945" y="27978"/>
                  </a:cubicBezTo>
                  <a:cubicBezTo>
                    <a:pt x="790" y="20746"/>
                    <a:pt x="646" y="13514"/>
                    <a:pt x="443" y="6282"/>
                  </a:cubicBezTo>
                  <a:cubicBezTo>
                    <a:pt x="383" y="4214"/>
                    <a:pt x="359" y="2158"/>
                    <a:pt x="240" y="90"/>
                  </a:cubicBezTo>
                  <a:cubicBezTo>
                    <a:pt x="240" y="31"/>
                    <a:pt x="192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25"/>
            <p:cNvSpPr/>
            <p:nvPr/>
          </p:nvSpPr>
          <p:spPr>
            <a:xfrm>
              <a:off x="2713900" y="-96400"/>
              <a:ext cx="158425" cy="5309202"/>
            </a:xfrm>
            <a:custGeom>
              <a:avLst/>
              <a:gdLst/>
              <a:ahLst/>
              <a:cxnLst/>
              <a:rect l="l" t="t" r="r" b="b"/>
              <a:pathLst>
                <a:path w="945" h="28145" extrusionOk="0">
                  <a:moveTo>
                    <a:pt x="143" y="0"/>
                  </a:moveTo>
                  <a:cubicBezTo>
                    <a:pt x="99" y="0"/>
                    <a:pt x="54" y="27"/>
                    <a:pt x="48" y="81"/>
                  </a:cubicBezTo>
                  <a:cubicBezTo>
                    <a:pt x="0" y="3715"/>
                    <a:pt x="132" y="7349"/>
                    <a:pt x="215" y="10983"/>
                  </a:cubicBezTo>
                  <a:cubicBezTo>
                    <a:pt x="287" y="14581"/>
                    <a:pt x="371" y="18179"/>
                    <a:pt x="442" y="21777"/>
                  </a:cubicBezTo>
                  <a:cubicBezTo>
                    <a:pt x="490" y="23845"/>
                    <a:pt x="538" y="25901"/>
                    <a:pt x="586" y="27957"/>
                  </a:cubicBezTo>
                  <a:cubicBezTo>
                    <a:pt x="586" y="28082"/>
                    <a:pt x="675" y="28145"/>
                    <a:pt x="765" y="28145"/>
                  </a:cubicBezTo>
                  <a:cubicBezTo>
                    <a:pt x="855" y="28145"/>
                    <a:pt x="944" y="28082"/>
                    <a:pt x="944" y="27957"/>
                  </a:cubicBezTo>
                  <a:cubicBezTo>
                    <a:pt x="789" y="20725"/>
                    <a:pt x="646" y="13493"/>
                    <a:pt x="442" y="6261"/>
                  </a:cubicBezTo>
                  <a:cubicBezTo>
                    <a:pt x="395" y="4205"/>
                    <a:pt x="359" y="2137"/>
                    <a:pt x="239" y="81"/>
                  </a:cubicBezTo>
                  <a:cubicBezTo>
                    <a:pt x="233" y="27"/>
                    <a:pt x="188" y="0"/>
                    <a:pt x="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25"/>
            <p:cNvSpPr/>
            <p:nvPr/>
          </p:nvSpPr>
          <p:spPr>
            <a:xfrm>
              <a:off x="-138585" y="1480892"/>
              <a:ext cx="9454358" cy="94211"/>
            </a:xfrm>
            <a:custGeom>
              <a:avLst/>
              <a:gdLst/>
              <a:ahLst/>
              <a:cxnLst/>
              <a:rect l="l" t="t" r="r" b="b"/>
              <a:pathLst>
                <a:path w="29012" h="562" extrusionOk="0">
                  <a:moveTo>
                    <a:pt x="14107" y="1"/>
                  </a:moveTo>
                  <a:cubicBezTo>
                    <a:pt x="11499" y="1"/>
                    <a:pt x="8885" y="22"/>
                    <a:pt x="6276" y="72"/>
                  </a:cubicBezTo>
                  <a:cubicBezTo>
                    <a:pt x="4232" y="119"/>
                    <a:pt x="2116" y="48"/>
                    <a:pt x="72" y="311"/>
                  </a:cubicBezTo>
                  <a:cubicBezTo>
                    <a:pt x="0" y="323"/>
                    <a:pt x="24" y="430"/>
                    <a:pt x="84" y="430"/>
                  </a:cubicBezTo>
                  <a:cubicBezTo>
                    <a:pt x="690" y="477"/>
                    <a:pt x="1299" y="494"/>
                    <a:pt x="1909" y="494"/>
                  </a:cubicBezTo>
                  <a:cubicBezTo>
                    <a:pt x="3155" y="494"/>
                    <a:pt x="4407" y="426"/>
                    <a:pt x="5643" y="418"/>
                  </a:cubicBezTo>
                  <a:cubicBezTo>
                    <a:pt x="7531" y="394"/>
                    <a:pt x="9420" y="382"/>
                    <a:pt x="11309" y="370"/>
                  </a:cubicBezTo>
                  <a:cubicBezTo>
                    <a:pt x="11787" y="369"/>
                    <a:pt x="12266" y="368"/>
                    <a:pt x="12745" y="368"/>
                  </a:cubicBezTo>
                  <a:cubicBezTo>
                    <a:pt x="15971" y="368"/>
                    <a:pt x="19198" y="402"/>
                    <a:pt x="22425" y="454"/>
                  </a:cubicBezTo>
                  <a:cubicBezTo>
                    <a:pt x="24553" y="490"/>
                    <a:pt x="26681" y="550"/>
                    <a:pt x="28821" y="562"/>
                  </a:cubicBezTo>
                  <a:cubicBezTo>
                    <a:pt x="29012" y="562"/>
                    <a:pt x="29012" y="263"/>
                    <a:pt x="28821" y="263"/>
                  </a:cubicBezTo>
                  <a:cubicBezTo>
                    <a:pt x="25055" y="60"/>
                    <a:pt x="21266" y="24"/>
                    <a:pt x="17501" y="12"/>
                  </a:cubicBezTo>
                  <a:cubicBezTo>
                    <a:pt x="16371" y="5"/>
                    <a:pt x="15240" y="1"/>
                    <a:pt x="14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25"/>
            <p:cNvSpPr/>
            <p:nvPr/>
          </p:nvSpPr>
          <p:spPr>
            <a:xfrm>
              <a:off x="-138585" y="2035928"/>
              <a:ext cx="9454358" cy="94211"/>
            </a:xfrm>
            <a:custGeom>
              <a:avLst/>
              <a:gdLst/>
              <a:ahLst/>
              <a:cxnLst/>
              <a:rect l="l" t="t" r="r" b="b"/>
              <a:pathLst>
                <a:path w="29012" h="562" extrusionOk="0">
                  <a:moveTo>
                    <a:pt x="14107" y="1"/>
                  </a:moveTo>
                  <a:cubicBezTo>
                    <a:pt x="11499" y="1"/>
                    <a:pt x="8885" y="22"/>
                    <a:pt x="6276" y="72"/>
                  </a:cubicBezTo>
                  <a:cubicBezTo>
                    <a:pt x="4232" y="120"/>
                    <a:pt x="2116" y="48"/>
                    <a:pt x="72" y="311"/>
                  </a:cubicBezTo>
                  <a:cubicBezTo>
                    <a:pt x="0" y="311"/>
                    <a:pt x="24" y="430"/>
                    <a:pt x="84" y="430"/>
                  </a:cubicBezTo>
                  <a:cubicBezTo>
                    <a:pt x="690" y="478"/>
                    <a:pt x="1299" y="494"/>
                    <a:pt x="1909" y="494"/>
                  </a:cubicBezTo>
                  <a:cubicBezTo>
                    <a:pt x="3155" y="494"/>
                    <a:pt x="4407" y="426"/>
                    <a:pt x="5643" y="418"/>
                  </a:cubicBezTo>
                  <a:cubicBezTo>
                    <a:pt x="7531" y="394"/>
                    <a:pt x="9420" y="383"/>
                    <a:pt x="11309" y="371"/>
                  </a:cubicBezTo>
                  <a:cubicBezTo>
                    <a:pt x="11910" y="369"/>
                    <a:pt x="12511" y="368"/>
                    <a:pt x="13113" y="368"/>
                  </a:cubicBezTo>
                  <a:cubicBezTo>
                    <a:pt x="16217" y="368"/>
                    <a:pt x="19321" y="394"/>
                    <a:pt x="22425" y="454"/>
                  </a:cubicBezTo>
                  <a:cubicBezTo>
                    <a:pt x="24553" y="490"/>
                    <a:pt x="26681" y="550"/>
                    <a:pt x="28821" y="562"/>
                  </a:cubicBezTo>
                  <a:cubicBezTo>
                    <a:pt x="29012" y="562"/>
                    <a:pt x="29012" y="263"/>
                    <a:pt x="28821" y="263"/>
                  </a:cubicBezTo>
                  <a:cubicBezTo>
                    <a:pt x="25055" y="60"/>
                    <a:pt x="21266" y="36"/>
                    <a:pt x="17501" y="12"/>
                  </a:cubicBezTo>
                  <a:cubicBezTo>
                    <a:pt x="16371" y="5"/>
                    <a:pt x="15240" y="1"/>
                    <a:pt x="14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25"/>
            <p:cNvSpPr/>
            <p:nvPr/>
          </p:nvSpPr>
          <p:spPr>
            <a:xfrm>
              <a:off x="-138585" y="2592976"/>
              <a:ext cx="9454358" cy="94211"/>
            </a:xfrm>
            <a:custGeom>
              <a:avLst/>
              <a:gdLst/>
              <a:ahLst/>
              <a:cxnLst/>
              <a:rect l="l" t="t" r="r" b="b"/>
              <a:pathLst>
                <a:path w="29012" h="562" extrusionOk="0">
                  <a:moveTo>
                    <a:pt x="14107" y="1"/>
                  </a:moveTo>
                  <a:cubicBezTo>
                    <a:pt x="11499" y="1"/>
                    <a:pt x="8885" y="22"/>
                    <a:pt x="6276" y="72"/>
                  </a:cubicBezTo>
                  <a:cubicBezTo>
                    <a:pt x="4232" y="108"/>
                    <a:pt x="2116" y="36"/>
                    <a:pt x="72" y="299"/>
                  </a:cubicBezTo>
                  <a:cubicBezTo>
                    <a:pt x="0" y="311"/>
                    <a:pt x="24" y="418"/>
                    <a:pt x="84" y="430"/>
                  </a:cubicBezTo>
                  <a:cubicBezTo>
                    <a:pt x="682" y="477"/>
                    <a:pt x="1283" y="493"/>
                    <a:pt x="1886" y="493"/>
                  </a:cubicBezTo>
                  <a:cubicBezTo>
                    <a:pt x="3140" y="493"/>
                    <a:pt x="4399" y="423"/>
                    <a:pt x="5643" y="407"/>
                  </a:cubicBezTo>
                  <a:cubicBezTo>
                    <a:pt x="7531" y="395"/>
                    <a:pt x="9420" y="371"/>
                    <a:pt x="11309" y="371"/>
                  </a:cubicBezTo>
                  <a:cubicBezTo>
                    <a:pt x="11926" y="369"/>
                    <a:pt x="12544" y="368"/>
                    <a:pt x="13161" y="368"/>
                  </a:cubicBezTo>
                  <a:cubicBezTo>
                    <a:pt x="16249" y="368"/>
                    <a:pt x="19337" y="393"/>
                    <a:pt x="22425" y="442"/>
                  </a:cubicBezTo>
                  <a:cubicBezTo>
                    <a:pt x="24553" y="478"/>
                    <a:pt x="26681" y="538"/>
                    <a:pt x="28821" y="562"/>
                  </a:cubicBezTo>
                  <a:cubicBezTo>
                    <a:pt x="29012" y="562"/>
                    <a:pt x="29012" y="263"/>
                    <a:pt x="28821" y="263"/>
                  </a:cubicBezTo>
                  <a:cubicBezTo>
                    <a:pt x="25055" y="60"/>
                    <a:pt x="21266" y="36"/>
                    <a:pt x="17501" y="12"/>
                  </a:cubicBezTo>
                  <a:cubicBezTo>
                    <a:pt x="16371" y="5"/>
                    <a:pt x="15240" y="1"/>
                    <a:pt x="14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25"/>
            <p:cNvSpPr/>
            <p:nvPr/>
          </p:nvSpPr>
          <p:spPr>
            <a:xfrm>
              <a:off x="-138585" y="3148013"/>
              <a:ext cx="9454358" cy="94379"/>
            </a:xfrm>
            <a:custGeom>
              <a:avLst/>
              <a:gdLst/>
              <a:ahLst/>
              <a:cxnLst/>
              <a:rect l="l" t="t" r="r" b="b"/>
              <a:pathLst>
                <a:path w="29012" h="563" extrusionOk="0">
                  <a:moveTo>
                    <a:pt x="14107" y="1"/>
                  </a:moveTo>
                  <a:cubicBezTo>
                    <a:pt x="11499" y="1"/>
                    <a:pt x="8885" y="22"/>
                    <a:pt x="6276" y="72"/>
                  </a:cubicBezTo>
                  <a:cubicBezTo>
                    <a:pt x="4232" y="120"/>
                    <a:pt x="2116" y="48"/>
                    <a:pt x="72" y="311"/>
                  </a:cubicBezTo>
                  <a:cubicBezTo>
                    <a:pt x="0" y="323"/>
                    <a:pt x="24" y="431"/>
                    <a:pt x="84" y="431"/>
                  </a:cubicBezTo>
                  <a:cubicBezTo>
                    <a:pt x="690" y="478"/>
                    <a:pt x="1299" y="494"/>
                    <a:pt x="1909" y="494"/>
                  </a:cubicBezTo>
                  <a:cubicBezTo>
                    <a:pt x="3155" y="494"/>
                    <a:pt x="4407" y="427"/>
                    <a:pt x="5643" y="419"/>
                  </a:cubicBezTo>
                  <a:cubicBezTo>
                    <a:pt x="7531" y="395"/>
                    <a:pt x="9420" y="383"/>
                    <a:pt x="11309" y="383"/>
                  </a:cubicBezTo>
                  <a:cubicBezTo>
                    <a:pt x="11926" y="381"/>
                    <a:pt x="12544" y="380"/>
                    <a:pt x="13161" y="380"/>
                  </a:cubicBezTo>
                  <a:cubicBezTo>
                    <a:pt x="16249" y="380"/>
                    <a:pt x="19337" y="405"/>
                    <a:pt x="22425" y="454"/>
                  </a:cubicBezTo>
                  <a:cubicBezTo>
                    <a:pt x="24553" y="490"/>
                    <a:pt x="26681" y="550"/>
                    <a:pt x="28821" y="562"/>
                  </a:cubicBezTo>
                  <a:cubicBezTo>
                    <a:pt x="29012" y="562"/>
                    <a:pt x="29012" y="263"/>
                    <a:pt x="28821" y="263"/>
                  </a:cubicBezTo>
                  <a:cubicBezTo>
                    <a:pt x="25055" y="72"/>
                    <a:pt x="21266" y="36"/>
                    <a:pt x="17501" y="12"/>
                  </a:cubicBezTo>
                  <a:cubicBezTo>
                    <a:pt x="16371" y="5"/>
                    <a:pt x="15240" y="1"/>
                    <a:pt x="14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25"/>
            <p:cNvSpPr/>
            <p:nvPr/>
          </p:nvSpPr>
          <p:spPr>
            <a:xfrm>
              <a:off x="-138585" y="3705229"/>
              <a:ext cx="9454358" cy="94211"/>
            </a:xfrm>
            <a:custGeom>
              <a:avLst/>
              <a:gdLst/>
              <a:ahLst/>
              <a:cxnLst/>
              <a:rect l="l" t="t" r="r" b="b"/>
              <a:pathLst>
                <a:path w="29012" h="562" extrusionOk="0">
                  <a:moveTo>
                    <a:pt x="14107" y="0"/>
                  </a:moveTo>
                  <a:cubicBezTo>
                    <a:pt x="11499" y="0"/>
                    <a:pt x="8885" y="21"/>
                    <a:pt x="6276" y="71"/>
                  </a:cubicBezTo>
                  <a:cubicBezTo>
                    <a:pt x="4232" y="107"/>
                    <a:pt x="2116" y="35"/>
                    <a:pt x="72" y="298"/>
                  </a:cubicBezTo>
                  <a:cubicBezTo>
                    <a:pt x="0" y="310"/>
                    <a:pt x="24" y="430"/>
                    <a:pt x="84" y="430"/>
                  </a:cubicBezTo>
                  <a:cubicBezTo>
                    <a:pt x="682" y="476"/>
                    <a:pt x="1283" y="493"/>
                    <a:pt x="1886" y="493"/>
                  </a:cubicBezTo>
                  <a:cubicBezTo>
                    <a:pt x="3140" y="493"/>
                    <a:pt x="4399" y="422"/>
                    <a:pt x="5643" y="406"/>
                  </a:cubicBezTo>
                  <a:cubicBezTo>
                    <a:pt x="7531" y="394"/>
                    <a:pt x="9420" y="382"/>
                    <a:pt x="11309" y="370"/>
                  </a:cubicBezTo>
                  <a:cubicBezTo>
                    <a:pt x="11926" y="368"/>
                    <a:pt x="12544" y="367"/>
                    <a:pt x="13161" y="367"/>
                  </a:cubicBezTo>
                  <a:cubicBezTo>
                    <a:pt x="16249" y="367"/>
                    <a:pt x="19337" y="392"/>
                    <a:pt x="22425" y="442"/>
                  </a:cubicBezTo>
                  <a:cubicBezTo>
                    <a:pt x="24553" y="477"/>
                    <a:pt x="26681" y="537"/>
                    <a:pt x="28821" y="561"/>
                  </a:cubicBezTo>
                  <a:cubicBezTo>
                    <a:pt x="29012" y="561"/>
                    <a:pt x="29012" y="262"/>
                    <a:pt x="28821" y="262"/>
                  </a:cubicBezTo>
                  <a:cubicBezTo>
                    <a:pt x="25055" y="59"/>
                    <a:pt x="21266" y="35"/>
                    <a:pt x="17501" y="11"/>
                  </a:cubicBezTo>
                  <a:cubicBezTo>
                    <a:pt x="16371" y="4"/>
                    <a:pt x="15240" y="0"/>
                    <a:pt x="14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25"/>
            <p:cNvSpPr/>
            <p:nvPr/>
          </p:nvSpPr>
          <p:spPr>
            <a:xfrm>
              <a:off x="-138585" y="4262277"/>
              <a:ext cx="9454358" cy="92199"/>
            </a:xfrm>
            <a:custGeom>
              <a:avLst/>
              <a:gdLst/>
              <a:ahLst/>
              <a:cxnLst/>
              <a:rect l="l" t="t" r="r" b="b"/>
              <a:pathLst>
                <a:path w="29012" h="550" extrusionOk="0">
                  <a:moveTo>
                    <a:pt x="14107" y="0"/>
                  </a:moveTo>
                  <a:cubicBezTo>
                    <a:pt x="11499" y="0"/>
                    <a:pt x="8885" y="21"/>
                    <a:pt x="6276" y="71"/>
                  </a:cubicBezTo>
                  <a:cubicBezTo>
                    <a:pt x="4232" y="107"/>
                    <a:pt x="2116" y="35"/>
                    <a:pt x="72" y="298"/>
                  </a:cubicBezTo>
                  <a:cubicBezTo>
                    <a:pt x="0" y="310"/>
                    <a:pt x="24" y="418"/>
                    <a:pt x="84" y="430"/>
                  </a:cubicBezTo>
                  <a:cubicBezTo>
                    <a:pt x="680" y="472"/>
                    <a:pt x="1281" y="487"/>
                    <a:pt x="1882" y="487"/>
                  </a:cubicBezTo>
                  <a:cubicBezTo>
                    <a:pt x="3137" y="487"/>
                    <a:pt x="4398" y="422"/>
                    <a:pt x="5643" y="406"/>
                  </a:cubicBezTo>
                  <a:cubicBezTo>
                    <a:pt x="7531" y="382"/>
                    <a:pt x="9420" y="370"/>
                    <a:pt x="11309" y="370"/>
                  </a:cubicBezTo>
                  <a:cubicBezTo>
                    <a:pt x="11926" y="368"/>
                    <a:pt x="12544" y="367"/>
                    <a:pt x="13161" y="367"/>
                  </a:cubicBezTo>
                  <a:cubicBezTo>
                    <a:pt x="16249" y="367"/>
                    <a:pt x="19337" y="392"/>
                    <a:pt x="22425" y="442"/>
                  </a:cubicBezTo>
                  <a:cubicBezTo>
                    <a:pt x="24553" y="478"/>
                    <a:pt x="26681" y="537"/>
                    <a:pt x="28821" y="549"/>
                  </a:cubicBezTo>
                  <a:cubicBezTo>
                    <a:pt x="29012" y="549"/>
                    <a:pt x="29012" y="250"/>
                    <a:pt x="28821" y="250"/>
                  </a:cubicBezTo>
                  <a:cubicBezTo>
                    <a:pt x="25055" y="59"/>
                    <a:pt x="21266" y="23"/>
                    <a:pt x="17501" y="11"/>
                  </a:cubicBezTo>
                  <a:cubicBezTo>
                    <a:pt x="16371" y="4"/>
                    <a:pt x="15240" y="0"/>
                    <a:pt x="14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25"/>
            <p:cNvSpPr/>
            <p:nvPr/>
          </p:nvSpPr>
          <p:spPr>
            <a:xfrm>
              <a:off x="-138585" y="4817314"/>
              <a:ext cx="9454358" cy="94211"/>
            </a:xfrm>
            <a:custGeom>
              <a:avLst/>
              <a:gdLst/>
              <a:ahLst/>
              <a:cxnLst/>
              <a:rect l="l" t="t" r="r" b="b"/>
              <a:pathLst>
                <a:path w="29012" h="562" extrusionOk="0">
                  <a:moveTo>
                    <a:pt x="14107" y="0"/>
                  </a:moveTo>
                  <a:cubicBezTo>
                    <a:pt x="11499" y="0"/>
                    <a:pt x="8885" y="21"/>
                    <a:pt x="6276" y="71"/>
                  </a:cubicBezTo>
                  <a:cubicBezTo>
                    <a:pt x="4232" y="119"/>
                    <a:pt x="2116" y="35"/>
                    <a:pt x="72" y="310"/>
                  </a:cubicBezTo>
                  <a:cubicBezTo>
                    <a:pt x="0" y="310"/>
                    <a:pt x="24" y="430"/>
                    <a:pt x="84" y="430"/>
                  </a:cubicBezTo>
                  <a:cubicBezTo>
                    <a:pt x="690" y="477"/>
                    <a:pt x="1299" y="493"/>
                    <a:pt x="1909" y="493"/>
                  </a:cubicBezTo>
                  <a:cubicBezTo>
                    <a:pt x="3155" y="493"/>
                    <a:pt x="4407" y="426"/>
                    <a:pt x="5643" y="418"/>
                  </a:cubicBezTo>
                  <a:cubicBezTo>
                    <a:pt x="7531" y="394"/>
                    <a:pt x="9420" y="382"/>
                    <a:pt x="11309" y="370"/>
                  </a:cubicBezTo>
                  <a:cubicBezTo>
                    <a:pt x="11910" y="368"/>
                    <a:pt x="12511" y="367"/>
                    <a:pt x="13113" y="367"/>
                  </a:cubicBezTo>
                  <a:cubicBezTo>
                    <a:pt x="16217" y="367"/>
                    <a:pt x="19321" y="394"/>
                    <a:pt x="22425" y="454"/>
                  </a:cubicBezTo>
                  <a:cubicBezTo>
                    <a:pt x="24553" y="490"/>
                    <a:pt x="26681" y="549"/>
                    <a:pt x="28821" y="561"/>
                  </a:cubicBezTo>
                  <a:cubicBezTo>
                    <a:pt x="29012" y="561"/>
                    <a:pt x="29012" y="262"/>
                    <a:pt x="28821" y="262"/>
                  </a:cubicBezTo>
                  <a:cubicBezTo>
                    <a:pt x="25055" y="59"/>
                    <a:pt x="21266" y="35"/>
                    <a:pt x="17501" y="11"/>
                  </a:cubicBezTo>
                  <a:cubicBezTo>
                    <a:pt x="16371" y="4"/>
                    <a:pt x="15240" y="0"/>
                    <a:pt x="14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25"/>
            <p:cNvSpPr/>
            <p:nvPr/>
          </p:nvSpPr>
          <p:spPr>
            <a:xfrm>
              <a:off x="-323749" y="366550"/>
              <a:ext cx="9454358" cy="92199"/>
            </a:xfrm>
            <a:custGeom>
              <a:avLst/>
              <a:gdLst/>
              <a:ahLst/>
              <a:cxnLst/>
              <a:rect l="l" t="t" r="r" b="b"/>
              <a:pathLst>
                <a:path w="29012" h="550" extrusionOk="0">
                  <a:moveTo>
                    <a:pt x="14107" y="0"/>
                  </a:moveTo>
                  <a:cubicBezTo>
                    <a:pt x="11499" y="0"/>
                    <a:pt x="8885" y="21"/>
                    <a:pt x="6276" y="71"/>
                  </a:cubicBezTo>
                  <a:cubicBezTo>
                    <a:pt x="4232" y="107"/>
                    <a:pt x="2116" y="35"/>
                    <a:pt x="72" y="298"/>
                  </a:cubicBezTo>
                  <a:cubicBezTo>
                    <a:pt x="0" y="310"/>
                    <a:pt x="24" y="418"/>
                    <a:pt x="84" y="430"/>
                  </a:cubicBezTo>
                  <a:cubicBezTo>
                    <a:pt x="680" y="472"/>
                    <a:pt x="1281" y="487"/>
                    <a:pt x="1882" y="487"/>
                  </a:cubicBezTo>
                  <a:cubicBezTo>
                    <a:pt x="3137" y="487"/>
                    <a:pt x="4398" y="422"/>
                    <a:pt x="5643" y="406"/>
                  </a:cubicBezTo>
                  <a:cubicBezTo>
                    <a:pt x="7531" y="382"/>
                    <a:pt x="9420" y="370"/>
                    <a:pt x="11309" y="370"/>
                  </a:cubicBezTo>
                  <a:cubicBezTo>
                    <a:pt x="11926" y="368"/>
                    <a:pt x="12544" y="367"/>
                    <a:pt x="13161" y="367"/>
                  </a:cubicBezTo>
                  <a:cubicBezTo>
                    <a:pt x="16249" y="367"/>
                    <a:pt x="19337" y="392"/>
                    <a:pt x="22425" y="442"/>
                  </a:cubicBezTo>
                  <a:cubicBezTo>
                    <a:pt x="24553" y="478"/>
                    <a:pt x="26681" y="537"/>
                    <a:pt x="28821" y="549"/>
                  </a:cubicBezTo>
                  <a:cubicBezTo>
                    <a:pt x="29012" y="549"/>
                    <a:pt x="29012" y="250"/>
                    <a:pt x="28821" y="250"/>
                  </a:cubicBezTo>
                  <a:cubicBezTo>
                    <a:pt x="25055" y="59"/>
                    <a:pt x="21266" y="23"/>
                    <a:pt x="17501" y="11"/>
                  </a:cubicBezTo>
                  <a:cubicBezTo>
                    <a:pt x="16371" y="4"/>
                    <a:pt x="15240" y="0"/>
                    <a:pt x="14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25"/>
            <p:cNvSpPr/>
            <p:nvPr/>
          </p:nvSpPr>
          <p:spPr>
            <a:xfrm>
              <a:off x="-323749" y="921587"/>
              <a:ext cx="9454358" cy="94211"/>
            </a:xfrm>
            <a:custGeom>
              <a:avLst/>
              <a:gdLst/>
              <a:ahLst/>
              <a:cxnLst/>
              <a:rect l="l" t="t" r="r" b="b"/>
              <a:pathLst>
                <a:path w="29012" h="562" extrusionOk="0">
                  <a:moveTo>
                    <a:pt x="14107" y="0"/>
                  </a:moveTo>
                  <a:cubicBezTo>
                    <a:pt x="11499" y="0"/>
                    <a:pt x="8885" y="21"/>
                    <a:pt x="6276" y="71"/>
                  </a:cubicBezTo>
                  <a:cubicBezTo>
                    <a:pt x="4232" y="119"/>
                    <a:pt x="2116" y="35"/>
                    <a:pt x="72" y="310"/>
                  </a:cubicBezTo>
                  <a:cubicBezTo>
                    <a:pt x="0" y="310"/>
                    <a:pt x="24" y="430"/>
                    <a:pt x="84" y="430"/>
                  </a:cubicBezTo>
                  <a:cubicBezTo>
                    <a:pt x="690" y="477"/>
                    <a:pt x="1299" y="493"/>
                    <a:pt x="1909" y="493"/>
                  </a:cubicBezTo>
                  <a:cubicBezTo>
                    <a:pt x="3155" y="493"/>
                    <a:pt x="4407" y="426"/>
                    <a:pt x="5643" y="418"/>
                  </a:cubicBezTo>
                  <a:cubicBezTo>
                    <a:pt x="7531" y="394"/>
                    <a:pt x="9420" y="382"/>
                    <a:pt x="11309" y="370"/>
                  </a:cubicBezTo>
                  <a:cubicBezTo>
                    <a:pt x="11910" y="368"/>
                    <a:pt x="12511" y="367"/>
                    <a:pt x="13113" y="367"/>
                  </a:cubicBezTo>
                  <a:cubicBezTo>
                    <a:pt x="16217" y="367"/>
                    <a:pt x="19321" y="394"/>
                    <a:pt x="22425" y="454"/>
                  </a:cubicBezTo>
                  <a:cubicBezTo>
                    <a:pt x="24553" y="490"/>
                    <a:pt x="26681" y="549"/>
                    <a:pt x="28821" y="561"/>
                  </a:cubicBezTo>
                  <a:cubicBezTo>
                    <a:pt x="29012" y="561"/>
                    <a:pt x="29012" y="262"/>
                    <a:pt x="28821" y="262"/>
                  </a:cubicBezTo>
                  <a:cubicBezTo>
                    <a:pt x="25055" y="59"/>
                    <a:pt x="21266" y="35"/>
                    <a:pt x="17501" y="11"/>
                  </a:cubicBezTo>
                  <a:cubicBezTo>
                    <a:pt x="16371" y="4"/>
                    <a:pt x="15240" y="0"/>
                    <a:pt x="14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25"/>
            <p:cNvSpPr/>
            <p:nvPr/>
          </p:nvSpPr>
          <p:spPr>
            <a:xfrm>
              <a:off x="3272150" y="-134500"/>
              <a:ext cx="151542" cy="5286213"/>
            </a:xfrm>
            <a:custGeom>
              <a:avLst/>
              <a:gdLst/>
              <a:ahLst/>
              <a:cxnLst/>
              <a:rect l="l" t="t" r="r" b="b"/>
              <a:pathLst>
                <a:path w="904" h="29332" extrusionOk="0">
                  <a:moveTo>
                    <a:pt x="354" y="0"/>
                  </a:moveTo>
                  <a:cubicBezTo>
                    <a:pt x="293" y="0"/>
                    <a:pt x="233" y="42"/>
                    <a:pt x="227" y="126"/>
                  </a:cubicBezTo>
                  <a:cubicBezTo>
                    <a:pt x="36" y="3939"/>
                    <a:pt x="96" y="7776"/>
                    <a:pt x="72" y="11589"/>
                  </a:cubicBezTo>
                  <a:cubicBezTo>
                    <a:pt x="60" y="15379"/>
                    <a:pt x="0" y="19156"/>
                    <a:pt x="96" y="22945"/>
                  </a:cubicBezTo>
                  <a:cubicBezTo>
                    <a:pt x="156" y="25001"/>
                    <a:pt x="132" y="27165"/>
                    <a:pt x="526" y="29197"/>
                  </a:cubicBezTo>
                  <a:cubicBezTo>
                    <a:pt x="542" y="29290"/>
                    <a:pt x="615" y="29331"/>
                    <a:pt x="693" y="29331"/>
                  </a:cubicBezTo>
                  <a:cubicBezTo>
                    <a:pt x="795" y="29331"/>
                    <a:pt x="903" y="29259"/>
                    <a:pt x="897" y="29137"/>
                  </a:cubicBezTo>
                  <a:cubicBezTo>
                    <a:pt x="897" y="27284"/>
                    <a:pt x="658" y="25420"/>
                    <a:pt x="598" y="23567"/>
                  </a:cubicBezTo>
                  <a:cubicBezTo>
                    <a:pt x="538" y="21702"/>
                    <a:pt x="526" y="19837"/>
                    <a:pt x="526" y="17973"/>
                  </a:cubicBezTo>
                  <a:cubicBezTo>
                    <a:pt x="526" y="14195"/>
                    <a:pt x="562" y="10418"/>
                    <a:pt x="562" y="6653"/>
                  </a:cubicBezTo>
                  <a:cubicBezTo>
                    <a:pt x="562" y="4477"/>
                    <a:pt x="574" y="2301"/>
                    <a:pt x="490" y="126"/>
                  </a:cubicBezTo>
                  <a:cubicBezTo>
                    <a:pt x="478" y="42"/>
                    <a:pt x="416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25"/>
            <p:cNvSpPr/>
            <p:nvPr/>
          </p:nvSpPr>
          <p:spPr>
            <a:xfrm>
              <a:off x="3773050" y="-134500"/>
              <a:ext cx="100412" cy="5264846"/>
            </a:xfrm>
            <a:custGeom>
              <a:avLst/>
              <a:gdLst/>
              <a:ahLst/>
              <a:cxnLst/>
              <a:rect l="l" t="t" r="r" b="b"/>
              <a:pathLst>
                <a:path w="599" h="30246" extrusionOk="0">
                  <a:moveTo>
                    <a:pt x="264" y="1"/>
                  </a:moveTo>
                  <a:cubicBezTo>
                    <a:pt x="222" y="1"/>
                    <a:pt x="180" y="27"/>
                    <a:pt x="180" y="81"/>
                  </a:cubicBezTo>
                  <a:cubicBezTo>
                    <a:pt x="1" y="4026"/>
                    <a:pt x="96" y="7982"/>
                    <a:pt x="108" y="11927"/>
                  </a:cubicBezTo>
                  <a:cubicBezTo>
                    <a:pt x="108" y="15872"/>
                    <a:pt x="108" y="19828"/>
                    <a:pt x="120" y="23785"/>
                  </a:cubicBezTo>
                  <a:lnTo>
                    <a:pt x="132" y="27036"/>
                  </a:lnTo>
                  <a:cubicBezTo>
                    <a:pt x="132" y="28052"/>
                    <a:pt x="36" y="29140"/>
                    <a:pt x="276" y="30132"/>
                  </a:cubicBezTo>
                  <a:cubicBezTo>
                    <a:pt x="297" y="30209"/>
                    <a:pt x="364" y="30245"/>
                    <a:pt x="431" y="30245"/>
                  </a:cubicBezTo>
                  <a:cubicBezTo>
                    <a:pt x="511" y="30245"/>
                    <a:pt x="592" y="30194"/>
                    <a:pt x="598" y="30096"/>
                  </a:cubicBezTo>
                  <a:cubicBezTo>
                    <a:pt x="479" y="26235"/>
                    <a:pt x="515" y="22386"/>
                    <a:pt x="503" y="18537"/>
                  </a:cubicBezTo>
                  <a:cubicBezTo>
                    <a:pt x="479" y="14629"/>
                    <a:pt x="479" y="10708"/>
                    <a:pt x="455" y="6787"/>
                  </a:cubicBezTo>
                  <a:cubicBezTo>
                    <a:pt x="443" y="4552"/>
                    <a:pt x="455" y="2305"/>
                    <a:pt x="347" y="81"/>
                  </a:cubicBezTo>
                  <a:cubicBezTo>
                    <a:pt x="347" y="27"/>
                    <a:pt x="305" y="1"/>
                    <a:pt x="2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25"/>
            <p:cNvSpPr/>
            <p:nvPr/>
          </p:nvSpPr>
          <p:spPr>
            <a:xfrm>
              <a:off x="4283993" y="-134500"/>
              <a:ext cx="140476" cy="5364760"/>
            </a:xfrm>
            <a:custGeom>
              <a:avLst/>
              <a:gdLst/>
              <a:ahLst/>
              <a:cxnLst/>
              <a:rect l="l" t="t" r="r" b="b"/>
              <a:pathLst>
                <a:path w="838" h="30820" extrusionOk="0">
                  <a:moveTo>
                    <a:pt x="246" y="0"/>
                  </a:moveTo>
                  <a:cubicBezTo>
                    <a:pt x="195" y="0"/>
                    <a:pt x="144" y="33"/>
                    <a:pt x="144" y="99"/>
                  </a:cubicBezTo>
                  <a:cubicBezTo>
                    <a:pt x="1" y="2071"/>
                    <a:pt x="120" y="4091"/>
                    <a:pt x="132" y="6076"/>
                  </a:cubicBezTo>
                  <a:cubicBezTo>
                    <a:pt x="144" y="8048"/>
                    <a:pt x="156" y="10056"/>
                    <a:pt x="180" y="12052"/>
                  </a:cubicBezTo>
                  <a:cubicBezTo>
                    <a:pt x="216" y="15997"/>
                    <a:pt x="264" y="19942"/>
                    <a:pt x="300" y="23898"/>
                  </a:cubicBezTo>
                  <a:lnTo>
                    <a:pt x="335" y="27245"/>
                  </a:lnTo>
                  <a:cubicBezTo>
                    <a:pt x="347" y="28405"/>
                    <a:pt x="312" y="29564"/>
                    <a:pt x="407" y="30712"/>
                  </a:cubicBezTo>
                  <a:cubicBezTo>
                    <a:pt x="431" y="30784"/>
                    <a:pt x="494" y="30819"/>
                    <a:pt x="555" y="30819"/>
                  </a:cubicBezTo>
                  <a:cubicBezTo>
                    <a:pt x="616" y="30819"/>
                    <a:pt x="676" y="30784"/>
                    <a:pt x="694" y="30712"/>
                  </a:cubicBezTo>
                  <a:cubicBezTo>
                    <a:pt x="837" y="28740"/>
                    <a:pt x="694" y="26719"/>
                    <a:pt x="682" y="24735"/>
                  </a:cubicBezTo>
                  <a:cubicBezTo>
                    <a:pt x="658" y="22739"/>
                    <a:pt x="646" y="20755"/>
                    <a:pt x="622" y="18758"/>
                  </a:cubicBezTo>
                  <a:cubicBezTo>
                    <a:pt x="586" y="14814"/>
                    <a:pt x="551" y="10857"/>
                    <a:pt x="491" y="6912"/>
                  </a:cubicBezTo>
                  <a:cubicBezTo>
                    <a:pt x="467" y="4653"/>
                    <a:pt x="551" y="2346"/>
                    <a:pt x="347" y="99"/>
                  </a:cubicBezTo>
                  <a:cubicBezTo>
                    <a:pt x="347" y="33"/>
                    <a:pt x="297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25"/>
            <p:cNvSpPr/>
            <p:nvPr/>
          </p:nvSpPr>
          <p:spPr>
            <a:xfrm>
              <a:off x="4798959" y="-134500"/>
              <a:ext cx="180540" cy="5309233"/>
            </a:xfrm>
            <a:custGeom>
              <a:avLst/>
              <a:gdLst/>
              <a:ahLst/>
              <a:cxnLst/>
              <a:rect l="l" t="t" r="r" b="b"/>
              <a:pathLst>
                <a:path w="1077" h="30501" extrusionOk="0">
                  <a:moveTo>
                    <a:pt x="183" y="0"/>
                  </a:moveTo>
                  <a:cubicBezTo>
                    <a:pt x="142" y="0"/>
                    <a:pt x="96" y="31"/>
                    <a:pt x="96" y="85"/>
                  </a:cubicBezTo>
                  <a:cubicBezTo>
                    <a:pt x="1" y="2021"/>
                    <a:pt x="180" y="4018"/>
                    <a:pt x="240" y="5966"/>
                  </a:cubicBezTo>
                  <a:cubicBezTo>
                    <a:pt x="312" y="7915"/>
                    <a:pt x="359" y="9887"/>
                    <a:pt x="407" y="11847"/>
                  </a:cubicBezTo>
                  <a:cubicBezTo>
                    <a:pt x="503" y="15768"/>
                    <a:pt x="563" y="19689"/>
                    <a:pt x="587" y="23610"/>
                  </a:cubicBezTo>
                  <a:cubicBezTo>
                    <a:pt x="598" y="25857"/>
                    <a:pt x="598" y="28092"/>
                    <a:pt x="622" y="30339"/>
                  </a:cubicBezTo>
                  <a:cubicBezTo>
                    <a:pt x="622" y="30447"/>
                    <a:pt x="703" y="30501"/>
                    <a:pt x="784" y="30501"/>
                  </a:cubicBezTo>
                  <a:cubicBezTo>
                    <a:pt x="864" y="30501"/>
                    <a:pt x="945" y="30447"/>
                    <a:pt x="945" y="30339"/>
                  </a:cubicBezTo>
                  <a:cubicBezTo>
                    <a:pt x="1077" y="22426"/>
                    <a:pt x="897" y="14501"/>
                    <a:pt x="598" y="6588"/>
                  </a:cubicBezTo>
                  <a:cubicBezTo>
                    <a:pt x="515" y="4424"/>
                    <a:pt x="551" y="2201"/>
                    <a:pt x="252" y="61"/>
                  </a:cubicBezTo>
                  <a:cubicBezTo>
                    <a:pt x="247" y="19"/>
                    <a:pt x="216" y="0"/>
                    <a:pt x="1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25"/>
            <p:cNvSpPr/>
            <p:nvPr/>
          </p:nvSpPr>
          <p:spPr>
            <a:xfrm>
              <a:off x="5321975" y="-134500"/>
              <a:ext cx="158425" cy="5364733"/>
            </a:xfrm>
            <a:custGeom>
              <a:avLst/>
              <a:gdLst/>
              <a:ahLst/>
              <a:cxnLst/>
              <a:rect l="l" t="t" r="r" b="b"/>
              <a:pathLst>
                <a:path w="945" h="28158" extrusionOk="0">
                  <a:moveTo>
                    <a:pt x="144" y="1"/>
                  </a:moveTo>
                  <a:cubicBezTo>
                    <a:pt x="96" y="1"/>
                    <a:pt x="48" y="31"/>
                    <a:pt x="48" y="90"/>
                  </a:cubicBezTo>
                  <a:cubicBezTo>
                    <a:pt x="1" y="3724"/>
                    <a:pt x="132" y="7370"/>
                    <a:pt x="204" y="10992"/>
                  </a:cubicBezTo>
                  <a:cubicBezTo>
                    <a:pt x="288" y="14590"/>
                    <a:pt x="359" y="18188"/>
                    <a:pt x="443" y="21786"/>
                  </a:cubicBezTo>
                  <a:cubicBezTo>
                    <a:pt x="491" y="23854"/>
                    <a:pt x="539" y="25910"/>
                    <a:pt x="586" y="27978"/>
                  </a:cubicBezTo>
                  <a:cubicBezTo>
                    <a:pt x="586" y="28098"/>
                    <a:pt x="676" y="28157"/>
                    <a:pt x="766" y="28157"/>
                  </a:cubicBezTo>
                  <a:cubicBezTo>
                    <a:pt x="855" y="28157"/>
                    <a:pt x="945" y="28098"/>
                    <a:pt x="945" y="27978"/>
                  </a:cubicBezTo>
                  <a:cubicBezTo>
                    <a:pt x="790" y="20746"/>
                    <a:pt x="646" y="13514"/>
                    <a:pt x="443" y="6282"/>
                  </a:cubicBezTo>
                  <a:cubicBezTo>
                    <a:pt x="383" y="4214"/>
                    <a:pt x="359" y="2158"/>
                    <a:pt x="240" y="90"/>
                  </a:cubicBezTo>
                  <a:cubicBezTo>
                    <a:pt x="240" y="31"/>
                    <a:pt x="192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25"/>
            <p:cNvSpPr/>
            <p:nvPr/>
          </p:nvSpPr>
          <p:spPr>
            <a:xfrm>
              <a:off x="5780950" y="-134500"/>
              <a:ext cx="158425" cy="5309202"/>
            </a:xfrm>
            <a:custGeom>
              <a:avLst/>
              <a:gdLst/>
              <a:ahLst/>
              <a:cxnLst/>
              <a:rect l="l" t="t" r="r" b="b"/>
              <a:pathLst>
                <a:path w="945" h="28145" extrusionOk="0">
                  <a:moveTo>
                    <a:pt x="143" y="0"/>
                  </a:moveTo>
                  <a:cubicBezTo>
                    <a:pt x="99" y="0"/>
                    <a:pt x="54" y="27"/>
                    <a:pt x="48" y="81"/>
                  </a:cubicBezTo>
                  <a:cubicBezTo>
                    <a:pt x="0" y="3715"/>
                    <a:pt x="132" y="7349"/>
                    <a:pt x="215" y="10983"/>
                  </a:cubicBezTo>
                  <a:cubicBezTo>
                    <a:pt x="287" y="14581"/>
                    <a:pt x="371" y="18179"/>
                    <a:pt x="442" y="21777"/>
                  </a:cubicBezTo>
                  <a:cubicBezTo>
                    <a:pt x="490" y="23845"/>
                    <a:pt x="538" y="25901"/>
                    <a:pt x="586" y="27957"/>
                  </a:cubicBezTo>
                  <a:cubicBezTo>
                    <a:pt x="586" y="28082"/>
                    <a:pt x="675" y="28145"/>
                    <a:pt x="765" y="28145"/>
                  </a:cubicBezTo>
                  <a:cubicBezTo>
                    <a:pt x="855" y="28145"/>
                    <a:pt x="944" y="28082"/>
                    <a:pt x="944" y="27957"/>
                  </a:cubicBezTo>
                  <a:cubicBezTo>
                    <a:pt x="789" y="20725"/>
                    <a:pt x="646" y="13493"/>
                    <a:pt x="442" y="6261"/>
                  </a:cubicBezTo>
                  <a:cubicBezTo>
                    <a:pt x="395" y="4205"/>
                    <a:pt x="359" y="2137"/>
                    <a:pt x="239" y="81"/>
                  </a:cubicBezTo>
                  <a:cubicBezTo>
                    <a:pt x="233" y="27"/>
                    <a:pt x="188" y="0"/>
                    <a:pt x="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25"/>
            <p:cNvSpPr/>
            <p:nvPr/>
          </p:nvSpPr>
          <p:spPr>
            <a:xfrm>
              <a:off x="6291575" y="-115450"/>
              <a:ext cx="151542" cy="5286213"/>
            </a:xfrm>
            <a:custGeom>
              <a:avLst/>
              <a:gdLst/>
              <a:ahLst/>
              <a:cxnLst/>
              <a:rect l="l" t="t" r="r" b="b"/>
              <a:pathLst>
                <a:path w="904" h="29332" extrusionOk="0">
                  <a:moveTo>
                    <a:pt x="354" y="0"/>
                  </a:moveTo>
                  <a:cubicBezTo>
                    <a:pt x="293" y="0"/>
                    <a:pt x="233" y="42"/>
                    <a:pt x="227" y="126"/>
                  </a:cubicBezTo>
                  <a:cubicBezTo>
                    <a:pt x="36" y="3939"/>
                    <a:pt x="96" y="7776"/>
                    <a:pt x="72" y="11589"/>
                  </a:cubicBezTo>
                  <a:cubicBezTo>
                    <a:pt x="60" y="15379"/>
                    <a:pt x="0" y="19156"/>
                    <a:pt x="96" y="22945"/>
                  </a:cubicBezTo>
                  <a:cubicBezTo>
                    <a:pt x="156" y="25001"/>
                    <a:pt x="132" y="27165"/>
                    <a:pt x="526" y="29197"/>
                  </a:cubicBezTo>
                  <a:cubicBezTo>
                    <a:pt x="542" y="29290"/>
                    <a:pt x="615" y="29331"/>
                    <a:pt x="693" y="29331"/>
                  </a:cubicBezTo>
                  <a:cubicBezTo>
                    <a:pt x="795" y="29331"/>
                    <a:pt x="903" y="29259"/>
                    <a:pt x="897" y="29137"/>
                  </a:cubicBezTo>
                  <a:cubicBezTo>
                    <a:pt x="897" y="27284"/>
                    <a:pt x="658" y="25420"/>
                    <a:pt x="598" y="23567"/>
                  </a:cubicBezTo>
                  <a:cubicBezTo>
                    <a:pt x="538" y="21702"/>
                    <a:pt x="526" y="19837"/>
                    <a:pt x="526" y="17973"/>
                  </a:cubicBezTo>
                  <a:cubicBezTo>
                    <a:pt x="526" y="14195"/>
                    <a:pt x="562" y="10418"/>
                    <a:pt x="562" y="6653"/>
                  </a:cubicBezTo>
                  <a:cubicBezTo>
                    <a:pt x="562" y="4477"/>
                    <a:pt x="574" y="2301"/>
                    <a:pt x="490" y="126"/>
                  </a:cubicBezTo>
                  <a:cubicBezTo>
                    <a:pt x="478" y="42"/>
                    <a:pt x="416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25"/>
            <p:cNvSpPr/>
            <p:nvPr/>
          </p:nvSpPr>
          <p:spPr>
            <a:xfrm>
              <a:off x="6792475" y="-115450"/>
              <a:ext cx="100412" cy="5264846"/>
            </a:xfrm>
            <a:custGeom>
              <a:avLst/>
              <a:gdLst/>
              <a:ahLst/>
              <a:cxnLst/>
              <a:rect l="l" t="t" r="r" b="b"/>
              <a:pathLst>
                <a:path w="599" h="30246" extrusionOk="0">
                  <a:moveTo>
                    <a:pt x="264" y="1"/>
                  </a:moveTo>
                  <a:cubicBezTo>
                    <a:pt x="222" y="1"/>
                    <a:pt x="180" y="27"/>
                    <a:pt x="180" y="81"/>
                  </a:cubicBezTo>
                  <a:cubicBezTo>
                    <a:pt x="1" y="4026"/>
                    <a:pt x="96" y="7982"/>
                    <a:pt x="108" y="11927"/>
                  </a:cubicBezTo>
                  <a:cubicBezTo>
                    <a:pt x="108" y="15872"/>
                    <a:pt x="108" y="19828"/>
                    <a:pt x="120" y="23785"/>
                  </a:cubicBezTo>
                  <a:lnTo>
                    <a:pt x="132" y="27036"/>
                  </a:lnTo>
                  <a:cubicBezTo>
                    <a:pt x="132" y="28052"/>
                    <a:pt x="36" y="29140"/>
                    <a:pt x="276" y="30132"/>
                  </a:cubicBezTo>
                  <a:cubicBezTo>
                    <a:pt x="297" y="30209"/>
                    <a:pt x="364" y="30245"/>
                    <a:pt x="431" y="30245"/>
                  </a:cubicBezTo>
                  <a:cubicBezTo>
                    <a:pt x="511" y="30245"/>
                    <a:pt x="592" y="30194"/>
                    <a:pt x="598" y="30096"/>
                  </a:cubicBezTo>
                  <a:cubicBezTo>
                    <a:pt x="479" y="26235"/>
                    <a:pt x="515" y="22386"/>
                    <a:pt x="503" y="18537"/>
                  </a:cubicBezTo>
                  <a:cubicBezTo>
                    <a:pt x="479" y="14629"/>
                    <a:pt x="479" y="10708"/>
                    <a:pt x="455" y="6787"/>
                  </a:cubicBezTo>
                  <a:cubicBezTo>
                    <a:pt x="443" y="4552"/>
                    <a:pt x="455" y="2305"/>
                    <a:pt x="347" y="81"/>
                  </a:cubicBezTo>
                  <a:cubicBezTo>
                    <a:pt x="347" y="27"/>
                    <a:pt x="305" y="1"/>
                    <a:pt x="2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25"/>
            <p:cNvSpPr/>
            <p:nvPr/>
          </p:nvSpPr>
          <p:spPr>
            <a:xfrm>
              <a:off x="7303418" y="-115450"/>
              <a:ext cx="140476" cy="5364760"/>
            </a:xfrm>
            <a:custGeom>
              <a:avLst/>
              <a:gdLst/>
              <a:ahLst/>
              <a:cxnLst/>
              <a:rect l="l" t="t" r="r" b="b"/>
              <a:pathLst>
                <a:path w="838" h="30820" extrusionOk="0">
                  <a:moveTo>
                    <a:pt x="246" y="0"/>
                  </a:moveTo>
                  <a:cubicBezTo>
                    <a:pt x="195" y="0"/>
                    <a:pt x="144" y="33"/>
                    <a:pt x="144" y="99"/>
                  </a:cubicBezTo>
                  <a:cubicBezTo>
                    <a:pt x="1" y="2071"/>
                    <a:pt x="120" y="4091"/>
                    <a:pt x="132" y="6076"/>
                  </a:cubicBezTo>
                  <a:cubicBezTo>
                    <a:pt x="144" y="8048"/>
                    <a:pt x="156" y="10056"/>
                    <a:pt x="180" y="12052"/>
                  </a:cubicBezTo>
                  <a:cubicBezTo>
                    <a:pt x="216" y="15997"/>
                    <a:pt x="264" y="19942"/>
                    <a:pt x="300" y="23898"/>
                  </a:cubicBezTo>
                  <a:lnTo>
                    <a:pt x="335" y="27245"/>
                  </a:lnTo>
                  <a:cubicBezTo>
                    <a:pt x="347" y="28405"/>
                    <a:pt x="312" y="29564"/>
                    <a:pt x="407" y="30712"/>
                  </a:cubicBezTo>
                  <a:cubicBezTo>
                    <a:pt x="431" y="30784"/>
                    <a:pt x="494" y="30819"/>
                    <a:pt x="555" y="30819"/>
                  </a:cubicBezTo>
                  <a:cubicBezTo>
                    <a:pt x="616" y="30819"/>
                    <a:pt x="676" y="30784"/>
                    <a:pt x="694" y="30712"/>
                  </a:cubicBezTo>
                  <a:cubicBezTo>
                    <a:pt x="837" y="28740"/>
                    <a:pt x="694" y="26719"/>
                    <a:pt x="682" y="24735"/>
                  </a:cubicBezTo>
                  <a:cubicBezTo>
                    <a:pt x="658" y="22739"/>
                    <a:pt x="646" y="20755"/>
                    <a:pt x="622" y="18758"/>
                  </a:cubicBezTo>
                  <a:cubicBezTo>
                    <a:pt x="586" y="14814"/>
                    <a:pt x="551" y="10857"/>
                    <a:pt x="491" y="6912"/>
                  </a:cubicBezTo>
                  <a:cubicBezTo>
                    <a:pt x="467" y="4653"/>
                    <a:pt x="551" y="2346"/>
                    <a:pt x="347" y="99"/>
                  </a:cubicBezTo>
                  <a:cubicBezTo>
                    <a:pt x="347" y="33"/>
                    <a:pt x="297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25"/>
            <p:cNvSpPr/>
            <p:nvPr/>
          </p:nvSpPr>
          <p:spPr>
            <a:xfrm>
              <a:off x="7818384" y="-115450"/>
              <a:ext cx="180540" cy="5309233"/>
            </a:xfrm>
            <a:custGeom>
              <a:avLst/>
              <a:gdLst/>
              <a:ahLst/>
              <a:cxnLst/>
              <a:rect l="l" t="t" r="r" b="b"/>
              <a:pathLst>
                <a:path w="1077" h="30501" extrusionOk="0">
                  <a:moveTo>
                    <a:pt x="183" y="0"/>
                  </a:moveTo>
                  <a:cubicBezTo>
                    <a:pt x="142" y="0"/>
                    <a:pt x="96" y="31"/>
                    <a:pt x="96" y="85"/>
                  </a:cubicBezTo>
                  <a:cubicBezTo>
                    <a:pt x="1" y="2021"/>
                    <a:pt x="180" y="4018"/>
                    <a:pt x="240" y="5966"/>
                  </a:cubicBezTo>
                  <a:cubicBezTo>
                    <a:pt x="312" y="7915"/>
                    <a:pt x="359" y="9887"/>
                    <a:pt x="407" y="11847"/>
                  </a:cubicBezTo>
                  <a:cubicBezTo>
                    <a:pt x="503" y="15768"/>
                    <a:pt x="563" y="19689"/>
                    <a:pt x="587" y="23610"/>
                  </a:cubicBezTo>
                  <a:cubicBezTo>
                    <a:pt x="598" y="25857"/>
                    <a:pt x="598" y="28092"/>
                    <a:pt x="622" y="30339"/>
                  </a:cubicBezTo>
                  <a:cubicBezTo>
                    <a:pt x="622" y="30447"/>
                    <a:pt x="703" y="30501"/>
                    <a:pt x="784" y="30501"/>
                  </a:cubicBezTo>
                  <a:cubicBezTo>
                    <a:pt x="864" y="30501"/>
                    <a:pt x="945" y="30447"/>
                    <a:pt x="945" y="30339"/>
                  </a:cubicBezTo>
                  <a:cubicBezTo>
                    <a:pt x="1077" y="22426"/>
                    <a:pt x="897" y="14501"/>
                    <a:pt x="598" y="6588"/>
                  </a:cubicBezTo>
                  <a:cubicBezTo>
                    <a:pt x="515" y="4424"/>
                    <a:pt x="551" y="2201"/>
                    <a:pt x="252" y="61"/>
                  </a:cubicBezTo>
                  <a:cubicBezTo>
                    <a:pt x="247" y="19"/>
                    <a:pt x="216" y="0"/>
                    <a:pt x="1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25"/>
            <p:cNvSpPr/>
            <p:nvPr/>
          </p:nvSpPr>
          <p:spPr>
            <a:xfrm>
              <a:off x="8341400" y="-115450"/>
              <a:ext cx="158425" cy="5364733"/>
            </a:xfrm>
            <a:custGeom>
              <a:avLst/>
              <a:gdLst/>
              <a:ahLst/>
              <a:cxnLst/>
              <a:rect l="l" t="t" r="r" b="b"/>
              <a:pathLst>
                <a:path w="945" h="28158" extrusionOk="0">
                  <a:moveTo>
                    <a:pt x="144" y="1"/>
                  </a:moveTo>
                  <a:cubicBezTo>
                    <a:pt x="96" y="1"/>
                    <a:pt x="48" y="31"/>
                    <a:pt x="48" y="90"/>
                  </a:cubicBezTo>
                  <a:cubicBezTo>
                    <a:pt x="1" y="3724"/>
                    <a:pt x="132" y="7370"/>
                    <a:pt x="204" y="10992"/>
                  </a:cubicBezTo>
                  <a:cubicBezTo>
                    <a:pt x="288" y="14590"/>
                    <a:pt x="359" y="18188"/>
                    <a:pt x="443" y="21786"/>
                  </a:cubicBezTo>
                  <a:cubicBezTo>
                    <a:pt x="491" y="23854"/>
                    <a:pt x="539" y="25910"/>
                    <a:pt x="586" y="27978"/>
                  </a:cubicBezTo>
                  <a:cubicBezTo>
                    <a:pt x="586" y="28098"/>
                    <a:pt x="676" y="28157"/>
                    <a:pt x="766" y="28157"/>
                  </a:cubicBezTo>
                  <a:cubicBezTo>
                    <a:pt x="855" y="28157"/>
                    <a:pt x="945" y="28098"/>
                    <a:pt x="945" y="27978"/>
                  </a:cubicBezTo>
                  <a:cubicBezTo>
                    <a:pt x="790" y="20746"/>
                    <a:pt x="646" y="13514"/>
                    <a:pt x="443" y="6282"/>
                  </a:cubicBezTo>
                  <a:cubicBezTo>
                    <a:pt x="383" y="4214"/>
                    <a:pt x="359" y="2158"/>
                    <a:pt x="240" y="90"/>
                  </a:cubicBezTo>
                  <a:cubicBezTo>
                    <a:pt x="240" y="31"/>
                    <a:pt x="192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25"/>
            <p:cNvSpPr/>
            <p:nvPr/>
          </p:nvSpPr>
          <p:spPr>
            <a:xfrm>
              <a:off x="8800375" y="-115450"/>
              <a:ext cx="158425" cy="5309202"/>
            </a:xfrm>
            <a:custGeom>
              <a:avLst/>
              <a:gdLst/>
              <a:ahLst/>
              <a:cxnLst/>
              <a:rect l="l" t="t" r="r" b="b"/>
              <a:pathLst>
                <a:path w="945" h="28145" extrusionOk="0">
                  <a:moveTo>
                    <a:pt x="143" y="0"/>
                  </a:moveTo>
                  <a:cubicBezTo>
                    <a:pt x="99" y="0"/>
                    <a:pt x="54" y="27"/>
                    <a:pt x="48" y="81"/>
                  </a:cubicBezTo>
                  <a:cubicBezTo>
                    <a:pt x="0" y="3715"/>
                    <a:pt x="132" y="7349"/>
                    <a:pt x="215" y="10983"/>
                  </a:cubicBezTo>
                  <a:cubicBezTo>
                    <a:pt x="287" y="14581"/>
                    <a:pt x="371" y="18179"/>
                    <a:pt x="442" y="21777"/>
                  </a:cubicBezTo>
                  <a:cubicBezTo>
                    <a:pt x="490" y="23845"/>
                    <a:pt x="538" y="25901"/>
                    <a:pt x="586" y="27957"/>
                  </a:cubicBezTo>
                  <a:cubicBezTo>
                    <a:pt x="586" y="28082"/>
                    <a:pt x="675" y="28145"/>
                    <a:pt x="765" y="28145"/>
                  </a:cubicBezTo>
                  <a:cubicBezTo>
                    <a:pt x="855" y="28145"/>
                    <a:pt x="944" y="28082"/>
                    <a:pt x="944" y="27957"/>
                  </a:cubicBezTo>
                  <a:cubicBezTo>
                    <a:pt x="789" y="20725"/>
                    <a:pt x="646" y="13493"/>
                    <a:pt x="442" y="6261"/>
                  </a:cubicBezTo>
                  <a:cubicBezTo>
                    <a:pt x="395" y="4205"/>
                    <a:pt x="359" y="2137"/>
                    <a:pt x="239" y="81"/>
                  </a:cubicBezTo>
                  <a:cubicBezTo>
                    <a:pt x="233" y="27"/>
                    <a:pt x="188" y="0"/>
                    <a:pt x="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3" name="Google Shape;2413;p25"/>
          <p:cNvSpPr/>
          <p:nvPr/>
        </p:nvSpPr>
        <p:spPr>
          <a:xfrm>
            <a:off x="685800" y="457200"/>
            <a:ext cx="7772400" cy="422760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14" name="Google Shape;2414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15" name="Google Shape;2415;p25"/>
          <p:cNvSpPr txBox="1">
            <a:spLocks noGrp="1"/>
          </p:cNvSpPr>
          <p:nvPr>
            <p:ph type="title"/>
          </p:nvPr>
        </p:nvSpPr>
        <p:spPr>
          <a:xfrm>
            <a:off x="796650" y="392775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CUSTOM_12_1_1_1">
    <p:bg>
      <p:bgPr>
        <a:solidFill>
          <a:schemeClr val="accent2"/>
        </a:solidFill>
        <a:effectLst/>
      </p:bgPr>
    </p:bg>
    <p:spTree>
      <p:nvGrpSpPr>
        <p:cNvPr id="1" name="Shape 2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7" name="Google Shape;2417;p26"/>
          <p:cNvGrpSpPr/>
          <p:nvPr/>
        </p:nvGrpSpPr>
        <p:grpSpPr>
          <a:xfrm>
            <a:off x="-76454" y="140190"/>
            <a:ext cx="9315211" cy="4848976"/>
            <a:chOff x="-76454" y="521190"/>
            <a:chExt cx="9315211" cy="4848976"/>
          </a:xfrm>
        </p:grpSpPr>
        <p:grpSp>
          <p:nvGrpSpPr>
            <p:cNvPr id="2418" name="Google Shape;2418;p26"/>
            <p:cNvGrpSpPr/>
            <p:nvPr/>
          </p:nvGrpSpPr>
          <p:grpSpPr>
            <a:xfrm>
              <a:off x="-76454" y="1669957"/>
              <a:ext cx="9307261" cy="3700209"/>
              <a:chOff x="-76454" y="1669957"/>
              <a:chExt cx="9307261" cy="3700209"/>
            </a:xfrm>
          </p:grpSpPr>
          <p:grpSp>
            <p:nvGrpSpPr>
              <p:cNvPr id="2419" name="Google Shape;2419;p26"/>
              <p:cNvGrpSpPr/>
              <p:nvPr/>
            </p:nvGrpSpPr>
            <p:grpSpPr>
              <a:xfrm>
                <a:off x="6117405" y="1669957"/>
                <a:ext cx="3113402" cy="3677686"/>
                <a:chOff x="4977052" y="-44831"/>
                <a:chExt cx="4389400" cy="5184952"/>
              </a:xfrm>
            </p:grpSpPr>
            <p:sp>
              <p:nvSpPr>
                <p:cNvPr id="2420" name="Google Shape;2420;p26"/>
                <p:cNvSpPr/>
                <p:nvPr/>
              </p:nvSpPr>
              <p:spPr>
                <a:xfrm>
                  <a:off x="4977052" y="-44831"/>
                  <a:ext cx="4389186" cy="309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45" extrusionOk="0">
                      <a:moveTo>
                        <a:pt x="14650" y="1"/>
                      </a:moveTo>
                      <a:cubicBezTo>
                        <a:pt x="14175" y="1"/>
                        <a:pt x="13699" y="255"/>
                        <a:pt x="13472" y="763"/>
                      </a:cubicBezTo>
                      <a:cubicBezTo>
                        <a:pt x="13251" y="397"/>
                        <a:pt x="12922" y="244"/>
                        <a:pt x="12576" y="244"/>
                      </a:cubicBezTo>
                      <a:cubicBezTo>
                        <a:pt x="12064" y="244"/>
                        <a:pt x="11513" y="579"/>
                        <a:pt x="11213" y="1050"/>
                      </a:cubicBezTo>
                      <a:cubicBezTo>
                        <a:pt x="10974" y="488"/>
                        <a:pt x="10446" y="195"/>
                        <a:pt x="9916" y="195"/>
                      </a:cubicBezTo>
                      <a:cubicBezTo>
                        <a:pt x="9465" y="195"/>
                        <a:pt x="9013" y="407"/>
                        <a:pt x="8739" y="846"/>
                      </a:cubicBezTo>
                      <a:cubicBezTo>
                        <a:pt x="8470" y="485"/>
                        <a:pt x="8071" y="309"/>
                        <a:pt x="7673" y="309"/>
                      </a:cubicBezTo>
                      <a:cubicBezTo>
                        <a:pt x="7204" y="309"/>
                        <a:pt x="6737" y="553"/>
                        <a:pt x="6491" y="1026"/>
                      </a:cubicBezTo>
                      <a:cubicBezTo>
                        <a:pt x="6262" y="548"/>
                        <a:pt x="5802" y="301"/>
                        <a:pt x="5341" y="301"/>
                      </a:cubicBezTo>
                      <a:cubicBezTo>
                        <a:pt x="4937" y="301"/>
                        <a:pt x="4531" y="491"/>
                        <a:pt x="4280" y="882"/>
                      </a:cubicBezTo>
                      <a:cubicBezTo>
                        <a:pt x="4052" y="352"/>
                        <a:pt x="3556" y="82"/>
                        <a:pt x="3060" y="82"/>
                      </a:cubicBezTo>
                      <a:cubicBezTo>
                        <a:pt x="2596" y="82"/>
                        <a:pt x="2132" y="319"/>
                        <a:pt x="1889" y="799"/>
                      </a:cubicBezTo>
                      <a:cubicBezTo>
                        <a:pt x="1744" y="430"/>
                        <a:pt x="1401" y="197"/>
                        <a:pt x="1025" y="197"/>
                      </a:cubicBezTo>
                      <a:cubicBezTo>
                        <a:pt x="999" y="197"/>
                        <a:pt x="972" y="199"/>
                        <a:pt x="945" y="201"/>
                      </a:cubicBezTo>
                      <a:cubicBezTo>
                        <a:pt x="347" y="261"/>
                        <a:pt x="13" y="823"/>
                        <a:pt x="1" y="1372"/>
                      </a:cubicBezTo>
                      <a:cubicBezTo>
                        <a:pt x="1" y="1420"/>
                        <a:pt x="40" y="1444"/>
                        <a:pt x="78" y="1444"/>
                      </a:cubicBezTo>
                      <a:cubicBezTo>
                        <a:pt x="117" y="1444"/>
                        <a:pt x="156" y="1420"/>
                        <a:pt x="156" y="1372"/>
                      </a:cubicBezTo>
                      <a:cubicBezTo>
                        <a:pt x="168" y="942"/>
                        <a:pt x="395" y="524"/>
                        <a:pt x="825" y="416"/>
                      </a:cubicBezTo>
                      <a:cubicBezTo>
                        <a:pt x="895" y="397"/>
                        <a:pt x="964" y="387"/>
                        <a:pt x="1031" y="387"/>
                      </a:cubicBezTo>
                      <a:cubicBezTo>
                        <a:pt x="1417" y="387"/>
                        <a:pt x="1749" y="690"/>
                        <a:pt x="1770" y="1097"/>
                      </a:cubicBezTo>
                      <a:cubicBezTo>
                        <a:pt x="1770" y="1151"/>
                        <a:pt x="1819" y="1182"/>
                        <a:pt x="1866" y="1182"/>
                      </a:cubicBezTo>
                      <a:cubicBezTo>
                        <a:pt x="1903" y="1182"/>
                        <a:pt x="1939" y="1163"/>
                        <a:pt x="1949" y="1121"/>
                      </a:cubicBezTo>
                      <a:cubicBezTo>
                        <a:pt x="2100" y="549"/>
                        <a:pt x="2581" y="262"/>
                        <a:pt x="3063" y="262"/>
                      </a:cubicBezTo>
                      <a:cubicBezTo>
                        <a:pt x="3538" y="262"/>
                        <a:pt x="4012" y="540"/>
                        <a:pt x="4172" y="1097"/>
                      </a:cubicBezTo>
                      <a:cubicBezTo>
                        <a:pt x="4186" y="1144"/>
                        <a:pt x="4221" y="1168"/>
                        <a:pt x="4257" y="1168"/>
                      </a:cubicBezTo>
                      <a:cubicBezTo>
                        <a:pt x="4284" y="1168"/>
                        <a:pt x="4312" y="1153"/>
                        <a:pt x="4328" y="1121"/>
                      </a:cubicBezTo>
                      <a:cubicBezTo>
                        <a:pt x="4553" y="688"/>
                        <a:pt x="4950" y="475"/>
                        <a:pt x="5342" y="475"/>
                      </a:cubicBezTo>
                      <a:cubicBezTo>
                        <a:pt x="5783" y="475"/>
                        <a:pt x="6219" y="745"/>
                        <a:pt x="6396" y="1277"/>
                      </a:cubicBezTo>
                      <a:cubicBezTo>
                        <a:pt x="6408" y="1319"/>
                        <a:pt x="6444" y="1340"/>
                        <a:pt x="6480" y="1340"/>
                      </a:cubicBezTo>
                      <a:cubicBezTo>
                        <a:pt x="6515" y="1340"/>
                        <a:pt x="6551" y="1319"/>
                        <a:pt x="6563" y="1277"/>
                      </a:cubicBezTo>
                      <a:cubicBezTo>
                        <a:pt x="6740" y="761"/>
                        <a:pt x="7198" y="491"/>
                        <a:pt x="7659" y="491"/>
                      </a:cubicBezTo>
                      <a:cubicBezTo>
                        <a:pt x="8042" y="491"/>
                        <a:pt x="8427" y="677"/>
                        <a:pt x="8655" y="1062"/>
                      </a:cubicBezTo>
                      <a:cubicBezTo>
                        <a:pt x="8673" y="1086"/>
                        <a:pt x="8703" y="1097"/>
                        <a:pt x="8733" y="1097"/>
                      </a:cubicBezTo>
                      <a:cubicBezTo>
                        <a:pt x="8763" y="1097"/>
                        <a:pt x="8793" y="1086"/>
                        <a:pt x="8810" y="1062"/>
                      </a:cubicBezTo>
                      <a:cubicBezTo>
                        <a:pt x="9039" y="600"/>
                        <a:pt x="9472" y="380"/>
                        <a:pt x="9904" y="380"/>
                      </a:cubicBezTo>
                      <a:cubicBezTo>
                        <a:pt x="10422" y="380"/>
                        <a:pt x="10937" y="696"/>
                        <a:pt x="11094" y="1289"/>
                      </a:cubicBezTo>
                      <a:cubicBezTo>
                        <a:pt x="11107" y="1330"/>
                        <a:pt x="11150" y="1356"/>
                        <a:pt x="11190" y="1356"/>
                      </a:cubicBezTo>
                      <a:cubicBezTo>
                        <a:pt x="11218" y="1356"/>
                        <a:pt x="11246" y="1343"/>
                        <a:pt x="11261" y="1313"/>
                      </a:cubicBezTo>
                      <a:cubicBezTo>
                        <a:pt x="11497" y="818"/>
                        <a:pt x="12047" y="427"/>
                        <a:pt x="12550" y="427"/>
                      </a:cubicBezTo>
                      <a:cubicBezTo>
                        <a:pt x="12887" y="427"/>
                        <a:pt x="13202" y="602"/>
                        <a:pt x="13389" y="1038"/>
                      </a:cubicBezTo>
                      <a:cubicBezTo>
                        <a:pt x="13404" y="1073"/>
                        <a:pt x="13434" y="1087"/>
                        <a:pt x="13464" y="1087"/>
                      </a:cubicBezTo>
                      <a:cubicBezTo>
                        <a:pt x="13506" y="1087"/>
                        <a:pt x="13549" y="1060"/>
                        <a:pt x="13556" y="1026"/>
                      </a:cubicBezTo>
                      <a:cubicBezTo>
                        <a:pt x="13705" y="467"/>
                        <a:pt x="14173" y="189"/>
                        <a:pt x="14639" y="189"/>
                      </a:cubicBezTo>
                      <a:cubicBezTo>
                        <a:pt x="15111" y="189"/>
                        <a:pt x="15581" y="473"/>
                        <a:pt x="15720" y="1038"/>
                      </a:cubicBezTo>
                      <a:cubicBezTo>
                        <a:pt x="15732" y="1080"/>
                        <a:pt x="15767" y="1100"/>
                        <a:pt x="15803" y="1100"/>
                      </a:cubicBezTo>
                      <a:cubicBezTo>
                        <a:pt x="15839" y="1100"/>
                        <a:pt x="15875" y="1080"/>
                        <a:pt x="15887" y="1038"/>
                      </a:cubicBezTo>
                      <a:cubicBezTo>
                        <a:pt x="16055" y="538"/>
                        <a:pt x="16489" y="293"/>
                        <a:pt x="16921" y="293"/>
                      </a:cubicBezTo>
                      <a:cubicBezTo>
                        <a:pt x="17380" y="293"/>
                        <a:pt x="17837" y="568"/>
                        <a:pt x="17979" y="1109"/>
                      </a:cubicBezTo>
                      <a:cubicBezTo>
                        <a:pt x="17992" y="1150"/>
                        <a:pt x="18033" y="1172"/>
                        <a:pt x="18072" y="1172"/>
                      </a:cubicBezTo>
                      <a:cubicBezTo>
                        <a:pt x="18102" y="1172"/>
                        <a:pt x="18131" y="1159"/>
                        <a:pt x="18146" y="1133"/>
                      </a:cubicBezTo>
                      <a:cubicBezTo>
                        <a:pt x="18347" y="683"/>
                        <a:pt x="18754" y="469"/>
                        <a:pt x="19161" y="469"/>
                      </a:cubicBezTo>
                      <a:cubicBezTo>
                        <a:pt x="19650" y="469"/>
                        <a:pt x="20138" y="779"/>
                        <a:pt x="20262" y="1360"/>
                      </a:cubicBezTo>
                      <a:cubicBezTo>
                        <a:pt x="20281" y="1408"/>
                        <a:pt x="20322" y="1429"/>
                        <a:pt x="20363" y="1429"/>
                      </a:cubicBezTo>
                      <a:cubicBezTo>
                        <a:pt x="20426" y="1429"/>
                        <a:pt x="20487" y="1380"/>
                        <a:pt x="20465" y="1301"/>
                      </a:cubicBezTo>
                      <a:cubicBezTo>
                        <a:pt x="20319" y="641"/>
                        <a:pt x="19757" y="275"/>
                        <a:pt x="19190" y="275"/>
                      </a:cubicBezTo>
                      <a:cubicBezTo>
                        <a:pt x="18782" y="275"/>
                        <a:pt x="18371" y="465"/>
                        <a:pt x="18110" y="870"/>
                      </a:cubicBezTo>
                      <a:cubicBezTo>
                        <a:pt x="17886" y="359"/>
                        <a:pt x="17411" y="98"/>
                        <a:pt x="16936" y="98"/>
                      </a:cubicBezTo>
                      <a:cubicBezTo>
                        <a:pt x="16501" y="98"/>
                        <a:pt x="16067" y="317"/>
                        <a:pt x="15827" y="763"/>
                      </a:cubicBezTo>
                      <a:cubicBezTo>
                        <a:pt x="15600" y="255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1" name="Google Shape;2421;p26"/>
                <p:cNvSpPr/>
                <p:nvPr/>
              </p:nvSpPr>
              <p:spPr>
                <a:xfrm>
                  <a:off x="4977052" y="498067"/>
                  <a:ext cx="4389186" cy="309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45" extrusionOk="0">
                      <a:moveTo>
                        <a:pt x="14650" y="1"/>
                      </a:moveTo>
                      <a:cubicBezTo>
                        <a:pt x="14175" y="1"/>
                        <a:pt x="13699" y="255"/>
                        <a:pt x="13472" y="763"/>
                      </a:cubicBezTo>
                      <a:cubicBezTo>
                        <a:pt x="13249" y="390"/>
                        <a:pt x="12919" y="235"/>
                        <a:pt x="12570" y="235"/>
                      </a:cubicBezTo>
                      <a:cubicBezTo>
                        <a:pt x="12060" y="235"/>
                        <a:pt x="11512" y="569"/>
                        <a:pt x="11213" y="1038"/>
                      </a:cubicBezTo>
                      <a:cubicBezTo>
                        <a:pt x="10975" y="479"/>
                        <a:pt x="10451" y="189"/>
                        <a:pt x="9925" y="189"/>
                      </a:cubicBezTo>
                      <a:cubicBezTo>
                        <a:pt x="9471" y="189"/>
                        <a:pt x="9015" y="404"/>
                        <a:pt x="8739" y="847"/>
                      </a:cubicBezTo>
                      <a:cubicBezTo>
                        <a:pt x="8469" y="484"/>
                        <a:pt x="8068" y="308"/>
                        <a:pt x="7669" y="308"/>
                      </a:cubicBezTo>
                      <a:cubicBezTo>
                        <a:pt x="7201" y="308"/>
                        <a:pt x="6737" y="549"/>
                        <a:pt x="6491" y="1014"/>
                      </a:cubicBezTo>
                      <a:cubicBezTo>
                        <a:pt x="6262" y="536"/>
                        <a:pt x="5802" y="289"/>
                        <a:pt x="5341" y="289"/>
                      </a:cubicBezTo>
                      <a:cubicBezTo>
                        <a:pt x="4937" y="289"/>
                        <a:pt x="4531" y="480"/>
                        <a:pt x="4280" y="871"/>
                      </a:cubicBezTo>
                      <a:cubicBezTo>
                        <a:pt x="4052" y="340"/>
                        <a:pt x="3556" y="70"/>
                        <a:pt x="3060" y="70"/>
                      </a:cubicBezTo>
                      <a:cubicBezTo>
                        <a:pt x="2596" y="70"/>
                        <a:pt x="2132" y="307"/>
                        <a:pt x="1889" y="787"/>
                      </a:cubicBezTo>
                      <a:cubicBezTo>
                        <a:pt x="1741" y="422"/>
                        <a:pt x="1386" y="188"/>
                        <a:pt x="1001" y="188"/>
                      </a:cubicBezTo>
                      <a:cubicBezTo>
                        <a:pt x="982" y="188"/>
                        <a:pt x="964" y="188"/>
                        <a:pt x="945" y="189"/>
                      </a:cubicBezTo>
                      <a:cubicBezTo>
                        <a:pt x="347" y="249"/>
                        <a:pt x="13" y="823"/>
                        <a:pt x="1" y="1373"/>
                      </a:cubicBezTo>
                      <a:cubicBezTo>
                        <a:pt x="1" y="1420"/>
                        <a:pt x="40" y="1444"/>
                        <a:pt x="78" y="1444"/>
                      </a:cubicBezTo>
                      <a:cubicBezTo>
                        <a:pt x="117" y="1444"/>
                        <a:pt x="156" y="1420"/>
                        <a:pt x="156" y="1373"/>
                      </a:cubicBezTo>
                      <a:cubicBezTo>
                        <a:pt x="168" y="942"/>
                        <a:pt x="395" y="524"/>
                        <a:pt x="825" y="404"/>
                      </a:cubicBezTo>
                      <a:cubicBezTo>
                        <a:pt x="892" y="387"/>
                        <a:pt x="957" y="379"/>
                        <a:pt x="1022" y="379"/>
                      </a:cubicBezTo>
                      <a:cubicBezTo>
                        <a:pt x="1412" y="379"/>
                        <a:pt x="1749" y="675"/>
                        <a:pt x="1770" y="1086"/>
                      </a:cubicBezTo>
                      <a:cubicBezTo>
                        <a:pt x="1770" y="1145"/>
                        <a:pt x="1818" y="1179"/>
                        <a:pt x="1864" y="1179"/>
                      </a:cubicBezTo>
                      <a:cubicBezTo>
                        <a:pt x="1902" y="1179"/>
                        <a:pt x="1938" y="1157"/>
                        <a:pt x="1949" y="1110"/>
                      </a:cubicBezTo>
                      <a:cubicBezTo>
                        <a:pt x="2099" y="540"/>
                        <a:pt x="2576" y="256"/>
                        <a:pt x="3056" y="256"/>
                      </a:cubicBezTo>
                      <a:cubicBezTo>
                        <a:pt x="3533" y="256"/>
                        <a:pt x="4012" y="537"/>
                        <a:pt x="4172" y="1098"/>
                      </a:cubicBezTo>
                      <a:cubicBezTo>
                        <a:pt x="4186" y="1138"/>
                        <a:pt x="4223" y="1160"/>
                        <a:pt x="4258" y="1160"/>
                      </a:cubicBezTo>
                      <a:cubicBezTo>
                        <a:pt x="4286" y="1160"/>
                        <a:pt x="4312" y="1147"/>
                        <a:pt x="4328" y="1122"/>
                      </a:cubicBezTo>
                      <a:cubicBezTo>
                        <a:pt x="4554" y="686"/>
                        <a:pt x="4955" y="470"/>
                        <a:pt x="5350" y="470"/>
                      </a:cubicBezTo>
                      <a:cubicBezTo>
                        <a:pt x="5788" y="470"/>
                        <a:pt x="6220" y="736"/>
                        <a:pt x="6396" y="1265"/>
                      </a:cubicBezTo>
                      <a:cubicBezTo>
                        <a:pt x="6408" y="1307"/>
                        <a:pt x="6444" y="1328"/>
                        <a:pt x="6480" y="1328"/>
                      </a:cubicBezTo>
                      <a:cubicBezTo>
                        <a:pt x="6515" y="1328"/>
                        <a:pt x="6551" y="1307"/>
                        <a:pt x="6563" y="1265"/>
                      </a:cubicBezTo>
                      <a:cubicBezTo>
                        <a:pt x="6740" y="756"/>
                        <a:pt x="7198" y="485"/>
                        <a:pt x="7659" y="485"/>
                      </a:cubicBezTo>
                      <a:cubicBezTo>
                        <a:pt x="8042" y="485"/>
                        <a:pt x="8427" y="671"/>
                        <a:pt x="8655" y="1062"/>
                      </a:cubicBezTo>
                      <a:cubicBezTo>
                        <a:pt x="8673" y="1086"/>
                        <a:pt x="8703" y="1098"/>
                        <a:pt x="8733" y="1098"/>
                      </a:cubicBezTo>
                      <a:cubicBezTo>
                        <a:pt x="8763" y="1098"/>
                        <a:pt x="8793" y="1086"/>
                        <a:pt x="8810" y="1062"/>
                      </a:cubicBezTo>
                      <a:cubicBezTo>
                        <a:pt x="9040" y="598"/>
                        <a:pt x="9475" y="376"/>
                        <a:pt x="9909" y="376"/>
                      </a:cubicBezTo>
                      <a:cubicBezTo>
                        <a:pt x="10425" y="376"/>
                        <a:pt x="10938" y="691"/>
                        <a:pt x="11094" y="1289"/>
                      </a:cubicBezTo>
                      <a:cubicBezTo>
                        <a:pt x="11107" y="1331"/>
                        <a:pt x="11150" y="1356"/>
                        <a:pt x="11190" y="1356"/>
                      </a:cubicBezTo>
                      <a:cubicBezTo>
                        <a:pt x="11218" y="1356"/>
                        <a:pt x="11246" y="1343"/>
                        <a:pt x="11261" y="1313"/>
                      </a:cubicBezTo>
                      <a:cubicBezTo>
                        <a:pt x="11497" y="813"/>
                        <a:pt x="12044" y="424"/>
                        <a:pt x="12546" y="424"/>
                      </a:cubicBezTo>
                      <a:cubicBezTo>
                        <a:pt x="12884" y="424"/>
                        <a:pt x="13201" y="600"/>
                        <a:pt x="13389" y="1038"/>
                      </a:cubicBezTo>
                      <a:cubicBezTo>
                        <a:pt x="13404" y="1068"/>
                        <a:pt x="13433" y="1081"/>
                        <a:pt x="13464" y="1081"/>
                      </a:cubicBezTo>
                      <a:cubicBezTo>
                        <a:pt x="13506" y="1081"/>
                        <a:pt x="13549" y="1056"/>
                        <a:pt x="13556" y="1014"/>
                      </a:cubicBezTo>
                      <a:cubicBezTo>
                        <a:pt x="13704" y="463"/>
                        <a:pt x="14170" y="188"/>
                        <a:pt x="14635" y="188"/>
                      </a:cubicBezTo>
                      <a:cubicBezTo>
                        <a:pt x="15108" y="188"/>
                        <a:pt x="15581" y="472"/>
                        <a:pt x="15720" y="1038"/>
                      </a:cubicBezTo>
                      <a:cubicBezTo>
                        <a:pt x="15732" y="1080"/>
                        <a:pt x="15767" y="1101"/>
                        <a:pt x="15803" y="1101"/>
                      </a:cubicBezTo>
                      <a:cubicBezTo>
                        <a:pt x="15839" y="1101"/>
                        <a:pt x="15875" y="1080"/>
                        <a:pt x="15887" y="1038"/>
                      </a:cubicBezTo>
                      <a:cubicBezTo>
                        <a:pt x="16055" y="539"/>
                        <a:pt x="16489" y="293"/>
                        <a:pt x="16921" y="293"/>
                      </a:cubicBezTo>
                      <a:cubicBezTo>
                        <a:pt x="17380" y="293"/>
                        <a:pt x="17837" y="569"/>
                        <a:pt x="17979" y="1110"/>
                      </a:cubicBezTo>
                      <a:cubicBezTo>
                        <a:pt x="17992" y="1148"/>
                        <a:pt x="18029" y="1170"/>
                        <a:pt x="18067" y="1170"/>
                      </a:cubicBezTo>
                      <a:cubicBezTo>
                        <a:pt x="18098" y="1170"/>
                        <a:pt x="18130" y="1154"/>
                        <a:pt x="18146" y="1122"/>
                      </a:cubicBezTo>
                      <a:cubicBezTo>
                        <a:pt x="18347" y="677"/>
                        <a:pt x="18753" y="466"/>
                        <a:pt x="19159" y="466"/>
                      </a:cubicBezTo>
                      <a:cubicBezTo>
                        <a:pt x="19649" y="466"/>
                        <a:pt x="20138" y="773"/>
                        <a:pt x="20262" y="1349"/>
                      </a:cubicBezTo>
                      <a:cubicBezTo>
                        <a:pt x="20281" y="1400"/>
                        <a:pt x="20321" y="1422"/>
                        <a:pt x="20362" y="1422"/>
                      </a:cubicBezTo>
                      <a:cubicBezTo>
                        <a:pt x="20425" y="1422"/>
                        <a:pt x="20487" y="1369"/>
                        <a:pt x="20465" y="1289"/>
                      </a:cubicBezTo>
                      <a:cubicBezTo>
                        <a:pt x="20319" y="634"/>
                        <a:pt x="19754" y="267"/>
                        <a:pt x="19185" y="267"/>
                      </a:cubicBezTo>
                      <a:cubicBezTo>
                        <a:pt x="18778" y="267"/>
                        <a:pt x="18370" y="455"/>
                        <a:pt x="18110" y="859"/>
                      </a:cubicBezTo>
                      <a:cubicBezTo>
                        <a:pt x="17887" y="350"/>
                        <a:pt x="17416" y="93"/>
                        <a:pt x="16945" y="93"/>
                      </a:cubicBezTo>
                      <a:cubicBezTo>
                        <a:pt x="16507" y="93"/>
                        <a:pt x="16069" y="314"/>
                        <a:pt x="15827" y="763"/>
                      </a:cubicBezTo>
                      <a:cubicBezTo>
                        <a:pt x="15600" y="255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2" name="Google Shape;2422;p26"/>
                <p:cNvSpPr/>
                <p:nvPr/>
              </p:nvSpPr>
              <p:spPr>
                <a:xfrm>
                  <a:off x="4977052" y="1038608"/>
                  <a:ext cx="4387686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0" h="1444" extrusionOk="0">
                      <a:moveTo>
                        <a:pt x="14650" y="0"/>
                      </a:moveTo>
                      <a:cubicBezTo>
                        <a:pt x="14175" y="0"/>
                        <a:pt x="13699" y="254"/>
                        <a:pt x="13472" y="762"/>
                      </a:cubicBezTo>
                      <a:cubicBezTo>
                        <a:pt x="13250" y="394"/>
                        <a:pt x="12919" y="240"/>
                        <a:pt x="12571" y="240"/>
                      </a:cubicBezTo>
                      <a:cubicBezTo>
                        <a:pt x="12060" y="240"/>
                        <a:pt x="11512" y="573"/>
                        <a:pt x="11213" y="1049"/>
                      </a:cubicBezTo>
                      <a:cubicBezTo>
                        <a:pt x="10974" y="487"/>
                        <a:pt x="10446" y="194"/>
                        <a:pt x="9916" y="194"/>
                      </a:cubicBezTo>
                      <a:cubicBezTo>
                        <a:pt x="9465" y="194"/>
                        <a:pt x="9013" y="406"/>
                        <a:pt x="8739" y="846"/>
                      </a:cubicBezTo>
                      <a:cubicBezTo>
                        <a:pt x="8470" y="484"/>
                        <a:pt x="8071" y="308"/>
                        <a:pt x="7673" y="308"/>
                      </a:cubicBezTo>
                      <a:cubicBezTo>
                        <a:pt x="7204" y="308"/>
                        <a:pt x="6737" y="553"/>
                        <a:pt x="6491" y="1025"/>
                      </a:cubicBezTo>
                      <a:cubicBezTo>
                        <a:pt x="6261" y="546"/>
                        <a:pt x="5799" y="299"/>
                        <a:pt x="5336" y="299"/>
                      </a:cubicBezTo>
                      <a:cubicBezTo>
                        <a:pt x="4933" y="299"/>
                        <a:pt x="4530" y="486"/>
                        <a:pt x="4280" y="870"/>
                      </a:cubicBezTo>
                      <a:cubicBezTo>
                        <a:pt x="4053" y="342"/>
                        <a:pt x="3561" y="76"/>
                        <a:pt x="3069" y="76"/>
                      </a:cubicBezTo>
                      <a:cubicBezTo>
                        <a:pt x="2602" y="76"/>
                        <a:pt x="2134" y="315"/>
                        <a:pt x="1889" y="798"/>
                      </a:cubicBezTo>
                      <a:cubicBezTo>
                        <a:pt x="1744" y="440"/>
                        <a:pt x="1399" y="197"/>
                        <a:pt x="1022" y="197"/>
                      </a:cubicBezTo>
                      <a:cubicBezTo>
                        <a:pt x="997" y="197"/>
                        <a:pt x="971" y="198"/>
                        <a:pt x="945" y="200"/>
                      </a:cubicBezTo>
                      <a:cubicBezTo>
                        <a:pt x="347" y="260"/>
                        <a:pt x="13" y="834"/>
                        <a:pt x="1" y="1372"/>
                      </a:cubicBezTo>
                      <a:cubicBezTo>
                        <a:pt x="1" y="1420"/>
                        <a:pt x="40" y="1443"/>
                        <a:pt x="78" y="1443"/>
                      </a:cubicBezTo>
                      <a:cubicBezTo>
                        <a:pt x="117" y="1443"/>
                        <a:pt x="156" y="1420"/>
                        <a:pt x="156" y="1372"/>
                      </a:cubicBezTo>
                      <a:cubicBezTo>
                        <a:pt x="168" y="941"/>
                        <a:pt x="395" y="523"/>
                        <a:pt x="825" y="415"/>
                      </a:cubicBezTo>
                      <a:cubicBezTo>
                        <a:pt x="895" y="396"/>
                        <a:pt x="964" y="387"/>
                        <a:pt x="1032" y="387"/>
                      </a:cubicBezTo>
                      <a:cubicBezTo>
                        <a:pt x="1420" y="387"/>
                        <a:pt x="1760" y="690"/>
                        <a:pt x="1770" y="1097"/>
                      </a:cubicBezTo>
                      <a:cubicBezTo>
                        <a:pt x="1770" y="1160"/>
                        <a:pt x="1823" y="1193"/>
                        <a:pt x="1874" y="1193"/>
                      </a:cubicBezTo>
                      <a:cubicBezTo>
                        <a:pt x="1921" y="1193"/>
                        <a:pt x="1967" y="1166"/>
                        <a:pt x="1973" y="1109"/>
                      </a:cubicBezTo>
                      <a:cubicBezTo>
                        <a:pt x="2124" y="536"/>
                        <a:pt x="2605" y="250"/>
                        <a:pt x="3086" y="250"/>
                      </a:cubicBezTo>
                      <a:cubicBezTo>
                        <a:pt x="3558" y="250"/>
                        <a:pt x="4030" y="528"/>
                        <a:pt x="4184" y="1085"/>
                      </a:cubicBezTo>
                      <a:cubicBezTo>
                        <a:pt x="4198" y="1132"/>
                        <a:pt x="4237" y="1156"/>
                        <a:pt x="4275" y="1156"/>
                      </a:cubicBezTo>
                      <a:cubicBezTo>
                        <a:pt x="4306" y="1156"/>
                        <a:pt x="4336" y="1141"/>
                        <a:pt x="4352" y="1109"/>
                      </a:cubicBezTo>
                      <a:cubicBezTo>
                        <a:pt x="4571" y="676"/>
                        <a:pt x="4968" y="462"/>
                        <a:pt x="5361" y="462"/>
                      </a:cubicBezTo>
                      <a:cubicBezTo>
                        <a:pt x="5804" y="462"/>
                        <a:pt x="6243" y="733"/>
                        <a:pt x="6420" y="1264"/>
                      </a:cubicBezTo>
                      <a:cubicBezTo>
                        <a:pt x="6432" y="1300"/>
                        <a:pt x="6468" y="1318"/>
                        <a:pt x="6503" y="1318"/>
                      </a:cubicBezTo>
                      <a:cubicBezTo>
                        <a:pt x="6539" y="1318"/>
                        <a:pt x="6575" y="1300"/>
                        <a:pt x="6587" y="1264"/>
                      </a:cubicBezTo>
                      <a:cubicBezTo>
                        <a:pt x="6763" y="748"/>
                        <a:pt x="7222" y="478"/>
                        <a:pt x="7683" y="478"/>
                      </a:cubicBezTo>
                      <a:cubicBezTo>
                        <a:pt x="8066" y="478"/>
                        <a:pt x="8451" y="664"/>
                        <a:pt x="8679" y="1049"/>
                      </a:cubicBezTo>
                      <a:cubicBezTo>
                        <a:pt x="8697" y="1073"/>
                        <a:pt x="8724" y="1085"/>
                        <a:pt x="8751" y="1085"/>
                      </a:cubicBezTo>
                      <a:cubicBezTo>
                        <a:pt x="8778" y="1085"/>
                        <a:pt x="8804" y="1073"/>
                        <a:pt x="8822" y="1049"/>
                      </a:cubicBezTo>
                      <a:cubicBezTo>
                        <a:pt x="9056" y="587"/>
                        <a:pt x="9490" y="367"/>
                        <a:pt x="9922" y="367"/>
                      </a:cubicBezTo>
                      <a:cubicBezTo>
                        <a:pt x="10440" y="367"/>
                        <a:pt x="10955" y="683"/>
                        <a:pt x="11117" y="1276"/>
                      </a:cubicBezTo>
                      <a:cubicBezTo>
                        <a:pt x="11131" y="1318"/>
                        <a:pt x="11174" y="1343"/>
                        <a:pt x="11213" y="1343"/>
                      </a:cubicBezTo>
                      <a:cubicBezTo>
                        <a:pt x="11242" y="1343"/>
                        <a:pt x="11270" y="1330"/>
                        <a:pt x="11285" y="1300"/>
                      </a:cubicBezTo>
                      <a:cubicBezTo>
                        <a:pt x="11521" y="806"/>
                        <a:pt x="12071" y="414"/>
                        <a:pt x="12574" y="414"/>
                      </a:cubicBezTo>
                      <a:cubicBezTo>
                        <a:pt x="12910" y="414"/>
                        <a:pt x="13226" y="589"/>
                        <a:pt x="13413" y="1025"/>
                      </a:cubicBezTo>
                      <a:cubicBezTo>
                        <a:pt x="13428" y="1060"/>
                        <a:pt x="13458" y="1074"/>
                        <a:pt x="13488" y="1074"/>
                      </a:cubicBezTo>
                      <a:cubicBezTo>
                        <a:pt x="13530" y="1074"/>
                        <a:pt x="13573" y="1048"/>
                        <a:pt x="13580" y="1013"/>
                      </a:cubicBezTo>
                      <a:cubicBezTo>
                        <a:pt x="13723" y="454"/>
                        <a:pt x="14191" y="176"/>
                        <a:pt x="14657" y="176"/>
                      </a:cubicBezTo>
                      <a:cubicBezTo>
                        <a:pt x="15129" y="176"/>
                        <a:pt x="15599" y="460"/>
                        <a:pt x="15732" y="1025"/>
                      </a:cubicBezTo>
                      <a:cubicBezTo>
                        <a:pt x="15750" y="1067"/>
                        <a:pt x="15788" y="1088"/>
                        <a:pt x="15826" y="1088"/>
                      </a:cubicBezTo>
                      <a:cubicBezTo>
                        <a:pt x="15863" y="1088"/>
                        <a:pt x="15899" y="1067"/>
                        <a:pt x="15911" y="1025"/>
                      </a:cubicBezTo>
                      <a:cubicBezTo>
                        <a:pt x="16079" y="526"/>
                        <a:pt x="16510" y="280"/>
                        <a:pt x="16941" y="280"/>
                      </a:cubicBezTo>
                      <a:cubicBezTo>
                        <a:pt x="17398" y="280"/>
                        <a:pt x="17855" y="556"/>
                        <a:pt x="18003" y="1097"/>
                      </a:cubicBezTo>
                      <a:cubicBezTo>
                        <a:pt x="18016" y="1138"/>
                        <a:pt x="18053" y="1159"/>
                        <a:pt x="18089" y="1159"/>
                      </a:cubicBezTo>
                      <a:cubicBezTo>
                        <a:pt x="18116" y="1159"/>
                        <a:pt x="18143" y="1147"/>
                        <a:pt x="18158" y="1121"/>
                      </a:cubicBezTo>
                      <a:cubicBezTo>
                        <a:pt x="18364" y="671"/>
                        <a:pt x="18775" y="457"/>
                        <a:pt x="19183" y="457"/>
                      </a:cubicBezTo>
                      <a:cubicBezTo>
                        <a:pt x="19674" y="457"/>
                        <a:pt x="20162" y="767"/>
                        <a:pt x="20286" y="1348"/>
                      </a:cubicBezTo>
                      <a:cubicBezTo>
                        <a:pt x="20300" y="1390"/>
                        <a:pt x="20335" y="1408"/>
                        <a:pt x="20370" y="1408"/>
                      </a:cubicBezTo>
                      <a:cubicBezTo>
                        <a:pt x="20424" y="1408"/>
                        <a:pt x="20480" y="1365"/>
                        <a:pt x="20465" y="1300"/>
                      </a:cubicBezTo>
                      <a:cubicBezTo>
                        <a:pt x="20319" y="640"/>
                        <a:pt x="19757" y="275"/>
                        <a:pt x="19190" y="275"/>
                      </a:cubicBezTo>
                      <a:cubicBezTo>
                        <a:pt x="18782" y="275"/>
                        <a:pt x="18371" y="464"/>
                        <a:pt x="18110" y="870"/>
                      </a:cubicBezTo>
                      <a:cubicBezTo>
                        <a:pt x="17886" y="358"/>
                        <a:pt x="17411" y="97"/>
                        <a:pt x="16936" y="97"/>
                      </a:cubicBezTo>
                      <a:cubicBezTo>
                        <a:pt x="16501" y="97"/>
                        <a:pt x="16067" y="316"/>
                        <a:pt x="15827" y="762"/>
                      </a:cubicBezTo>
                      <a:cubicBezTo>
                        <a:pt x="15600" y="254"/>
                        <a:pt x="15125" y="0"/>
                        <a:pt x="146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3" name="Google Shape;2423;p26"/>
                <p:cNvSpPr/>
                <p:nvPr/>
              </p:nvSpPr>
              <p:spPr>
                <a:xfrm>
                  <a:off x="4979623" y="1579578"/>
                  <a:ext cx="4386615" cy="311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3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0" y="430"/>
                        <a:pt x="1386" y="196"/>
                        <a:pt x="990" y="196"/>
                      </a:cubicBezTo>
                      <a:cubicBezTo>
                        <a:pt x="971" y="196"/>
                        <a:pt x="952" y="196"/>
                        <a:pt x="933" y="198"/>
                      </a:cubicBezTo>
                      <a:cubicBezTo>
                        <a:pt x="335" y="257"/>
                        <a:pt x="13" y="831"/>
                        <a:pt x="1" y="1381"/>
                      </a:cubicBezTo>
                      <a:cubicBezTo>
                        <a:pt x="1" y="1429"/>
                        <a:pt x="36" y="1453"/>
                        <a:pt x="72" y="1453"/>
                      </a:cubicBezTo>
                      <a:cubicBezTo>
                        <a:pt x="108" y="1453"/>
                        <a:pt x="144" y="1429"/>
                        <a:pt x="144" y="1381"/>
                      </a:cubicBezTo>
                      <a:cubicBezTo>
                        <a:pt x="168" y="951"/>
                        <a:pt x="383" y="532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4"/>
                        <a:pt x="1814" y="1188"/>
                        <a:pt x="1857" y="1188"/>
                      </a:cubicBezTo>
                      <a:cubicBezTo>
                        <a:pt x="1892" y="1188"/>
                        <a:pt x="1926" y="1166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32" y="602"/>
                        <a:pt x="9466" y="382"/>
                        <a:pt x="9898" y="382"/>
                      </a:cubicBezTo>
                      <a:cubicBezTo>
                        <a:pt x="10416" y="382"/>
                        <a:pt x="10931" y="698"/>
                        <a:pt x="11094" y="1297"/>
                      </a:cubicBezTo>
                      <a:cubicBezTo>
                        <a:pt x="11100" y="1339"/>
                        <a:pt x="11144" y="1364"/>
                        <a:pt x="11183" y="1364"/>
                      </a:cubicBezTo>
                      <a:cubicBezTo>
                        <a:pt x="11212" y="1364"/>
                        <a:pt x="11239" y="1351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705" y="469"/>
                        <a:pt x="14170" y="194"/>
                        <a:pt x="14633" y="194"/>
                      </a:cubicBezTo>
                      <a:cubicBezTo>
                        <a:pt x="15102" y="194"/>
                        <a:pt x="15569" y="475"/>
                        <a:pt x="15708" y="1034"/>
                      </a:cubicBezTo>
                      <a:cubicBezTo>
                        <a:pt x="15726" y="1082"/>
                        <a:pt x="15761" y="1106"/>
                        <a:pt x="15797" y="1106"/>
                      </a:cubicBezTo>
                      <a:cubicBezTo>
                        <a:pt x="15833" y="1106"/>
                        <a:pt x="15869" y="1082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53"/>
                        <a:pt x="18028" y="1177"/>
                        <a:pt x="18063" y="1177"/>
                      </a:cubicBezTo>
                      <a:cubicBezTo>
                        <a:pt x="18091" y="1177"/>
                        <a:pt x="18118" y="1162"/>
                        <a:pt x="18134" y="1130"/>
                      </a:cubicBezTo>
                      <a:cubicBezTo>
                        <a:pt x="18340" y="686"/>
                        <a:pt x="18750" y="475"/>
                        <a:pt x="19157" y="475"/>
                      </a:cubicBezTo>
                      <a:cubicBezTo>
                        <a:pt x="19649" y="475"/>
                        <a:pt x="20138" y="782"/>
                        <a:pt x="20262" y="1357"/>
                      </a:cubicBezTo>
                      <a:cubicBezTo>
                        <a:pt x="20276" y="1409"/>
                        <a:pt x="20314" y="1431"/>
                        <a:pt x="20353" y="1431"/>
                      </a:cubicBezTo>
                      <a:cubicBezTo>
                        <a:pt x="20413" y="1431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8"/>
                        <a:pt x="17410" y="101"/>
                        <a:pt x="16937" y="101"/>
                      </a:cubicBezTo>
                      <a:cubicBezTo>
                        <a:pt x="16498" y="101"/>
                        <a:pt x="16057" y="323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4" name="Google Shape;2424;p26"/>
                <p:cNvSpPr/>
                <p:nvPr/>
              </p:nvSpPr>
              <p:spPr>
                <a:xfrm>
                  <a:off x="4979623" y="2121833"/>
                  <a:ext cx="4384901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67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7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1" y="342"/>
                        <a:pt x="3553" y="76"/>
                        <a:pt x="3061" y="76"/>
                      </a:cubicBezTo>
                      <a:cubicBezTo>
                        <a:pt x="2596" y="76"/>
                        <a:pt x="2128" y="315"/>
                        <a:pt x="1877" y="798"/>
                      </a:cubicBezTo>
                      <a:cubicBezTo>
                        <a:pt x="1743" y="440"/>
                        <a:pt x="1399" y="197"/>
                        <a:pt x="1012" y="197"/>
                      </a:cubicBezTo>
                      <a:cubicBezTo>
                        <a:pt x="986" y="197"/>
                        <a:pt x="960" y="198"/>
                        <a:pt x="933" y="201"/>
                      </a:cubicBezTo>
                      <a:cubicBezTo>
                        <a:pt x="335" y="260"/>
                        <a:pt x="13" y="834"/>
                        <a:pt x="1" y="1372"/>
                      </a:cubicBezTo>
                      <a:cubicBezTo>
                        <a:pt x="1" y="1420"/>
                        <a:pt x="36" y="1444"/>
                        <a:pt x="72" y="1444"/>
                      </a:cubicBezTo>
                      <a:cubicBezTo>
                        <a:pt x="108" y="1444"/>
                        <a:pt x="144" y="1420"/>
                        <a:pt x="144" y="1372"/>
                      </a:cubicBezTo>
                      <a:cubicBezTo>
                        <a:pt x="168" y="942"/>
                        <a:pt x="383" y="523"/>
                        <a:pt x="825" y="416"/>
                      </a:cubicBezTo>
                      <a:cubicBezTo>
                        <a:pt x="893" y="396"/>
                        <a:pt x="961" y="387"/>
                        <a:pt x="1027" y="387"/>
                      </a:cubicBezTo>
                      <a:cubicBezTo>
                        <a:pt x="1409" y="387"/>
                        <a:pt x="1749" y="690"/>
                        <a:pt x="1770" y="1097"/>
                      </a:cubicBezTo>
                      <a:cubicBezTo>
                        <a:pt x="1770" y="1151"/>
                        <a:pt x="1815" y="1182"/>
                        <a:pt x="1859" y="1182"/>
                      </a:cubicBezTo>
                      <a:cubicBezTo>
                        <a:pt x="1893" y="1182"/>
                        <a:pt x="1927" y="1163"/>
                        <a:pt x="1937" y="1121"/>
                      </a:cubicBezTo>
                      <a:cubicBezTo>
                        <a:pt x="2087" y="544"/>
                        <a:pt x="2570" y="257"/>
                        <a:pt x="3052" y="257"/>
                      </a:cubicBezTo>
                      <a:cubicBezTo>
                        <a:pt x="3529" y="257"/>
                        <a:pt x="4006" y="538"/>
                        <a:pt x="4160" y="1097"/>
                      </a:cubicBezTo>
                      <a:cubicBezTo>
                        <a:pt x="4174" y="1144"/>
                        <a:pt x="4213" y="1168"/>
                        <a:pt x="4252" y="1168"/>
                      </a:cubicBezTo>
                      <a:cubicBezTo>
                        <a:pt x="4282" y="1168"/>
                        <a:pt x="4312" y="1153"/>
                        <a:pt x="4328" y="1121"/>
                      </a:cubicBezTo>
                      <a:cubicBezTo>
                        <a:pt x="4547" y="688"/>
                        <a:pt x="4944" y="475"/>
                        <a:pt x="5336" y="475"/>
                      </a:cubicBezTo>
                      <a:cubicBezTo>
                        <a:pt x="5777" y="475"/>
                        <a:pt x="6213" y="745"/>
                        <a:pt x="6384" y="1276"/>
                      </a:cubicBezTo>
                      <a:cubicBezTo>
                        <a:pt x="6402" y="1318"/>
                        <a:pt x="6438" y="1339"/>
                        <a:pt x="6473" y="1339"/>
                      </a:cubicBezTo>
                      <a:cubicBezTo>
                        <a:pt x="6509" y="1339"/>
                        <a:pt x="6545" y="1318"/>
                        <a:pt x="6563" y="1276"/>
                      </a:cubicBezTo>
                      <a:cubicBezTo>
                        <a:pt x="6740" y="765"/>
                        <a:pt x="7201" y="495"/>
                        <a:pt x="7664" y="495"/>
                      </a:cubicBezTo>
                      <a:cubicBezTo>
                        <a:pt x="8046" y="495"/>
                        <a:pt x="8428" y="678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0"/>
                        <a:pt x="9469" y="365"/>
                        <a:pt x="9908" y="365"/>
                      </a:cubicBezTo>
                      <a:cubicBezTo>
                        <a:pt x="10427" y="365"/>
                        <a:pt x="10944" y="680"/>
                        <a:pt x="11105" y="1276"/>
                      </a:cubicBezTo>
                      <a:cubicBezTo>
                        <a:pt x="11119" y="1317"/>
                        <a:pt x="11156" y="1339"/>
                        <a:pt x="11192" y="1339"/>
                      </a:cubicBezTo>
                      <a:cubicBezTo>
                        <a:pt x="11219" y="1339"/>
                        <a:pt x="11245" y="1326"/>
                        <a:pt x="11261" y="1300"/>
                      </a:cubicBezTo>
                      <a:cubicBezTo>
                        <a:pt x="11504" y="800"/>
                        <a:pt x="12054" y="411"/>
                        <a:pt x="12557" y="411"/>
                      </a:cubicBezTo>
                      <a:cubicBezTo>
                        <a:pt x="12896" y="411"/>
                        <a:pt x="13213" y="588"/>
                        <a:pt x="13401" y="1025"/>
                      </a:cubicBezTo>
                      <a:cubicBezTo>
                        <a:pt x="13416" y="1055"/>
                        <a:pt x="13443" y="1069"/>
                        <a:pt x="13472" y="1069"/>
                      </a:cubicBezTo>
                      <a:cubicBezTo>
                        <a:pt x="13512" y="1069"/>
                        <a:pt x="13554" y="1043"/>
                        <a:pt x="13568" y="1002"/>
                      </a:cubicBezTo>
                      <a:cubicBezTo>
                        <a:pt x="13716" y="450"/>
                        <a:pt x="14179" y="175"/>
                        <a:pt x="14641" y="175"/>
                      </a:cubicBezTo>
                      <a:cubicBezTo>
                        <a:pt x="15111" y="175"/>
                        <a:pt x="15581" y="459"/>
                        <a:pt x="15720" y="1025"/>
                      </a:cubicBezTo>
                      <a:cubicBezTo>
                        <a:pt x="15732" y="1067"/>
                        <a:pt x="15767" y="1088"/>
                        <a:pt x="15805" y="1088"/>
                      </a:cubicBezTo>
                      <a:cubicBezTo>
                        <a:pt x="15842" y="1088"/>
                        <a:pt x="15881" y="1067"/>
                        <a:pt x="15899" y="1025"/>
                      </a:cubicBezTo>
                      <a:cubicBezTo>
                        <a:pt x="16067" y="526"/>
                        <a:pt x="16498" y="281"/>
                        <a:pt x="16929" y="281"/>
                      </a:cubicBezTo>
                      <a:cubicBezTo>
                        <a:pt x="17386" y="281"/>
                        <a:pt x="17843" y="556"/>
                        <a:pt x="17991" y="1097"/>
                      </a:cubicBezTo>
                      <a:cubicBezTo>
                        <a:pt x="17997" y="1136"/>
                        <a:pt x="18032" y="1157"/>
                        <a:pt x="18068" y="1157"/>
                      </a:cubicBezTo>
                      <a:cubicBezTo>
                        <a:pt x="18098" y="1157"/>
                        <a:pt x="18130" y="1142"/>
                        <a:pt x="18146" y="1109"/>
                      </a:cubicBezTo>
                      <a:cubicBezTo>
                        <a:pt x="18352" y="665"/>
                        <a:pt x="18762" y="454"/>
                        <a:pt x="19169" y="454"/>
                      </a:cubicBezTo>
                      <a:cubicBezTo>
                        <a:pt x="19661" y="454"/>
                        <a:pt x="20150" y="761"/>
                        <a:pt x="20274" y="1336"/>
                      </a:cubicBezTo>
                      <a:cubicBezTo>
                        <a:pt x="20284" y="1387"/>
                        <a:pt x="20323" y="1410"/>
                        <a:pt x="20361" y="1410"/>
                      </a:cubicBezTo>
                      <a:cubicBezTo>
                        <a:pt x="20414" y="1410"/>
                        <a:pt x="20467" y="1369"/>
                        <a:pt x="20453" y="1300"/>
                      </a:cubicBezTo>
                      <a:cubicBezTo>
                        <a:pt x="20307" y="645"/>
                        <a:pt x="19746" y="279"/>
                        <a:pt x="19178" y="279"/>
                      </a:cubicBezTo>
                      <a:cubicBezTo>
                        <a:pt x="18772" y="279"/>
                        <a:pt x="18363" y="466"/>
                        <a:pt x="18098" y="870"/>
                      </a:cubicBezTo>
                      <a:cubicBezTo>
                        <a:pt x="17880" y="359"/>
                        <a:pt x="17404" y="98"/>
                        <a:pt x="16928" y="98"/>
                      </a:cubicBezTo>
                      <a:cubicBezTo>
                        <a:pt x="16492" y="98"/>
                        <a:pt x="16055" y="317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5" name="Google Shape;2425;p26"/>
                <p:cNvSpPr/>
                <p:nvPr/>
              </p:nvSpPr>
              <p:spPr>
                <a:xfrm>
                  <a:off x="4979623" y="2662802"/>
                  <a:ext cx="4386829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6" h="1450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7"/>
                      </a:cubicBezTo>
                      <a:cubicBezTo>
                        <a:pt x="10963" y="486"/>
                        <a:pt x="10437" y="193"/>
                        <a:pt x="9909" y="193"/>
                      </a:cubicBezTo>
                      <a:cubicBezTo>
                        <a:pt x="9456" y="193"/>
                        <a:pt x="9003" y="409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6"/>
                        <a:pt x="933" y="198"/>
                      </a:cubicBezTo>
                      <a:cubicBezTo>
                        <a:pt x="335" y="258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51"/>
                        <a:pt x="383" y="533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4"/>
                      </a:cubicBezTo>
                      <a:cubicBezTo>
                        <a:pt x="6402" y="1316"/>
                        <a:pt x="6438" y="1336"/>
                        <a:pt x="6473" y="1336"/>
                      </a:cubicBezTo>
                      <a:cubicBezTo>
                        <a:pt x="6509" y="1336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7" y="590"/>
                        <a:pt x="9467" y="365"/>
                        <a:pt x="9905" y="365"/>
                      </a:cubicBezTo>
                      <a:cubicBezTo>
                        <a:pt x="10428" y="365"/>
                        <a:pt x="10949" y="686"/>
                        <a:pt x="11105" y="1298"/>
                      </a:cubicBezTo>
                      <a:cubicBezTo>
                        <a:pt x="11118" y="1336"/>
                        <a:pt x="11152" y="1358"/>
                        <a:pt x="11187" y="1358"/>
                      </a:cubicBezTo>
                      <a:cubicBezTo>
                        <a:pt x="11215" y="1358"/>
                        <a:pt x="11244" y="1342"/>
                        <a:pt x="11261" y="1310"/>
                      </a:cubicBezTo>
                      <a:cubicBezTo>
                        <a:pt x="11503" y="817"/>
                        <a:pt x="12052" y="432"/>
                        <a:pt x="12555" y="432"/>
                      </a:cubicBezTo>
                      <a:cubicBezTo>
                        <a:pt x="12894" y="432"/>
                        <a:pt x="13213" y="608"/>
                        <a:pt x="13401" y="1047"/>
                      </a:cubicBezTo>
                      <a:cubicBezTo>
                        <a:pt x="13415" y="1075"/>
                        <a:pt x="13440" y="1086"/>
                        <a:pt x="13467" y="1086"/>
                      </a:cubicBezTo>
                      <a:cubicBezTo>
                        <a:pt x="13508" y="1086"/>
                        <a:pt x="13553" y="1059"/>
                        <a:pt x="13568" y="1023"/>
                      </a:cubicBezTo>
                      <a:cubicBezTo>
                        <a:pt x="13717" y="470"/>
                        <a:pt x="14181" y="195"/>
                        <a:pt x="14645" y="195"/>
                      </a:cubicBezTo>
                      <a:cubicBezTo>
                        <a:pt x="15114" y="195"/>
                        <a:pt x="15581" y="476"/>
                        <a:pt x="15720" y="1035"/>
                      </a:cubicBezTo>
                      <a:cubicBezTo>
                        <a:pt x="15732" y="1076"/>
                        <a:pt x="15767" y="1097"/>
                        <a:pt x="15805" y="1097"/>
                      </a:cubicBezTo>
                      <a:cubicBezTo>
                        <a:pt x="15842" y="1097"/>
                        <a:pt x="15881" y="1076"/>
                        <a:pt x="15899" y="1035"/>
                      </a:cubicBezTo>
                      <a:cubicBezTo>
                        <a:pt x="16067" y="541"/>
                        <a:pt x="16497" y="299"/>
                        <a:pt x="16929" y="299"/>
                      </a:cubicBezTo>
                      <a:cubicBezTo>
                        <a:pt x="17385" y="299"/>
                        <a:pt x="17843" y="571"/>
                        <a:pt x="17991" y="1106"/>
                      </a:cubicBezTo>
                      <a:cubicBezTo>
                        <a:pt x="18004" y="1147"/>
                        <a:pt x="18041" y="1168"/>
                        <a:pt x="18077" y="1168"/>
                      </a:cubicBezTo>
                      <a:cubicBezTo>
                        <a:pt x="18104" y="1168"/>
                        <a:pt x="18131" y="1156"/>
                        <a:pt x="18146" y="1130"/>
                      </a:cubicBezTo>
                      <a:cubicBezTo>
                        <a:pt x="18352" y="680"/>
                        <a:pt x="18763" y="466"/>
                        <a:pt x="19171" y="466"/>
                      </a:cubicBezTo>
                      <a:cubicBezTo>
                        <a:pt x="19662" y="466"/>
                        <a:pt x="20150" y="776"/>
                        <a:pt x="20274" y="1357"/>
                      </a:cubicBezTo>
                      <a:cubicBezTo>
                        <a:pt x="20288" y="1403"/>
                        <a:pt x="20322" y="1422"/>
                        <a:pt x="20358" y="1422"/>
                      </a:cubicBezTo>
                      <a:cubicBezTo>
                        <a:pt x="20415" y="1422"/>
                        <a:pt x="20475" y="1371"/>
                        <a:pt x="20453" y="1298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7"/>
                        <a:pt x="17408" y="97"/>
                        <a:pt x="16933" y="97"/>
                      </a:cubicBezTo>
                      <a:cubicBezTo>
                        <a:pt x="16495" y="97"/>
                        <a:pt x="16056" y="318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6" name="Google Shape;2426;p26"/>
                <p:cNvSpPr/>
                <p:nvPr/>
              </p:nvSpPr>
              <p:spPr>
                <a:xfrm>
                  <a:off x="4979623" y="3205700"/>
                  <a:ext cx="4386615" cy="308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2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4"/>
                        <a:pt x="12567" y="244"/>
                      </a:cubicBezTo>
                      <a:cubicBezTo>
                        <a:pt x="12058" y="244"/>
                        <a:pt x="11507" y="578"/>
                        <a:pt x="11201" y="1047"/>
                      </a:cubicBezTo>
                      <a:cubicBezTo>
                        <a:pt x="10962" y="485"/>
                        <a:pt x="10434" y="192"/>
                        <a:pt x="9904" y="192"/>
                      </a:cubicBezTo>
                      <a:cubicBezTo>
                        <a:pt x="9453" y="192"/>
                        <a:pt x="9001" y="404"/>
                        <a:pt x="8727" y="843"/>
                      </a:cubicBezTo>
                      <a:cubicBezTo>
                        <a:pt x="8458" y="482"/>
                        <a:pt x="8059" y="306"/>
                        <a:pt x="7662" y="306"/>
                      </a:cubicBezTo>
                      <a:cubicBezTo>
                        <a:pt x="7194" y="306"/>
                        <a:pt x="6731" y="550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9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5"/>
                        <a:pt x="1012" y="195"/>
                      </a:cubicBezTo>
                      <a:cubicBezTo>
                        <a:pt x="986" y="195"/>
                        <a:pt x="960" y="196"/>
                        <a:pt x="933" y="198"/>
                      </a:cubicBezTo>
                      <a:cubicBezTo>
                        <a:pt x="335" y="258"/>
                        <a:pt x="13" y="832"/>
                        <a:pt x="1" y="1369"/>
                      </a:cubicBezTo>
                      <a:cubicBezTo>
                        <a:pt x="1" y="1417"/>
                        <a:pt x="36" y="1441"/>
                        <a:pt x="72" y="1441"/>
                      </a:cubicBezTo>
                      <a:cubicBezTo>
                        <a:pt x="108" y="1441"/>
                        <a:pt x="144" y="1417"/>
                        <a:pt x="144" y="1369"/>
                      </a:cubicBezTo>
                      <a:cubicBezTo>
                        <a:pt x="168" y="939"/>
                        <a:pt x="383" y="533"/>
                        <a:pt x="825" y="413"/>
                      </a:cubicBezTo>
                      <a:cubicBezTo>
                        <a:pt x="893" y="394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5"/>
                      </a:cubicBezTo>
                      <a:cubicBezTo>
                        <a:pt x="1770" y="1148"/>
                        <a:pt x="1815" y="1179"/>
                        <a:pt x="1859" y="1179"/>
                      </a:cubicBezTo>
                      <a:cubicBezTo>
                        <a:pt x="1893" y="1179"/>
                        <a:pt x="1927" y="1160"/>
                        <a:pt x="1937" y="1118"/>
                      </a:cubicBezTo>
                      <a:cubicBezTo>
                        <a:pt x="2087" y="548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3" y="1145"/>
                        <a:pt x="4211" y="1167"/>
                        <a:pt x="4248" y="1167"/>
                      </a:cubicBezTo>
                      <a:cubicBezTo>
                        <a:pt x="4280" y="1167"/>
                        <a:pt x="4311" y="1151"/>
                        <a:pt x="4328" y="1118"/>
                      </a:cubicBezTo>
                      <a:cubicBezTo>
                        <a:pt x="4547" y="685"/>
                        <a:pt x="4944" y="472"/>
                        <a:pt x="5336" y="472"/>
                      </a:cubicBezTo>
                      <a:cubicBezTo>
                        <a:pt x="5777" y="472"/>
                        <a:pt x="6213" y="742"/>
                        <a:pt x="6384" y="1274"/>
                      </a:cubicBezTo>
                      <a:cubicBezTo>
                        <a:pt x="6402" y="1316"/>
                        <a:pt x="6438" y="1337"/>
                        <a:pt x="6473" y="1337"/>
                      </a:cubicBezTo>
                      <a:cubicBezTo>
                        <a:pt x="6509" y="1337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9"/>
                      </a:cubicBezTo>
                      <a:cubicBezTo>
                        <a:pt x="8673" y="1083"/>
                        <a:pt x="8700" y="1095"/>
                        <a:pt x="8727" y="1095"/>
                      </a:cubicBezTo>
                      <a:cubicBezTo>
                        <a:pt x="8754" y="1095"/>
                        <a:pt x="8781" y="1083"/>
                        <a:pt x="8798" y="1059"/>
                      </a:cubicBezTo>
                      <a:cubicBezTo>
                        <a:pt x="9026" y="598"/>
                        <a:pt x="9458" y="378"/>
                        <a:pt x="9890" y="378"/>
                      </a:cubicBezTo>
                      <a:cubicBezTo>
                        <a:pt x="10410" y="378"/>
                        <a:pt x="10930" y="697"/>
                        <a:pt x="11094" y="1298"/>
                      </a:cubicBezTo>
                      <a:cubicBezTo>
                        <a:pt x="11106" y="1337"/>
                        <a:pt x="11140" y="1358"/>
                        <a:pt x="11175" y="1358"/>
                      </a:cubicBezTo>
                      <a:cubicBezTo>
                        <a:pt x="11203" y="1358"/>
                        <a:pt x="11232" y="1343"/>
                        <a:pt x="11249" y="1310"/>
                      </a:cubicBezTo>
                      <a:cubicBezTo>
                        <a:pt x="11491" y="818"/>
                        <a:pt x="12040" y="432"/>
                        <a:pt x="12543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3" y="1075"/>
                        <a:pt x="13428" y="1086"/>
                        <a:pt x="13455" y="1086"/>
                      </a:cubicBezTo>
                      <a:cubicBezTo>
                        <a:pt x="13496" y="1086"/>
                        <a:pt x="13541" y="1059"/>
                        <a:pt x="13556" y="1023"/>
                      </a:cubicBezTo>
                      <a:cubicBezTo>
                        <a:pt x="13699" y="464"/>
                        <a:pt x="14164" y="186"/>
                        <a:pt x="14629" y="186"/>
                      </a:cubicBezTo>
                      <a:cubicBezTo>
                        <a:pt x="15099" y="186"/>
                        <a:pt x="15569" y="470"/>
                        <a:pt x="15708" y="1035"/>
                      </a:cubicBezTo>
                      <a:cubicBezTo>
                        <a:pt x="15726" y="1077"/>
                        <a:pt x="15761" y="1097"/>
                        <a:pt x="15797" y="1097"/>
                      </a:cubicBezTo>
                      <a:cubicBezTo>
                        <a:pt x="15833" y="1097"/>
                        <a:pt x="15869" y="1077"/>
                        <a:pt x="15887" y="1035"/>
                      </a:cubicBezTo>
                      <a:cubicBezTo>
                        <a:pt x="16055" y="541"/>
                        <a:pt x="16486" y="299"/>
                        <a:pt x="16917" y="299"/>
                      </a:cubicBezTo>
                      <a:cubicBezTo>
                        <a:pt x="17373" y="299"/>
                        <a:pt x="17831" y="571"/>
                        <a:pt x="17979" y="1106"/>
                      </a:cubicBezTo>
                      <a:cubicBezTo>
                        <a:pt x="17992" y="1147"/>
                        <a:pt x="18029" y="1169"/>
                        <a:pt x="18065" y="1169"/>
                      </a:cubicBezTo>
                      <a:cubicBezTo>
                        <a:pt x="18092" y="1169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5"/>
                        <a:pt x="20315" y="1426"/>
                        <a:pt x="20354" y="1426"/>
                      </a:cubicBezTo>
                      <a:cubicBezTo>
                        <a:pt x="20414" y="1426"/>
                        <a:pt x="20475" y="1377"/>
                        <a:pt x="20453" y="1298"/>
                      </a:cubicBezTo>
                      <a:cubicBezTo>
                        <a:pt x="20307" y="644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8"/>
                        <a:pt x="17408" y="97"/>
                        <a:pt x="16933" y="97"/>
                      </a:cubicBezTo>
                      <a:cubicBezTo>
                        <a:pt x="16495" y="97"/>
                        <a:pt x="16056" y="319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7" name="Google Shape;2427;p26"/>
                <p:cNvSpPr/>
                <p:nvPr/>
              </p:nvSpPr>
              <p:spPr>
                <a:xfrm>
                  <a:off x="4977052" y="3746027"/>
                  <a:ext cx="4389186" cy="310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51" extrusionOk="0">
                      <a:moveTo>
                        <a:pt x="14650" y="1"/>
                      </a:moveTo>
                      <a:cubicBezTo>
                        <a:pt x="14175" y="1"/>
                        <a:pt x="13699" y="258"/>
                        <a:pt x="13472" y="772"/>
                      </a:cubicBezTo>
                      <a:cubicBezTo>
                        <a:pt x="13249" y="399"/>
                        <a:pt x="12919" y="244"/>
                        <a:pt x="12570" y="244"/>
                      </a:cubicBezTo>
                      <a:cubicBezTo>
                        <a:pt x="12060" y="244"/>
                        <a:pt x="11512" y="578"/>
                        <a:pt x="11213" y="1047"/>
                      </a:cubicBezTo>
                      <a:cubicBezTo>
                        <a:pt x="10975" y="488"/>
                        <a:pt x="10451" y="198"/>
                        <a:pt x="9925" y="198"/>
                      </a:cubicBezTo>
                      <a:cubicBezTo>
                        <a:pt x="9471" y="198"/>
                        <a:pt x="9015" y="413"/>
                        <a:pt x="8739" y="856"/>
                      </a:cubicBezTo>
                      <a:cubicBezTo>
                        <a:pt x="8469" y="493"/>
                        <a:pt x="8068" y="317"/>
                        <a:pt x="7669" y="317"/>
                      </a:cubicBezTo>
                      <a:cubicBezTo>
                        <a:pt x="7201" y="317"/>
                        <a:pt x="6737" y="558"/>
                        <a:pt x="6491" y="1023"/>
                      </a:cubicBezTo>
                      <a:cubicBezTo>
                        <a:pt x="6262" y="545"/>
                        <a:pt x="5802" y="298"/>
                        <a:pt x="5341" y="298"/>
                      </a:cubicBezTo>
                      <a:cubicBezTo>
                        <a:pt x="4937" y="298"/>
                        <a:pt x="4531" y="489"/>
                        <a:pt x="4280" y="880"/>
                      </a:cubicBezTo>
                      <a:cubicBezTo>
                        <a:pt x="4052" y="349"/>
                        <a:pt x="3556" y="79"/>
                        <a:pt x="3060" y="79"/>
                      </a:cubicBezTo>
                      <a:cubicBezTo>
                        <a:pt x="2596" y="79"/>
                        <a:pt x="2132" y="316"/>
                        <a:pt x="1889" y="796"/>
                      </a:cubicBezTo>
                      <a:cubicBezTo>
                        <a:pt x="1744" y="438"/>
                        <a:pt x="1399" y="195"/>
                        <a:pt x="1022" y="195"/>
                      </a:cubicBezTo>
                      <a:cubicBezTo>
                        <a:pt x="997" y="195"/>
                        <a:pt x="971" y="196"/>
                        <a:pt x="945" y="198"/>
                      </a:cubicBezTo>
                      <a:cubicBezTo>
                        <a:pt x="347" y="258"/>
                        <a:pt x="13" y="832"/>
                        <a:pt x="1" y="1370"/>
                      </a:cubicBezTo>
                      <a:cubicBezTo>
                        <a:pt x="1" y="1423"/>
                        <a:pt x="40" y="1450"/>
                        <a:pt x="78" y="1450"/>
                      </a:cubicBezTo>
                      <a:cubicBezTo>
                        <a:pt x="117" y="1450"/>
                        <a:pt x="156" y="1423"/>
                        <a:pt x="156" y="1370"/>
                      </a:cubicBezTo>
                      <a:cubicBezTo>
                        <a:pt x="168" y="951"/>
                        <a:pt x="395" y="533"/>
                        <a:pt x="825" y="413"/>
                      </a:cubicBezTo>
                      <a:cubicBezTo>
                        <a:pt x="895" y="394"/>
                        <a:pt x="964" y="385"/>
                        <a:pt x="1032" y="385"/>
                      </a:cubicBezTo>
                      <a:cubicBezTo>
                        <a:pt x="1420" y="385"/>
                        <a:pt x="1760" y="688"/>
                        <a:pt x="1770" y="1095"/>
                      </a:cubicBezTo>
                      <a:cubicBezTo>
                        <a:pt x="1770" y="1153"/>
                        <a:pt x="1816" y="1183"/>
                        <a:pt x="1862" y="1183"/>
                      </a:cubicBezTo>
                      <a:cubicBezTo>
                        <a:pt x="1900" y="1183"/>
                        <a:pt x="1938" y="1162"/>
                        <a:pt x="1949" y="1119"/>
                      </a:cubicBezTo>
                      <a:cubicBezTo>
                        <a:pt x="2099" y="548"/>
                        <a:pt x="2582" y="261"/>
                        <a:pt x="3064" y="261"/>
                      </a:cubicBezTo>
                      <a:cubicBezTo>
                        <a:pt x="3541" y="261"/>
                        <a:pt x="4018" y="542"/>
                        <a:pt x="4172" y="1107"/>
                      </a:cubicBezTo>
                      <a:cubicBezTo>
                        <a:pt x="4185" y="1145"/>
                        <a:pt x="4219" y="1167"/>
                        <a:pt x="4253" y="1167"/>
                      </a:cubicBezTo>
                      <a:cubicBezTo>
                        <a:pt x="4282" y="1167"/>
                        <a:pt x="4311" y="1151"/>
                        <a:pt x="4328" y="1119"/>
                      </a:cubicBezTo>
                      <a:cubicBezTo>
                        <a:pt x="4553" y="686"/>
                        <a:pt x="4950" y="472"/>
                        <a:pt x="5342" y="472"/>
                      </a:cubicBezTo>
                      <a:cubicBezTo>
                        <a:pt x="5783" y="472"/>
                        <a:pt x="6219" y="742"/>
                        <a:pt x="6396" y="1274"/>
                      </a:cubicBezTo>
                      <a:cubicBezTo>
                        <a:pt x="6408" y="1316"/>
                        <a:pt x="6444" y="1337"/>
                        <a:pt x="6480" y="1337"/>
                      </a:cubicBezTo>
                      <a:cubicBezTo>
                        <a:pt x="6515" y="1337"/>
                        <a:pt x="6551" y="1316"/>
                        <a:pt x="6563" y="1274"/>
                      </a:cubicBezTo>
                      <a:cubicBezTo>
                        <a:pt x="6740" y="763"/>
                        <a:pt x="7201" y="492"/>
                        <a:pt x="7664" y="492"/>
                      </a:cubicBezTo>
                      <a:cubicBezTo>
                        <a:pt x="8046" y="492"/>
                        <a:pt x="8428" y="676"/>
                        <a:pt x="8655" y="1059"/>
                      </a:cubicBezTo>
                      <a:cubicBezTo>
                        <a:pt x="8673" y="1089"/>
                        <a:pt x="8703" y="1104"/>
                        <a:pt x="8733" y="1104"/>
                      </a:cubicBezTo>
                      <a:cubicBezTo>
                        <a:pt x="8763" y="1104"/>
                        <a:pt x="8793" y="1089"/>
                        <a:pt x="8810" y="1059"/>
                      </a:cubicBezTo>
                      <a:cubicBezTo>
                        <a:pt x="9038" y="598"/>
                        <a:pt x="9470" y="378"/>
                        <a:pt x="9901" y="378"/>
                      </a:cubicBezTo>
                      <a:cubicBezTo>
                        <a:pt x="10420" y="378"/>
                        <a:pt x="10937" y="697"/>
                        <a:pt x="11094" y="1298"/>
                      </a:cubicBezTo>
                      <a:cubicBezTo>
                        <a:pt x="11107" y="1337"/>
                        <a:pt x="11140" y="1358"/>
                        <a:pt x="11177" y="1358"/>
                      </a:cubicBezTo>
                      <a:cubicBezTo>
                        <a:pt x="11207" y="1358"/>
                        <a:pt x="11239" y="1343"/>
                        <a:pt x="11261" y="1310"/>
                      </a:cubicBezTo>
                      <a:cubicBezTo>
                        <a:pt x="11496" y="818"/>
                        <a:pt x="12042" y="432"/>
                        <a:pt x="12544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4" y="1077"/>
                        <a:pt x="13433" y="1090"/>
                        <a:pt x="13464" y="1090"/>
                      </a:cubicBezTo>
                      <a:cubicBezTo>
                        <a:pt x="13506" y="1090"/>
                        <a:pt x="13549" y="1065"/>
                        <a:pt x="13556" y="1023"/>
                      </a:cubicBezTo>
                      <a:cubicBezTo>
                        <a:pt x="13705" y="464"/>
                        <a:pt x="14173" y="186"/>
                        <a:pt x="14639" y="186"/>
                      </a:cubicBezTo>
                      <a:cubicBezTo>
                        <a:pt x="15111" y="186"/>
                        <a:pt x="15581" y="470"/>
                        <a:pt x="15720" y="1035"/>
                      </a:cubicBezTo>
                      <a:cubicBezTo>
                        <a:pt x="15732" y="1077"/>
                        <a:pt x="15767" y="1098"/>
                        <a:pt x="15803" y="1098"/>
                      </a:cubicBezTo>
                      <a:cubicBezTo>
                        <a:pt x="15839" y="1098"/>
                        <a:pt x="15875" y="1077"/>
                        <a:pt x="15887" y="1035"/>
                      </a:cubicBezTo>
                      <a:cubicBezTo>
                        <a:pt x="16061" y="542"/>
                        <a:pt x="16494" y="299"/>
                        <a:pt x="16926" y="299"/>
                      </a:cubicBezTo>
                      <a:cubicBezTo>
                        <a:pt x="17383" y="299"/>
                        <a:pt x="17837" y="572"/>
                        <a:pt x="17979" y="1107"/>
                      </a:cubicBezTo>
                      <a:cubicBezTo>
                        <a:pt x="17993" y="1148"/>
                        <a:pt x="18031" y="1174"/>
                        <a:pt x="18070" y="1174"/>
                      </a:cubicBezTo>
                      <a:cubicBezTo>
                        <a:pt x="18098" y="1174"/>
                        <a:pt x="18126" y="1161"/>
                        <a:pt x="18146" y="1131"/>
                      </a:cubicBezTo>
                      <a:cubicBezTo>
                        <a:pt x="18347" y="680"/>
                        <a:pt x="18754" y="466"/>
                        <a:pt x="19161" y="466"/>
                      </a:cubicBezTo>
                      <a:cubicBezTo>
                        <a:pt x="19650" y="466"/>
                        <a:pt x="20138" y="777"/>
                        <a:pt x="20262" y="1358"/>
                      </a:cubicBezTo>
                      <a:cubicBezTo>
                        <a:pt x="20281" y="1409"/>
                        <a:pt x="20321" y="1431"/>
                        <a:pt x="20362" y="1431"/>
                      </a:cubicBezTo>
                      <a:cubicBezTo>
                        <a:pt x="20425" y="1431"/>
                        <a:pt x="20487" y="1378"/>
                        <a:pt x="20465" y="1298"/>
                      </a:cubicBezTo>
                      <a:cubicBezTo>
                        <a:pt x="20319" y="643"/>
                        <a:pt x="19754" y="276"/>
                        <a:pt x="19185" y="276"/>
                      </a:cubicBezTo>
                      <a:cubicBezTo>
                        <a:pt x="18778" y="276"/>
                        <a:pt x="18370" y="464"/>
                        <a:pt x="18110" y="868"/>
                      </a:cubicBezTo>
                      <a:cubicBezTo>
                        <a:pt x="17886" y="358"/>
                        <a:pt x="17414" y="97"/>
                        <a:pt x="16941" y="97"/>
                      </a:cubicBezTo>
                      <a:cubicBezTo>
                        <a:pt x="16504" y="97"/>
                        <a:pt x="16068" y="319"/>
                        <a:pt x="15827" y="772"/>
                      </a:cubicBezTo>
                      <a:cubicBezTo>
                        <a:pt x="15600" y="258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8" name="Google Shape;2428;p26"/>
                <p:cNvSpPr/>
                <p:nvPr/>
              </p:nvSpPr>
              <p:spPr>
                <a:xfrm>
                  <a:off x="4979623" y="4288496"/>
                  <a:ext cx="4386615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6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0" y="347"/>
                        <a:pt x="3550" y="80"/>
                        <a:pt x="3057" y="80"/>
                      </a:cubicBezTo>
                      <a:cubicBezTo>
                        <a:pt x="2593" y="80"/>
                        <a:pt x="2127" y="317"/>
                        <a:pt x="1877" y="798"/>
                      </a:cubicBezTo>
                      <a:cubicBezTo>
                        <a:pt x="1743" y="430"/>
                        <a:pt x="1401" y="197"/>
                        <a:pt x="1016" y="197"/>
                      </a:cubicBezTo>
                      <a:cubicBezTo>
                        <a:pt x="988" y="197"/>
                        <a:pt x="961" y="198"/>
                        <a:pt x="933" y="200"/>
                      </a:cubicBezTo>
                      <a:cubicBezTo>
                        <a:pt x="335" y="248"/>
                        <a:pt x="13" y="822"/>
                        <a:pt x="1" y="1372"/>
                      </a:cubicBezTo>
                      <a:cubicBezTo>
                        <a:pt x="1" y="1420"/>
                        <a:pt x="36" y="1443"/>
                        <a:pt x="72" y="1443"/>
                      </a:cubicBezTo>
                      <a:cubicBezTo>
                        <a:pt x="108" y="1443"/>
                        <a:pt x="144" y="1420"/>
                        <a:pt x="144" y="1372"/>
                      </a:cubicBezTo>
                      <a:cubicBezTo>
                        <a:pt x="168" y="941"/>
                        <a:pt x="383" y="523"/>
                        <a:pt x="825" y="415"/>
                      </a:cubicBezTo>
                      <a:cubicBezTo>
                        <a:pt x="894" y="396"/>
                        <a:pt x="964" y="386"/>
                        <a:pt x="1032" y="386"/>
                      </a:cubicBezTo>
                      <a:cubicBezTo>
                        <a:pt x="1411" y="386"/>
                        <a:pt x="1749" y="681"/>
                        <a:pt x="1770" y="1097"/>
                      </a:cubicBezTo>
                      <a:cubicBezTo>
                        <a:pt x="1770" y="1149"/>
                        <a:pt x="1812" y="1180"/>
                        <a:pt x="1855" y="1180"/>
                      </a:cubicBezTo>
                      <a:cubicBezTo>
                        <a:pt x="1890" y="1180"/>
                        <a:pt x="1926" y="1158"/>
                        <a:pt x="1937" y="1109"/>
                      </a:cubicBezTo>
                      <a:cubicBezTo>
                        <a:pt x="2087" y="538"/>
                        <a:pt x="2570" y="251"/>
                        <a:pt x="3052" y="251"/>
                      </a:cubicBezTo>
                      <a:cubicBezTo>
                        <a:pt x="3529" y="251"/>
                        <a:pt x="4006" y="532"/>
                        <a:pt x="4160" y="1097"/>
                      </a:cubicBezTo>
                      <a:cubicBezTo>
                        <a:pt x="4174" y="1143"/>
                        <a:pt x="4213" y="1168"/>
                        <a:pt x="4252" y="1168"/>
                      </a:cubicBezTo>
                      <a:cubicBezTo>
                        <a:pt x="4282" y="1168"/>
                        <a:pt x="4312" y="1152"/>
                        <a:pt x="4328" y="1121"/>
                      </a:cubicBezTo>
                      <a:cubicBezTo>
                        <a:pt x="4547" y="688"/>
                        <a:pt x="4944" y="474"/>
                        <a:pt x="5336" y="474"/>
                      </a:cubicBezTo>
                      <a:cubicBezTo>
                        <a:pt x="5777" y="474"/>
                        <a:pt x="6213" y="745"/>
                        <a:pt x="6384" y="1276"/>
                      </a:cubicBezTo>
                      <a:cubicBezTo>
                        <a:pt x="6402" y="1312"/>
                        <a:pt x="6438" y="1330"/>
                        <a:pt x="6473" y="1330"/>
                      </a:cubicBezTo>
                      <a:cubicBezTo>
                        <a:pt x="6509" y="1330"/>
                        <a:pt x="6545" y="1312"/>
                        <a:pt x="6563" y="1276"/>
                      </a:cubicBezTo>
                      <a:cubicBezTo>
                        <a:pt x="6740" y="759"/>
                        <a:pt x="7200" y="485"/>
                        <a:pt x="7663" y="485"/>
                      </a:cubicBezTo>
                      <a:cubicBezTo>
                        <a:pt x="8044" y="485"/>
                        <a:pt x="8428" y="672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7"/>
                        <a:pt x="9463" y="375"/>
                        <a:pt x="9898" y="375"/>
                      </a:cubicBezTo>
                      <a:cubicBezTo>
                        <a:pt x="10415" y="375"/>
                        <a:pt x="10931" y="690"/>
                        <a:pt x="11094" y="1288"/>
                      </a:cubicBezTo>
                      <a:cubicBezTo>
                        <a:pt x="11100" y="1335"/>
                        <a:pt x="11137" y="1359"/>
                        <a:pt x="11174" y="1359"/>
                      </a:cubicBezTo>
                      <a:cubicBezTo>
                        <a:pt x="11203" y="1359"/>
                        <a:pt x="11233" y="1344"/>
                        <a:pt x="11249" y="1312"/>
                      </a:cubicBezTo>
                      <a:cubicBezTo>
                        <a:pt x="11493" y="818"/>
                        <a:pt x="12045" y="426"/>
                        <a:pt x="12549" y="426"/>
                      </a:cubicBezTo>
                      <a:cubicBezTo>
                        <a:pt x="12886" y="426"/>
                        <a:pt x="13202" y="601"/>
                        <a:pt x="13389" y="1037"/>
                      </a:cubicBezTo>
                      <a:cubicBezTo>
                        <a:pt x="13403" y="1071"/>
                        <a:pt x="13430" y="1085"/>
                        <a:pt x="13458" y="1085"/>
                      </a:cubicBezTo>
                      <a:cubicBezTo>
                        <a:pt x="13498" y="1085"/>
                        <a:pt x="13542" y="1056"/>
                        <a:pt x="13556" y="1013"/>
                      </a:cubicBezTo>
                      <a:cubicBezTo>
                        <a:pt x="13698" y="462"/>
                        <a:pt x="14161" y="187"/>
                        <a:pt x="14625" y="187"/>
                      </a:cubicBezTo>
                      <a:cubicBezTo>
                        <a:pt x="15096" y="187"/>
                        <a:pt x="15569" y="471"/>
                        <a:pt x="15708" y="1037"/>
                      </a:cubicBezTo>
                      <a:cubicBezTo>
                        <a:pt x="15726" y="1079"/>
                        <a:pt x="15761" y="1100"/>
                        <a:pt x="15797" y="1100"/>
                      </a:cubicBezTo>
                      <a:cubicBezTo>
                        <a:pt x="15833" y="1100"/>
                        <a:pt x="15869" y="1079"/>
                        <a:pt x="15887" y="1037"/>
                      </a:cubicBezTo>
                      <a:cubicBezTo>
                        <a:pt x="16055" y="544"/>
                        <a:pt x="16486" y="301"/>
                        <a:pt x="16917" y="301"/>
                      </a:cubicBezTo>
                      <a:cubicBezTo>
                        <a:pt x="17373" y="301"/>
                        <a:pt x="17831" y="574"/>
                        <a:pt x="17979" y="1109"/>
                      </a:cubicBezTo>
                      <a:cubicBezTo>
                        <a:pt x="17992" y="1150"/>
                        <a:pt x="18029" y="1171"/>
                        <a:pt x="18065" y="1171"/>
                      </a:cubicBezTo>
                      <a:cubicBezTo>
                        <a:pt x="18092" y="1171"/>
                        <a:pt x="18119" y="1159"/>
                        <a:pt x="18134" y="1133"/>
                      </a:cubicBezTo>
                      <a:cubicBezTo>
                        <a:pt x="18341" y="681"/>
                        <a:pt x="18753" y="467"/>
                        <a:pt x="19162" y="467"/>
                      </a:cubicBezTo>
                      <a:cubicBezTo>
                        <a:pt x="19652" y="467"/>
                        <a:pt x="20138" y="775"/>
                        <a:pt x="20262" y="1348"/>
                      </a:cubicBezTo>
                      <a:cubicBezTo>
                        <a:pt x="20276" y="1400"/>
                        <a:pt x="20315" y="1422"/>
                        <a:pt x="20355" y="1422"/>
                      </a:cubicBezTo>
                      <a:cubicBezTo>
                        <a:pt x="20414" y="1422"/>
                        <a:pt x="20475" y="1372"/>
                        <a:pt x="20453" y="1300"/>
                      </a:cubicBezTo>
                      <a:cubicBezTo>
                        <a:pt x="20307" y="645"/>
                        <a:pt x="19746" y="278"/>
                        <a:pt x="19178" y="278"/>
                      </a:cubicBezTo>
                      <a:cubicBezTo>
                        <a:pt x="18772" y="278"/>
                        <a:pt x="18363" y="466"/>
                        <a:pt x="18098" y="870"/>
                      </a:cubicBezTo>
                      <a:cubicBezTo>
                        <a:pt x="17880" y="358"/>
                        <a:pt x="17404" y="97"/>
                        <a:pt x="16928" y="97"/>
                      </a:cubicBezTo>
                      <a:cubicBezTo>
                        <a:pt x="16492" y="97"/>
                        <a:pt x="16055" y="316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9" name="Google Shape;2429;p26"/>
                <p:cNvSpPr/>
                <p:nvPr/>
              </p:nvSpPr>
              <p:spPr>
                <a:xfrm>
                  <a:off x="4979623" y="4829466"/>
                  <a:ext cx="4386615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0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5"/>
                        <a:pt x="933" y="198"/>
                      </a:cubicBezTo>
                      <a:cubicBezTo>
                        <a:pt x="335" y="257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39"/>
                        <a:pt x="383" y="532"/>
                        <a:pt x="825" y="413"/>
                      </a:cubicBezTo>
                      <a:cubicBezTo>
                        <a:pt x="890" y="396"/>
                        <a:pt x="954" y="388"/>
                        <a:pt x="1018" y="388"/>
                      </a:cubicBezTo>
                      <a:cubicBezTo>
                        <a:pt x="1403" y="388"/>
                        <a:pt x="1749" y="684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8" y="690"/>
                        <a:pt x="4947" y="473"/>
                        <a:pt x="5340" y="473"/>
                      </a:cubicBezTo>
                      <a:cubicBezTo>
                        <a:pt x="5780" y="473"/>
                        <a:pt x="6214" y="743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6" y="597"/>
                        <a:pt x="9458" y="377"/>
                        <a:pt x="9890" y="377"/>
                      </a:cubicBezTo>
                      <a:cubicBezTo>
                        <a:pt x="10410" y="377"/>
                        <a:pt x="10930" y="696"/>
                        <a:pt x="11094" y="1297"/>
                      </a:cubicBezTo>
                      <a:cubicBezTo>
                        <a:pt x="11100" y="1338"/>
                        <a:pt x="11138" y="1359"/>
                        <a:pt x="11176" y="1359"/>
                      </a:cubicBezTo>
                      <a:cubicBezTo>
                        <a:pt x="11205" y="1359"/>
                        <a:pt x="11233" y="1347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699" y="463"/>
                        <a:pt x="14164" y="186"/>
                        <a:pt x="14629" y="186"/>
                      </a:cubicBezTo>
                      <a:cubicBezTo>
                        <a:pt x="15099" y="186"/>
                        <a:pt x="15569" y="469"/>
                        <a:pt x="15708" y="1034"/>
                      </a:cubicBezTo>
                      <a:cubicBezTo>
                        <a:pt x="15726" y="1076"/>
                        <a:pt x="15761" y="1097"/>
                        <a:pt x="15797" y="1097"/>
                      </a:cubicBezTo>
                      <a:cubicBezTo>
                        <a:pt x="15833" y="1097"/>
                        <a:pt x="15869" y="1076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47"/>
                        <a:pt x="18029" y="1168"/>
                        <a:pt x="18065" y="1168"/>
                      </a:cubicBezTo>
                      <a:cubicBezTo>
                        <a:pt x="18092" y="1168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4"/>
                        <a:pt x="20315" y="1425"/>
                        <a:pt x="20354" y="1425"/>
                      </a:cubicBezTo>
                      <a:cubicBezTo>
                        <a:pt x="20414" y="1425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7"/>
                        <a:pt x="17408" y="96"/>
                        <a:pt x="16933" y="96"/>
                      </a:cubicBezTo>
                      <a:cubicBezTo>
                        <a:pt x="16495" y="96"/>
                        <a:pt x="16056" y="318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430" name="Google Shape;2430;p26"/>
              <p:cNvGrpSpPr/>
              <p:nvPr/>
            </p:nvGrpSpPr>
            <p:grpSpPr>
              <a:xfrm>
                <a:off x="3009214" y="1692480"/>
                <a:ext cx="3113402" cy="3677686"/>
                <a:chOff x="4977052" y="-44831"/>
                <a:chExt cx="4389400" cy="5184952"/>
              </a:xfrm>
            </p:grpSpPr>
            <p:sp>
              <p:nvSpPr>
                <p:cNvPr id="2431" name="Google Shape;2431;p26"/>
                <p:cNvSpPr/>
                <p:nvPr/>
              </p:nvSpPr>
              <p:spPr>
                <a:xfrm>
                  <a:off x="4977052" y="-44831"/>
                  <a:ext cx="4389186" cy="309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45" extrusionOk="0">
                      <a:moveTo>
                        <a:pt x="14650" y="1"/>
                      </a:moveTo>
                      <a:cubicBezTo>
                        <a:pt x="14175" y="1"/>
                        <a:pt x="13699" y="255"/>
                        <a:pt x="13472" y="763"/>
                      </a:cubicBezTo>
                      <a:cubicBezTo>
                        <a:pt x="13251" y="397"/>
                        <a:pt x="12922" y="244"/>
                        <a:pt x="12576" y="244"/>
                      </a:cubicBezTo>
                      <a:cubicBezTo>
                        <a:pt x="12064" y="244"/>
                        <a:pt x="11513" y="579"/>
                        <a:pt x="11213" y="1050"/>
                      </a:cubicBezTo>
                      <a:cubicBezTo>
                        <a:pt x="10974" y="488"/>
                        <a:pt x="10446" y="195"/>
                        <a:pt x="9916" y="195"/>
                      </a:cubicBezTo>
                      <a:cubicBezTo>
                        <a:pt x="9465" y="195"/>
                        <a:pt x="9013" y="407"/>
                        <a:pt x="8739" y="846"/>
                      </a:cubicBezTo>
                      <a:cubicBezTo>
                        <a:pt x="8470" y="485"/>
                        <a:pt x="8071" y="309"/>
                        <a:pt x="7673" y="309"/>
                      </a:cubicBezTo>
                      <a:cubicBezTo>
                        <a:pt x="7204" y="309"/>
                        <a:pt x="6737" y="553"/>
                        <a:pt x="6491" y="1026"/>
                      </a:cubicBezTo>
                      <a:cubicBezTo>
                        <a:pt x="6262" y="548"/>
                        <a:pt x="5802" y="301"/>
                        <a:pt x="5341" y="301"/>
                      </a:cubicBezTo>
                      <a:cubicBezTo>
                        <a:pt x="4937" y="301"/>
                        <a:pt x="4531" y="491"/>
                        <a:pt x="4280" y="882"/>
                      </a:cubicBezTo>
                      <a:cubicBezTo>
                        <a:pt x="4052" y="352"/>
                        <a:pt x="3556" y="82"/>
                        <a:pt x="3060" y="82"/>
                      </a:cubicBezTo>
                      <a:cubicBezTo>
                        <a:pt x="2596" y="82"/>
                        <a:pt x="2132" y="319"/>
                        <a:pt x="1889" y="799"/>
                      </a:cubicBezTo>
                      <a:cubicBezTo>
                        <a:pt x="1744" y="430"/>
                        <a:pt x="1401" y="197"/>
                        <a:pt x="1025" y="197"/>
                      </a:cubicBezTo>
                      <a:cubicBezTo>
                        <a:pt x="999" y="197"/>
                        <a:pt x="972" y="199"/>
                        <a:pt x="945" y="201"/>
                      </a:cubicBezTo>
                      <a:cubicBezTo>
                        <a:pt x="347" y="261"/>
                        <a:pt x="13" y="823"/>
                        <a:pt x="1" y="1372"/>
                      </a:cubicBezTo>
                      <a:cubicBezTo>
                        <a:pt x="1" y="1420"/>
                        <a:pt x="40" y="1444"/>
                        <a:pt x="78" y="1444"/>
                      </a:cubicBezTo>
                      <a:cubicBezTo>
                        <a:pt x="117" y="1444"/>
                        <a:pt x="156" y="1420"/>
                        <a:pt x="156" y="1372"/>
                      </a:cubicBezTo>
                      <a:cubicBezTo>
                        <a:pt x="168" y="942"/>
                        <a:pt x="395" y="524"/>
                        <a:pt x="825" y="416"/>
                      </a:cubicBezTo>
                      <a:cubicBezTo>
                        <a:pt x="895" y="397"/>
                        <a:pt x="964" y="387"/>
                        <a:pt x="1031" y="387"/>
                      </a:cubicBezTo>
                      <a:cubicBezTo>
                        <a:pt x="1417" y="387"/>
                        <a:pt x="1749" y="690"/>
                        <a:pt x="1770" y="1097"/>
                      </a:cubicBezTo>
                      <a:cubicBezTo>
                        <a:pt x="1770" y="1151"/>
                        <a:pt x="1819" y="1182"/>
                        <a:pt x="1866" y="1182"/>
                      </a:cubicBezTo>
                      <a:cubicBezTo>
                        <a:pt x="1903" y="1182"/>
                        <a:pt x="1939" y="1163"/>
                        <a:pt x="1949" y="1121"/>
                      </a:cubicBezTo>
                      <a:cubicBezTo>
                        <a:pt x="2100" y="549"/>
                        <a:pt x="2581" y="262"/>
                        <a:pt x="3063" y="262"/>
                      </a:cubicBezTo>
                      <a:cubicBezTo>
                        <a:pt x="3538" y="262"/>
                        <a:pt x="4012" y="540"/>
                        <a:pt x="4172" y="1097"/>
                      </a:cubicBezTo>
                      <a:cubicBezTo>
                        <a:pt x="4186" y="1144"/>
                        <a:pt x="4221" y="1168"/>
                        <a:pt x="4257" y="1168"/>
                      </a:cubicBezTo>
                      <a:cubicBezTo>
                        <a:pt x="4284" y="1168"/>
                        <a:pt x="4312" y="1153"/>
                        <a:pt x="4328" y="1121"/>
                      </a:cubicBezTo>
                      <a:cubicBezTo>
                        <a:pt x="4553" y="688"/>
                        <a:pt x="4950" y="475"/>
                        <a:pt x="5342" y="475"/>
                      </a:cubicBezTo>
                      <a:cubicBezTo>
                        <a:pt x="5783" y="475"/>
                        <a:pt x="6219" y="745"/>
                        <a:pt x="6396" y="1277"/>
                      </a:cubicBezTo>
                      <a:cubicBezTo>
                        <a:pt x="6408" y="1319"/>
                        <a:pt x="6444" y="1340"/>
                        <a:pt x="6480" y="1340"/>
                      </a:cubicBezTo>
                      <a:cubicBezTo>
                        <a:pt x="6515" y="1340"/>
                        <a:pt x="6551" y="1319"/>
                        <a:pt x="6563" y="1277"/>
                      </a:cubicBezTo>
                      <a:cubicBezTo>
                        <a:pt x="6740" y="761"/>
                        <a:pt x="7198" y="491"/>
                        <a:pt x="7659" y="491"/>
                      </a:cubicBezTo>
                      <a:cubicBezTo>
                        <a:pt x="8042" y="491"/>
                        <a:pt x="8427" y="677"/>
                        <a:pt x="8655" y="1062"/>
                      </a:cubicBezTo>
                      <a:cubicBezTo>
                        <a:pt x="8673" y="1086"/>
                        <a:pt x="8703" y="1097"/>
                        <a:pt x="8733" y="1097"/>
                      </a:cubicBezTo>
                      <a:cubicBezTo>
                        <a:pt x="8763" y="1097"/>
                        <a:pt x="8793" y="1086"/>
                        <a:pt x="8810" y="1062"/>
                      </a:cubicBezTo>
                      <a:cubicBezTo>
                        <a:pt x="9039" y="600"/>
                        <a:pt x="9472" y="380"/>
                        <a:pt x="9904" y="380"/>
                      </a:cubicBezTo>
                      <a:cubicBezTo>
                        <a:pt x="10422" y="380"/>
                        <a:pt x="10937" y="696"/>
                        <a:pt x="11094" y="1289"/>
                      </a:cubicBezTo>
                      <a:cubicBezTo>
                        <a:pt x="11107" y="1330"/>
                        <a:pt x="11150" y="1356"/>
                        <a:pt x="11190" y="1356"/>
                      </a:cubicBezTo>
                      <a:cubicBezTo>
                        <a:pt x="11218" y="1356"/>
                        <a:pt x="11246" y="1343"/>
                        <a:pt x="11261" y="1313"/>
                      </a:cubicBezTo>
                      <a:cubicBezTo>
                        <a:pt x="11497" y="818"/>
                        <a:pt x="12047" y="427"/>
                        <a:pt x="12550" y="427"/>
                      </a:cubicBezTo>
                      <a:cubicBezTo>
                        <a:pt x="12887" y="427"/>
                        <a:pt x="13202" y="602"/>
                        <a:pt x="13389" y="1038"/>
                      </a:cubicBezTo>
                      <a:cubicBezTo>
                        <a:pt x="13404" y="1073"/>
                        <a:pt x="13434" y="1087"/>
                        <a:pt x="13464" y="1087"/>
                      </a:cubicBezTo>
                      <a:cubicBezTo>
                        <a:pt x="13506" y="1087"/>
                        <a:pt x="13549" y="1060"/>
                        <a:pt x="13556" y="1026"/>
                      </a:cubicBezTo>
                      <a:cubicBezTo>
                        <a:pt x="13705" y="467"/>
                        <a:pt x="14173" y="189"/>
                        <a:pt x="14639" y="189"/>
                      </a:cubicBezTo>
                      <a:cubicBezTo>
                        <a:pt x="15111" y="189"/>
                        <a:pt x="15581" y="473"/>
                        <a:pt x="15720" y="1038"/>
                      </a:cubicBezTo>
                      <a:cubicBezTo>
                        <a:pt x="15732" y="1080"/>
                        <a:pt x="15767" y="1100"/>
                        <a:pt x="15803" y="1100"/>
                      </a:cubicBezTo>
                      <a:cubicBezTo>
                        <a:pt x="15839" y="1100"/>
                        <a:pt x="15875" y="1080"/>
                        <a:pt x="15887" y="1038"/>
                      </a:cubicBezTo>
                      <a:cubicBezTo>
                        <a:pt x="16055" y="538"/>
                        <a:pt x="16489" y="293"/>
                        <a:pt x="16921" y="293"/>
                      </a:cubicBezTo>
                      <a:cubicBezTo>
                        <a:pt x="17380" y="293"/>
                        <a:pt x="17837" y="568"/>
                        <a:pt x="17979" y="1109"/>
                      </a:cubicBezTo>
                      <a:cubicBezTo>
                        <a:pt x="17992" y="1150"/>
                        <a:pt x="18033" y="1172"/>
                        <a:pt x="18072" y="1172"/>
                      </a:cubicBezTo>
                      <a:cubicBezTo>
                        <a:pt x="18102" y="1172"/>
                        <a:pt x="18131" y="1159"/>
                        <a:pt x="18146" y="1133"/>
                      </a:cubicBezTo>
                      <a:cubicBezTo>
                        <a:pt x="18347" y="683"/>
                        <a:pt x="18754" y="469"/>
                        <a:pt x="19161" y="469"/>
                      </a:cubicBezTo>
                      <a:cubicBezTo>
                        <a:pt x="19650" y="469"/>
                        <a:pt x="20138" y="779"/>
                        <a:pt x="20262" y="1360"/>
                      </a:cubicBezTo>
                      <a:cubicBezTo>
                        <a:pt x="20281" y="1408"/>
                        <a:pt x="20322" y="1429"/>
                        <a:pt x="20363" y="1429"/>
                      </a:cubicBezTo>
                      <a:cubicBezTo>
                        <a:pt x="20426" y="1429"/>
                        <a:pt x="20487" y="1380"/>
                        <a:pt x="20465" y="1301"/>
                      </a:cubicBezTo>
                      <a:cubicBezTo>
                        <a:pt x="20319" y="641"/>
                        <a:pt x="19757" y="275"/>
                        <a:pt x="19190" y="275"/>
                      </a:cubicBezTo>
                      <a:cubicBezTo>
                        <a:pt x="18782" y="275"/>
                        <a:pt x="18371" y="465"/>
                        <a:pt x="18110" y="870"/>
                      </a:cubicBezTo>
                      <a:cubicBezTo>
                        <a:pt x="17886" y="359"/>
                        <a:pt x="17411" y="98"/>
                        <a:pt x="16936" y="98"/>
                      </a:cubicBezTo>
                      <a:cubicBezTo>
                        <a:pt x="16501" y="98"/>
                        <a:pt x="16067" y="317"/>
                        <a:pt x="15827" y="763"/>
                      </a:cubicBezTo>
                      <a:cubicBezTo>
                        <a:pt x="15600" y="255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32" name="Google Shape;2432;p26"/>
                <p:cNvSpPr/>
                <p:nvPr/>
              </p:nvSpPr>
              <p:spPr>
                <a:xfrm>
                  <a:off x="4977052" y="498067"/>
                  <a:ext cx="4389186" cy="309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45" extrusionOk="0">
                      <a:moveTo>
                        <a:pt x="14650" y="1"/>
                      </a:moveTo>
                      <a:cubicBezTo>
                        <a:pt x="14175" y="1"/>
                        <a:pt x="13699" y="255"/>
                        <a:pt x="13472" y="763"/>
                      </a:cubicBezTo>
                      <a:cubicBezTo>
                        <a:pt x="13249" y="390"/>
                        <a:pt x="12919" y="235"/>
                        <a:pt x="12570" y="235"/>
                      </a:cubicBezTo>
                      <a:cubicBezTo>
                        <a:pt x="12060" y="235"/>
                        <a:pt x="11512" y="569"/>
                        <a:pt x="11213" y="1038"/>
                      </a:cubicBezTo>
                      <a:cubicBezTo>
                        <a:pt x="10975" y="479"/>
                        <a:pt x="10451" y="189"/>
                        <a:pt x="9925" y="189"/>
                      </a:cubicBezTo>
                      <a:cubicBezTo>
                        <a:pt x="9471" y="189"/>
                        <a:pt x="9015" y="404"/>
                        <a:pt x="8739" y="847"/>
                      </a:cubicBezTo>
                      <a:cubicBezTo>
                        <a:pt x="8469" y="484"/>
                        <a:pt x="8068" y="308"/>
                        <a:pt x="7669" y="308"/>
                      </a:cubicBezTo>
                      <a:cubicBezTo>
                        <a:pt x="7201" y="308"/>
                        <a:pt x="6737" y="549"/>
                        <a:pt x="6491" y="1014"/>
                      </a:cubicBezTo>
                      <a:cubicBezTo>
                        <a:pt x="6262" y="536"/>
                        <a:pt x="5802" y="289"/>
                        <a:pt x="5341" y="289"/>
                      </a:cubicBezTo>
                      <a:cubicBezTo>
                        <a:pt x="4937" y="289"/>
                        <a:pt x="4531" y="480"/>
                        <a:pt x="4280" y="871"/>
                      </a:cubicBezTo>
                      <a:cubicBezTo>
                        <a:pt x="4052" y="340"/>
                        <a:pt x="3556" y="70"/>
                        <a:pt x="3060" y="70"/>
                      </a:cubicBezTo>
                      <a:cubicBezTo>
                        <a:pt x="2596" y="70"/>
                        <a:pt x="2132" y="307"/>
                        <a:pt x="1889" y="787"/>
                      </a:cubicBezTo>
                      <a:cubicBezTo>
                        <a:pt x="1741" y="422"/>
                        <a:pt x="1386" y="188"/>
                        <a:pt x="1001" y="188"/>
                      </a:cubicBezTo>
                      <a:cubicBezTo>
                        <a:pt x="982" y="188"/>
                        <a:pt x="964" y="188"/>
                        <a:pt x="945" y="189"/>
                      </a:cubicBezTo>
                      <a:cubicBezTo>
                        <a:pt x="347" y="249"/>
                        <a:pt x="13" y="823"/>
                        <a:pt x="1" y="1373"/>
                      </a:cubicBezTo>
                      <a:cubicBezTo>
                        <a:pt x="1" y="1420"/>
                        <a:pt x="40" y="1444"/>
                        <a:pt x="78" y="1444"/>
                      </a:cubicBezTo>
                      <a:cubicBezTo>
                        <a:pt x="117" y="1444"/>
                        <a:pt x="156" y="1420"/>
                        <a:pt x="156" y="1373"/>
                      </a:cubicBezTo>
                      <a:cubicBezTo>
                        <a:pt x="168" y="942"/>
                        <a:pt x="395" y="524"/>
                        <a:pt x="825" y="404"/>
                      </a:cubicBezTo>
                      <a:cubicBezTo>
                        <a:pt x="892" y="387"/>
                        <a:pt x="957" y="379"/>
                        <a:pt x="1022" y="379"/>
                      </a:cubicBezTo>
                      <a:cubicBezTo>
                        <a:pt x="1412" y="379"/>
                        <a:pt x="1749" y="675"/>
                        <a:pt x="1770" y="1086"/>
                      </a:cubicBezTo>
                      <a:cubicBezTo>
                        <a:pt x="1770" y="1145"/>
                        <a:pt x="1818" y="1179"/>
                        <a:pt x="1864" y="1179"/>
                      </a:cubicBezTo>
                      <a:cubicBezTo>
                        <a:pt x="1902" y="1179"/>
                        <a:pt x="1938" y="1157"/>
                        <a:pt x="1949" y="1110"/>
                      </a:cubicBezTo>
                      <a:cubicBezTo>
                        <a:pt x="2099" y="540"/>
                        <a:pt x="2576" y="256"/>
                        <a:pt x="3056" y="256"/>
                      </a:cubicBezTo>
                      <a:cubicBezTo>
                        <a:pt x="3533" y="256"/>
                        <a:pt x="4012" y="537"/>
                        <a:pt x="4172" y="1098"/>
                      </a:cubicBezTo>
                      <a:cubicBezTo>
                        <a:pt x="4186" y="1138"/>
                        <a:pt x="4223" y="1160"/>
                        <a:pt x="4258" y="1160"/>
                      </a:cubicBezTo>
                      <a:cubicBezTo>
                        <a:pt x="4286" y="1160"/>
                        <a:pt x="4312" y="1147"/>
                        <a:pt x="4328" y="1122"/>
                      </a:cubicBezTo>
                      <a:cubicBezTo>
                        <a:pt x="4554" y="686"/>
                        <a:pt x="4955" y="470"/>
                        <a:pt x="5350" y="470"/>
                      </a:cubicBezTo>
                      <a:cubicBezTo>
                        <a:pt x="5788" y="470"/>
                        <a:pt x="6220" y="736"/>
                        <a:pt x="6396" y="1265"/>
                      </a:cubicBezTo>
                      <a:cubicBezTo>
                        <a:pt x="6408" y="1307"/>
                        <a:pt x="6444" y="1328"/>
                        <a:pt x="6480" y="1328"/>
                      </a:cubicBezTo>
                      <a:cubicBezTo>
                        <a:pt x="6515" y="1328"/>
                        <a:pt x="6551" y="1307"/>
                        <a:pt x="6563" y="1265"/>
                      </a:cubicBezTo>
                      <a:cubicBezTo>
                        <a:pt x="6740" y="756"/>
                        <a:pt x="7198" y="485"/>
                        <a:pt x="7659" y="485"/>
                      </a:cubicBezTo>
                      <a:cubicBezTo>
                        <a:pt x="8042" y="485"/>
                        <a:pt x="8427" y="671"/>
                        <a:pt x="8655" y="1062"/>
                      </a:cubicBezTo>
                      <a:cubicBezTo>
                        <a:pt x="8673" y="1086"/>
                        <a:pt x="8703" y="1098"/>
                        <a:pt x="8733" y="1098"/>
                      </a:cubicBezTo>
                      <a:cubicBezTo>
                        <a:pt x="8763" y="1098"/>
                        <a:pt x="8793" y="1086"/>
                        <a:pt x="8810" y="1062"/>
                      </a:cubicBezTo>
                      <a:cubicBezTo>
                        <a:pt x="9040" y="598"/>
                        <a:pt x="9475" y="376"/>
                        <a:pt x="9909" y="376"/>
                      </a:cubicBezTo>
                      <a:cubicBezTo>
                        <a:pt x="10425" y="376"/>
                        <a:pt x="10938" y="691"/>
                        <a:pt x="11094" y="1289"/>
                      </a:cubicBezTo>
                      <a:cubicBezTo>
                        <a:pt x="11107" y="1331"/>
                        <a:pt x="11150" y="1356"/>
                        <a:pt x="11190" y="1356"/>
                      </a:cubicBezTo>
                      <a:cubicBezTo>
                        <a:pt x="11218" y="1356"/>
                        <a:pt x="11246" y="1343"/>
                        <a:pt x="11261" y="1313"/>
                      </a:cubicBezTo>
                      <a:cubicBezTo>
                        <a:pt x="11497" y="813"/>
                        <a:pt x="12044" y="424"/>
                        <a:pt x="12546" y="424"/>
                      </a:cubicBezTo>
                      <a:cubicBezTo>
                        <a:pt x="12884" y="424"/>
                        <a:pt x="13201" y="600"/>
                        <a:pt x="13389" y="1038"/>
                      </a:cubicBezTo>
                      <a:cubicBezTo>
                        <a:pt x="13404" y="1068"/>
                        <a:pt x="13433" y="1081"/>
                        <a:pt x="13464" y="1081"/>
                      </a:cubicBezTo>
                      <a:cubicBezTo>
                        <a:pt x="13506" y="1081"/>
                        <a:pt x="13549" y="1056"/>
                        <a:pt x="13556" y="1014"/>
                      </a:cubicBezTo>
                      <a:cubicBezTo>
                        <a:pt x="13704" y="463"/>
                        <a:pt x="14170" y="188"/>
                        <a:pt x="14635" y="188"/>
                      </a:cubicBezTo>
                      <a:cubicBezTo>
                        <a:pt x="15108" y="188"/>
                        <a:pt x="15581" y="472"/>
                        <a:pt x="15720" y="1038"/>
                      </a:cubicBezTo>
                      <a:cubicBezTo>
                        <a:pt x="15732" y="1080"/>
                        <a:pt x="15767" y="1101"/>
                        <a:pt x="15803" y="1101"/>
                      </a:cubicBezTo>
                      <a:cubicBezTo>
                        <a:pt x="15839" y="1101"/>
                        <a:pt x="15875" y="1080"/>
                        <a:pt x="15887" y="1038"/>
                      </a:cubicBezTo>
                      <a:cubicBezTo>
                        <a:pt x="16055" y="539"/>
                        <a:pt x="16489" y="293"/>
                        <a:pt x="16921" y="293"/>
                      </a:cubicBezTo>
                      <a:cubicBezTo>
                        <a:pt x="17380" y="293"/>
                        <a:pt x="17837" y="569"/>
                        <a:pt x="17979" y="1110"/>
                      </a:cubicBezTo>
                      <a:cubicBezTo>
                        <a:pt x="17992" y="1148"/>
                        <a:pt x="18029" y="1170"/>
                        <a:pt x="18067" y="1170"/>
                      </a:cubicBezTo>
                      <a:cubicBezTo>
                        <a:pt x="18098" y="1170"/>
                        <a:pt x="18130" y="1154"/>
                        <a:pt x="18146" y="1122"/>
                      </a:cubicBezTo>
                      <a:cubicBezTo>
                        <a:pt x="18347" y="677"/>
                        <a:pt x="18753" y="466"/>
                        <a:pt x="19159" y="466"/>
                      </a:cubicBezTo>
                      <a:cubicBezTo>
                        <a:pt x="19649" y="466"/>
                        <a:pt x="20138" y="773"/>
                        <a:pt x="20262" y="1349"/>
                      </a:cubicBezTo>
                      <a:cubicBezTo>
                        <a:pt x="20281" y="1400"/>
                        <a:pt x="20321" y="1422"/>
                        <a:pt x="20362" y="1422"/>
                      </a:cubicBezTo>
                      <a:cubicBezTo>
                        <a:pt x="20425" y="1422"/>
                        <a:pt x="20487" y="1369"/>
                        <a:pt x="20465" y="1289"/>
                      </a:cubicBezTo>
                      <a:cubicBezTo>
                        <a:pt x="20319" y="634"/>
                        <a:pt x="19754" y="267"/>
                        <a:pt x="19185" y="267"/>
                      </a:cubicBezTo>
                      <a:cubicBezTo>
                        <a:pt x="18778" y="267"/>
                        <a:pt x="18370" y="455"/>
                        <a:pt x="18110" y="859"/>
                      </a:cubicBezTo>
                      <a:cubicBezTo>
                        <a:pt x="17887" y="350"/>
                        <a:pt x="17416" y="93"/>
                        <a:pt x="16945" y="93"/>
                      </a:cubicBezTo>
                      <a:cubicBezTo>
                        <a:pt x="16507" y="93"/>
                        <a:pt x="16069" y="314"/>
                        <a:pt x="15827" y="763"/>
                      </a:cubicBezTo>
                      <a:cubicBezTo>
                        <a:pt x="15600" y="255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33" name="Google Shape;2433;p26"/>
                <p:cNvSpPr/>
                <p:nvPr/>
              </p:nvSpPr>
              <p:spPr>
                <a:xfrm>
                  <a:off x="4977052" y="1038608"/>
                  <a:ext cx="4387686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0" h="1444" extrusionOk="0">
                      <a:moveTo>
                        <a:pt x="14650" y="0"/>
                      </a:moveTo>
                      <a:cubicBezTo>
                        <a:pt x="14175" y="0"/>
                        <a:pt x="13699" y="254"/>
                        <a:pt x="13472" y="762"/>
                      </a:cubicBezTo>
                      <a:cubicBezTo>
                        <a:pt x="13250" y="394"/>
                        <a:pt x="12919" y="240"/>
                        <a:pt x="12571" y="240"/>
                      </a:cubicBezTo>
                      <a:cubicBezTo>
                        <a:pt x="12060" y="240"/>
                        <a:pt x="11512" y="573"/>
                        <a:pt x="11213" y="1049"/>
                      </a:cubicBezTo>
                      <a:cubicBezTo>
                        <a:pt x="10974" y="487"/>
                        <a:pt x="10446" y="194"/>
                        <a:pt x="9916" y="194"/>
                      </a:cubicBezTo>
                      <a:cubicBezTo>
                        <a:pt x="9465" y="194"/>
                        <a:pt x="9013" y="406"/>
                        <a:pt x="8739" y="846"/>
                      </a:cubicBezTo>
                      <a:cubicBezTo>
                        <a:pt x="8470" y="484"/>
                        <a:pt x="8071" y="308"/>
                        <a:pt x="7673" y="308"/>
                      </a:cubicBezTo>
                      <a:cubicBezTo>
                        <a:pt x="7204" y="308"/>
                        <a:pt x="6737" y="553"/>
                        <a:pt x="6491" y="1025"/>
                      </a:cubicBezTo>
                      <a:cubicBezTo>
                        <a:pt x="6261" y="546"/>
                        <a:pt x="5799" y="299"/>
                        <a:pt x="5336" y="299"/>
                      </a:cubicBezTo>
                      <a:cubicBezTo>
                        <a:pt x="4933" y="299"/>
                        <a:pt x="4530" y="486"/>
                        <a:pt x="4280" y="870"/>
                      </a:cubicBezTo>
                      <a:cubicBezTo>
                        <a:pt x="4053" y="342"/>
                        <a:pt x="3561" y="76"/>
                        <a:pt x="3069" y="76"/>
                      </a:cubicBezTo>
                      <a:cubicBezTo>
                        <a:pt x="2602" y="76"/>
                        <a:pt x="2134" y="315"/>
                        <a:pt x="1889" y="798"/>
                      </a:cubicBezTo>
                      <a:cubicBezTo>
                        <a:pt x="1744" y="440"/>
                        <a:pt x="1399" y="197"/>
                        <a:pt x="1022" y="197"/>
                      </a:cubicBezTo>
                      <a:cubicBezTo>
                        <a:pt x="997" y="197"/>
                        <a:pt x="971" y="198"/>
                        <a:pt x="945" y="200"/>
                      </a:cubicBezTo>
                      <a:cubicBezTo>
                        <a:pt x="347" y="260"/>
                        <a:pt x="13" y="834"/>
                        <a:pt x="1" y="1372"/>
                      </a:cubicBezTo>
                      <a:cubicBezTo>
                        <a:pt x="1" y="1420"/>
                        <a:pt x="40" y="1443"/>
                        <a:pt x="78" y="1443"/>
                      </a:cubicBezTo>
                      <a:cubicBezTo>
                        <a:pt x="117" y="1443"/>
                        <a:pt x="156" y="1420"/>
                        <a:pt x="156" y="1372"/>
                      </a:cubicBezTo>
                      <a:cubicBezTo>
                        <a:pt x="168" y="941"/>
                        <a:pt x="395" y="523"/>
                        <a:pt x="825" y="415"/>
                      </a:cubicBezTo>
                      <a:cubicBezTo>
                        <a:pt x="895" y="396"/>
                        <a:pt x="964" y="387"/>
                        <a:pt x="1032" y="387"/>
                      </a:cubicBezTo>
                      <a:cubicBezTo>
                        <a:pt x="1420" y="387"/>
                        <a:pt x="1760" y="690"/>
                        <a:pt x="1770" y="1097"/>
                      </a:cubicBezTo>
                      <a:cubicBezTo>
                        <a:pt x="1770" y="1160"/>
                        <a:pt x="1823" y="1193"/>
                        <a:pt x="1874" y="1193"/>
                      </a:cubicBezTo>
                      <a:cubicBezTo>
                        <a:pt x="1921" y="1193"/>
                        <a:pt x="1967" y="1166"/>
                        <a:pt x="1973" y="1109"/>
                      </a:cubicBezTo>
                      <a:cubicBezTo>
                        <a:pt x="2124" y="536"/>
                        <a:pt x="2605" y="250"/>
                        <a:pt x="3086" y="250"/>
                      </a:cubicBezTo>
                      <a:cubicBezTo>
                        <a:pt x="3558" y="250"/>
                        <a:pt x="4030" y="528"/>
                        <a:pt x="4184" y="1085"/>
                      </a:cubicBezTo>
                      <a:cubicBezTo>
                        <a:pt x="4198" y="1132"/>
                        <a:pt x="4237" y="1156"/>
                        <a:pt x="4275" y="1156"/>
                      </a:cubicBezTo>
                      <a:cubicBezTo>
                        <a:pt x="4306" y="1156"/>
                        <a:pt x="4336" y="1141"/>
                        <a:pt x="4352" y="1109"/>
                      </a:cubicBezTo>
                      <a:cubicBezTo>
                        <a:pt x="4571" y="676"/>
                        <a:pt x="4968" y="462"/>
                        <a:pt x="5361" y="462"/>
                      </a:cubicBezTo>
                      <a:cubicBezTo>
                        <a:pt x="5804" y="462"/>
                        <a:pt x="6243" y="733"/>
                        <a:pt x="6420" y="1264"/>
                      </a:cubicBezTo>
                      <a:cubicBezTo>
                        <a:pt x="6432" y="1300"/>
                        <a:pt x="6468" y="1318"/>
                        <a:pt x="6503" y="1318"/>
                      </a:cubicBezTo>
                      <a:cubicBezTo>
                        <a:pt x="6539" y="1318"/>
                        <a:pt x="6575" y="1300"/>
                        <a:pt x="6587" y="1264"/>
                      </a:cubicBezTo>
                      <a:cubicBezTo>
                        <a:pt x="6763" y="748"/>
                        <a:pt x="7222" y="478"/>
                        <a:pt x="7683" y="478"/>
                      </a:cubicBezTo>
                      <a:cubicBezTo>
                        <a:pt x="8066" y="478"/>
                        <a:pt x="8451" y="664"/>
                        <a:pt x="8679" y="1049"/>
                      </a:cubicBezTo>
                      <a:cubicBezTo>
                        <a:pt x="8697" y="1073"/>
                        <a:pt x="8724" y="1085"/>
                        <a:pt x="8751" y="1085"/>
                      </a:cubicBezTo>
                      <a:cubicBezTo>
                        <a:pt x="8778" y="1085"/>
                        <a:pt x="8804" y="1073"/>
                        <a:pt x="8822" y="1049"/>
                      </a:cubicBezTo>
                      <a:cubicBezTo>
                        <a:pt x="9056" y="587"/>
                        <a:pt x="9490" y="367"/>
                        <a:pt x="9922" y="367"/>
                      </a:cubicBezTo>
                      <a:cubicBezTo>
                        <a:pt x="10440" y="367"/>
                        <a:pt x="10955" y="683"/>
                        <a:pt x="11117" y="1276"/>
                      </a:cubicBezTo>
                      <a:cubicBezTo>
                        <a:pt x="11131" y="1318"/>
                        <a:pt x="11174" y="1343"/>
                        <a:pt x="11213" y="1343"/>
                      </a:cubicBezTo>
                      <a:cubicBezTo>
                        <a:pt x="11242" y="1343"/>
                        <a:pt x="11270" y="1330"/>
                        <a:pt x="11285" y="1300"/>
                      </a:cubicBezTo>
                      <a:cubicBezTo>
                        <a:pt x="11521" y="806"/>
                        <a:pt x="12071" y="414"/>
                        <a:pt x="12574" y="414"/>
                      </a:cubicBezTo>
                      <a:cubicBezTo>
                        <a:pt x="12910" y="414"/>
                        <a:pt x="13226" y="589"/>
                        <a:pt x="13413" y="1025"/>
                      </a:cubicBezTo>
                      <a:cubicBezTo>
                        <a:pt x="13428" y="1060"/>
                        <a:pt x="13458" y="1074"/>
                        <a:pt x="13488" y="1074"/>
                      </a:cubicBezTo>
                      <a:cubicBezTo>
                        <a:pt x="13530" y="1074"/>
                        <a:pt x="13573" y="1048"/>
                        <a:pt x="13580" y="1013"/>
                      </a:cubicBezTo>
                      <a:cubicBezTo>
                        <a:pt x="13723" y="454"/>
                        <a:pt x="14191" y="176"/>
                        <a:pt x="14657" y="176"/>
                      </a:cubicBezTo>
                      <a:cubicBezTo>
                        <a:pt x="15129" y="176"/>
                        <a:pt x="15599" y="460"/>
                        <a:pt x="15732" y="1025"/>
                      </a:cubicBezTo>
                      <a:cubicBezTo>
                        <a:pt x="15750" y="1067"/>
                        <a:pt x="15788" y="1088"/>
                        <a:pt x="15826" y="1088"/>
                      </a:cubicBezTo>
                      <a:cubicBezTo>
                        <a:pt x="15863" y="1088"/>
                        <a:pt x="15899" y="1067"/>
                        <a:pt x="15911" y="1025"/>
                      </a:cubicBezTo>
                      <a:cubicBezTo>
                        <a:pt x="16079" y="526"/>
                        <a:pt x="16510" y="280"/>
                        <a:pt x="16941" y="280"/>
                      </a:cubicBezTo>
                      <a:cubicBezTo>
                        <a:pt x="17398" y="280"/>
                        <a:pt x="17855" y="556"/>
                        <a:pt x="18003" y="1097"/>
                      </a:cubicBezTo>
                      <a:cubicBezTo>
                        <a:pt x="18016" y="1138"/>
                        <a:pt x="18053" y="1159"/>
                        <a:pt x="18089" y="1159"/>
                      </a:cubicBezTo>
                      <a:cubicBezTo>
                        <a:pt x="18116" y="1159"/>
                        <a:pt x="18143" y="1147"/>
                        <a:pt x="18158" y="1121"/>
                      </a:cubicBezTo>
                      <a:cubicBezTo>
                        <a:pt x="18364" y="671"/>
                        <a:pt x="18775" y="457"/>
                        <a:pt x="19183" y="457"/>
                      </a:cubicBezTo>
                      <a:cubicBezTo>
                        <a:pt x="19674" y="457"/>
                        <a:pt x="20162" y="767"/>
                        <a:pt x="20286" y="1348"/>
                      </a:cubicBezTo>
                      <a:cubicBezTo>
                        <a:pt x="20300" y="1390"/>
                        <a:pt x="20335" y="1408"/>
                        <a:pt x="20370" y="1408"/>
                      </a:cubicBezTo>
                      <a:cubicBezTo>
                        <a:pt x="20424" y="1408"/>
                        <a:pt x="20480" y="1365"/>
                        <a:pt x="20465" y="1300"/>
                      </a:cubicBezTo>
                      <a:cubicBezTo>
                        <a:pt x="20319" y="640"/>
                        <a:pt x="19757" y="275"/>
                        <a:pt x="19190" y="275"/>
                      </a:cubicBezTo>
                      <a:cubicBezTo>
                        <a:pt x="18782" y="275"/>
                        <a:pt x="18371" y="464"/>
                        <a:pt x="18110" y="870"/>
                      </a:cubicBezTo>
                      <a:cubicBezTo>
                        <a:pt x="17886" y="358"/>
                        <a:pt x="17411" y="97"/>
                        <a:pt x="16936" y="97"/>
                      </a:cubicBezTo>
                      <a:cubicBezTo>
                        <a:pt x="16501" y="97"/>
                        <a:pt x="16067" y="316"/>
                        <a:pt x="15827" y="762"/>
                      </a:cubicBezTo>
                      <a:cubicBezTo>
                        <a:pt x="15600" y="254"/>
                        <a:pt x="15125" y="0"/>
                        <a:pt x="146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34" name="Google Shape;2434;p26"/>
                <p:cNvSpPr/>
                <p:nvPr/>
              </p:nvSpPr>
              <p:spPr>
                <a:xfrm>
                  <a:off x="4979623" y="1579578"/>
                  <a:ext cx="4386615" cy="311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3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0" y="430"/>
                        <a:pt x="1386" y="196"/>
                        <a:pt x="990" y="196"/>
                      </a:cubicBezTo>
                      <a:cubicBezTo>
                        <a:pt x="971" y="196"/>
                        <a:pt x="952" y="196"/>
                        <a:pt x="933" y="198"/>
                      </a:cubicBezTo>
                      <a:cubicBezTo>
                        <a:pt x="335" y="257"/>
                        <a:pt x="13" y="831"/>
                        <a:pt x="1" y="1381"/>
                      </a:cubicBezTo>
                      <a:cubicBezTo>
                        <a:pt x="1" y="1429"/>
                        <a:pt x="36" y="1453"/>
                        <a:pt x="72" y="1453"/>
                      </a:cubicBezTo>
                      <a:cubicBezTo>
                        <a:pt x="108" y="1453"/>
                        <a:pt x="144" y="1429"/>
                        <a:pt x="144" y="1381"/>
                      </a:cubicBezTo>
                      <a:cubicBezTo>
                        <a:pt x="168" y="951"/>
                        <a:pt x="383" y="532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4"/>
                        <a:pt x="1814" y="1188"/>
                        <a:pt x="1857" y="1188"/>
                      </a:cubicBezTo>
                      <a:cubicBezTo>
                        <a:pt x="1892" y="1188"/>
                        <a:pt x="1926" y="1166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32" y="602"/>
                        <a:pt x="9466" y="382"/>
                        <a:pt x="9898" y="382"/>
                      </a:cubicBezTo>
                      <a:cubicBezTo>
                        <a:pt x="10416" y="382"/>
                        <a:pt x="10931" y="698"/>
                        <a:pt x="11094" y="1297"/>
                      </a:cubicBezTo>
                      <a:cubicBezTo>
                        <a:pt x="11100" y="1339"/>
                        <a:pt x="11144" y="1364"/>
                        <a:pt x="11183" y="1364"/>
                      </a:cubicBezTo>
                      <a:cubicBezTo>
                        <a:pt x="11212" y="1364"/>
                        <a:pt x="11239" y="1351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705" y="469"/>
                        <a:pt x="14170" y="194"/>
                        <a:pt x="14633" y="194"/>
                      </a:cubicBezTo>
                      <a:cubicBezTo>
                        <a:pt x="15102" y="194"/>
                        <a:pt x="15569" y="475"/>
                        <a:pt x="15708" y="1034"/>
                      </a:cubicBezTo>
                      <a:cubicBezTo>
                        <a:pt x="15726" y="1082"/>
                        <a:pt x="15761" y="1106"/>
                        <a:pt x="15797" y="1106"/>
                      </a:cubicBezTo>
                      <a:cubicBezTo>
                        <a:pt x="15833" y="1106"/>
                        <a:pt x="15869" y="1082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53"/>
                        <a:pt x="18028" y="1177"/>
                        <a:pt x="18063" y="1177"/>
                      </a:cubicBezTo>
                      <a:cubicBezTo>
                        <a:pt x="18091" y="1177"/>
                        <a:pt x="18118" y="1162"/>
                        <a:pt x="18134" y="1130"/>
                      </a:cubicBezTo>
                      <a:cubicBezTo>
                        <a:pt x="18340" y="686"/>
                        <a:pt x="18750" y="475"/>
                        <a:pt x="19157" y="475"/>
                      </a:cubicBezTo>
                      <a:cubicBezTo>
                        <a:pt x="19649" y="475"/>
                        <a:pt x="20138" y="782"/>
                        <a:pt x="20262" y="1357"/>
                      </a:cubicBezTo>
                      <a:cubicBezTo>
                        <a:pt x="20276" y="1409"/>
                        <a:pt x="20314" y="1431"/>
                        <a:pt x="20353" y="1431"/>
                      </a:cubicBezTo>
                      <a:cubicBezTo>
                        <a:pt x="20413" y="1431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8"/>
                        <a:pt x="17410" y="101"/>
                        <a:pt x="16937" y="101"/>
                      </a:cubicBezTo>
                      <a:cubicBezTo>
                        <a:pt x="16498" y="101"/>
                        <a:pt x="16057" y="323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35" name="Google Shape;2435;p26"/>
                <p:cNvSpPr/>
                <p:nvPr/>
              </p:nvSpPr>
              <p:spPr>
                <a:xfrm>
                  <a:off x="4979623" y="2121833"/>
                  <a:ext cx="4384901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67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7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1" y="342"/>
                        <a:pt x="3553" y="76"/>
                        <a:pt x="3061" y="76"/>
                      </a:cubicBezTo>
                      <a:cubicBezTo>
                        <a:pt x="2596" y="76"/>
                        <a:pt x="2128" y="315"/>
                        <a:pt x="1877" y="798"/>
                      </a:cubicBezTo>
                      <a:cubicBezTo>
                        <a:pt x="1743" y="440"/>
                        <a:pt x="1399" y="197"/>
                        <a:pt x="1012" y="197"/>
                      </a:cubicBezTo>
                      <a:cubicBezTo>
                        <a:pt x="986" y="197"/>
                        <a:pt x="960" y="198"/>
                        <a:pt x="933" y="201"/>
                      </a:cubicBezTo>
                      <a:cubicBezTo>
                        <a:pt x="335" y="260"/>
                        <a:pt x="13" y="834"/>
                        <a:pt x="1" y="1372"/>
                      </a:cubicBezTo>
                      <a:cubicBezTo>
                        <a:pt x="1" y="1420"/>
                        <a:pt x="36" y="1444"/>
                        <a:pt x="72" y="1444"/>
                      </a:cubicBezTo>
                      <a:cubicBezTo>
                        <a:pt x="108" y="1444"/>
                        <a:pt x="144" y="1420"/>
                        <a:pt x="144" y="1372"/>
                      </a:cubicBezTo>
                      <a:cubicBezTo>
                        <a:pt x="168" y="942"/>
                        <a:pt x="383" y="523"/>
                        <a:pt x="825" y="416"/>
                      </a:cubicBezTo>
                      <a:cubicBezTo>
                        <a:pt x="893" y="396"/>
                        <a:pt x="961" y="387"/>
                        <a:pt x="1027" y="387"/>
                      </a:cubicBezTo>
                      <a:cubicBezTo>
                        <a:pt x="1409" y="387"/>
                        <a:pt x="1749" y="690"/>
                        <a:pt x="1770" y="1097"/>
                      </a:cubicBezTo>
                      <a:cubicBezTo>
                        <a:pt x="1770" y="1151"/>
                        <a:pt x="1815" y="1182"/>
                        <a:pt x="1859" y="1182"/>
                      </a:cubicBezTo>
                      <a:cubicBezTo>
                        <a:pt x="1893" y="1182"/>
                        <a:pt x="1927" y="1163"/>
                        <a:pt x="1937" y="1121"/>
                      </a:cubicBezTo>
                      <a:cubicBezTo>
                        <a:pt x="2087" y="544"/>
                        <a:pt x="2570" y="257"/>
                        <a:pt x="3052" y="257"/>
                      </a:cubicBezTo>
                      <a:cubicBezTo>
                        <a:pt x="3529" y="257"/>
                        <a:pt x="4006" y="538"/>
                        <a:pt x="4160" y="1097"/>
                      </a:cubicBezTo>
                      <a:cubicBezTo>
                        <a:pt x="4174" y="1144"/>
                        <a:pt x="4213" y="1168"/>
                        <a:pt x="4252" y="1168"/>
                      </a:cubicBezTo>
                      <a:cubicBezTo>
                        <a:pt x="4282" y="1168"/>
                        <a:pt x="4312" y="1153"/>
                        <a:pt x="4328" y="1121"/>
                      </a:cubicBezTo>
                      <a:cubicBezTo>
                        <a:pt x="4547" y="688"/>
                        <a:pt x="4944" y="475"/>
                        <a:pt x="5336" y="475"/>
                      </a:cubicBezTo>
                      <a:cubicBezTo>
                        <a:pt x="5777" y="475"/>
                        <a:pt x="6213" y="745"/>
                        <a:pt x="6384" y="1276"/>
                      </a:cubicBezTo>
                      <a:cubicBezTo>
                        <a:pt x="6402" y="1318"/>
                        <a:pt x="6438" y="1339"/>
                        <a:pt x="6473" y="1339"/>
                      </a:cubicBezTo>
                      <a:cubicBezTo>
                        <a:pt x="6509" y="1339"/>
                        <a:pt x="6545" y="1318"/>
                        <a:pt x="6563" y="1276"/>
                      </a:cubicBezTo>
                      <a:cubicBezTo>
                        <a:pt x="6740" y="765"/>
                        <a:pt x="7201" y="495"/>
                        <a:pt x="7664" y="495"/>
                      </a:cubicBezTo>
                      <a:cubicBezTo>
                        <a:pt x="8046" y="495"/>
                        <a:pt x="8428" y="678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0"/>
                        <a:pt x="9469" y="365"/>
                        <a:pt x="9908" y="365"/>
                      </a:cubicBezTo>
                      <a:cubicBezTo>
                        <a:pt x="10427" y="365"/>
                        <a:pt x="10944" y="680"/>
                        <a:pt x="11105" y="1276"/>
                      </a:cubicBezTo>
                      <a:cubicBezTo>
                        <a:pt x="11119" y="1317"/>
                        <a:pt x="11156" y="1339"/>
                        <a:pt x="11192" y="1339"/>
                      </a:cubicBezTo>
                      <a:cubicBezTo>
                        <a:pt x="11219" y="1339"/>
                        <a:pt x="11245" y="1326"/>
                        <a:pt x="11261" y="1300"/>
                      </a:cubicBezTo>
                      <a:cubicBezTo>
                        <a:pt x="11504" y="800"/>
                        <a:pt x="12054" y="411"/>
                        <a:pt x="12557" y="411"/>
                      </a:cubicBezTo>
                      <a:cubicBezTo>
                        <a:pt x="12896" y="411"/>
                        <a:pt x="13213" y="588"/>
                        <a:pt x="13401" y="1025"/>
                      </a:cubicBezTo>
                      <a:cubicBezTo>
                        <a:pt x="13416" y="1055"/>
                        <a:pt x="13443" y="1069"/>
                        <a:pt x="13472" y="1069"/>
                      </a:cubicBezTo>
                      <a:cubicBezTo>
                        <a:pt x="13512" y="1069"/>
                        <a:pt x="13554" y="1043"/>
                        <a:pt x="13568" y="1002"/>
                      </a:cubicBezTo>
                      <a:cubicBezTo>
                        <a:pt x="13716" y="450"/>
                        <a:pt x="14179" y="175"/>
                        <a:pt x="14641" y="175"/>
                      </a:cubicBezTo>
                      <a:cubicBezTo>
                        <a:pt x="15111" y="175"/>
                        <a:pt x="15581" y="459"/>
                        <a:pt x="15720" y="1025"/>
                      </a:cubicBezTo>
                      <a:cubicBezTo>
                        <a:pt x="15732" y="1067"/>
                        <a:pt x="15767" y="1088"/>
                        <a:pt x="15805" y="1088"/>
                      </a:cubicBezTo>
                      <a:cubicBezTo>
                        <a:pt x="15842" y="1088"/>
                        <a:pt x="15881" y="1067"/>
                        <a:pt x="15899" y="1025"/>
                      </a:cubicBezTo>
                      <a:cubicBezTo>
                        <a:pt x="16067" y="526"/>
                        <a:pt x="16498" y="281"/>
                        <a:pt x="16929" y="281"/>
                      </a:cubicBezTo>
                      <a:cubicBezTo>
                        <a:pt x="17386" y="281"/>
                        <a:pt x="17843" y="556"/>
                        <a:pt x="17991" y="1097"/>
                      </a:cubicBezTo>
                      <a:cubicBezTo>
                        <a:pt x="17997" y="1136"/>
                        <a:pt x="18032" y="1157"/>
                        <a:pt x="18068" y="1157"/>
                      </a:cubicBezTo>
                      <a:cubicBezTo>
                        <a:pt x="18098" y="1157"/>
                        <a:pt x="18130" y="1142"/>
                        <a:pt x="18146" y="1109"/>
                      </a:cubicBezTo>
                      <a:cubicBezTo>
                        <a:pt x="18352" y="665"/>
                        <a:pt x="18762" y="454"/>
                        <a:pt x="19169" y="454"/>
                      </a:cubicBezTo>
                      <a:cubicBezTo>
                        <a:pt x="19661" y="454"/>
                        <a:pt x="20150" y="761"/>
                        <a:pt x="20274" y="1336"/>
                      </a:cubicBezTo>
                      <a:cubicBezTo>
                        <a:pt x="20284" y="1387"/>
                        <a:pt x="20323" y="1410"/>
                        <a:pt x="20361" y="1410"/>
                      </a:cubicBezTo>
                      <a:cubicBezTo>
                        <a:pt x="20414" y="1410"/>
                        <a:pt x="20467" y="1369"/>
                        <a:pt x="20453" y="1300"/>
                      </a:cubicBezTo>
                      <a:cubicBezTo>
                        <a:pt x="20307" y="645"/>
                        <a:pt x="19746" y="279"/>
                        <a:pt x="19178" y="279"/>
                      </a:cubicBezTo>
                      <a:cubicBezTo>
                        <a:pt x="18772" y="279"/>
                        <a:pt x="18363" y="466"/>
                        <a:pt x="18098" y="870"/>
                      </a:cubicBezTo>
                      <a:cubicBezTo>
                        <a:pt x="17880" y="359"/>
                        <a:pt x="17404" y="98"/>
                        <a:pt x="16928" y="98"/>
                      </a:cubicBezTo>
                      <a:cubicBezTo>
                        <a:pt x="16492" y="98"/>
                        <a:pt x="16055" y="317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36" name="Google Shape;2436;p26"/>
                <p:cNvSpPr/>
                <p:nvPr/>
              </p:nvSpPr>
              <p:spPr>
                <a:xfrm>
                  <a:off x="4979623" y="2662802"/>
                  <a:ext cx="4386829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6" h="1450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7"/>
                      </a:cubicBezTo>
                      <a:cubicBezTo>
                        <a:pt x="10963" y="486"/>
                        <a:pt x="10437" y="193"/>
                        <a:pt x="9909" y="193"/>
                      </a:cubicBezTo>
                      <a:cubicBezTo>
                        <a:pt x="9456" y="193"/>
                        <a:pt x="9003" y="409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6"/>
                        <a:pt x="933" y="198"/>
                      </a:cubicBezTo>
                      <a:cubicBezTo>
                        <a:pt x="335" y="258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51"/>
                        <a:pt x="383" y="533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4"/>
                      </a:cubicBezTo>
                      <a:cubicBezTo>
                        <a:pt x="6402" y="1316"/>
                        <a:pt x="6438" y="1336"/>
                        <a:pt x="6473" y="1336"/>
                      </a:cubicBezTo>
                      <a:cubicBezTo>
                        <a:pt x="6509" y="1336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7" y="590"/>
                        <a:pt x="9467" y="365"/>
                        <a:pt x="9905" y="365"/>
                      </a:cubicBezTo>
                      <a:cubicBezTo>
                        <a:pt x="10428" y="365"/>
                        <a:pt x="10949" y="686"/>
                        <a:pt x="11105" y="1298"/>
                      </a:cubicBezTo>
                      <a:cubicBezTo>
                        <a:pt x="11118" y="1336"/>
                        <a:pt x="11152" y="1358"/>
                        <a:pt x="11187" y="1358"/>
                      </a:cubicBezTo>
                      <a:cubicBezTo>
                        <a:pt x="11215" y="1358"/>
                        <a:pt x="11244" y="1342"/>
                        <a:pt x="11261" y="1310"/>
                      </a:cubicBezTo>
                      <a:cubicBezTo>
                        <a:pt x="11503" y="817"/>
                        <a:pt x="12052" y="432"/>
                        <a:pt x="12555" y="432"/>
                      </a:cubicBezTo>
                      <a:cubicBezTo>
                        <a:pt x="12894" y="432"/>
                        <a:pt x="13213" y="608"/>
                        <a:pt x="13401" y="1047"/>
                      </a:cubicBezTo>
                      <a:cubicBezTo>
                        <a:pt x="13415" y="1075"/>
                        <a:pt x="13440" y="1086"/>
                        <a:pt x="13467" y="1086"/>
                      </a:cubicBezTo>
                      <a:cubicBezTo>
                        <a:pt x="13508" y="1086"/>
                        <a:pt x="13553" y="1059"/>
                        <a:pt x="13568" y="1023"/>
                      </a:cubicBezTo>
                      <a:cubicBezTo>
                        <a:pt x="13717" y="470"/>
                        <a:pt x="14181" y="195"/>
                        <a:pt x="14645" y="195"/>
                      </a:cubicBezTo>
                      <a:cubicBezTo>
                        <a:pt x="15114" y="195"/>
                        <a:pt x="15581" y="476"/>
                        <a:pt x="15720" y="1035"/>
                      </a:cubicBezTo>
                      <a:cubicBezTo>
                        <a:pt x="15732" y="1076"/>
                        <a:pt x="15767" y="1097"/>
                        <a:pt x="15805" y="1097"/>
                      </a:cubicBezTo>
                      <a:cubicBezTo>
                        <a:pt x="15842" y="1097"/>
                        <a:pt x="15881" y="1076"/>
                        <a:pt x="15899" y="1035"/>
                      </a:cubicBezTo>
                      <a:cubicBezTo>
                        <a:pt x="16067" y="541"/>
                        <a:pt x="16497" y="299"/>
                        <a:pt x="16929" y="299"/>
                      </a:cubicBezTo>
                      <a:cubicBezTo>
                        <a:pt x="17385" y="299"/>
                        <a:pt x="17843" y="571"/>
                        <a:pt x="17991" y="1106"/>
                      </a:cubicBezTo>
                      <a:cubicBezTo>
                        <a:pt x="18004" y="1147"/>
                        <a:pt x="18041" y="1168"/>
                        <a:pt x="18077" y="1168"/>
                      </a:cubicBezTo>
                      <a:cubicBezTo>
                        <a:pt x="18104" y="1168"/>
                        <a:pt x="18131" y="1156"/>
                        <a:pt x="18146" y="1130"/>
                      </a:cubicBezTo>
                      <a:cubicBezTo>
                        <a:pt x="18352" y="680"/>
                        <a:pt x="18763" y="466"/>
                        <a:pt x="19171" y="466"/>
                      </a:cubicBezTo>
                      <a:cubicBezTo>
                        <a:pt x="19662" y="466"/>
                        <a:pt x="20150" y="776"/>
                        <a:pt x="20274" y="1357"/>
                      </a:cubicBezTo>
                      <a:cubicBezTo>
                        <a:pt x="20288" y="1403"/>
                        <a:pt x="20322" y="1422"/>
                        <a:pt x="20358" y="1422"/>
                      </a:cubicBezTo>
                      <a:cubicBezTo>
                        <a:pt x="20415" y="1422"/>
                        <a:pt x="20475" y="1371"/>
                        <a:pt x="20453" y="1298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7"/>
                        <a:pt x="17408" y="97"/>
                        <a:pt x="16933" y="97"/>
                      </a:cubicBezTo>
                      <a:cubicBezTo>
                        <a:pt x="16495" y="97"/>
                        <a:pt x="16056" y="318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37" name="Google Shape;2437;p26"/>
                <p:cNvSpPr/>
                <p:nvPr/>
              </p:nvSpPr>
              <p:spPr>
                <a:xfrm>
                  <a:off x="4979623" y="3205700"/>
                  <a:ext cx="4386615" cy="308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2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4"/>
                        <a:pt x="12567" y="244"/>
                      </a:cubicBezTo>
                      <a:cubicBezTo>
                        <a:pt x="12058" y="244"/>
                        <a:pt x="11507" y="578"/>
                        <a:pt x="11201" y="1047"/>
                      </a:cubicBezTo>
                      <a:cubicBezTo>
                        <a:pt x="10962" y="485"/>
                        <a:pt x="10434" y="192"/>
                        <a:pt x="9904" y="192"/>
                      </a:cubicBezTo>
                      <a:cubicBezTo>
                        <a:pt x="9453" y="192"/>
                        <a:pt x="9001" y="404"/>
                        <a:pt x="8727" y="843"/>
                      </a:cubicBezTo>
                      <a:cubicBezTo>
                        <a:pt x="8458" y="482"/>
                        <a:pt x="8059" y="306"/>
                        <a:pt x="7662" y="306"/>
                      </a:cubicBezTo>
                      <a:cubicBezTo>
                        <a:pt x="7194" y="306"/>
                        <a:pt x="6731" y="550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9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5"/>
                        <a:pt x="1012" y="195"/>
                      </a:cubicBezTo>
                      <a:cubicBezTo>
                        <a:pt x="986" y="195"/>
                        <a:pt x="960" y="196"/>
                        <a:pt x="933" y="198"/>
                      </a:cubicBezTo>
                      <a:cubicBezTo>
                        <a:pt x="335" y="258"/>
                        <a:pt x="13" y="832"/>
                        <a:pt x="1" y="1369"/>
                      </a:cubicBezTo>
                      <a:cubicBezTo>
                        <a:pt x="1" y="1417"/>
                        <a:pt x="36" y="1441"/>
                        <a:pt x="72" y="1441"/>
                      </a:cubicBezTo>
                      <a:cubicBezTo>
                        <a:pt x="108" y="1441"/>
                        <a:pt x="144" y="1417"/>
                        <a:pt x="144" y="1369"/>
                      </a:cubicBezTo>
                      <a:cubicBezTo>
                        <a:pt x="168" y="939"/>
                        <a:pt x="383" y="533"/>
                        <a:pt x="825" y="413"/>
                      </a:cubicBezTo>
                      <a:cubicBezTo>
                        <a:pt x="893" y="394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5"/>
                      </a:cubicBezTo>
                      <a:cubicBezTo>
                        <a:pt x="1770" y="1148"/>
                        <a:pt x="1815" y="1179"/>
                        <a:pt x="1859" y="1179"/>
                      </a:cubicBezTo>
                      <a:cubicBezTo>
                        <a:pt x="1893" y="1179"/>
                        <a:pt x="1927" y="1160"/>
                        <a:pt x="1937" y="1118"/>
                      </a:cubicBezTo>
                      <a:cubicBezTo>
                        <a:pt x="2087" y="548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3" y="1145"/>
                        <a:pt x="4211" y="1167"/>
                        <a:pt x="4248" y="1167"/>
                      </a:cubicBezTo>
                      <a:cubicBezTo>
                        <a:pt x="4280" y="1167"/>
                        <a:pt x="4311" y="1151"/>
                        <a:pt x="4328" y="1118"/>
                      </a:cubicBezTo>
                      <a:cubicBezTo>
                        <a:pt x="4547" y="685"/>
                        <a:pt x="4944" y="472"/>
                        <a:pt x="5336" y="472"/>
                      </a:cubicBezTo>
                      <a:cubicBezTo>
                        <a:pt x="5777" y="472"/>
                        <a:pt x="6213" y="742"/>
                        <a:pt x="6384" y="1274"/>
                      </a:cubicBezTo>
                      <a:cubicBezTo>
                        <a:pt x="6402" y="1316"/>
                        <a:pt x="6438" y="1337"/>
                        <a:pt x="6473" y="1337"/>
                      </a:cubicBezTo>
                      <a:cubicBezTo>
                        <a:pt x="6509" y="1337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9"/>
                      </a:cubicBezTo>
                      <a:cubicBezTo>
                        <a:pt x="8673" y="1083"/>
                        <a:pt x="8700" y="1095"/>
                        <a:pt x="8727" y="1095"/>
                      </a:cubicBezTo>
                      <a:cubicBezTo>
                        <a:pt x="8754" y="1095"/>
                        <a:pt x="8781" y="1083"/>
                        <a:pt x="8798" y="1059"/>
                      </a:cubicBezTo>
                      <a:cubicBezTo>
                        <a:pt x="9026" y="598"/>
                        <a:pt x="9458" y="378"/>
                        <a:pt x="9890" y="378"/>
                      </a:cubicBezTo>
                      <a:cubicBezTo>
                        <a:pt x="10410" y="378"/>
                        <a:pt x="10930" y="697"/>
                        <a:pt x="11094" y="1298"/>
                      </a:cubicBezTo>
                      <a:cubicBezTo>
                        <a:pt x="11106" y="1337"/>
                        <a:pt x="11140" y="1358"/>
                        <a:pt x="11175" y="1358"/>
                      </a:cubicBezTo>
                      <a:cubicBezTo>
                        <a:pt x="11203" y="1358"/>
                        <a:pt x="11232" y="1343"/>
                        <a:pt x="11249" y="1310"/>
                      </a:cubicBezTo>
                      <a:cubicBezTo>
                        <a:pt x="11491" y="818"/>
                        <a:pt x="12040" y="432"/>
                        <a:pt x="12543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3" y="1075"/>
                        <a:pt x="13428" y="1086"/>
                        <a:pt x="13455" y="1086"/>
                      </a:cubicBezTo>
                      <a:cubicBezTo>
                        <a:pt x="13496" y="1086"/>
                        <a:pt x="13541" y="1059"/>
                        <a:pt x="13556" y="1023"/>
                      </a:cubicBezTo>
                      <a:cubicBezTo>
                        <a:pt x="13699" y="464"/>
                        <a:pt x="14164" y="186"/>
                        <a:pt x="14629" y="186"/>
                      </a:cubicBezTo>
                      <a:cubicBezTo>
                        <a:pt x="15099" y="186"/>
                        <a:pt x="15569" y="470"/>
                        <a:pt x="15708" y="1035"/>
                      </a:cubicBezTo>
                      <a:cubicBezTo>
                        <a:pt x="15726" y="1077"/>
                        <a:pt x="15761" y="1097"/>
                        <a:pt x="15797" y="1097"/>
                      </a:cubicBezTo>
                      <a:cubicBezTo>
                        <a:pt x="15833" y="1097"/>
                        <a:pt x="15869" y="1077"/>
                        <a:pt x="15887" y="1035"/>
                      </a:cubicBezTo>
                      <a:cubicBezTo>
                        <a:pt x="16055" y="541"/>
                        <a:pt x="16486" y="299"/>
                        <a:pt x="16917" y="299"/>
                      </a:cubicBezTo>
                      <a:cubicBezTo>
                        <a:pt x="17373" y="299"/>
                        <a:pt x="17831" y="571"/>
                        <a:pt x="17979" y="1106"/>
                      </a:cubicBezTo>
                      <a:cubicBezTo>
                        <a:pt x="17992" y="1147"/>
                        <a:pt x="18029" y="1169"/>
                        <a:pt x="18065" y="1169"/>
                      </a:cubicBezTo>
                      <a:cubicBezTo>
                        <a:pt x="18092" y="1169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5"/>
                        <a:pt x="20315" y="1426"/>
                        <a:pt x="20354" y="1426"/>
                      </a:cubicBezTo>
                      <a:cubicBezTo>
                        <a:pt x="20414" y="1426"/>
                        <a:pt x="20475" y="1377"/>
                        <a:pt x="20453" y="1298"/>
                      </a:cubicBezTo>
                      <a:cubicBezTo>
                        <a:pt x="20307" y="644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8"/>
                        <a:pt x="17408" y="97"/>
                        <a:pt x="16933" y="97"/>
                      </a:cubicBezTo>
                      <a:cubicBezTo>
                        <a:pt x="16495" y="97"/>
                        <a:pt x="16056" y="319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38" name="Google Shape;2438;p26"/>
                <p:cNvSpPr/>
                <p:nvPr/>
              </p:nvSpPr>
              <p:spPr>
                <a:xfrm>
                  <a:off x="4977052" y="3746027"/>
                  <a:ext cx="4389186" cy="310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51" extrusionOk="0">
                      <a:moveTo>
                        <a:pt x="14650" y="1"/>
                      </a:moveTo>
                      <a:cubicBezTo>
                        <a:pt x="14175" y="1"/>
                        <a:pt x="13699" y="258"/>
                        <a:pt x="13472" y="772"/>
                      </a:cubicBezTo>
                      <a:cubicBezTo>
                        <a:pt x="13249" y="399"/>
                        <a:pt x="12919" y="244"/>
                        <a:pt x="12570" y="244"/>
                      </a:cubicBezTo>
                      <a:cubicBezTo>
                        <a:pt x="12060" y="244"/>
                        <a:pt x="11512" y="578"/>
                        <a:pt x="11213" y="1047"/>
                      </a:cubicBezTo>
                      <a:cubicBezTo>
                        <a:pt x="10975" y="488"/>
                        <a:pt x="10451" y="198"/>
                        <a:pt x="9925" y="198"/>
                      </a:cubicBezTo>
                      <a:cubicBezTo>
                        <a:pt x="9471" y="198"/>
                        <a:pt x="9015" y="413"/>
                        <a:pt x="8739" y="856"/>
                      </a:cubicBezTo>
                      <a:cubicBezTo>
                        <a:pt x="8469" y="493"/>
                        <a:pt x="8068" y="317"/>
                        <a:pt x="7669" y="317"/>
                      </a:cubicBezTo>
                      <a:cubicBezTo>
                        <a:pt x="7201" y="317"/>
                        <a:pt x="6737" y="558"/>
                        <a:pt x="6491" y="1023"/>
                      </a:cubicBezTo>
                      <a:cubicBezTo>
                        <a:pt x="6262" y="545"/>
                        <a:pt x="5802" y="298"/>
                        <a:pt x="5341" y="298"/>
                      </a:cubicBezTo>
                      <a:cubicBezTo>
                        <a:pt x="4937" y="298"/>
                        <a:pt x="4531" y="489"/>
                        <a:pt x="4280" y="880"/>
                      </a:cubicBezTo>
                      <a:cubicBezTo>
                        <a:pt x="4052" y="349"/>
                        <a:pt x="3556" y="79"/>
                        <a:pt x="3060" y="79"/>
                      </a:cubicBezTo>
                      <a:cubicBezTo>
                        <a:pt x="2596" y="79"/>
                        <a:pt x="2132" y="316"/>
                        <a:pt x="1889" y="796"/>
                      </a:cubicBezTo>
                      <a:cubicBezTo>
                        <a:pt x="1744" y="438"/>
                        <a:pt x="1399" y="195"/>
                        <a:pt x="1022" y="195"/>
                      </a:cubicBezTo>
                      <a:cubicBezTo>
                        <a:pt x="997" y="195"/>
                        <a:pt x="971" y="196"/>
                        <a:pt x="945" y="198"/>
                      </a:cubicBezTo>
                      <a:cubicBezTo>
                        <a:pt x="347" y="258"/>
                        <a:pt x="13" y="832"/>
                        <a:pt x="1" y="1370"/>
                      </a:cubicBezTo>
                      <a:cubicBezTo>
                        <a:pt x="1" y="1423"/>
                        <a:pt x="40" y="1450"/>
                        <a:pt x="78" y="1450"/>
                      </a:cubicBezTo>
                      <a:cubicBezTo>
                        <a:pt x="117" y="1450"/>
                        <a:pt x="156" y="1423"/>
                        <a:pt x="156" y="1370"/>
                      </a:cubicBezTo>
                      <a:cubicBezTo>
                        <a:pt x="168" y="951"/>
                        <a:pt x="395" y="533"/>
                        <a:pt x="825" y="413"/>
                      </a:cubicBezTo>
                      <a:cubicBezTo>
                        <a:pt x="895" y="394"/>
                        <a:pt x="964" y="385"/>
                        <a:pt x="1032" y="385"/>
                      </a:cubicBezTo>
                      <a:cubicBezTo>
                        <a:pt x="1420" y="385"/>
                        <a:pt x="1760" y="688"/>
                        <a:pt x="1770" y="1095"/>
                      </a:cubicBezTo>
                      <a:cubicBezTo>
                        <a:pt x="1770" y="1153"/>
                        <a:pt x="1816" y="1183"/>
                        <a:pt x="1862" y="1183"/>
                      </a:cubicBezTo>
                      <a:cubicBezTo>
                        <a:pt x="1900" y="1183"/>
                        <a:pt x="1938" y="1162"/>
                        <a:pt x="1949" y="1119"/>
                      </a:cubicBezTo>
                      <a:cubicBezTo>
                        <a:pt x="2099" y="548"/>
                        <a:pt x="2582" y="261"/>
                        <a:pt x="3064" y="261"/>
                      </a:cubicBezTo>
                      <a:cubicBezTo>
                        <a:pt x="3541" y="261"/>
                        <a:pt x="4018" y="542"/>
                        <a:pt x="4172" y="1107"/>
                      </a:cubicBezTo>
                      <a:cubicBezTo>
                        <a:pt x="4185" y="1145"/>
                        <a:pt x="4219" y="1167"/>
                        <a:pt x="4253" y="1167"/>
                      </a:cubicBezTo>
                      <a:cubicBezTo>
                        <a:pt x="4282" y="1167"/>
                        <a:pt x="4311" y="1151"/>
                        <a:pt x="4328" y="1119"/>
                      </a:cubicBezTo>
                      <a:cubicBezTo>
                        <a:pt x="4553" y="686"/>
                        <a:pt x="4950" y="472"/>
                        <a:pt x="5342" y="472"/>
                      </a:cubicBezTo>
                      <a:cubicBezTo>
                        <a:pt x="5783" y="472"/>
                        <a:pt x="6219" y="742"/>
                        <a:pt x="6396" y="1274"/>
                      </a:cubicBezTo>
                      <a:cubicBezTo>
                        <a:pt x="6408" y="1316"/>
                        <a:pt x="6444" y="1337"/>
                        <a:pt x="6480" y="1337"/>
                      </a:cubicBezTo>
                      <a:cubicBezTo>
                        <a:pt x="6515" y="1337"/>
                        <a:pt x="6551" y="1316"/>
                        <a:pt x="6563" y="1274"/>
                      </a:cubicBezTo>
                      <a:cubicBezTo>
                        <a:pt x="6740" y="763"/>
                        <a:pt x="7201" y="492"/>
                        <a:pt x="7664" y="492"/>
                      </a:cubicBezTo>
                      <a:cubicBezTo>
                        <a:pt x="8046" y="492"/>
                        <a:pt x="8428" y="676"/>
                        <a:pt x="8655" y="1059"/>
                      </a:cubicBezTo>
                      <a:cubicBezTo>
                        <a:pt x="8673" y="1089"/>
                        <a:pt x="8703" y="1104"/>
                        <a:pt x="8733" y="1104"/>
                      </a:cubicBezTo>
                      <a:cubicBezTo>
                        <a:pt x="8763" y="1104"/>
                        <a:pt x="8793" y="1089"/>
                        <a:pt x="8810" y="1059"/>
                      </a:cubicBezTo>
                      <a:cubicBezTo>
                        <a:pt x="9038" y="598"/>
                        <a:pt x="9470" y="378"/>
                        <a:pt x="9901" y="378"/>
                      </a:cubicBezTo>
                      <a:cubicBezTo>
                        <a:pt x="10420" y="378"/>
                        <a:pt x="10937" y="697"/>
                        <a:pt x="11094" y="1298"/>
                      </a:cubicBezTo>
                      <a:cubicBezTo>
                        <a:pt x="11107" y="1337"/>
                        <a:pt x="11140" y="1358"/>
                        <a:pt x="11177" y="1358"/>
                      </a:cubicBezTo>
                      <a:cubicBezTo>
                        <a:pt x="11207" y="1358"/>
                        <a:pt x="11239" y="1343"/>
                        <a:pt x="11261" y="1310"/>
                      </a:cubicBezTo>
                      <a:cubicBezTo>
                        <a:pt x="11496" y="818"/>
                        <a:pt x="12042" y="432"/>
                        <a:pt x="12544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4" y="1077"/>
                        <a:pt x="13433" y="1090"/>
                        <a:pt x="13464" y="1090"/>
                      </a:cubicBezTo>
                      <a:cubicBezTo>
                        <a:pt x="13506" y="1090"/>
                        <a:pt x="13549" y="1065"/>
                        <a:pt x="13556" y="1023"/>
                      </a:cubicBezTo>
                      <a:cubicBezTo>
                        <a:pt x="13705" y="464"/>
                        <a:pt x="14173" y="186"/>
                        <a:pt x="14639" y="186"/>
                      </a:cubicBezTo>
                      <a:cubicBezTo>
                        <a:pt x="15111" y="186"/>
                        <a:pt x="15581" y="470"/>
                        <a:pt x="15720" y="1035"/>
                      </a:cubicBezTo>
                      <a:cubicBezTo>
                        <a:pt x="15732" y="1077"/>
                        <a:pt x="15767" y="1098"/>
                        <a:pt x="15803" y="1098"/>
                      </a:cubicBezTo>
                      <a:cubicBezTo>
                        <a:pt x="15839" y="1098"/>
                        <a:pt x="15875" y="1077"/>
                        <a:pt x="15887" y="1035"/>
                      </a:cubicBezTo>
                      <a:cubicBezTo>
                        <a:pt x="16061" y="542"/>
                        <a:pt x="16494" y="299"/>
                        <a:pt x="16926" y="299"/>
                      </a:cubicBezTo>
                      <a:cubicBezTo>
                        <a:pt x="17383" y="299"/>
                        <a:pt x="17837" y="572"/>
                        <a:pt x="17979" y="1107"/>
                      </a:cubicBezTo>
                      <a:cubicBezTo>
                        <a:pt x="17993" y="1148"/>
                        <a:pt x="18031" y="1174"/>
                        <a:pt x="18070" y="1174"/>
                      </a:cubicBezTo>
                      <a:cubicBezTo>
                        <a:pt x="18098" y="1174"/>
                        <a:pt x="18126" y="1161"/>
                        <a:pt x="18146" y="1131"/>
                      </a:cubicBezTo>
                      <a:cubicBezTo>
                        <a:pt x="18347" y="680"/>
                        <a:pt x="18754" y="466"/>
                        <a:pt x="19161" y="466"/>
                      </a:cubicBezTo>
                      <a:cubicBezTo>
                        <a:pt x="19650" y="466"/>
                        <a:pt x="20138" y="777"/>
                        <a:pt x="20262" y="1358"/>
                      </a:cubicBezTo>
                      <a:cubicBezTo>
                        <a:pt x="20281" y="1409"/>
                        <a:pt x="20321" y="1431"/>
                        <a:pt x="20362" y="1431"/>
                      </a:cubicBezTo>
                      <a:cubicBezTo>
                        <a:pt x="20425" y="1431"/>
                        <a:pt x="20487" y="1378"/>
                        <a:pt x="20465" y="1298"/>
                      </a:cubicBezTo>
                      <a:cubicBezTo>
                        <a:pt x="20319" y="643"/>
                        <a:pt x="19754" y="276"/>
                        <a:pt x="19185" y="276"/>
                      </a:cubicBezTo>
                      <a:cubicBezTo>
                        <a:pt x="18778" y="276"/>
                        <a:pt x="18370" y="464"/>
                        <a:pt x="18110" y="868"/>
                      </a:cubicBezTo>
                      <a:cubicBezTo>
                        <a:pt x="17886" y="358"/>
                        <a:pt x="17414" y="97"/>
                        <a:pt x="16941" y="97"/>
                      </a:cubicBezTo>
                      <a:cubicBezTo>
                        <a:pt x="16504" y="97"/>
                        <a:pt x="16068" y="319"/>
                        <a:pt x="15827" y="772"/>
                      </a:cubicBezTo>
                      <a:cubicBezTo>
                        <a:pt x="15600" y="258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39" name="Google Shape;2439;p26"/>
                <p:cNvSpPr/>
                <p:nvPr/>
              </p:nvSpPr>
              <p:spPr>
                <a:xfrm>
                  <a:off x="4979623" y="4288496"/>
                  <a:ext cx="4386615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6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0" y="347"/>
                        <a:pt x="3550" y="80"/>
                        <a:pt x="3057" y="80"/>
                      </a:cubicBezTo>
                      <a:cubicBezTo>
                        <a:pt x="2593" y="80"/>
                        <a:pt x="2127" y="317"/>
                        <a:pt x="1877" y="798"/>
                      </a:cubicBezTo>
                      <a:cubicBezTo>
                        <a:pt x="1743" y="430"/>
                        <a:pt x="1401" y="197"/>
                        <a:pt x="1016" y="197"/>
                      </a:cubicBezTo>
                      <a:cubicBezTo>
                        <a:pt x="988" y="197"/>
                        <a:pt x="961" y="198"/>
                        <a:pt x="933" y="200"/>
                      </a:cubicBezTo>
                      <a:cubicBezTo>
                        <a:pt x="335" y="248"/>
                        <a:pt x="13" y="822"/>
                        <a:pt x="1" y="1372"/>
                      </a:cubicBezTo>
                      <a:cubicBezTo>
                        <a:pt x="1" y="1420"/>
                        <a:pt x="36" y="1443"/>
                        <a:pt x="72" y="1443"/>
                      </a:cubicBezTo>
                      <a:cubicBezTo>
                        <a:pt x="108" y="1443"/>
                        <a:pt x="144" y="1420"/>
                        <a:pt x="144" y="1372"/>
                      </a:cubicBezTo>
                      <a:cubicBezTo>
                        <a:pt x="168" y="941"/>
                        <a:pt x="383" y="523"/>
                        <a:pt x="825" y="415"/>
                      </a:cubicBezTo>
                      <a:cubicBezTo>
                        <a:pt x="894" y="396"/>
                        <a:pt x="964" y="386"/>
                        <a:pt x="1032" y="386"/>
                      </a:cubicBezTo>
                      <a:cubicBezTo>
                        <a:pt x="1411" y="386"/>
                        <a:pt x="1749" y="681"/>
                        <a:pt x="1770" y="1097"/>
                      </a:cubicBezTo>
                      <a:cubicBezTo>
                        <a:pt x="1770" y="1149"/>
                        <a:pt x="1812" y="1180"/>
                        <a:pt x="1855" y="1180"/>
                      </a:cubicBezTo>
                      <a:cubicBezTo>
                        <a:pt x="1890" y="1180"/>
                        <a:pt x="1926" y="1158"/>
                        <a:pt x="1937" y="1109"/>
                      </a:cubicBezTo>
                      <a:cubicBezTo>
                        <a:pt x="2087" y="538"/>
                        <a:pt x="2570" y="251"/>
                        <a:pt x="3052" y="251"/>
                      </a:cubicBezTo>
                      <a:cubicBezTo>
                        <a:pt x="3529" y="251"/>
                        <a:pt x="4006" y="532"/>
                        <a:pt x="4160" y="1097"/>
                      </a:cubicBezTo>
                      <a:cubicBezTo>
                        <a:pt x="4174" y="1143"/>
                        <a:pt x="4213" y="1168"/>
                        <a:pt x="4252" y="1168"/>
                      </a:cubicBezTo>
                      <a:cubicBezTo>
                        <a:pt x="4282" y="1168"/>
                        <a:pt x="4312" y="1152"/>
                        <a:pt x="4328" y="1121"/>
                      </a:cubicBezTo>
                      <a:cubicBezTo>
                        <a:pt x="4547" y="688"/>
                        <a:pt x="4944" y="474"/>
                        <a:pt x="5336" y="474"/>
                      </a:cubicBezTo>
                      <a:cubicBezTo>
                        <a:pt x="5777" y="474"/>
                        <a:pt x="6213" y="745"/>
                        <a:pt x="6384" y="1276"/>
                      </a:cubicBezTo>
                      <a:cubicBezTo>
                        <a:pt x="6402" y="1312"/>
                        <a:pt x="6438" y="1330"/>
                        <a:pt x="6473" y="1330"/>
                      </a:cubicBezTo>
                      <a:cubicBezTo>
                        <a:pt x="6509" y="1330"/>
                        <a:pt x="6545" y="1312"/>
                        <a:pt x="6563" y="1276"/>
                      </a:cubicBezTo>
                      <a:cubicBezTo>
                        <a:pt x="6740" y="759"/>
                        <a:pt x="7200" y="485"/>
                        <a:pt x="7663" y="485"/>
                      </a:cubicBezTo>
                      <a:cubicBezTo>
                        <a:pt x="8044" y="485"/>
                        <a:pt x="8428" y="672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7"/>
                        <a:pt x="9463" y="375"/>
                        <a:pt x="9898" y="375"/>
                      </a:cubicBezTo>
                      <a:cubicBezTo>
                        <a:pt x="10415" y="375"/>
                        <a:pt x="10931" y="690"/>
                        <a:pt x="11094" y="1288"/>
                      </a:cubicBezTo>
                      <a:cubicBezTo>
                        <a:pt x="11100" y="1335"/>
                        <a:pt x="11137" y="1359"/>
                        <a:pt x="11174" y="1359"/>
                      </a:cubicBezTo>
                      <a:cubicBezTo>
                        <a:pt x="11203" y="1359"/>
                        <a:pt x="11233" y="1344"/>
                        <a:pt x="11249" y="1312"/>
                      </a:cubicBezTo>
                      <a:cubicBezTo>
                        <a:pt x="11493" y="818"/>
                        <a:pt x="12045" y="426"/>
                        <a:pt x="12549" y="426"/>
                      </a:cubicBezTo>
                      <a:cubicBezTo>
                        <a:pt x="12886" y="426"/>
                        <a:pt x="13202" y="601"/>
                        <a:pt x="13389" y="1037"/>
                      </a:cubicBezTo>
                      <a:cubicBezTo>
                        <a:pt x="13403" y="1071"/>
                        <a:pt x="13430" y="1085"/>
                        <a:pt x="13458" y="1085"/>
                      </a:cubicBezTo>
                      <a:cubicBezTo>
                        <a:pt x="13498" y="1085"/>
                        <a:pt x="13542" y="1056"/>
                        <a:pt x="13556" y="1013"/>
                      </a:cubicBezTo>
                      <a:cubicBezTo>
                        <a:pt x="13698" y="462"/>
                        <a:pt x="14161" y="187"/>
                        <a:pt x="14625" y="187"/>
                      </a:cubicBezTo>
                      <a:cubicBezTo>
                        <a:pt x="15096" y="187"/>
                        <a:pt x="15569" y="471"/>
                        <a:pt x="15708" y="1037"/>
                      </a:cubicBezTo>
                      <a:cubicBezTo>
                        <a:pt x="15726" y="1079"/>
                        <a:pt x="15761" y="1100"/>
                        <a:pt x="15797" y="1100"/>
                      </a:cubicBezTo>
                      <a:cubicBezTo>
                        <a:pt x="15833" y="1100"/>
                        <a:pt x="15869" y="1079"/>
                        <a:pt x="15887" y="1037"/>
                      </a:cubicBezTo>
                      <a:cubicBezTo>
                        <a:pt x="16055" y="544"/>
                        <a:pt x="16486" y="301"/>
                        <a:pt x="16917" y="301"/>
                      </a:cubicBezTo>
                      <a:cubicBezTo>
                        <a:pt x="17373" y="301"/>
                        <a:pt x="17831" y="574"/>
                        <a:pt x="17979" y="1109"/>
                      </a:cubicBezTo>
                      <a:cubicBezTo>
                        <a:pt x="17992" y="1150"/>
                        <a:pt x="18029" y="1171"/>
                        <a:pt x="18065" y="1171"/>
                      </a:cubicBezTo>
                      <a:cubicBezTo>
                        <a:pt x="18092" y="1171"/>
                        <a:pt x="18119" y="1159"/>
                        <a:pt x="18134" y="1133"/>
                      </a:cubicBezTo>
                      <a:cubicBezTo>
                        <a:pt x="18341" y="681"/>
                        <a:pt x="18753" y="467"/>
                        <a:pt x="19162" y="467"/>
                      </a:cubicBezTo>
                      <a:cubicBezTo>
                        <a:pt x="19652" y="467"/>
                        <a:pt x="20138" y="775"/>
                        <a:pt x="20262" y="1348"/>
                      </a:cubicBezTo>
                      <a:cubicBezTo>
                        <a:pt x="20276" y="1400"/>
                        <a:pt x="20315" y="1422"/>
                        <a:pt x="20355" y="1422"/>
                      </a:cubicBezTo>
                      <a:cubicBezTo>
                        <a:pt x="20414" y="1422"/>
                        <a:pt x="20475" y="1372"/>
                        <a:pt x="20453" y="1300"/>
                      </a:cubicBezTo>
                      <a:cubicBezTo>
                        <a:pt x="20307" y="645"/>
                        <a:pt x="19746" y="278"/>
                        <a:pt x="19178" y="278"/>
                      </a:cubicBezTo>
                      <a:cubicBezTo>
                        <a:pt x="18772" y="278"/>
                        <a:pt x="18363" y="466"/>
                        <a:pt x="18098" y="870"/>
                      </a:cubicBezTo>
                      <a:cubicBezTo>
                        <a:pt x="17880" y="358"/>
                        <a:pt x="17404" y="97"/>
                        <a:pt x="16928" y="97"/>
                      </a:cubicBezTo>
                      <a:cubicBezTo>
                        <a:pt x="16492" y="97"/>
                        <a:pt x="16055" y="316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40" name="Google Shape;2440;p26"/>
                <p:cNvSpPr/>
                <p:nvPr/>
              </p:nvSpPr>
              <p:spPr>
                <a:xfrm>
                  <a:off x="4979623" y="4829466"/>
                  <a:ext cx="4386615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0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5"/>
                        <a:pt x="933" y="198"/>
                      </a:cubicBezTo>
                      <a:cubicBezTo>
                        <a:pt x="335" y="257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39"/>
                        <a:pt x="383" y="532"/>
                        <a:pt x="825" y="413"/>
                      </a:cubicBezTo>
                      <a:cubicBezTo>
                        <a:pt x="890" y="396"/>
                        <a:pt x="954" y="388"/>
                        <a:pt x="1018" y="388"/>
                      </a:cubicBezTo>
                      <a:cubicBezTo>
                        <a:pt x="1403" y="388"/>
                        <a:pt x="1749" y="684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8" y="690"/>
                        <a:pt x="4947" y="473"/>
                        <a:pt x="5340" y="473"/>
                      </a:cubicBezTo>
                      <a:cubicBezTo>
                        <a:pt x="5780" y="473"/>
                        <a:pt x="6214" y="743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6" y="597"/>
                        <a:pt x="9458" y="377"/>
                        <a:pt x="9890" y="377"/>
                      </a:cubicBezTo>
                      <a:cubicBezTo>
                        <a:pt x="10410" y="377"/>
                        <a:pt x="10930" y="696"/>
                        <a:pt x="11094" y="1297"/>
                      </a:cubicBezTo>
                      <a:cubicBezTo>
                        <a:pt x="11100" y="1338"/>
                        <a:pt x="11138" y="1359"/>
                        <a:pt x="11176" y="1359"/>
                      </a:cubicBezTo>
                      <a:cubicBezTo>
                        <a:pt x="11205" y="1359"/>
                        <a:pt x="11233" y="1347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699" y="463"/>
                        <a:pt x="14164" y="186"/>
                        <a:pt x="14629" y="186"/>
                      </a:cubicBezTo>
                      <a:cubicBezTo>
                        <a:pt x="15099" y="186"/>
                        <a:pt x="15569" y="469"/>
                        <a:pt x="15708" y="1034"/>
                      </a:cubicBezTo>
                      <a:cubicBezTo>
                        <a:pt x="15726" y="1076"/>
                        <a:pt x="15761" y="1097"/>
                        <a:pt x="15797" y="1097"/>
                      </a:cubicBezTo>
                      <a:cubicBezTo>
                        <a:pt x="15833" y="1097"/>
                        <a:pt x="15869" y="1076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47"/>
                        <a:pt x="18029" y="1168"/>
                        <a:pt x="18065" y="1168"/>
                      </a:cubicBezTo>
                      <a:cubicBezTo>
                        <a:pt x="18092" y="1168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4"/>
                        <a:pt x="20315" y="1425"/>
                        <a:pt x="20354" y="1425"/>
                      </a:cubicBezTo>
                      <a:cubicBezTo>
                        <a:pt x="20414" y="1425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7"/>
                        <a:pt x="17408" y="96"/>
                        <a:pt x="16933" y="96"/>
                      </a:cubicBezTo>
                      <a:cubicBezTo>
                        <a:pt x="16495" y="96"/>
                        <a:pt x="16056" y="318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441" name="Google Shape;2441;p26"/>
              <p:cNvGrpSpPr/>
              <p:nvPr/>
            </p:nvGrpSpPr>
            <p:grpSpPr>
              <a:xfrm>
                <a:off x="-76454" y="1675579"/>
                <a:ext cx="3113402" cy="3677686"/>
                <a:chOff x="4977052" y="-44831"/>
                <a:chExt cx="4389400" cy="5184952"/>
              </a:xfrm>
            </p:grpSpPr>
            <p:sp>
              <p:nvSpPr>
                <p:cNvPr id="2442" name="Google Shape;2442;p26"/>
                <p:cNvSpPr/>
                <p:nvPr/>
              </p:nvSpPr>
              <p:spPr>
                <a:xfrm>
                  <a:off x="4977052" y="-44831"/>
                  <a:ext cx="4389186" cy="309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45" extrusionOk="0">
                      <a:moveTo>
                        <a:pt x="14650" y="1"/>
                      </a:moveTo>
                      <a:cubicBezTo>
                        <a:pt x="14175" y="1"/>
                        <a:pt x="13699" y="255"/>
                        <a:pt x="13472" y="763"/>
                      </a:cubicBezTo>
                      <a:cubicBezTo>
                        <a:pt x="13251" y="397"/>
                        <a:pt x="12922" y="244"/>
                        <a:pt x="12576" y="244"/>
                      </a:cubicBezTo>
                      <a:cubicBezTo>
                        <a:pt x="12064" y="244"/>
                        <a:pt x="11513" y="579"/>
                        <a:pt x="11213" y="1050"/>
                      </a:cubicBezTo>
                      <a:cubicBezTo>
                        <a:pt x="10974" y="488"/>
                        <a:pt x="10446" y="195"/>
                        <a:pt x="9916" y="195"/>
                      </a:cubicBezTo>
                      <a:cubicBezTo>
                        <a:pt x="9465" y="195"/>
                        <a:pt x="9013" y="407"/>
                        <a:pt x="8739" y="846"/>
                      </a:cubicBezTo>
                      <a:cubicBezTo>
                        <a:pt x="8470" y="485"/>
                        <a:pt x="8071" y="309"/>
                        <a:pt x="7673" y="309"/>
                      </a:cubicBezTo>
                      <a:cubicBezTo>
                        <a:pt x="7204" y="309"/>
                        <a:pt x="6737" y="553"/>
                        <a:pt x="6491" y="1026"/>
                      </a:cubicBezTo>
                      <a:cubicBezTo>
                        <a:pt x="6262" y="548"/>
                        <a:pt x="5802" y="301"/>
                        <a:pt x="5341" y="301"/>
                      </a:cubicBezTo>
                      <a:cubicBezTo>
                        <a:pt x="4937" y="301"/>
                        <a:pt x="4531" y="491"/>
                        <a:pt x="4280" y="882"/>
                      </a:cubicBezTo>
                      <a:cubicBezTo>
                        <a:pt x="4052" y="352"/>
                        <a:pt x="3556" y="82"/>
                        <a:pt x="3060" y="82"/>
                      </a:cubicBezTo>
                      <a:cubicBezTo>
                        <a:pt x="2596" y="82"/>
                        <a:pt x="2132" y="319"/>
                        <a:pt x="1889" y="799"/>
                      </a:cubicBezTo>
                      <a:cubicBezTo>
                        <a:pt x="1744" y="430"/>
                        <a:pt x="1401" y="197"/>
                        <a:pt x="1025" y="197"/>
                      </a:cubicBezTo>
                      <a:cubicBezTo>
                        <a:pt x="999" y="197"/>
                        <a:pt x="972" y="199"/>
                        <a:pt x="945" y="201"/>
                      </a:cubicBezTo>
                      <a:cubicBezTo>
                        <a:pt x="347" y="261"/>
                        <a:pt x="13" y="823"/>
                        <a:pt x="1" y="1372"/>
                      </a:cubicBezTo>
                      <a:cubicBezTo>
                        <a:pt x="1" y="1420"/>
                        <a:pt x="40" y="1444"/>
                        <a:pt x="78" y="1444"/>
                      </a:cubicBezTo>
                      <a:cubicBezTo>
                        <a:pt x="117" y="1444"/>
                        <a:pt x="156" y="1420"/>
                        <a:pt x="156" y="1372"/>
                      </a:cubicBezTo>
                      <a:cubicBezTo>
                        <a:pt x="168" y="942"/>
                        <a:pt x="395" y="524"/>
                        <a:pt x="825" y="416"/>
                      </a:cubicBezTo>
                      <a:cubicBezTo>
                        <a:pt x="895" y="397"/>
                        <a:pt x="964" y="387"/>
                        <a:pt x="1031" y="387"/>
                      </a:cubicBezTo>
                      <a:cubicBezTo>
                        <a:pt x="1417" y="387"/>
                        <a:pt x="1749" y="690"/>
                        <a:pt x="1770" y="1097"/>
                      </a:cubicBezTo>
                      <a:cubicBezTo>
                        <a:pt x="1770" y="1151"/>
                        <a:pt x="1819" y="1182"/>
                        <a:pt x="1866" y="1182"/>
                      </a:cubicBezTo>
                      <a:cubicBezTo>
                        <a:pt x="1903" y="1182"/>
                        <a:pt x="1939" y="1163"/>
                        <a:pt x="1949" y="1121"/>
                      </a:cubicBezTo>
                      <a:cubicBezTo>
                        <a:pt x="2100" y="549"/>
                        <a:pt x="2581" y="262"/>
                        <a:pt x="3063" y="262"/>
                      </a:cubicBezTo>
                      <a:cubicBezTo>
                        <a:pt x="3538" y="262"/>
                        <a:pt x="4012" y="540"/>
                        <a:pt x="4172" y="1097"/>
                      </a:cubicBezTo>
                      <a:cubicBezTo>
                        <a:pt x="4186" y="1144"/>
                        <a:pt x="4221" y="1168"/>
                        <a:pt x="4257" y="1168"/>
                      </a:cubicBezTo>
                      <a:cubicBezTo>
                        <a:pt x="4284" y="1168"/>
                        <a:pt x="4312" y="1153"/>
                        <a:pt x="4328" y="1121"/>
                      </a:cubicBezTo>
                      <a:cubicBezTo>
                        <a:pt x="4553" y="688"/>
                        <a:pt x="4950" y="475"/>
                        <a:pt x="5342" y="475"/>
                      </a:cubicBezTo>
                      <a:cubicBezTo>
                        <a:pt x="5783" y="475"/>
                        <a:pt x="6219" y="745"/>
                        <a:pt x="6396" y="1277"/>
                      </a:cubicBezTo>
                      <a:cubicBezTo>
                        <a:pt x="6408" y="1319"/>
                        <a:pt x="6444" y="1340"/>
                        <a:pt x="6480" y="1340"/>
                      </a:cubicBezTo>
                      <a:cubicBezTo>
                        <a:pt x="6515" y="1340"/>
                        <a:pt x="6551" y="1319"/>
                        <a:pt x="6563" y="1277"/>
                      </a:cubicBezTo>
                      <a:cubicBezTo>
                        <a:pt x="6740" y="761"/>
                        <a:pt x="7198" y="491"/>
                        <a:pt x="7659" y="491"/>
                      </a:cubicBezTo>
                      <a:cubicBezTo>
                        <a:pt x="8042" y="491"/>
                        <a:pt x="8427" y="677"/>
                        <a:pt x="8655" y="1062"/>
                      </a:cubicBezTo>
                      <a:cubicBezTo>
                        <a:pt x="8673" y="1086"/>
                        <a:pt x="8703" y="1097"/>
                        <a:pt x="8733" y="1097"/>
                      </a:cubicBezTo>
                      <a:cubicBezTo>
                        <a:pt x="8763" y="1097"/>
                        <a:pt x="8793" y="1086"/>
                        <a:pt x="8810" y="1062"/>
                      </a:cubicBezTo>
                      <a:cubicBezTo>
                        <a:pt x="9039" y="600"/>
                        <a:pt x="9472" y="380"/>
                        <a:pt x="9904" y="380"/>
                      </a:cubicBezTo>
                      <a:cubicBezTo>
                        <a:pt x="10422" y="380"/>
                        <a:pt x="10937" y="696"/>
                        <a:pt x="11094" y="1289"/>
                      </a:cubicBezTo>
                      <a:cubicBezTo>
                        <a:pt x="11107" y="1330"/>
                        <a:pt x="11150" y="1356"/>
                        <a:pt x="11190" y="1356"/>
                      </a:cubicBezTo>
                      <a:cubicBezTo>
                        <a:pt x="11218" y="1356"/>
                        <a:pt x="11246" y="1343"/>
                        <a:pt x="11261" y="1313"/>
                      </a:cubicBezTo>
                      <a:cubicBezTo>
                        <a:pt x="11497" y="818"/>
                        <a:pt x="12047" y="427"/>
                        <a:pt x="12550" y="427"/>
                      </a:cubicBezTo>
                      <a:cubicBezTo>
                        <a:pt x="12887" y="427"/>
                        <a:pt x="13202" y="602"/>
                        <a:pt x="13389" y="1038"/>
                      </a:cubicBezTo>
                      <a:cubicBezTo>
                        <a:pt x="13404" y="1073"/>
                        <a:pt x="13434" y="1087"/>
                        <a:pt x="13464" y="1087"/>
                      </a:cubicBezTo>
                      <a:cubicBezTo>
                        <a:pt x="13506" y="1087"/>
                        <a:pt x="13549" y="1060"/>
                        <a:pt x="13556" y="1026"/>
                      </a:cubicBezTo>
                      <a:cubicBezTo>
                        <a:pt x="13705" y="467"/>
                        <a:pt x="14173" y="189"/>
                        <a:pt x="14639" y="189"/>
                      </a:cubicBezTo>
                      <a:cubicBezTo>
                        <a:pt x="15111" y="189"/>
                        <a:pt x="15581" y="473"/>
                        <a:pt x="15720" y="1038"/>
                      </a:cubicBezTo>
                      <a:cubicBezTo>
                        <a:pt x="15732" y="1080"/>
                        <a:pt x="15767" y="1100"/>
                        <a:pt x="15803" y="1100"/>
                      </a:cubicBezTo>
                      <a:cubicBezTo>
                        <a:pt x="15839" y="1100"/>
                        <a:pt x="15875" y="1080"/>
                        <a:pt x="15887" y="1038"/>
                      </a:cubicBezTo>
                      <a:cubicBezTo>
                        <a:pt x="16055" y="538"/>
                        <a:pt x="16489" y="293"/>
                        <a:pt x="16921" y="293"/>
                      </a:cubicBezTo>
                      <a:cubicBezTo>
                        <a:pt x="17380" y="293"/>
                        <a:pt x="17837" y="568"/>
                        <a:pt x="17979" y="1109"/>
                      </a:cubicBezTo>
                      <a:cubicBezTo>
                        <a:pt x="17992" y="1150"/>
                        <a:pt x="18033" y="1172"/>
                        <a:pt x="18072" y="1172"/>
                      </a:cubicBezTo>
                      <a:cubicBezTo>
                        <a:pt x="18102" y="1172"/>
                        <a:pt x="18131" y="1159"/>
                        <a:pt x="18146" y="1133"/>
                      </a:cubicBezTo>
                      <a:cubicBezTo>
                        <a:pt x="18347" y="683"/>
                        <a:pt x="18754" y="469"/>
                        <a:pt x="19161" y="469"/>
                      </a:cubicBezTo>
                      <a:cubicBezTo>
                        <a:pt x="19650" y="469"/>
                        <a:pt x="20138" y="779"/>
                        <a:pt x="20262" y="1360"/>
                      </a:cubicBezTo>
                      <a:cubicBezTo>
                        <a:pt x="20281" y="1408"/>
                        <a:pt x="20322" y="1429"/>
                        <a:pt x="20363" y="1429"/>
                      </a:cubicBezTo>
                      <a:cubicBezTo>
                        <a:pt x="20426" y="1429"/>
                        <a:pt x="20487" y="1380"/>
                        <a:pt x="20465" y="1301"/>
                      </a:cubicBezTo>
                      <a:cubicBezTo>
                        <a:pt x="20319" y="641"/>
                        <a:pt x="19757" y="275"/>
                        <a:pt x="19190" y="275"/>
                      </a:cubicBezTo>
                      <a:cubicBezTo>
                        <a:pt x="18782" y="275"/>
                        <a:pt x="18371" y="465"/>
                        <a:pt x="18110" y="870"/>
                      </a:cubicBezTo>
                      <a:cubicBezTo>
                        <a:pt x="17886" y="359"/>
                        <a:pt x="17411" y="98"/>
                        <a:pt x="16936" y="98"/>
                      </a:cubicBezTo>
                      <a:cubicBezTo>
                        <a:pt x="16501" y="98"/>
                        <a:pt x="16067" y="317"/>
                        <a:pt x="15827" y="763"/>
                      </a:cubicBezTo>
                      <a:cubicBezTo>
                        <a:pt x="15600" y="255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43" name="Google Shape;2443;p26"/>
                <p:cNvSpPr/>
                <p:nvPr/>
              </p:nvSpPr>
              <p:spPr>
                <a:xfrm>
                  <a:off x="4977052" y="498067"/>
                  <a:ext cx="4389186" cy="309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45" extrusionOk="0">
                      <a:moveTo>
                        <a:pt x="14650" y="1"/>
                      </a:moveTo>
                      <a:cubicBezTo>
                        <a:pt x="14175" y="1"/>
                        <a:pt x="13699" y="255"/>
                        <a:pt x="13472" y="763"/>
                      </a:cubicBezTo>
                      <a:cubicBezTo>
                        <a:pt x="13249" y="390"/>
                        <a:pt x="12919" y="235"/>
                        <a:pt x="12570" y="235"/>
                      </a:cubicBezTo>
                      <a:cubicBezTo>
                        <a:pt x="12060" y="235"/>
                        <a:pt x="11512" y="569"/>
                        <a:pt x="11213" y="1038"/>
                      </a:cubicBezTo>
                      <a:cubicBezTo>
                        <a:pt x="10975" y="479"/>
                        <a:pt x="10451" y="189"/>
                        <a:pt x="9925" y="189"/>
                      </a:cubicBezTo>
                      <a:cubicBezTo>
                        <a:pt x="9471" y="189"/>
                        <a:pt x="9015" y="404"/>
                        <a:pt x="8739" y="847"/>
                      </a:cubicBezTo>
                      <a:cubicBezTo>
                        <a:pt x="8469" y="484"/>
                        <a:pt x="8068" y="308"/>
                        <a:pt x="7669" y="308"/>
                      </a:cubicBezTo>
                      <a:cubicBezTo>
                        <a:pt x="7201" y="308"/>
                        <a:pt x="6737" y="549"/>
                        <a:pt x="6491" y="1014"/>
                      </a:cubicBezTo>
                      <a:cubicBezTo>
                        <a:pt x="6262" y="536"/>
                        <a:pt x="5802" y="289"/>
                        <a:pt x="5341" y="289"/>
                      </a:cubicBezTo>
                      <a:cubicBezTo>
                        <a:pt x="4937" y="289"/>
                        <a:pt x="4531" y="480"/>
                        <a:pt x="4280" y="871"/>
                      </a:cubicBezTo>
                      <a:cubicBezTo>
                        <a:pt x="4052" y="340"/>
                        <a:pt x="3556" y="70"/>
                        <a:pt x="3060" y="70"/>
                      </a:cubicBezTo>
                      <a:cubicBezTo>
                        <a:pt x="2596" y="70"/>
                        <a:pt x="2132" y="307"/>
                        <a:pt x="1889" y="787"/>
                      </a:cubicBezTo>
                      <a:cubicBezTo>
                        <a:pt x="1741" y="422"/>
                        <a:pt x="1386" y="188"/>
                        <a:pt x="1001" y="188"/>
                      </a:cubicBezTo>
                      <a:cubicBezTo>
                        <a:pt x="982" y="188"/>
                        <a:pt x="964" y="188"/>
                        <a:pt x="945" y="189"/>
                      </a:cubicBezTo>
                      <a:cubicBezTo>
                        <a:pt x="347" y="249"/>
                        <a:pt x="13" y="823"/>
                        <a:pt x="1" y="1373"/>
                      </a:cubicBezTo>
                      <a:cubicBezTo>
                        <a:pt x="1" y="1420"/>
                        <a:pt x="40" y="1444"/>
                        <a:pt x="78" y="1444"/>
                      </a:cubicBezTo>
                      <a:cubicBezTo>
                        <a:pt x="117" y="1444"/>
                        <a:pt x="156" y="1420"/>
                        <a:pt x="156" y="1373"/>
                      </a:cubicBezTo>
                      <a:cubicBezTo>
                        <a:pt x="168" y="942"/>
                        <a:pt x="395" y="524"/>
                        <a:pt x="825" y="404"/>
                      </a:cubicBezTo>
                      <a:cubicBezTo>
                        <a:pt x="892" y="387"/>
                        <a:pt x="957" y="379"/>
                        <a:pt x="1022" y="379"/>
                      </a:cubicBezTo>
                      <a:cubicBezTo>
                        <a:pt x="1412" y="379"/>
                        <a:pt x="1749" y="675"/>
                        <a:pt x="1770" y="1086"/>
                      </a:cubicBezTo>
                      <a:cubicBezTo>
                        <a:pt x="1770" y="1145"/>
                        <a:pt x="1818" y="1179"/>
                        <a:pt x="1864" y="1179"/>
                      </a:cubicBezTo>
                      <a:cubicBezTo>
                        <a:pt x="1902" y="1179"/>
                        <a:pt x="1938" y="1157"/>
                        <a:pt x="1949" y="1110"/>
                      </a:cubicBezTo>
                      <a:cubicBezTo>
                        <a:pt x="2099" y="540"/>
                        <a:pt x="2576" y="256"/>
                        <a:pt x="3056" y="256"/>
                      </a:cubicBezTo>
                      <a:cubicBezTo>
                        <a:pt x="3533" y="256"/>
                        <a:pt x="4012" y="537"/>
                        <a:pt x="4172" y="1098"/>
                      </a:cubicBezTo>
                      <a:cubicBezTo>
                        <a:pt x="4186" y="1138"/>
                        <a:pt x="4223" y="1160"/>
                        <a:pt x="4258" y="1160"/>
                      </a:cubicBezTo>
                      <a:cubicBezTo>
                        <a:pt x="4286" y="1160"/>
                        <a:pt x="4312" y="1147"/>
                        <a:pt x="4328" y="1122"/>
                      </a:cubicBezTo>
                      <a:cubicBezTo>
                        <a:pt x="4554" y="686"/>
                        <a:pt x="4955" y="470"/>
                        <a:pt x="5350" y="470"/>
                      </a:cubicBezTo>
                      <a:cubicBezTo>
                        <a:pt x="5788" y="470"/>
                        <a:pt x="6220" y="736"/>
                        <a:pt x="6396" y="1265"/>
                      </a:cubicBezTo>
                      <a:cubicBezTo>
                        <a:pt x="6408" y="1307"/>
                        <a:pt x="6444" y="1328"/>
                        <a:pt x="6480" y="1328"/>
                      </a:cubicBezTo>
                      <a:cubicBezTo>
                        <a:pt x="6515" y="1328"/>
                        <a:pt x="6551" y="1307"/>
                        <a:pt x="6563" y="1265"/>
                      </a:cubicBezTo>
                      <a:cubicBezTo>
                        <a:pt x="6740" y="756"/>
                        <a:pt x="7198" y="485"/>
                        <a:pt x="7659" y="485"/>
                      </a:cubicBezTo>
                      <a:cubicBezTo>
                        <a:pt x="8042" y="485"/>
                        <a:pt x="8427" y="671"/>
                        <a:pt x="8655" y="1062"/>
                      </a:cubicBezTo>
                      <a:cubicBezTo>
                        <a:pt x="8673" y="1086"/>
                        <a:pt x="8703" y="1098"/>
                        <a:pt x="8733" y="1098"/>
                      </a:cubicBezTo>
                      <a:cubicBezTo>
                        <a:pt x="8763" y="1098"/>
                        <a:pt x="8793" y="1086"/>
                        <a:pt x="8810" y="1062"/>
                      </a:cubicBezTo>
                      <a:cubicBezTo>
                        <a:pt x="9040" y="598"/>
                        <a:pt x="9475" y="376"/>
                        <a:pt x="9909" y="376"/>
                      </a:cubicBezTo>
                      <a:cubicBezTo>
                        <a:pt x="10425" y="376"/>
                        <a:pt x="10938" y="691"/>
                        <a:pt x="11094" y="1289"/>
                      </a:cubicBezTo>
                      <a:cubicBezTo>
                        <a:pt x="11107" y="1331"/>
                        <a:pt x="11150" y="1356"/>
                        <a:pt x="11190" y="1356"/>
                      </a:cubicBezTo>
                      <a:cubicBezTo>
                        <a:pt x="11218" y="1356"/>
                        <a:pt x="11246" y="1343"/>
                        <a:pt x="11261" y="1313"/>
                      </a:cubicBezTo>
                      <a:cubicBezTo>
                        <a:pt x="11497" y="813"/>
                        <a:pt x="12044" y="424"/>
                        <a:pt x="12546" y="424"/>
                      </a:cubicBezTo>
                      <a:cubicBezTo>
                        <a:pt x="12884" y="424"/>
                        <a:pt x="13201" y="600"/>
                        <a:pt x="13389" y="1038"/>
                      </a:cubicBezTo>
                      <a:cubicBezTo>
                        <a:pt x="13404" y="1068"/>
                        <a:pt x="13433" y="1081"/>
                        <a:pt x="13464" y="1081"/>
                      </a:cubicBezTo>
                      <a:cubicBezTo>
                        <a:pt x="13506" y="1081"/>
                        <a:pt x="13549" y="1056"/>
                        <a:pt x="13556" y="1014"/>
                      </a:cubicBezTo>
                      <a:cubicBezTo>
                        <a:pt x="13704" y="463"/>
                        <a:pt x="14170" y="188"/>
                        <a:pt x="14635" y="188"/>
                      </a:cubicBezTo>
                      <a:cubicBezTo>
                        <a:pt x="15108" y="188"/>
                        <a:pt x="15581" y="472"/>
                        <a:pt x="15720" y="1038"/>
                      </a:cubicBezTo>
                      <a:cubicBezTo>
                        <a:pt x="15732" y="1080"/>
                        <a:pt x="15767" y="1101"/>
                        <a:pt x="15803" y="1101"/>
                      </a:cubicBezTo>
                      <a:cubicBezTo>
                        <a:pt x="15839" y="1101"/>
                        <a:pt x="15875" y="1080"/>
                        <a:pt x="15887" y="1038"/>
                      </a:cubicBezTo>
                      <a:cubicBezTo>
                        <a:pt x="16055" y="539"/>
                        <a:pt x="16489" y="293"/>
                        <a:pt x="16921" y="293"/>
                      </a:cubicBezTo>
                      <a:cubicBezTo>
                        <a:pt x="17380" y="293"/>
                        <a:pt x="17837" y="569"/>
                        <a:pt x="17979" y="1110"/>
                      </a:cubicBezTo>
                      <a:cubicBezTo>
                        <a:pt x="17992" y="1148"/>
                        <a:pt x="18029" y="1170"/>
                        <a:pt x="18067" y="1170"/>
                      </a:cubicBezTo>
                      <a:cubicBezTo>
                        <a:pt x="18098" y="1170"/>
                        <a:pt x="18130" y="1154"/>
                        <a:pt x="18146" y="1122"/>
                      </a:cubicBezTo>
                      <a:cubicBezTo>
                        <a:pt x="18347" y="677"/>
                        <a:pt x="18753" y="466"/>
                        <a:pt x="19159" y="466"/>
                      </a:cubicBezTo>
                      <a:cubicBezTo>
                        <a:pt x="19649" y="466"/>
                        <a:pt x="20138" y="773"/>
                        <a:pt x="20262" y="1349"/>
                      </a:cubicBezTo>
                      <a:cubicBezTo>
                        <a:pt x="20281" y="1400"/>
                        <a:pt x="20321" y="1422"/>
                        <a:pt x="20362" y="1422"/>
                      </a:cubicBezTo>
                      <a:cubicBezTo>
                        <a:pt x="20425" y="1422"/>
                        <a:pt x="20487" y="1369"/>
                        <a:pt x="20465" y="1289"/>
                      </a:cubicBezTo>
                      <a:cubicBezTo>
                        <a:pt x="20319" y="634"/>
                        <a:pt x="19754" y="267"/>
                        <a:pt x="19185" y="267"/>
                      </a:cubicBezTo>
                      <a:cubicBezTo>
                        <a:pt x="18778" y="267"/>
                        <a:pt x="18370" y="455"/>
                        <a:pt x="18110" y="859"/>
                      </a:cubicBezTo>
                      <a:cubicBezTo>
                        <a:pt x="17887" y="350"/>
                        <a:pt x="17416" y="93"/>
                        <a:pt x="16945" y="93"/>
                      </a:cubicBezTo>
                      <a:cubicBezTo>
                        <a:pt x="16507" y="93"/>
                        <a:pt x="16069" y="314"/>
                        <a:pt x="15827" y="763"/>
                      </a:cubicBezTo>
                      <a:cubicBezTo>
                        <a:pt x="15600" y="255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44" name="Google Shape;2444;p26"/>
                <p:cNvSpPr/>
                <p:nvPr/>
              </p:nvSpPr>
              <p:spPr>
                <a:xfrm>
                  <a:off x="4977052" y="1038608"/>
                  <a:ext cx="4387686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0" h="1444" extrusionOk="0">
                      <a:moveTo>
                        <a:pt x="14650" y="0"/>
                      </a:moveTo>
                      <a:cubicBezTo>
                        <a:pt x="14175" y="0"/>
                        <a:pt x="13699" y="254"/>
                        <a:pt x="13472" y="762"/>
                      </a:cubicBezTo>
                      <a:cubicBezTo>
                        <a:pt x="13250" y="394"/>
                        <a:pt x="12919" y="240"/>
                        <a:pt x="12571" y="240"/>
                      </a:cubicBezTo>
                      <a:cubicBezTo>
                        <a:pt x="12060" y="240"/>
                        <a:pt x="11512" y="573"/>
                        <a:pt x="11213" y="1049"/>
                      </a:cubicBezTo>
                      <a:cubicBezTo>
                        <a:pt x="10974" y="487"/>
                        <a:pt x="10446" y="194"/>
                        <a:pt x="9916" y="194"/>
                      </a:cubicBezTo>
                      <a:cubicBezTo>
                        <a:pt x="9465" y="194"/>
                        <a:pt x="9013" y="406"/>
                        <a:pt x="8739" y="846"/>
                      </a:cubicBezTo>
                      <a:cubicBezTo>
                        <a:pt x="8470" y="484"/>
                        <a:pt x="8071" y="308"/>
                        <a:pt x="7673" y="308"/>
                      </a:cubicBezTo>
                      <a:cubicBezTo>
                        <a:pt x="7204" y="308"/>
                        <a:pt x="6737" y="553"/>
                        <a:pt x="6491" y="1025"/>
                      </a:cubicBezTo>
                      <a:cubicBezTo>
                        <a:pt x="6261" y="546"/>
                        <a:pt x="5799" y="299"/>
                        <a:pt x="5336" y="299"/>
                      </a:cubicBezTo>
                      <a:cubicBezTo>
                        <a:pt x="4933" y="299"/>
                        <a:pt x="4530" y="486"/>
                        <a:pt x="4280" y="870"/>
                      </a:cubicBezTo>
                      <a:cubicBezTo>
                        <a:pt x="4053" y="342"/>
                        <a:pt x="3561" y="76"/>
                        <a:pt x="3069" y="76"/>
                      </a:cubicBezTo>
                      <a:cubicBezTo>
                        <a:pt x="2602" y="76"/>
                        <a:pt x="2134" y="315"/>
                        <a:pt x="1889" y="798"/>
                      </a:cubicBezTo>
                      <a:cubicBezTo>
                        <a:pt x="1744" y="440"/>
                        <a:pt x="1399" y="197"/>
                        <a:pt x="1022" y="197"/>
                      </a:cubicBezTo>
                      <a:cubicBezTo>
                        <a:pt x="997" y="197"/>
                        <a:pt x="971" y="198"/>
                        <a:pt x="945" y="200"/>
                      </a:cubicBezTo>
                      <a:cubicBezTo>
                        <a:pt x="347" y="260"/>
                        <a:pt x="13" y="834"/>
                        <a:pt x="1" y="1372"/>
                      </a:cubicBezTo>
                      <a:cubicBezTo>
                        <a:pt x="1" y="1420"/>
                        <a:pt x="40" y="1443"/>
                        <a:pt x="78" y="1443"/>
                      </a:cubicBezTo>
                      <a:cubicBezTo>
                        <a:pt x="117" y="1443"/>
                        <a:pt x="156" y="1420"/>
                        <a:pt x="156" y="1372"/>
                      </a:cubicBezTo>
                      <a:cubicBezTo>
                        <a:pt x="168" y="941"/>
                        <a:pt x="395" y="523"/>
                        <a:pt x="825" y="415"/>
                      </a:cubicBezTo>
                      <a:cubicBezTo>
                        <a:pt x="895" y="396"/>
                        <a:pt x="964" y="387"/>
                        <a:pt x="1032" y="387"/>
                      </a:cubicBezTo>
                      <a:cubicBezTo>
                        <a:pt x="1420" y="387"/>
                        <a:pt x="1760" y="690"/>
                        <a:pt x="1770" y="1097"/>
                      </a:cubicBezTo>
                      <a:cubicBezTo>
                        <a:pt x="1770" y="1160"/>
                        <a:pt x="1823" y="1193"/>
                        <a:pt x="1874" y="1193"/>
                      </a:cubicBezTo>
                      <a:cubicBezTo>
                        <a:pt x="1921" y="1193"/>
                        <a:pt x="1967" y="1166"/>
                        <a:pt x="1973" y="1109"/>
                      </a:cubicBezTo>
                      <a:cubicBezTo>
                        <a:pt x="2124" y="536"/>
                        <a:pt x="2605" y="250"/>
                        <a:pt x="3086" y="250"/>
                      </a:cubicBezTo>
                      <a:cubicBezTo>
                        <a:pt x="3558" y="250"/>
                        <a:pt x="4030" y="528"/>
                        <a:pt x="4184" y="1085"/>
                      </a:cubicBezTo>
                      <a:cubicBezTo>
                        <a:pt x="4198" y="1132"/>
                        <a:pt x="4237" y="1156"/>
                        <a:pt x="4275" y="1156"/>
                      </a:cubicBezTo>
                      <a:cubicBezTo>
                        <a:pt x="4306" y="1156"/>
                        <a:pt x="4336" y="1141"/>
                        <a:pt x="4352" y="1109"/>
                      </a:cubicBezTo>
                      <a:cubicBezTo>
                        <a:pt x="4571" y="676"/>
                        <a:pt x="4968" y="462"/>
                        <a:pt x="5361" y="462"/>
                      </a:cubicBezTo>
                      <a:cubicBezTo>
                        <a:pt x="5804" y="462"/>
                        <a:pt x="6243" y="733"/>
                        <a:pt x="6420" y="1264"/>
                      </a:cubicBezTo>
                      <a:cubicBezTo>
                        <a:pt x="6432" y="1300"/>
                        <a:pt x="6468" y="1318"/>
                        <a:pt x="6503" y="1318"/>
                      </a:cubicBezTo>
                      <a:cubicBezTo>
                        <a:pt x="6539" y="1318"/>
                        <a:pt x="6575" y="1300"/>
                        <a:pt x="6587" y="1264"/>
                      </a:cubicBezTo>
                      <a:cubicBezTo>
                        <a:pt x="6763" y="748"/>
                        <a:pt x="7222" y="478"/>
                        <a:pt x="7683" y="478"/>
                      </a:cubicBezTo>
                      <a:cubicBezTo>
                        <a:pt x="8066" y="478"/>
                        <a:pt x="8451" y="664"/>
                        <a:pt x="8679" y="1049"/>
                      </a:cubicBezTo>
                      <a:cubicBezTo>
                        <a:pt x="8697" y="1073"/>
                        <a:pt x="8724" y="1085"/>
                        <a:pt x="8751" y="1085"/>
                      </a:cubicBezTo>
                      <a:cubicBezTo>
                        <a:pt x="8778" y="1085"/>
                        <a:pt x="8804" y="1073"/>
                        <a:pt x="8822" y="1049"/>
                      </a:cubicBezTo>
                      <a:cubicBezTo>
                        <a:pt x="9056" y="587"/>
                        <a:pt x="9490" y="367"/>
                        <a:pt x="9922" y="367"/>
                      </a:cubicBezTo>
                      <a:cubicBezTo>
                        <a:pt x="10440" y="367"/>
                        <a:pt x="10955" y="683"/>
                        <a:pt x="11117" y="1276"/>
                      </a:cubicBezTo>
                      <a:cubicBezTo>
                        <a:pt x="11131" y="1318"/>
                        <a:pt x="11174" y="1343"/>
                        <a:pt x="11213" y="1343"/>
                      </a:cubicBezTo>
                      <a:cubicBezTo>
                        <a:pt x="11242" y="1343"/>
                        <a:pt x="11270" y="1330"/>
                        <a:pt x="11285" y="1300"/>
                      </a:cubicBezTo>
                      <a:cubicBezTo>
                        <a:pt x="11521" y="806"/>
                        <a:pt x="12071" y="414"/>
                        <a:pt x="12574" y="414"/>
                      </a:cubicBezTo>
                      <a:cubicBezTo>
                        <a:pt x="12910" y="414"/>
                        <a:pt x="13226" y="589"/>
                        <a:pt x="13413" y="1025"/>
                      </a:cubicBezTo>
                      <a:cubicBezTo>
                        <a:pt x="13428" y="1060"/>
                        <a:pt x="13458" y="1074"/>
                        <a:pt x="13488" y="1074"/>
                      </a:cubicBezTo>
                      <a:cubicBezTo>
                        <a:pt x="13530" y="1074"/>
                        <a:pt x="13573" y="1048"/>
                        <a:pt x="13580" y="1013"/>
                      </a:cubicBezTo>
                      <a:cubicBezTo>
                        <a:pt x="13723" y="454"/>
                        <a:pt x="14191" y="176"/>
                        <a:pt x="14657" y="176"/>
                      </a:cubicBezTo>
                      <a:cubicBezTo>
                        <a:pt x="15129" y="176"/>
                        <a:pt x="15599" y="460"/>
                        <a:pt x="15732" y="1025"/>
                      </a:cubicBezTo>
                      <a:cubicBezTo>
                        <a:pt x="15750" y="1067"/>
                        <a:pt x="15788" y="1088"/>
                        <a:pt x="15826" y="1088"/>
                      </a:cubicBezTo>
                      <a:cubicBezTo>
                        <a:pt x="15863" y="1088"/>
                        <a:pt x="15899" y="1067"/>
                        <a:pt x="15911" y="1025"/>
                      </a:cubicBezTo>
                      <a:cubicBezTo>
                        <a:pt x="16079" y="526"/>
                        <a:pt x="16510" y="280"/>
                        <a:pt x="16941" y="280"/>
                      </a:cubicBezTo>
                      <a:cubicBezTo>
                        <a:pt x="17398" y="280"/>
                        <a:pt x="17855" y="556"/>
                        <a:pt x="18003" y="1097"/>
                      </a:cubicBezTo>
                      <a:cubicBezTo>
                        <a:pt x="18016" y="1138"/>
                        <a:pt x="18053" y="1159"/>
                        <a:pt x="18089" y="1159"/>
                      </a:cubicBezTo>
                      <a:cubicBezTo>
                        <a:pt x="18116" y="1159"/>
                        <a:pt x="18143" y="1147"/>
                        <a:pt x="18158" y="1121"/>
                      </a:cubicBezTo>
                      <a:cubicBezTo>
                        <a:pt x="18364" y="671"/>
                        <a:pt x="18775" y="457"/>
                        <a:pt x="19183" y="457"/>
                      </a:cubicBezTo>
                      <a:cubicBezTo>
                        <a:pt x="19674" y="457"/>
                        <a:pt x="20162" y="767"/>
                        <a:pt x="20286" y="1348"/>
                      </a:cubicBezTo>
                      <a:cubicBezTo>
                        <a:pt x="20300" y="1390"/>
                        <a:pt x="20335" y="1408"/>
                        <a:pt x="20370" y="1408"/>
                      </a:cubicBezTo>
                      <a:cubicBezTo>
                        <a:pt x="20424" y="1408"/>
                        <a:pt x="20480" y="1365"/>
                        <a:pt x="20465" y="1300"/>
                      </a:cubicBezTo>
                      <a:cubicBezTo>
                        <a:pt x="20319" y="640"/>
                        <a:pt x="19757" y="275"/>
                        <a:pt x="19190" y="275"/>
                      </a:cubicBezTo>
                      <a:cubicBezTo>
                        <a:pt x="18782" y="275"/>
                        <a:pt x="18371" y="464"/>
                        <a:pt x="18110" y="870"/>
                      </a:cubicBezTo>
                      <a:cubicBezTo>
                        <a:pt x="17886" y="358"/>
                        <a:pt x="17411" y="97"/>
                        <a:pt x="16936" y="97"/>
                      </a:cubicBezTo>
                      <a:cubicBezTo>
                        <a:pt x="16501" y="97"/>
                        <a:pt x="16067" y="316"/>
                        <a:pt x="15827" y="762"/>
                      </a:cubicBezTo>
                      <a:cubicBezTo>
                        <a:pt x="15600" y="254"/>
                        <a:pt x="15125" y="0"/>
                        <a:pt x="146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45" name="Google Shape;2445;p26"/>
                <p:cNvSpPr/>
                <p:nvPr/>
              </p:nvSpPr>
              <p:spPr>
                <a:xfrm>
                  <a:off x="4979623" y="1579578"/>
                  <a:ext cx="4386615" cy="311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3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0" y="430"/>
                        <a:pt x="1386" y="196"/>
                        <a:pt x="990" y="196"/>
                      </a:cubicBezTo>
                      <a:cubicBezTo>
                        <a:pt x="971" y="196"/>
                        <a:pt x="952" y="196"/>
                        <a:pt x="933" y="198"/>
                      </a:cubicBezTo>
                      <a:cubicBezTo>
                        <a:pt x="335" y="257"/>
                        <a:pt x="13" y="831"/>
                        <a:pt x="1" y="1381"/>
                      </a:cubicBezTo>
                      <a:cubicBezTo>
                        <a:pt x="1" y="1429"/>
                        <a:pt x="36" y="1453"/>
                        <a:pt x="72" y="1453"/>
                      </a:cubicBezTo>
                      <a:cubicBezTo>
                        <a:pt x="108" y="1453"/>
                        <a:pt x="144" y="1429"/>
                        <a:pt x="144" y="1381"/>
                      </a:cubicBezTo>
                      <a:cubicBezTo>
                        <a:pt x="168" y="951"/>
                        <a:pt x="383" y="532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4"/>
                        <a:pt x="1814" y="1188"/>
                        <a:pt x="1857" y="1188"/>
                      </a:cubicBezTo>
                      <a:cubicBezTo>
                        <a:pt x="1892" y="1188"/>
                        <a:pt x="1926" y="1166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32" y="602"/>
                        <a:pt x="9466" y="382"/>
                        <a:pt x="9898" y="382"/>
                      </a:cubicBezTo>
                      <a:cubicBezTo>
                        <a:pt x="10416" y="382"/>
                        <a:pt x="10931" y="698"/>
                        <a:pt x="11094" y="1297"/>
                      </a:cubicBezTo>
                      <a:cubicBezTo>
                        <a:pt x="11100" y="1339"/>
                        <a:pt x="11144" y="1364"/>
                        <a:pt x="11183" y="1364"/>
                      </a:cubicBezTo>
                      <a:cubicBezTo>
                        <a:pt x="11212" y="1364"/>
                        <a:pt x="11239" y="1351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705" y="469"/>
                        <a:pt x="14170" y="194"/>
                        <a:pt x="14633" y="194"/>
                      </a:cubicBezTo>
                      <a:cubicBezTo>
                        <a:pt x="15102" y="194"/>
                        <a:pt x="15569" y="475"/>
                        <a:pt x="15708" y="1034"/>
                      </a:cubicBezTo>
                      <a:cubicBezTo>
                        <a:pt x="15726" y="1082"/>
                        <a:pt x="15761" y="1106"/>
                        <a:pt x="15797" y="1106"/>
                      </a:cubicBezTo>
                      <a:cubicBezTo>
                        <a:pt x="15833" y="1106"/>
                        <a:pt x="15869" y="1082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53"/>
                        <a:pt x="18028" y="1177"/>
                        <a:pt x="18063" y="1177"/>
                      </a:cubicBezTo>
                      <a:cubicBezTo>
                        <a:pt x="18091" y="1177"/>
                        <a:pt x="18118" y="1162"/>
                        <a:pt x="18134" y="1130"/>
                      </a:cubicBezTo>
                      <a:cubicBezTo>
                        <a:pt x="18340" y="686"/>
                        <a:pt x="18750" y="475"/>
                        <a:pt x="19157" y="475"/>
                      </a:cubicBezTo>
                      <a:cubicBezTo>
                        <a:pt x="19649" y="475"/>
                        <a:pt x="20138" y="782"/>
                        <a:pt x="20262" y="1357"/>
                      </a:cubicBezTo>
                      <a:cubicBezTo>
                        <a:pt x="20276" y="1409"/>
                        <a:pt x="20314" y="1431"/>
                        <a:pt x="20353" y="1431"/>
                      </a:cubicBezTo>
                      <a:cubicBezTo>
                        <a:pt x="20413" y="1431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8"/>
                        <a:pt x="17410" y="101"/>
                        <a:pt x="16937" y="101"/>
                      </a:cubicBezTo>
                      <a:cubicBezTo>
                        <a:pt x="16498" y="101"/>
                        <a:pt x="16057" y="323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46" name="Google Shape;2446;p26"/>
                <p:cNvSpPr/>
                <p:nvPr/>
              </p:nvSpPr>
              <p:spPr>
                <a:xfrm>
                  <a:off x="4979623" y="2121833"/>
                  <a:ext cx="4384901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67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7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1" y="342"/>
                        <a:pt x="3553" y="76"/>
                        <a:pt x="3061" y="76"/>
                      </a:cubicBezTo>
                      <a:cubicBezTo>
                        <a:pt x="2596" y="76"/>
                        <a:pt x="2128" y="315"/>
                        <a:pt x="1877" y="798"/>
                      </a:cubicBezTo>
                      <a:cubicBezTo>
                        <a:pt x="1743" y="440"/>
                        <a:pt x="1399" y="197"/>
                        <a:pt x="1012" y="197"/>
                      </a:cubicBezTo>
                      <a:cubicBezTo>
                        <a:pt x="986" y="197"/>
                        <a:pt x="960" y="198"/>
                        <a:pt x="933" y="201"/>
                      </a:cubicBezTo>
                      <a:cubicBezTo>
                        <a:pt x="335" y="260"/>
                        <a:pt x="13" y="834"/>
                        <a:pt x="1" y="1372"/>
                      </a:cubicBezTo>
                      <a:cubicBezTo>
                        <a:pt x="1" y="1420"/>
                        <a:pt x="36" y="1444"/>
                        <a:pt x="72" y="1444"/>
                      </a:cubicBezTo>
                      <a:cubicBezTo>
                        <a:pt x="108" y="1444"/>
                        <a:pt x="144" y="1420"/>
                        <a:pt x="144" y="1372"/>
                      </a:cubicBezTo>
                      <a:cubicBezTo>
                        <a:pt x="168" y="942"/>
                        <a:pt x="383" y="523"/>
                        <a:pt x="825" y="416"/>
                      </a:cubicBezTo>
                      <a:cubicBezTo>
                        <a:pt x="893" y="396"/>
                        <a:pt x="961" y="387"/>
                        <a:pt x="1027" y="387"/>
                      </a:cubicBezTo>
                      <a:cubicBezTo>
                        <a:pt x="1409" y="387"/>
                        <a:pt x="1749" y="690"/>
                        <a:pt x="1770" y="1097"/>
                      </a:cubicBezTo>
                      <a:cubicBezTo>
                        <a:pt x="1770" y="1151"/>
                        <a:pt x="1815" y="1182"/>
                        <a:pt x="1859" y="1182"/>
                      </a:cubicBezTo>
                      <a:cubicBezTo>
                        <a:pt x="1893" y="1182"/>
                        <a:pt x="1927" y="1163"/>
                        <a:pt x="1937" y="1121"/>
                      </a:cubicBezTo>
                      <a:cubicBezTo>
                        <a:pt x="2087" y="544"/>
                        <a:pt x="2570" y="257"/>
                        <a:pt x="3052" y="257"/>
                      </a:cubicBezTo>
                      <a:cubicBezTo>
                        <a:pt x="3529" y="257"/>
                        <a:pt x="4006" y="538"/>
                        <a:pt x="4160" y="1097"/>
                      </a:cubicBezTo>
                      <a:cubicBezTo>
                        <a:pt x="4174" y="1144"/>
                        <a:pt x="4213" y="1168"/>
                        <a:pt x="4252" y="1168"/>
                      </a:cubicBezTo>
                      <a:cubicBezTo>
                        <a:pt x="4282" y="1168"/>
                        <a:pt x="4312" y="1153"/>
                        <a:pt x="4328" y="1121"/>
                      </a:cubicBezTo>
                      <a:cubicBezTo>
                        <a:pt x="4547" y="688"/>
                        <a:pt x="4944" y="475"/>
                        <a:pt x="5336" y="475"/>
                      </a:cubicBezTo>
                      <a:cubicBezTo>
                        <a:pt x="5777" y="475"/>
                        <a:pt x="6213" y="745"/>
                        <a:pt x="6384" y="1276"/>
                      </a:cubicBezTo>
                      <a:cubicBezTo>
                        <a:pt x="6402" y="1318"/>
                        <a:pt x="6438" y="1339"/>
                        <a:pt x="6473" y="1339"/>
                      </a:cubicBezTo>
                      <a:cubicBezTo>
                        <a:pt x="6509" y="1339"/>
                        <a:pt x="6545" y="1318"/>
                        <a:pt x="6563" y="1276"/>
                      </a:cubicBezTo>
                      <a:cubicBezTo>
                        <a:pt x="6740" y="765"/>
                        <a:pt x="7201" y="495"/>
                        <a:pt x="7664" y="495"/>
                      </a:cubicBezTo>
                      <a:cubicBezTo>
                        <a:pt x="8046" y="495"/>
                        <a:pt x="8428" y="678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0"/>
                        <a:pt x="9469" y="365"/>
                        <a:pt x="9908" y="365"/>
                      </a:cubicBezTo>
                      <a:cubicBezTo>
                        <a:pt x="10427" y="365"/>
                        <a:pt x="10944" y="680"/>
                        <a:pt x="11105" y="1276"/>
                      </a:cubicBezTo>
                      <a:cubicBezTo>
                        <a:pt x="11119" y="1317"/>
                        <a:pt x="11156" y="1339"/>
                        <a:pt x="11192" y="1339"/>
                      </a:cubicBezTo>
                      <a:cubicBezTo>
                        <a:pt x="11219" y="1339"/>
                        <a:pt x="11245" y="1326"/>
                        <a:pt x="11261" y="1300"/>
                      </a:cubicBezTo>
                      <a:cubicBezTo>
                        <a:pt x="11504" y="800"/>
                        <a:pt x="12054" y="411"/>
                        <a:pt x="12557" y="411"/>
                      </a:cubicBezTo>
                      <a:cubicBezTo>
                        <a:pt x="12896" y="411"/>
                        <a:pt x="13213" y="588"/>
                        <a:pt x="13401" y="1025"/>
                      </a:cubicBezTo>
                      <a:cubicBezTo>
                        <a:pt x="13416" y="1055"/>
                        <a:pt x="13443" y="1069"/>
                        <a:pt x="13472" y="1069"/>
                      </a:cubicBezTo>
                      <a:cubicBezTo>
                        <a:pt x="13512" y="1069"/>
                        <a:pt x="13554" y="1043"/>
                        <a:pt x="13568" y="1002"/>
                      </a:cubicBezTo>
                      <a:cubicBezTo>
                        <a:pt x="13716" y="450"/>
                        <a:pt x="14179" y="175"/>
                        <a:pt x="14641" y="175"/>
                      </a:cubicBezTo>
                      <a:cubicBezTo>
                        <a:pt x="15111" y="175"/>
                        <a:pt x="15581" y="459"/>
                        <a:pt x="15720" y="1025"/>
                      </a:cubicBezTo>
                      <a:cubicBezTo>
                        <a:pt x="15732" y="1067"/>
                        <a:pt x="15767" y="1088"/>
                        <a:pt x="15805" y="1088"/>
                      </a:cubicBezTo>
                      <a:cubicBezTo>
                        <a:pt x="15842" y="1088"/>
                        <a:pt x="15881" y="1067"/>
                        <a:pt x="15899" y="1025"/>
                      </a:cubicBezTo>
                      <a:cubicBezTo>
                        <a:pt x="16067" y="526"/>
                        <a:pt x="16498" y="281"/>
                        <a:pt x="16929" y="281"/>
                      </a:cubicBezTo>
                      <a:cubicBezTo>
                        <a:pt x="17386" y="281"/>
                        <a:pt x="17843" y="556"/>
                        <a:pt x="17991" y="1097"/>
                      </a:cubicBezTo>
                      <a:cubicBezTo>
                        <a:pt x="17997" y="1136"/>
                        <a:pt x="18032" y="1157"/>
                        <a:pt x="18068" y="1157"/>
                      </a:cubicBezTo>
                      <a:cubicBezTo>
                        <a:pt x="18098" y="1157"/>
                        <a:pt x="18130" y="1142"/>
                        <a:pt x="18146" y="1109"/>
                      </a:cubicBezTo>
                      <a:cubicBezTo>
                        <a:pt x="18352" y="665"/>
                        <a:pt x="18762" y="454"/>
                        <a:pt x="19169" y="454"/>
                      </a:cubicBezTo>
                      <a:cubicBezTo>
                        <a:pt x="19661" y="454"/>
                        <a:pt x="20150" y="761"/>
                        <a:pt x="20274" y="1336"/>
                      </a:cubicBezTo>
                      <a:cubicBezTo>
                        <a:pt x="20284" y="1387"/>
                        <a:pt x="20323" y="1410"/>
                        <a:pt x="20361" y="1410"/>
                      </a:cubicBezTo>
                      <a:cubicBezTo>
                        <a:pt x="20414" y="1410"/>
                        <a:pt x="20467" y="1369"/>
                        <a:pt x="20453" y="1300"/>
                      </a:cubicBezTo>
                      <a:cubicBezTo>
                        <a:pt x="20307" y="645"/>
                        <a:pt x="19746" y="279"/>
                        <a:pt x="19178" y="279"/>
                      </a:cubicBezTo>
                      <a:cubicBezTo>
                        <a:pt x="18772" y="279"/>
                        <a:pt x="18363" y="466"/>
                        <a:pt x="18098" y="870"/>
                      </a:cubicBezTo>
                      <a:cubicBezTo>
                        <a:pt x="17880" y="359"/>
                        <a:pt x="17404" y="98"/>
                        <a:pt x="16928" y="98"/>
                      </a:cubicBezTo>
                      <a:cubicBezTo>
                        <a:pt x="16492" y="98"/>
                        <a:pt x="16055" y="317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47" name="Google Shape;2447;p26"/>
                <p:cNvSpPr/>
                <p:nvPr/>
              </p:nvSpPr>
              <p:spPr>
                <a:xfrm>
                  <a:off x="4979623" y="2662802"/>
                  <a:ext cx="4386829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6" h="1450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7"/>
                      </a:cubicBezTo>
                      <a:cubicBezTo>
                        <a:pt x="10963" y="486"/>
                        <a:pt x="10437" y="193"/>
                        <a:pt x="9909" y="193"/>
                      </a:cubicBezTo>
                      <a:cubicBezTo>
                        <a:pt x="9456" y="193"/>
                        <a:pt x="9003" y="409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6"/>
                        <a:pt x="933" y="198"/>
                      </a:cubicBezTo>
                      <a:cubicBezTo>
                        <a:pt x="335" y="258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51"/>
                        <a:pt x="383" y="533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4"/>
                      </a:cubicBezTo>
                      <a:cubicBezTo>
                        <a:pt x="6402" y="1316"/>
                        <a:pt x="6438" y="1336"/>
                        <a:pt x="6473" y="1336"/>
                      </a:cubicBezTo>
                      <a:cubicBezTo>
                        <a:pt x="6509" y="1336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7" y="590"/>
                        <a:pt x="9467" y="365"/>
                        <a:pt x="9905" y="365"/>
                      </a:cubicBezTo>
                      <a:cubicBezTo>
                        <a:pt x="10428" y="365"/>
                        <a:pt x="10949" y="686"/>
                        <a:pt x="11105" y="1298"/>
                      </a:cubicBezTo>
                      <a:cubicBezTo>
                        <a:pt x="11118" y="1336"/>
                        <a:pt x="11152" y="1358"/>
                        <a:pt x="11187" y="1358"/>
                      </a:cubicBezTo>
                      <a:cubicBezTo>
                        <a:pt x="11215" y="1358"/>
                        <a:pt x="11244" y="1342"/>
                        <a:pt x="11261" y="1310"/>
                      </a:cubicBezTo>
                      <a:cubicBezTo>
                        <a:pt x="11503" y="817"/>
                        <a:pt x="12052" y="432"/>
                        <a:pt x="12555" y="432"/>
                      </a:cubicBezTo>
                      <a:cubicBezTo>
                        <a:pt x="12894" y="432"/>
                        <a:pt x="13213" y="608"/>
                        <a:pt x="13401" y="1047"/>
                      </a:cubicBezTo>
                      <a:cubicBezTo>
                        <a:pt x="13415" y="1075"/>
                        <a:pt x="13440" y="1086"/>
                        <a:pt x="13467" y="1086"/>
                      </a:cubicBezTo>
                      <a:cubicBezTo>
                        <a:pt x="13508" y="1086"/>
                        <a:pt x="13553" y="1059"/>
                        <a:pt x="13568" y="1023"/>
                      </a:cubicBezTo>
                      <a:cubicBezTo>
                        <a:pt x="13717" y="470"/>
                        <a:pt x="14181" y="195"/>
                        <a:pt x="14645" y="195"/>
                      </a:cubicBezTo>
                      <a:cubicBezTo>
                        <a:pt x="15114" y="195"/>
                        <a:pt x="15581" y="476"/>
                        <a:pt x="15720" y="1035"/>
                      </a:cubicBezTo>
                      <a:cubicBezTo>
                        <a:pt x="15732" y="1076"/>
                        <a:pt x="15767" y="1097"/>
                        <a:pt x="15805" y="1097"/>
                      </a:cubicBezTo>
                      <a:cubicBezTo>
                        <a:pt x="15842" y="1097"/>
                        <a:pt x="15881" y="1076"/>
                        <a:pt x="15899" y="1035"/>
                      </a:cubicBezTo>
                      <a:cubicBezTo>
                        <a:pt x="16067" y="541"/>
                        <a:pt x="16497" y="299"/>
                        <a:pt x="16929" y="299"/>
                      </a:cubicBezTo>
                      <a:cubicBezTo>
                        <a:pt x="17385" y="299"/>
                        <a:pt x="17843" y="571"/>
                        <a:pt x="17991" y="1106"/>
                      </a:cubicBezTo>
                      <a:cubicBezTo>
                        <a:pt x="18004" y="1147"/>
                        <a:pt x="18041" y="1168"/>
                        <a:pt x="18077" y="1168"/>
                      </a:cubicBezTo>
                      <a:cubicBezTo>
                        <a:pt x="18104" y="1168"/>
                        <a:pt x="18131" y="1156"/>
                        <a:pt x="18146" y="1130"/>
                      </a:cubicBezTo>
                      <a:cubicBezTo>
                        <a:pt x="18352" y="680"/>
                        <a:pt x="18763" y="466"/>
                        <a:pt x="19171" y="466"/>
                      </a:cubicBezTo>
                      <a:cubicBezTo>
                        <a:pt x="19662" y="466"/>
                        <a:pt x="20150" y="776"/>
                        <a:pt x="20274" y="1357"/>
                      </a:cubicBezTo>
                      <a:cubicBezTo>
                        <a:pt x="20288" y="1403"/>
                        <a:pt x="20322" y="1422"/>
                        <a:pt x="20358" y="1422"/>
                      </a:cubicBezTo>
                      <a:cubicBezTo>
                        <a:pt x="20415" y="1422"/>
                        <a:pt x="20475" y="1371"/>
                        <a:pt x="20453" y="1298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7"/>
                        <a:pt x="17408" y="97"/>
                        <a:pt x="16933" y="97"/>
                      </a:cubicBezTo>
                      <a:cubicBezTo>
                        <a:pt x="16495" y="97"/>
                        <a:pt x="16056" y="318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48" name="Google Shape;2448;p26"/>
                <p:cNvSpPr/>
                <p:nvPr/>
              </p:nvSpPr>
              <p:spPr>
                <a:xfrm>
                  <a:off x="4979623" y="3205700"/>
                  <a:ext cx="4386615" cy="308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2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4"/>
                        <a:pt x="12567" y="244"/>
                      </a:cubicBezTo>
                      <a:cubicBezTo>
                        <a:pt x="12058" y="244"/>
                        <a:pt x="11507" y="578"/>
                        <a:pt x="11201" y="1047"/>
                      </a:cubicBezTo>
                      <a:cubicBezTo>
                        <a:pt x="10962" y="485"/>
                        <a:pt x="10434" y="192"/>
                        <a:pt x="9904" y="192"/>
                      </a:cubicBezTo>
                      <a:cubicBezTo>
                        <a:pt x="9453" y="192"/>
                        <a:pt x="9001" y="404"/>
                        <a:pt x="8727" y="843"/>
                      </a:cubicBezTo>
                      <a:cubicBezTo>
                        <a:pt x="8458" y="482"/>
                        <a:pt x="8059" y="306"/>
                        <a:pt x="7662" y="306"/>
                      </a:cubicBezTo>
                      <a:cubicBezTo>
                        <a:pt x="7194" y="306"/>
                        <a:pt x="6731" y="550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9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5"/>
                        <a:pt x="1012" y="195"/>
                      </a:cubicBezTo>
                      <a:cubicBezTo>
                        <a:pt x="986" y="195"/>
                        <a:pt x="960" y="196"/>
                        <a:pt x="933" y="198"/>
                      </a:cubicBezTo>
                      <a:cubicBezTo>
                        <a:pt x="335" y="258"/>
                        <a:pt x="13" y="832"/>
                        <a:pt x="1" y="1369"/>
                      </a:cubicBezTo>
                      <a:cubicBezTo>
                        <a:pt x="1" y="1417"/>
                        <a:pt x="36" y="1441"/>
                        <a:pt x="72" y="1441"/>
                      </a:cubicBezTo>
                      <a:cubicBezTo>
                        <a:pt x="108" y="1441"/>
                        <a:pt x="144" y="1417"/>
                        <a:pt x="144" y="1369"/>
                      </a:cubicBezTo>
                      <a:cubicBezTo>
                        <a:pt x="168" y="939"/>
                        <a:pt x="383" y="533"/>
                        <a:pt x="825" y="413"/>
                      </a:cubicBezTo>
                      <a:cubicBezTo>
                        <a:pt x="893" y="394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5"/>
                      </a:cubicBezTo>
                      <a:cubicBezTo>
                        <a:pt x="1770" y="1148"/>
                        <a:pt x="1815" y="1179"/>
                        <a:pt x="1859" y="1179"/>
                      </a:cubicBezTo>
                      <a:cubicBezTo>
                        <a:pt x="1893" y="1179"/>
                        <a:pt x="1927" y="1160"/>
                        <a:pt x="1937" y="1118"/>
                      </a:cubicBezTo>
                      <a:cubicBezTo>
                        <a:pt x="2087" y="548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3" y="1145"/>
                        <a:pt x="4211" y="1167"/>
                        <a:pt x="4248" y="1167"/>
                      </a:cubicBezTo>
                      <a:cubicBezTo>
                        <a:pt x="4280" y="1167"/>
                        <a:pt x="4311" y="1151"/>
                        <a:pt x="4328" y="1118"/>
                      </a:cubicBezTo>
                      <a:cubicBezTo>
                        <a:pt x="4547" y="685"/>
                        <a:pt x="4944" y="472"/>
                        <a:pt x="5336" y="472"/>
                      </a:cubicBezTo>
                      <a:cubicBezTo>
                        <a:pt x="5777" y="472"/>
                        <a:pt x="6213" y="742"/>
                        <a:pt x="6384" y="1274"/>
                      </a:cubicBezTo>
                      <a:cubicBezTo>
                        <a:pt x="6402" y="1316"/>
                        <a:pt x="6438" y="1337"/>
                        <a:pt x="6473" y="1337"/>
                      </a:cubicBezTo>
                      <a:cubicBezTo>
                        <a:pt x="6509" y="1337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9"/>
                      </a:cubicBezTo>
                      <a:cubicBezTo>
                        <a:pt x="8673" y="1083"/>
                        <a:pt x="8700" y="1095"/>
                        <a:pt x="8727" y="1095"/>
                      </a:cubicBezTo>
                      <a:cubicBezTo>
                        <a:pt x="8754" y="1095"/>
                        <a:pt x="8781" y="1083"/>
                        <a:pt x="8798" y="1059"/>
                      </a:cubicBezTo>
                      <a:cubicBezTo>
                        <a:pt x="9026" y="598"/>
                        <a:pt x="9458" y="378"/>
                        <a:pt x="9890" y="378"/>
                      </a:cubicBezTo>
                      <a:cubicBezTo>
                        <a:pt x="10410" y="378"/>
                        <a:pt x="10930" y="697"/>
                        <a:pt x="11094" y="1298"/>
                      </a:cubicBezTo>
                      <a:cubicBezTo>
                        <a:pt x="11106" y="1337"/>
                        <a:pt x="11140" y="1358"/>
                        <a:pt x="11175" y="1358"/>
                      </a:cubicBezTo>
                      <a:cubicBezTo>
                        <a:pt x="11203" y="1358"/>
                        <a:pt x="11232" y="1343"/>
                        <a:pt x="11249" y="1310"/>
                      </a:cubicBezTo>
                      <a:cubicBezTo>
                        <a:pt x="11491" y="818"/>
                        <a:pt x="12040" y="432"/>
                        <a:pt x="12543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3" y="1075"/>
                        <a:pt x="13428" y="1086"/>
                        <a:pt x="13455" y="1086"/>
                      </a:cubicBezTo>
                      <a:cubicBezTo>
                        <a:pt x="13496" y="1086"/>
                        <a:pt x="13541" y="1059"/>
                        <a:pt x="13556" y="1023"/>
                      </a:cubicBezTo>
                      <a:cubicBezTo>
                        <a:pt x="13699" y="464"/>
                        <a:pt x="14164" y="186"/>
                        <a:pt x="14629" y="186"/>
                      </a:cubicBezTo>
                      <a:cubicBezTo>
                        <a:pt x="15099" y="186"/>
                        <a:pt x="15569" y="470"/>
                        <a:pt x="15708" y="1035"/>
                      </a:cubicBezTo>
                      <a:cubicBezTo>
                        <a:pt x="15726" y="1077"/>
                        <a:pt x="15761" y="1097"/>
                        <a:pt x="15797" y="1097"/>
                      </a:cubicBezTo>
                      <a:cubicBezTo>
                        <a:pt x="15833" y="1097"/>
                        <a:pt x="15869" y="1077"/>
                        <a:pt x="15887" y="1035"/>
                      </a:cubicBezTo>
                      <a:cubicBezTo>
                        <a:pt x="16055" y="541"/>
                        <a:pt x="16486" y="299"/>
                        <a:pt x="16917" y="299"/>
                      </a:cubicBezTo>
                      <a:cubicBezTo>
                        <a:pt x="17373" y="299"/>
                        <a:pt x="17831" y="571"/>
                        <a:pt x="17979" y="1106"/>
                      </a:cubicBezTo>
                      <a:cubicBezTo>
                        <a:pt x="17992" y="1147"/>
                        <a:pt x="18029" y="1169"/>
                        <a:pt x="18065" y="1169"/>
                      </a:cubicBezTo>
                      <a:cubicBezTo>
                        <a:pt x="18092" y="1169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5"/>
                        <a:pt x="20315" y="1426"/>
                        <a:pt x="20354" y="1426"/>
                      </a:cubicBezTo>
                      <a:cubicBezTo>
                        <a:pt x="20414" y="1426"/>
                        <a:pt x="20475" y="1377"/>
                        <a:pt x="20453" y="1298"/>
                      </a:cubicBezTo>
                      <a:cubicBezTo>
                        <a:pt x="20307" y="644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8"/>
                        <a:pt x="17408" y="97"/>
                        <a:pt x="16933" y="97"/>
                      </a:cubicBezTo>
                      <a:cubicBezTo>
                        <a:pt x="16495" y="97"/>
                        <a:pt x="16056" y="319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49" name="Google Shape;2449;p26"/>
                <p:cNvSpPr/>
                <p:nvPr/>
              </p:nvSpPr>
              <p:spPr>
                <a:xfrm>
                  <a:off x="4977052" y="3746027"/>
                  <a:ext cx="4389186" cy="310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51" extrusionOk="0">
                      <a:moveTo>
                        <a:pt x="14650" y="1"/>
                      </a:moveTo>
                      <a:cubicBezTo>
                        <a:pt x="14175" y="1"/>
                        <a:pt x="13699" y="258"/>
                        <a:pt x="13472" y="772"/>
                      </a:cubicBezTo>
                      <a:cubicBezTo>
                        <a:pt x="13249" y="399"/>
                        <a:pt x="12919" y="244"/>
                        <a:pt x="12570" y="244"/>
                      </a:cubicBezTo>
                      <a:cubicBezTo>
                        <a:pt x="12060" y="244"/>
                        <a:pt x="11512" y="578"/>
                        <a:pt x="11213" y="1047"/>
                      </a:cubicBezTo>
                      <a:cubicBezTo>
                        <a:pt x="10975" y="488"/>
                        <a:pt x="10451" y="198"/>
                        <a:pt x="9925" y="198"/>
                      </a:cubicBezTo>
                      <a:cubicBezTo>
                        <a:pt x="9471" y="198"/>
                        <a:pt x="9015" y="413"/>
                        <a:pt x="8739" y="856"/>
                      </a:cubicBezTo>
                      <a:cubicBezTo>
                        <a:pt x="8469" y="493"/>
                        <a:pt x="8068" y="317"/>
                        <a:pt x="7669" y="317"/>
                      </a:cubicBezTo>
                      <a:cubicBezTo>
                        <a:pt x="7201" y="317"/>
                        <a:pt x="6737" y="558"/>
                        <a:pt x="6491" y="1023"/>
                      </a:cubicBezTo>
                      <a:cubicBezTo>
                        <a:pt x="6262" y="545"/>
                        <a:pt x="5802" y="298"/>
                        <a:pt x="5341" y="298"/>
                      </a:cubicBezTo>
                      <a:cubicBezTo>
                        <a:pt x="4937" y="298"/>
                        <a:pt x="4531" y="489"/>
                        <a:pt x="4280" y="880"/>
                      </a:cubicBezTo>
                      <a:cubicBezTo>
                        <a:pt x="4052" y="349"/>
                        <a:pt x="3556" y="79"/>
                        <a:pt x="3060" y="79"/>
                      </a:cubicBezTo>
                      <a:cubicBezTo>
                        <a:pt x="2596" y="79"/>
                        <a:pt x="2132" y="316"/>
                        <a:pt x="1889" y="796"/>
                      </a:cubicBezTo>
                      <a:cubicBezTo>
                        <a:pt x="1744" y="438"/>
                        <a:pt x="1399" y="195"/>
                        <a:pt x="1022" y="195"/>
                      </a:cubicBezTo>
                      <a:cubicBezTo>
                        <a:pt x="997" y="195"/>
                        <a:pt x="971" y="196"/>
                        <a:pt x="945" y="198"/>
                      </a:cubicBezTo>
                      <a:cubicBezTo>
                        <a:pt x="347" y="258"/>
                        <a:pt x="13" y="832"/>
                        <a:pt x="1" y="1370"/>
                      </a:cubicBezTo>
                      <a:cubicBezTo>
                        <a:pt x="1" y="1423"/>
                        <a:pt x="40" y="1450"/>
                        <a:pt x="78" y="1450"/>
                      </a:cubicBezTo>
                      <a:cubicBezTo>
                        <a:pt x="117" y="1450"/>
                        <a:pt x="156" y="1423"/>
                        <a:pt x="156" y="1370"/>
                      </a:cubicBezTo>
                      <a:cubicBezTo>
                        <a:pt x="168" y="951"/>
                        <a:pt x="395" y="533"/>
                        <a:pt x="825" y="413"/>
                      </a:cubicBezTo>
                      <a:cubicBezTo>
                        <a:pt x="895" y="394"/>
                        <a:pt x="964" y="385"/>
                        <a:pt x="1032" y="385"/>
                      </a:cubicBezTo>
                      <a:cubicBezTo>
                        <a:pt x="1420" y="385"/>
                        <a:pt x="1760" y="688"/>
                        <a:pt x="1770" y="1095"/>
                      </a:cubicBezTo>
                      <a:cubicBezTo>
                        <a:pt x="1770" y="1153"/>
                        <a:pt x="1816" y="1183"/>
                        <a:pt x="1862" y="1183"/>
                      </a:cubicBezTo>
                      <a:cubicBezTo>
                        <a:pt x="1900" y="1183"/>
                        <a:pt x="1938" y="1162"/>
                        <a:pt x="1949" y="1119"/>
                      </a:cubicBezTo>
                      <a:cubicBezTo>
                        <a:pt x="2099" y="548"/>
                        <a:pt x="2582" y="261"/>
                        <a:pt x="3064" y="261"/>
                      </a:cubicBezTo>
                      <a:cubicBezTo>
                        <a:pt x="3541" y="261"/>
                        <a:pt x="4018" y="542"/>
                        <a:pt x="4172" y="1107"/>
                      </a:cubicBezTo>
                      <a:cubicBezTo>
                        <a:pt x="4185" y="1145"/>
                        <a:pt x="4219" y="1167"/>
                        <a:pt x="4253" y="1167"/>
                      </a:cubicBezTo>
                      <a:cubicBezTo>
                        <a:pt x="4282" y="1167"/>
                        <a:pt x="4311" y="1151"/>
                        <a:pt x="4328" y="1119"/>
                      </a:cubicBezTo>
                      <a:cubicBezTo>
                        <a:pt x="4553" y="686"/>
                        <a:pt x="4950" y="472"/>
                        <a:pt x="5342" y="472"/>
                      </a:cubicBezTo>
                      <a:cubicBezTo>
                        <a:pt x="5783" y="472"/>
                        <a:pt x="6219" y="742"/>
                        <a:pt x="6396" y="1274"/>
                      </a:cubicBezTo>
                      <a:cubicBezTo>
                        <a:pt x="6408" y="1316"/>
                        <a:pt x="6444" y="1337"/>
                        <a:pt x="6480" y="1337"/>
                      </a:cubicBezTo>
                      <a:cubicBezTo>
                        <a:pt x="6515" y="1337"/>
                        <a:pt x="6551" y="1316"/>
                        <a:pt x="6563" y="1274"/>
                      </a:cubicBezTo>
                      <a:cubicBezTo>
                        <a:pt x="6740" y="763"/>
                        <a:pt x="7201" y="492"/>
                        <a:pt x="7664" y="492"/>
                      </a:cubicBezTo>
                      <a:cubicBezTo>
                        <a:pt x="8046" y="492"/>
                        <a:pt x="8428" y="676"/>
                        <a:pt x="8655" y="1059"/>
                      </a:cubicBezTo>
                      <a:cubicBezTo>
                        <a:pt x="8673" y="1089"/>
                        <a:pt x="8703" y="1104"/>
                        <a:pt x="8733" y="1104"/>
                      </a:cubicBezTo>
                      <a:cubicBezTo>
                        <a:pt x="8763" y="1104"/>
                        <a:pt x="8793" y="1089"/>
                        <a:pt x="8810" y="1059"/>
                      </a:cubicBezTo>
                      <a:cubicBezTo>
                        <a:pt x="9038" y="598"/>
                        <a:pt x="9470" y="378"/>
                        <a:pt x="9901" y="378"/>
                      </a:cubicBezTo>
                      <a:cubicBezTo>
                        <a:pt x="10420" y="378"/>
                        <a:pt x="10937" y="697"/>
                        <a:pt x="11094" y="1298"/>
                      </a:cubicBezTo>
                      <a:cubicBezTo>
                        <a:pt x="11107" y="1337"/>
                        <a:pt x="11140" y="1358"/>
                        <a:pt x="11177" y="1358"/>
                      </a:cubicBezTo>
                      <a:cubicBezTo>
                        <a:pt x="11207" y="1358"/>
                        <a:pt x="11239" y="1343"/>
                        <a:pt x="11261" y="1310"/>
                      </a:cubicBezTo>
                      <a:cubicBezTo>
                        <a:pt x="11496" y="818"/>
                        <a:pt x="12042" y="432"/>
                        <a:pt x="12544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4" y="1077"/>
                        <a:pt x="13433" y="1090"/>
                        <a:pt x="13464" y="1090"/>
                      </a:cubicBezTo>
                      <a:cubicBezTo>
                        <a:pt x="13506" y="1090"/>
                        <a:pt x="13549" y="1065"/>
                        <a:pt x="13556" y="1023"/>
                      </a:cubicBezTo>
                      <a:cubicBezTo>
                        <a:pt x="13705" y="464"/>
                        <a:pt x="14173" y="186"/>
                        <a:pt x="14639" y="186"/>
                      </a:cubicBezTo>
                      <a:cubicBezTo>
                        <a:pt x="15111" y="186"/>
                        <a:pt x="15581" y="470"/>
                        <a:pt x="15720" y="1035"/>
                      </a:cubicBezTo>
                      <a:cubicBezTo>
                        <a:pt x="15732" y="1077"/>
                        <a:pt x="15767" y="1098"/>
                        <a:pt x="15803" y="1098"/>
                      </a:cubicBezTo>
                      <a:cubicBezTo>
                        <a:pt x="15839" y="1098"/>
                        <a:pt x="15875" y="1077"/>
                        <a:pt x="15887" y="1035"/>
                      </a:cubicBezTo>
                      <a:cubicBezTo>
                        <a:pt x="16061" y="542"/>
                        <a:pt x="16494" y="299"/>
                        <a:pt x="16926" y="299"/>
                      </a:cubicBezTo>
                      <a:cubicBezTo>
                        <a:pt x="17383" y="299"/>
                        <a:pt x="17837" y="572"/>
                        <a:pt x="17979" y="1107"/>
                      </a:cubicBezTo>
                      <a:cubicBezTo>
                        <a:pt x="17993" y="1148"/>
                        <a:pt x="18031" y="1174"/>
                        <a:pt x="18070" y="1174"/>
                      </a:cubicBezTo>
                      <a:cubicBezTo>
                        <a:pt x="18098" y="1174"/>
                        <a:pt x="18126" y="1161"/>
                        <a:pt x="18146" y="1131"/>
                      </a:cubicBezTo>
                      <a:cubicBezTo>
                        <a:pt x="18347" y="680"/>
                        <a:pt x="18754" y="466"/>
                        <a:pt x="19161" y="466"/>
                      </a:cubicBezTo>
                      <a:cubicBezTo>
                        <a:pt x="19650" y="466"/>
                        <a:pt x="20138" y="777"/>
                        <a:pt x="20262" y="1358"/>
                      </a:cubicBezTo>
                      <a:cubicBezTo>
                        <a:pt x="20281" y="1409"/>
                        <a:pt x="20321" y="1431"/>
                        <a:pt x="20362" y="1431"/>
                      </a:cubicBezTo>
                      <a:cubicBezTo>
                        <a:pt x="20425" y="1431"/>
                        <a:pt x="20487" y="1378"/>
                        <a:pt x="20465" y="1298"/>
                      </a:cubicBezTo>
                      <a:cubicBezTo>
                        <a:pt x="20319" y="643"/>
                        <a:pt x="19754" y="276"/>
                        <a:pt x="19185" y="276"/>
                      </a:cubicBezTo>
                      <a:cubicBezTo>
                        <a:pt x="18778" y="276"/>
                        <a:pt x="18370" y="464"/>
                        <a:pt x="18110" y="868"/>
                      </a:cubicBezTo>
                      <a:cubicBezTo>
                        <a:pt x="17886" y="358"/>
                        <a:pt x="17414" y="97"/>
                        <a:pt x="16941" y="97"/>
                      </a:cubicBezTo>
                      <a:cubicBezTo>
                        <a:pt x="16504" y="97"/>
                        <a:pt x="16068" y="319"/>
                        <a:pt x="15827" y="772"/>
                      </a:cubicBezTo>
                      <a:cubicBezTo>
                        <a:pt x="15600" y="258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0" name="Google Shape;2450;p26"/>
                <p:cNvSpPr/>
                <p:nvPr/>
              </p:nvSpPr>
              <p:spPr>
                <a:xfrm>
                  <a:off x="4979623" y="4288496"/>
                  <a:ext cx="4386615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6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0" y="347"/>
                        <a:pt x="3550" y="80"/>
                        <a:pt x="3057" y="80"/>
                      </a:cubicBezTo>
                      <a:cubicBezTo>
                        <a:pt x="2593" y="80"/>
                        <a:pt x="2127" y="317"/>
                        <a:pt x="1877" y="798"/>
                      </a:cubicBezTo>
                      <a:cubicBezTo>
                        <a:pt x="1743" y="430"/>
                        <a:pt x="1401" y="197"/>
                        <a:pt x="1016" y="197"/>
                      </a:cubicBezTo>
                      <a:cubicBezTo>
                        <a:pt x="988" y="197"/>
                        <a:pt x="961" y="198"/>
                        <a:pt x="933" y="200"/>
                      </a:cubicBezTo>
                      <a:cubicBezTo>
                        <a:pt x="335" y="248"/>
                        <a:pt x="13" y="822"/>
                        <a:pt x="1" y="1372"/>
                      </a:cubicBezTo>
                      <a:cubicBezTo>
                        <a:pt x="1" y="1420"/>
                        <a:pt x="36" y="1443"/>
                        <a:pt x="72" y="1443"/>
                      </a:cubicBezTo>
                      <a:cubicBezTo>
                        <a:pt x="108" y="1443"/>
                        <a:pt x="144" y="1420"/>
                        <a:pt x="144" y="1372"/>
                      </a:cubicBezTo>
                      <a:cubicBezTo>
                        <a:pt x="168" y="941"/>
                        <a:pt x="383" y="523"/>
                        <a:pt x="825" y="415"/>
                      </a:cubicBezTo>
                      <a:cubicBezTo>
                        <a:pt x="894" y="396"/>
                        <a:pt x="964" y="386"/>
                        <a:pt x="1032" y="386"/>
                      </a:cubicBezTo>
                      <a:cubicBezTo>
                        <a:pt x="1411" y="386"/>
                        <a:pt x="1749" y="681"/>
                        <a:pt x="1770" y="1097"/>
                      </a:cubicBezTo>
                      <a:cubicBezTo>
                        <a:pt x="1770" y="1149"/>
                        <a:pt x="1812" y="1180"/>
                        <a:pt x="1855" y="1180"/>
                      </a:cubicBezTo>
                      <a:cubicBezTo>
                        <a:pt x="1890" y="1180"/>
                        <a:pt x="1926" y="1158"/>
                        <a:pt x="1937" y="1109"/>
                      </a:cubicBezTo>
                      <a:cubicBezTo>
                        <a:pt x="2087" y="538"/>
                        <a:pt x="2570" y="251"/>
                        <a:pt x="3052" y="251"/>
                      </a:cubicBezTo>
                      <a:cubicBezTo>
                        <a:pt x="3529" y="251"/>
                        <a:pt x="4006" y="532"/>
                        <a:pt x="4160" y="1097"/>
                      </a:cubicBezTo>
                      <a:cubicBezTo>
                        <a:pt x="4174" y="1143"/>
                        <a:pt x="4213" y="1168"/>
                        <a:pt x="4252" y="1168"/>
                      </a:cubicBezTo>
                      <a:cubicBezTo>
                        <a:pt x="4282" y="1168"/>
                        <a:pt x="4312" y="1152"/>
                        <a:pt x="4328" y="1121"/>
                      </a:cubicBezTo>
                      <a:cubicBezTo>
                        <a:pt x="4547" y="688"/>
                        <a:pt x="4944" y="474"/>
                        <a:pt x="5336" y="474"/>
                      </a:cubicBezTo>
                      <a:cubicBezTo>
                        <a:pt x="5777" y="474"/>
                        <a:pt x="6213" y="745"/>
                        <a:pt x="6384" y="1276"/>
                      </a:cubicBezTo>
                      <a:cubicBezTo>
                        <a:pt x="6402" y="1312"/>
                        <a:pt x="6438" y="1330"/>
                        <a:pt x="6473" y="1330"/>
                      </a:cubicBezTo>
                      <a:cubicBezTo>
                        <a:pt x="6509" y="1330"/>
                        <a:pt x="6545" y="1312"/>
                        <a:pt x="6563" y="1276"/>
                      </a:cubicBezTo>
                      <a:cubicBezTo>
                        <a:pt x="6740" y="759"/>
                        <a:pt x="7200" y="485"/>
                        <a:pt x="7663" y="485"/>
                      </a:cubicBezTo>
                      <a:cubicBezTo>
                        <a:pt x="8044" y="485"/>
                        <a:pt x="8428" y="672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7"/>
                        <a:pt x="9463" y="375"/>
                        <a:pt x="9898" y="375"/>
                      </a:cubicBezTo>
                      <a:cubicBezTo>
                        <a:pt x="10415" y="375"/>
                        <a:pt x="10931" y="690"/>
                        <a:pt x="11094" y="1288"/>
                      </a:cubicBezTo>
                      <a:cubicBezTo>
                        <a:pt x="11100" y="1335"/>
                        <a:pt x="11137" y="1359"/>
                        <a:pt x="11174" y="1359"/>
                      </a:cubicBezTo>
                      <a:cubicBezTo>
                        <a:pt x="11203" y="1359"/>
                        <a:pt x="11233" y="1344"/>
                        <a:pt x="11249" y="1312"/>
                      </a:cubicBezTo>
                      <a:cubicBezTo>
                        <a:pt x="11493" y="818"/>
                        <a:pt x="12045" y="426"/>
                        <a:pt x="12549" y="426"/>
                      </a:cubicBezTo>
                      <a:cubicBezTo>
                        <a:pt x="12886" y="426"/>
                        <a:pt x="13202" y="601"/>
                        <a:pt x="13389" y="1037"/>
                      </a:cubicBezTo>
                      <a:cubicBezTo>
                        <a:pt x="13403" y="1071"/>
                        <a:pt x="13430" y="1085"/>
                        <a:pt x="13458" y="1085"/>
                      </a:cubicBezTo>
                      <a:cubicBezTo>
                        <a:pt x="13498" y="1085"/>
                        <a:pt x="13542" y="1056"/>
                        <a:pt x="13556" y="1013"/>
                      </a:cubicBezTo>
                      <a:cubicBezTo>
                        <a:pt x="13698" y="462"/>
                        <a:pt x="14161" y="187"/>
                        <a:pt x="14625" y="187"/>
                      </a:cubicBezTo>
                      <a:cubicBezTo>
                        <a:pt x="15096" y="187"/>
                        <a:pt x="15569" y="471"/>
                        <a:pt x="15708" y="1037"/>
                      </a:cubicBezTo>
                      <a:cubicBezTo>
                        <a:pt x="15726" y="1079"/>
                        <a:pt x="15761" y="1100"/>
                        <a:pt x="15797" y="1100"/>
                      </a:cubicBezTo>
                      <a:cubicBezTo>
                        <a:pt x="15833" y="1100"/>
                        <a:pt x="15869" y="1079"/>
                        <a:pt x="15887" y="1037"/>
                      </a:cubicBezTo>
                      <a:cubicBezTo>
                        <a:pt x="16055" y="544"/>
                        <a:pt x="16486" y="301"/>
                        <a:pt x="16917" y="301"/>
                      </a:cubicBezTo>
                      <a:cubicBezTo>
                        <a:pt x="17373" y="301"/>
                        <a:pt x="17831" y="574"/>
                        <a:pt x="17979" y="1109"/>
                      </a:cubicBezTo>
                      <a:cubicBezTo>
                        <a:pt x="17992" y="1150"/>
                        <a:pt x="18029" y="1171"/>
                        <a:pt x="18065" y="1171"/>
                      </a:cubicBezTo>
                      <a:cubicBezTo>
                        <a:pt x="18092" y="1171"/>
                        <a:pt x="18119" y="1159"/>
                        <a:pt x="18134" y="1133"/>
                      </a:cubicBezTo>
                      <a:cubicBezTo>
                        <a:pt x="18341" y="681"/>
                        <a:pt x="18753" y="467"/>
                        <a:pt x="19162" y="467"/>
                      </a:cubicBezTo>
                      <a:cubicBezTo>
                        <a:pt x="19652" y="467"/>
                        <a:pt x="20138" y="775"/>
                        <a:pt x="20262" y="1348"/>
                      </a:cubicBezTo>
                      <a:cubicBezTo>
                        <a:pt x="20276" y="1400"/>
                        <a:pt x="20315" y="1422"/>
                        <a:pt x="20355" y="1422"/>
                      </a:cubicBezTo>
                      <a:cubicBezTo>
                        <a:pt x="20414" y="1422"/>
                        <a:pt x="20475" y="1372"/>
                        <a:pt x="20453" y="1300"/>
                      </a:cubicBezTo>
                      <a:cubicBezTo>
                        <a:pt x="20307" y="645"/>
                        <a:pt x="19746" y="278"/>
                        <a:pt x="19178" y="278"/>
                      </a:cubicBezTo>
                      <a:cubicBezTo>
                        <a:pt x="18772" y="278"/>
                        <a:pt x="18363" y="466"/>
                        <a:pt x="18098" y="870"/>
                      </a:cubicBezTo>
                      <a:cubicBezTo>
                        <a:pt x="17880" y="358"/>
                        <a:pt x="17404" y="97"/>
                        <a:pt x="16928" y="97"/>
                      </a:cubicBezTo>
                      <a:cubicBezTo>
                        <a:pt x="16492" y="97"/>
                        <a:pt x="16055" y="316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1" name="Google Shape;2451;p26"/>
                <p:cNvSpPr/>
                <p:nvPr/>
              </p:nvSpPr>
              <p:spPr>
                <a:xfrm>
                  <a:off x="4979623" y="4829466"/>
                  <a:ext cx="4386615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0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5"/>
                        <a:pt x="933" y="198"/>
                      </a:cubicBezTo>
                      <a:cubicBezTo>
                        <a:pt x="335" y="257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39"/>
                        <a:pt x="383" y="532"/>
                        <a:pt x="825" y="413"/>
                      </a:cubicBezTo>
                      <a:cubicBezTo>
                        <a:pt x="890" y="396"/>
                        <a:pt x="954" y="388"/>
                        <a:pt x="1018" y="388"/>
                      </a:cubicBezTo>
                      <a:cubicBezTo>
                        <a:pt x="1403" y="388"/>
                        <a:pt x="1749" y="684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8" y="690"/>
                        <a:pt x="4947" y="473"/>
                        <a:pt x="5340" y="473"/>
                      </a:cubicBezTo>
                      <a:cubicBezTo>
                        <a:pt x="5780" y="473"/>
                        <a:pt x="6214" y="743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6" y="597"/>
                        <a:pt x="9458" y="377"/>
                        <a:pt x="9890" y="377"/>
                      </a:cubicBezTo>
                      <a:cubicBezTo>
                        <a:pt x="10410" y="377"/>
                        <a:pt x="10930" y="696"/>
                        <a:pt x="11094" y="1297"/>
                      </a:cubicBezTo>
                      <a:cubicBezTo>
                        <a:pt x="11100" y="1338"/>
                        <a:pt x="11138" y="1359"/>
                        <a:pt x="11176" y="1359"/>
                      </a:cubicBezTo>
                      <a:cubicBezTo>
                        <a:pt x="11205" y="1359"/>
                        <a:pt x="11233" y="1347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699" y="463"/>
                        <a:pt x="14164" y="186"/>
                        <a:pt x="14629" y="186"/>
                      </a:cubicBezTo>
                      <a:cubicBezTo>
                        <a:pt x="15099" y="186"/>
                        <a:pt x="15569" y="469"/>
                        <a:pt x="15708" y="1034"/>
                      </a:cubicBezTo>
                      <a:cubicBezTo>
                        <a:pt x="15726" y="1076"/>
                        <a:pt x="15761" y="1097"/>
                        <a:pt x="15797" y="1097"/>
                      </a:cubicBezTo>
                      <a:cubicBezTo>
                        <a:pt x="15833" y="1097"/>
                        <a:pt x="15869" y="1076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47"/>
                        <a:pt x="18029" y="1168"/>
                        <a:pt x="18065" y="1168"/>
                      </a:cubicBezTo>
                      <a:cubicBezTo>
                        <a:pt x="18092" y="1168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4"/>
                        <a:pt x="20315" y="1425"/>
                        <a:pt x="20354" y="1425"/>
                      </a:cubicBezTo>
                      <a:cubicBezTo>
                        <a:pt x="20414" y="1425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7"/>
                        <a:pt x="17408" y="96"/>
                        <a:pt x="16933" y="96"/>
                      </a:cubicBezTo>
                      <a:cubicBezTo>
                        <a:pt x="16495" y="96"/>
                        <a:pt x="16056" y="318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452" name="Google Shape;2452;p26"/>
            <p:cNvGrpSpPr/>
            <p:nvPr/>
          </p:nvGrpSpPr>
          <p:grpSpPr>
            <a:xfrm>
              <a:off x="-68504" y="521190"/>
              <a:ext cx="9307261" cy="2931726"/>
              <a:chOff x="-76454" y="2438440"/>
              <a:chExt cx="9307261" cy="2931726"/>
            </a:xfrm>
          </p:grpSpPr>
          <p:grpSp>
            <p:nvGrpSpPr>
              <p:cNvPr id="2453" name="Google Shape;2453;p26"/>
              <p:cNvGrpSpPr/>
              <p:nvPr/>
            </p:nvGrpSpPr>
            <p:grpSpPr>
              <a:xfrm>
                <a:off x="6117405" y="2438440"/>
                <a:ext cx="3113402" cy="2909203"/>
                <a:chOff x="4977052" y="1038608"/>
                <a:chExt cx="4389400" cy="4101513"/>
              </a:xfrm>
            </p:grpSpPr>
            <p:sp>
              <p:nvSpPr>
                <p:cNvPr id="2454" name="Google Shape;2454;p26"/>
                <p:cNvSpPr/>
                <p:nvPr/>
              </p:nvSpPr>
              <p:spPr>
                <a:xfrm>
                  <a:off x="4977052" y="1038608"/>
                  <a:ext cx="4387686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0" h="1444" extrusionOk="0">
                      <a:moveTo>
                        <a:pt x="14650" y="0"/>
                      </a:moveTo>
                      <a:cubicBezTo>
                        <a:pt x="14175" y="0"/>
                        <a:pt x="13699" y="254"/>
                        <a:pt x="13472" y="762"/>
                      </a:cubicBezTo>
                      <a:cubicBezTo>
                        <a:pt x="13250" y="394"/>
                        <a:pt x="12919" y="240"/>
                        <a:pt x="12571" y="240"/>
                      </a:cubicBezTo>
                      <a:cubicBezTo>
                        <a:pt x="12060" y="240"/>
                        <a:pt x="11512" y="573"/>
                        <a:pt x="11213" y="1049"/>
                      </a:cubicBezTo>
                      <a:cubicBezTo>
                        <a:pt x="10974" y="487"/>
                        <a:pt x="10446" y="194"/>
                        <a:pt x="9916" y="194"/>
                      </a:cubicBezTo>
                      <a:cubicBezTo>
                        <a:pt x="9465" y="194"/>
                        <a:pt x="9013" y="406"/>
                        <a:pt x="8739" y="846"/>
                      </a:cubicBezTo>
                      <a:cubicBezTo>
                        <a:pt x="8470" y="484"/>
                        <a:pt x="8071" y="308"/>
                        <a:pt x="7673" y="308"/>
                      </a:cubicBezTo>
                      <a:cubicBezTo>
                        <a:pt x="7204" y="308"/>
                        <a:pt x="6737" y="553"/>
                        <a:pt x="6491" y="1025"/>
                      </a:cubicBezTo>
                      <a:cubicBezTo>
                        <a:pt x="6261" y="546"/>
                        <a:pt x="5799" y="299"/>
                        <a:pt x="5336" y="299"/>
                      </a:cubicBezTo>
                      <a:cubicBezTo>
                        <a:pt x="4933" y="299"/>
                        <a:pt x="4530" y="486"/>
                        <a:pt x="4280" y="870"/>
                      </a:cubicBezTo>
                      <a:cubicBezTo>
                        <a:pt x="4053" y="342"/>
                        <a:pt x="3561" y="76"/>
                        <a:pt x="3069" y="76"/>
                      </a:cubicBezTo>
                      <a:cubicBezTo>
                        <a:pt x="2602" y="76"/>
                        <a:pt x="2134" y="315"/>
                        <a:pt x="1889" y="798"/>
                      </a:cubicBezTo>
                      <a:cubicBezTo>
                        <a:pt x="1744" y="440"/>
                        <a:pt x="1399" y="197"/>
                        <a:pt x="1022" y="197"/>
                      </a:cubicBezTo>
                      <a:cubicBezTo>
                        <a:pt x="997" y="197"/>
                        <a:pt x="971" y="198"/>
                        <a:pt x="945" y="200"/>
                      </a:cubicBezTo>
                      <a:cubicBezTo>
                        <a:pt x="347" y="260"/>
                        <a:pt x="13" y="834"/>
                        <a:pt x="1" y="1372"/>
                      </a:cubicBezTo>
                      <a:cubicBezTo>
                        <a:pt x="1" y="1420"/>
                        <a:pt x="40" y="1443"/>
                        <a:pt x="78" y="1443"/>
                      </a:cubicBezTo>
                      <a:cubicBezTo>
                        <a:pt x="117" y="1443"/>
                        <a:pt x="156" y="1420"/>
                        <a:pt x="156" y="1372"/>
                      </a:cubicBezTo>
                      <a:cubicBezTo>
                        <a:pt x="168" y="941"/>
                        <a:pt x="395" y="523"/>
                        <a:pt x="825" y="415"/>
                      </a:cubicBezTo>
                      <a:cubicBezTo>
                        <a:pt x="895" y="396"/>
                        <a:pt x="964" y="387"/>
                        <a:pt x="1032" y="387"/>
                      </a:cubicBezTo>
                      <a:cubicBezTo>
                        <a:pt x="1420" y="387"/>
                        <a:pt x="1760" y="690"/>
                        <a:pt x="1770" y="1097"/>
                      </a:cubicBezTo>
                      <a:cubicBezTo>
                        <a:pt x="1770" y="1160"/>
                        <a:pt x="1823" y="1193"/>
                        <a:pt x="1874" y="1193"/>
                      </a:cubicBezTo>
                      <a:cubicBezTo>
                        <a:pt x="1921" y="1193"/>
                        <a:pt x="1967" y="1166"/>
                        <a:pt x="1973" y="1109"/>
                      </a:cubicBezTo>
                      <a:cubicBezTo>
                        <a:pt x="2124" y="536"/>
                        <a:pt x="2605" y="250"/>
                        <a:pt x="3086" y="250"/>
                      </a:cubicBezTo>
                      <a:cubicBezTo>
                        <a:pt x="3558" y="250"/>
                        <a:pt x="4030" y="528"/>
                        <a:pt x="4184" y="1085"/>
                      </a:cubicBezTo>
                      <a:cubicBezTo>
                        <a:pt x="4198" y="1132"/>
                        <a:pt x="4237" y="1156"/>
                        <a:pt x="4275" y="1156"/>
                      </a:cubicBezTo>
                      <a:cubicBezTo>
                        <a:pt x="4306" y="1156"/>
                        <a:pt x="4336" y="1141"/>
                        <a:pt x="4352" y="1109"/>
                      </a:cubicBezTo>
                      <a:cubicBezTo>
                        <a:pt x="4571" y="676"/>
                        <a:pt x="4968" y="462"/>
                        <a:pt x="5361" y="462"/>
                      </a:cubicBezTo>
                      <a:cubicBezTo>
                        <a:pt x="5804" y="462"/>
                        <a:pt x="6243" y="733"/>
                        <a:pt x="6420" y="1264"/>
                      </a:cubicBezTo>
                      <a:cubicBezTo>
                        <a:pt x="6432" y="1300"/>
                        <a:pt x="6468" y="1318"/>
                        <a:pt x="6503" y="1318"/>
                      </a:cubicBezTo>
                      <a:cubicBezTo>
                        <a:pt x="6539" y="1318"/>
                        <a:pt x="6575" y="1300"/>
                        <a:pt x="6587" y="1264"/>
                      </a:cubicBezTo>
                      <a:cubicBezTo>
                        <a:pt x="6763" y="748"/>
                        <a:pt x="7222" y="478"/>
                        <a:pt x="7683" y="478"/>
                      </a:cubicBezTo>
                      <a:cubicBezTo>
                        <a:pt x="8066" y="478"/>
                        <a:pt x="8451" y="664"/>
                        <a:pt x="8679" y="1049"/>
                      </a:cubicBezTo>
                      <a:cubicBezTo>
                        <a:pt x="8697" y="1073"/>
                        <a:pt x="8724" y="1085"/>
                        <a:pt x="8751" y="1085"/>
                      </a:cubicBezTo>
                      <a:cubicBezTo>
                        <a:pt x="8778" y="1085"/>
                        <a:pt x="8804" y="1073"/>
                        <a:pt x="8822" y="1049"/>
                      </a:cubicBezTo>
                      <a:cubicBezTo>
                        <a:pt x="9056" y="587"/>
                        <a:pt x="9490" y="367"/>
                        <a:pt x="9922" y="367"/>
                      </a:cubicBezTo>
                      <a:cubicBezTo>
                        <a:pt x="10440" y="367"/>
                        <a:pt x="10955" y="683"/>
                        <a:pt x="11117" y="1276"/>
                      </a:cubicBezTo>
                      <a:cubicBezTo>
                        <a:pt x="11131" y="1318"/>
                        <a:pt x="11174" y="1343"/>
                        <a:pt x="11213" y="1343"/>
                      </a:cubicBezTo>
                      <a:cubicBezTo>
                        <a:pt x="11242" y="1343"/>
                        <a:pt x="11270" y="1330"/>
                        <a:pt x="11285" y="1300"/>
                      </a:cubicBezTo>
                      <a:cubicBezTo>
                        <a:pt x="11521" y="806"/>
                        <a:pt x="12071" y="414"/>
                        <a:pt x="12574" y="414"/>
                      </a:cubicBezTo>
                      <a:cubicBezTo>
                        <a:pt x="12910" y="414"/>
                        <a:pt x="13226" y="589"/>
                        <a:pt x="13413" y="1025"/>
                      </a:cubicBezTo>
                      <a:cubicBezTo>
                        <a:pt x="13428" y="1060"/>
                        <a:pt x="13458" y="1074"/>
                        <a:pt x="13488" y="1074"/>
                      </a:cubicBezTo>
                      <a:cubicBezTo>
                        <a:pt x="13530" y="1074"/>
                        <a:pt x="13573" y="1048"/>
                        <a:pt x="13580" y="1013"/>
                      </a:cubicBezTo>
                      <a:cubicBezTo>
                        <a:pt x="13723" y="454"/>
                        <a:pt x="14191" y="176"/>
                        <a:pt x="14657" y="176"/>
                      </a:cubicBezTo>
                      <a:cubicBezTo>
                        <a:pt x="15129" y="176"/>
                        <a:pt x="15599" y="460"/>
                        <a:pt x="15732" y="1025"/>
                      </a:cubicBezTo>
                      <a:cubicBezTo>
                        <a:pt x="15750" y="1067"/>
                        <a:pt x="15788" y="1088"/>
                        <a:pt x="15826" y="1088"/>
                      </a:cubicBezTo>
                      <a:cubicBezTo>
                        <a:pt x="15863" y="1088"/>
                        <a:pt x="15899" y="1067"/>
                        <a:pt x="15911" y="1025"/>
                      </a:cubicBezTo>
                      <a:cubicBezTo>
                        <a:pt x="16079" y="526"/>
                        <a:pt x="16510" y="280"/>
                        <a:pt x="16941" y="280"/>
                      </a:cubicBezTo>
                      <a:cubicBezTo>
                        <a:pt x="17398" y="280"/>
                        <a:pt x="17855" y="556"/>
                        <a:pt x="18003" y="1097"/>
                      </a:cubicBezTo>
                      <a:cubicBezTo>
                        <a:pt x="18016" y="1138"/>
                        <a:pt x="18053" y="1159"/>
                        <a:pt x="18089" y="1159"/>
                      </a:cubicBezTo>
                      <a:cubicBezTo>
                        <a:pt x="18116" y="1159"/>
                        <a:pt x="18143" y="1147"/>
                        <a:pt x="18158" y="1121"/>
                      </a:cubicBezTo>
                      <a:cubicBezTo>
                        <a:pt x="18364" y="671"/>
                        <a:pt x="18775" y="457"/>
                        <a:pt x="19183" y="457"/>
                      </a:cubicBezTo>
                      <a:cubicBezTo>
                        <a:pt x="19674" y="457"/>
                        <a:pt x="20162" y="767"/>
                        <a:pt x="20286" y="1348"/>
                      </a:cubicBezTo>
                      <a:cubicBezTo>
                        <a:pt x="20300" y="1390"/>
                        <a:pt x="20335" y="1408"/>
                        <a:pt x="20370" y="1408"/>
                      </a:cubicBezTo>
                      <a:cubicBezTo>
                        <a:pt x="20424" y="1408"/>
                        <a:pt x="20480" y="1365"/>
                        <a:pt x="20465" y="1300"/>
                      </a:cubicBezTo>
                      <a:cubicBezTo>
                        <a:pt x="20319" y="640"/>
                        <a:pt x="19757" y="275"/>
                        <a:pt x="19190" y="275"/>
                      </a:cubicBezTo>
                      <a:cubicBezTo>
                        <a:pt x="18782" y="275"/>
                        <a:pt x="18371" y="464"/>
                        <a:pt x="18110" y="870"/>
                      </a:cubicBezTo>
                      <a:cubicBezTo>
                        <a:pt x="17886" y="358"/>
                        <a:pt x="17411" y="97"/>
                        <a:pt x="16936" y="97"/>
                      </a:cubicBezTo>
                      <a:cubicBezTo>
                        <a:pt x="16501" y="97"/>
                        <a:pt x="16067" y="316"/>
                        <a:pt x="15827" y="762"/>
                      </a:cubicBezTo>
                      <a:cubicBezTo>
                        <a:pt x="15600" y="254"/>
                        <a:pt x="15125" y="0"/>
                        <a:pt x="146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5" name="Google Shape;2455;p26"/>
                <p:cNvSpPr/>
                <p:nvPr/>
              </p:nvSpPr>
              <p:spPr>
                <a:xfrm>
                  <a:off x="4979623" y="1579578"/>
                  <a:ext cx="4386615" cy="311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3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0" y="430"/>
                        <a:pt x="1386" y="196"/>
                        <a:pt x="990" y="196"/>
                      </a:cubicBezTo>
                      <a:cubicBezTo>
                        <a:pt x="971" y="196"/>
                        <a:pt x="952" y="196"/>
                        <a:pt x="933" y="198"/>
                      </a:cubicBezTo>
                      <a:cubicBezTo>
                        <a:pt x="335" y="257"/>
                        <a:pt x="13" y="831"/>
                        <a:pt x="1" y="1381"/>
                      </a:cubicBezTo>
                      <a:cubicBezTo>
                        <a:pt x="1" y="1429"/>
                        <a:pt x="36" y="1453"/>
                        <a:pt x="72" y="1453"/>
                      </a:cubicBezTo>
                      <a:cubicBezTo>
                        <a:pt x="108" y="1453"/>
                        <a:pt x="144" y="1429"/>
                        <a:pt x="144" y="1381"/>
                      </a:cubicBezTo>
                      <a:cubicBezTo>
                        <a:pt x="168" y="951"/>
                        <a:pt x="383" y="532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4"/>
                        <a:pt x="1814" y="1188"/>
                        <a:pt x="1857" y="1188"/>
                      </a:cubicBezTo>
                      <a:cubicBezTo>
                        <a:pt x="1892" y="1188"/>
                        <a:pt x="1926" y="1166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32" y="602"/>
                        <a:pt x="9466" y="382"/>
                        <a:pt x="9898" y="382"/>
                      </a:cubicBezTo>
                      <a:cubicBezTo>
                        <a:pt x="10416" y="382"/>
                        <a:pt x="10931" y="698"/>
                        <a:pt x="11094" y="1297"/>
                      </a:cubicBezTo>
                      <a:cubicBezTo>
                        <a:pt x="11100" y="1339"/>
                        <a:pt x="11144" y="1364"/>
                        <a:pt x="11183" y="1364"/>
                      </a:cubicBezTo>
                      <a:cubicBezTo>
                        <a:pt x="11212" y="1364"/>
                        <a:pt x="11239" y="1351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705" y="469"/>
                        <a:pt x="14170" y="194"/>
                        <a:pt x="14633" y="194"/>
                      </a:cubicBezTo>
                      <a:cubicBezTo>
                        <a:pt x="15102" y="194"/>
                        <a:pt x="15569" y="475"/>
                        <a:pt x="15708" y="1034"/>
                      </a:cubicBezTo>
                      <a:cubicBezTo>
                        <a:pt x="15726" y="1082"/>
                        <a:pt x="15761" y="1106"/>
                        <a:pt x="15797" y="1106"/>
                      </a:cubicBezTo>
                      <a:cubicBezTo>
                        <a:pt x="15833" y="1106"/>
                        <a:pt x="15869" y="1082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53"/>
                        <a:pt x="18028" y="1177"/>
                        <a:pt x="18063" y="1177"/>
                      </a:cubicBezTo>
                      <a:cubicBezTo>
                        <a:pt x="18091" y="1177"/>
                        <a:pt x="18118" y="1162"/>
                        <a:pt x="18134" y="1130"/>
                      </a:cubicBezTo>
                      <a:cubicBezTo>
                        <a:pt x="18340" y="686"/>
                        <a:pt x="18750" y="475"/>
                        <a:pt x="19157" y="475"/>
                      </a:cubicBezTo>
                      <a:cubicBezTo>
                        <a:pt x="19649" y="475"/>
                        <a:pt x="20138" y="782"/>
                        <a:pt x="20262" y="1357"/>
                      </a:cubicBezTo>
                      <a:cubicBezTo>
                        <a:pt x="20276" y="1409"/>
                        <a:pt x="20314" y="1431"/>
                        <a:pt x="20353" y="1431"/>
                      </a:cubicBezTo>
                      <a:cubicBezTo>
                        <a:pt x="20413" y="1431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8"/>
                        <a:pt x="17410" y="101"/>
                        <a:pt x="16937" y="101"/>
                      </a:cubicBezTo>
                      <a:cubicBezTo>
                        <a:pt x="16498" y="101"/>
                        <a:pt x="16057" y="323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6" name="Google Shape;2456;p26"/>
                <p:cNvSpPr/>
                <p:nvPr/>
              </p:nvSpPr>
              <p:spPr>
                <a:xfrm>
                  <a:off x="4979623" y="2121833"/>
                  <a:ext cx="4384901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67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7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1" y="342"/>
                        <a:pt x="3553" y="76"/>
                        <a:pt x="3061" y="76"/>
                      </a:cubicBezTo>
                      <a:cubicBezTo>
                        <a:pt x="2596" y="76"/>
                        <a:pt x="2128" y="315"/>
                        <a:pt x="1877" y="798"/>
                      </a:cubicBezTo>
                      <a:cubicBezTo>
                        <a:pt x="1743" y="440"/>
                        <a:pt x="1399" y="197"/>
                        <a:pt x="1012" y="197"/>
                      </a:cubicBezTo>
                      <a:cubicBezTo>
                        <a:pt x="986" y="197"/>
                        <a:pt x="960" y="198"/>
                        <a:pt x="933" y="201"/>
                      </a:cubicBezTo>
                      <a:cubicBezTo>
                        <a:pt x="335" y="260"/>
                        <a:pt x="13" y="834"/>
                        <a:pt x="1" y="1372"/>
                      </a:cubicBezTo>
                      <a:cubicBezTo>
                        <a:pt x="1" y="1420"/>
                        <a:pt x="36" y="1444"/>
                        <a:pt x="72" y="1444"/>
                      </a:cubicBezTo>
                      <a:cubicBezTo>
                        <a:pt x="108" y="1444"/>
                        <a:pt x="144" y="1420"/>
                        <a:pt x="144" y="1372"/>
                      </a:cubicBezTo>
                      <a:cubicBezTo>
                        <a:pt x="168" y="942"/>
                        <a:pt x="383" y="523"/>
                        <a:pt x="825" y="416"/>
                      </a:cubicBezTo>
                      <a:cubicBezTo>
                        <a:pt x="893" y="396"/>
                        <a:pt x="961" y="387"/>
                        <a:pt x="1027" y="387"/>
                      </a:cubicBezTo>
                      <a:cubicBezTo>
                        <a:pt x="1409" y="387"/>
                        <a:pt x="1749" y="690"/>
                        <a:pt x="1770" y="1097"/>
                      </a:cubicBezTo>
                      <a:cubicBezTo>
                        <a:pt x="1770" y="1151"/>
                        <a:pt x="1815" y="1182"/>
                        <a:pt x="1859" y="1182"/>
                      </a:cubicBezTo>
                      <a:cubicBezTo>
                        <a:pt x="1893" y="1182"/>
                        <a:pt x="1927" y="1163"/>
                        <a:pt x="1937" y="1121"/>
                      </a:cubicBezTo>
                      <a:cubicBezTo>
                        <a:pt x="2087" y="544"/>
                        <a:pt x="2570" y="257"/>
                        <a:pt x="3052" y="257"/>
                      </a:cubicBezTo>
                      <a:cubicBezTo>
                        <a:pt x="3529" y="257"/>
                        <a:pt x="4006" y="538"/>
                        <a:pt x="4160" y="1097"/>
                      </a:cubicBezTo>
                      <a:cubicBezTo>
                        <a:pt x="4174" y="1144"/>
                        <a:pt x="4213" y="1168"/>
                        <a:pt x="4252" y="1168"/>
                      </a:cubicBezTo>
                      <a:cubicBezTo>
                        <a:pt x="4282" y="1168"/>
                        <a:pt x="4312" y="1153"/>
                        <a:pt x="4328" y="1121"/>
                      </a:cubicBezTo>
                      <a:cubicBezTo>
                        <a:pt x="4547" y="688"/>
                        <a:pt x="4944" y="475"/>
                        <a:pt x="5336" y="475"/>
                      </a:cubicBezTo>
                      <a:cubicBezTo>
                        <a:pt x="5777" y="475"/>
                        <a:pt x="6213" y="745"/>
                        <a:pt x="6384" y="1276"/>
                      </a:cubicBezTo>
                      <a:cubicBezTo>
                        <a:pt x="6402" y="1318"/>
                        <a:pt x="6438" y="1339"/>
                        <a:pt x="6473" y="1339"/>
                      </a:cubicBezTo>
                      <a:cubicBezTo>
                        <a:pt x="6509" y="1339"/>
                        <a:pt x="6545" y="1318"/>
                        <a:pt x="6563" y="1276"/>
                      </a:cubicBezTo>
                      <a:cubicBezTo>
                        <a:pt x="6740" y="765"/>
                        <a:pt x="7201" y="495"/>
                        <a:pt x="7664" y="495"/>
                      </a:cubicBezTo>
                      <a:cubicBezTo>
                        <a:pt x="8046" y="495"/>
                        <a:pt x="8428" y="678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0"/>
                        <a:pt x="9469" y="365"/>
                        <a:pt x="9908" y="365"/>
                      </a:cubicBezTo>
                      <a:cubicBezTo>
                        <a:pt x="10427" y="365"/>
                        <a:pt x="10944" y="680"/>
                        <a:pt x="11105" y="1276"/>
                      </a:cubicBezTo>
                      <a:cubicBezTo>
                        <a:pt x="11119" y="1317"/>
                        <a:pt x="11156" y="1339"/>
                        <a:pt x="11192" y="1339"/>
                      </a:cubicBezTo>
                      <a:cubicBezTo>
                        <a:pt x="11219" y="1339"/>
                        <a:pt x="11245" y="1326"/>
                        <a:pt x="11261" y="1300"/>
                      </a:cubicBezTo>
                      <a:cubicBezTo>
                        <a:pt x="11504" y="800"/>
                        <a:pt x="12054" y="411"/>
                        <a:pt x="12557" y="411"/>
                      </a:cubicBezTo>
                      <a:cubicBezTo>
                        <a:pt x="12896" y="411"/>
                        <a:pt x="13213" y="588"/>
                        <a:pt x="13401" y="1025"/>
                      </a:cubicBezTo>
                      <a:cubicBezTo>
                        <a:pt x="13416" y="1055"/>
                        <a:pt x="13443" y="1069"/>
                        <a:pt x="13472" y="1069"/>
                      </a:cubicBezTo>
                      <a:cubicBezTo>
                        <a:pt x="13512" y="1069"/>
                        <a:pt x="13554" y="1043"/>
                        <a:pt x="13568" y="1002"/>
                      </a:cubicBezTo>
                      <a:cubicBezTo>
                        <a:pt x="13716" y="450"/>
                        <a:pt x="14179" y="175"/>
                        <a:pt x="14641" y="175"/>
                      </a:cubicBezTo>
                      <a:cubicBezTo>
                        <a:pt x="15111" y="175"/>
                        <a:pt x="15581" y="459"/>
                        <a:pt x="15720" y="1025"/>
                      </a:cubicBezTo>
                      <a:cubicBezTo>
                        <a:pt x="15732" y="1067"/>
                        <a:pt x="15767" y="1088"/>
                        <a:pt x="15805" y="1088"/>
                      </a:cubicBezTo>
                      <a:cubicBezTo>
                        <a:pt x="15842" y="1088"/>
                        <a:pt x="15881" y="1067"/>
                        <a:pt x="15899" y="1025"/>
                      </a:cubicBezTo>
                      <a:cubicBezTo>
                        <a:pt x="16067" y="526"/>
                        <a:pt x="16498" y="281"/>
                        <a:pt x="16929" y="281"/>
                      </a:cubicBezTo>
                      <a:cubicBezTo>
                        <a:pt x="17386" y="281"/>
                        <a:pt x="17843" y="556"/>
                        <a:pt x="17991" y="1097"/>
                      </a:cubicBezTo>
                      <a:cubicBezTo>
                        <a:pt x="17997" y="1136"/>
                        <a:pt x="18032" y="1157"/>
                        <a:pt x="18068" y="1157"/>
                      </a:cubicBezTo>
                      <a:cubicBezTo>
                        <a:pt x="18098" y="1157"/>
                        <a:pt x="18130" y="1142"/>
                        <a:pt x="18146" y="1109"/>
                      </a:cubicBezTo>
                      <a:cubicBezTo>
                        <a:pt x="18352" y="665"/>
                        <a:pt x="18762" y="454"/>
                        <a:pt x="19169" y="454"/>
                      </a:cubicBezTo>
                      <a:cubicBezTo>
                        <a:pt x="19661" y="454"/>
                        <a:pt x="20150" y="761"/>
                        <a:pt x="20274" y="1336"/>
                      </a:cubicBezTo>
                      <a:cubicBezTo>
                        <a:pt x="20284" y="1387"/>
                        <a:pt x="20323" y="1410"/>
                        <a:pt x="20361" y="1410"/>
                      </a:cubicBezTo>
                      <a:cubicBezTo>
                        <a:pt x="20414" y="1410"/>
                        <a:pt x="20467" y="1369"/>
                        <a:pt x="20453" y="1300"/>
                      </a:cubicBezTo>
                      <a:cubicBezTo>
                        <a:pt x="20307" y="645"/>
                        <a:pt x="19746" y="279"/>
                        <a:pt x="19178" y="279"/>
                      </a:cubicBezTo>
                      <a:cubicBezTo>
                        <a:pt x="18772" y="279"/>
                        <a:pt x="18363" y="466"/>
                        <a:pt x="18098" y="870"/>
                      </a:cubicBezTo>
                      <a:cubicBezTo>
                        <a:pt x="17880" y="359"/>
                        <a:pt x="17404" y="98"/>
                        <a:pt x="16928" y="98"/>
                      </a:cubicBezTo>
                      <a:cubicBezTo>
                        <a:pt x="16492" y="98"/>
                        <a:pt x="16055" y="317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7" name="Google Shape;2457;p26"/>
                <p:cNvSpPr/>
                <p:nvPr/>
              </p:nvSpPr>
              <p:spPr>
                <a:xfrm>
                  <a:off x="4979623" y="2662802"/>
                  <a:ext cx="4386829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6" h="1450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7"/>
                      </a:cubicBezTo>
                      <a:cubicBezTo>
                        <a:pt x="10963" y="486"/>
                        <a:pt x="10437" y="193"/>
                        <a:pt x="9909" y="193"/>
                      </a:cubicBezTo>
                      <a:cubicBezTo>
                        <a:pt x="9456" y="193"/>
                        <a:pt x="9003" y="409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6"/>
                        <a:pt x="933" y="198"/>
                      </a:cubicBezTo>
                      <a:cubicBezTo>
                        <a:pt x="335" y="258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51"/>
                        <a:pt x="383" y="533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4"/>
                      </a:cubicBezTo>
                      <a:cubicBezTo>
                        <a:pt x="6402" y="1316"/>
                        <a:pt x="6438" y="1336"/>
                        <a:pt x="6473" y="1336"/>
                      </a:cubicBezTo>
                      <a:cubicBezTo>
                        <a:pt x="6509" y="1336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7" y="590"/>
                        <a:pt x="9467" y="365"/>
                        <a:pt x="9905" y="365"/>
                      </a:cubicBezTo>
                      <a:cubicBezTo>
                        <a:pt x="10428" y="365"/>
                        <a:pt x="10949" y="686"/>
                        <a:pt x="11105" y="1298"/>
                      </a:cubicBezTo>
                      <a:cubicBezTo>
                        <a:pt x="11118" y="1336"/>
                        <a:pt x="11152" y="1358"/>
                        <a:pt x="11187" y="1358"/>
                      </a:cubicBezTo>
                      <a:cubicBezTo>
                        <a:pt x="11215" y="1358"/>
                        <a:pt x="11244" y="1342"/>
                        <a:pt x="11261" y="1310"/>
                      </a:cubicBezTo>
                      <a:cubicBezTo>
                        <a:pt x="11503" y="817"/>
                        <a:pt x="12052" y="432"/>
                        <a:pt x="12555" y="432"/>
                      </a:cubicBezTo>
                      <a:cubicBezTo>
                        <a:pt x="12894" y="432"/>
                        <a:pt x="13213" y="608"/>
                        <a:pt x="13401" y="1047"/>
                      </a:cubicBezTo>
                      <a:cubicBezTo>
                        <a:pt x="13415" y="1075"/>
                        <a:pt x="13440" y="1086"/>
                        <a:pt x="13467" y="1086"/>
                      </a:cubicBezTo>
                      <a:cubicBezTo>
                        <a:pt x="13508" y="1086"/>
                        <a:pt x="13553" y="1059"/>
                        <a:pt x="13568" y="1023"/>
                      </a:cubicBezTo>
                      <a:cubicBezTo>
                        <a:pt x="13717" y="470"/>
                        <a:pt x="14181" y="195"/>
                        <a:pt x="14645" y="195"/>
                      </a:cubicBezTo>
                      <a:cubicBezTo>
                        <a:pt x="15114" y="195"/>
                        <a:pt x="15581" y="476"/>
                        <a:pt x="15720" y="1035"/>
                      </a:cubicBezTo>
                      <a:cubicBezTo>
                        <a:pt x="15732" y="1076"/>
                        <a:pt x="15767" y="1097"/>
                        <a:pt x="15805" y="1097"/>
                      </a:cubicBezTo>
                      <a:cubicBezTo>
                        <a:pt x="15842" y="1097"/>
                        <a:pt x="15881" y="1076"/>
                        <a:pt x="15899" y="1035"/>
                      </a:cubicBezTo>
                      <a:cubicBezTo>
                        <a:pt x="16067" y="541"/>
                        <a:pt x="16497" y="299"/>
                        <a:pt x="16929" y="299"/>
                      </a:cubicBezTo>
                      <a:cubicBezTo>
                        <a:pt x="17385" y="299"/>
                        <a:pt x="17843" y="571"/>
                        <a:pt x="17991" y="1106"/>
                      </a:cubicBezTo>
                      <a:cubicBezTo>
                        <a:pt x="18004" y="1147"/>
                        <a:pt x="18041" y="1168"/>
                        <a:pt x="18077" y="1168"/>
                      </a:cubicBezTo>
                      <a:cubicBezTo>
                        <a:pt x="18104" y="1168"/>
                        <a:pt x="18131" y="1156"/>
                        <a:pt x="18146" y="1130"/>
                      </a:cubicBezTo>
                      <a:cubicBezTo>
                        <a:pt x="18352" y="680"/>
                        <a:pt x="18763" y="466"/>
                        <a:pt x="19171" y="466"/>
                      </a:cubicBezTo>
                      <a:cubicBezTo>
                        <a:pt x="19662" y="466"/>
                        <a:pt x="20150" y="776"/>
                        <a:pt x="20274" y="1357"/>
                      </a:cubicBezTo>
                      <a:cubicBezTo>
                        <a:pt x="20288" y="1403"/>
                        <a:pt x="20322" y="1422"/>
                        <a:pt x="20358" y="1422"/>
                      </a:cubicBezTo>
                      <a:cubicBezTo>
                        <a:pt x="20415" y="1422"/>
                        <a:pt x="20475" y="1371"/>
                        <a:pt x="20453" y="1298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7"/>
                        <a:pt x="17408" y="97"/>
                        <a:pt x="16933" y="97"/>
                      </a:cubicBezTo>
                      <a:cubicBezTo>
                        <a:pt x="16495" y="97"/>
                        <a:pt x="16056" y="318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8" name="Google Shape;2458;p26"/>
                <p:cNvSpPr/>
                <p:nvPr/>
              </p:nvSpPr>
              <p:spPr>
                <a:xfrm>
                  <a:off x="4979623" y="3205700"/>
                  <a:ext cx="4386615" cy="308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2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4"/>
                        <a:pt x="12567" y="244"/>
                      </a:cubicBezTo>
                      <a:cubicBezTo>
                        <a:pt x="12058" y="244"/>
                        <a:pt x="11507" y="578"/>
                        <a:pt x="11201" y="1047"/>
                      </a:cubicBezTo>
                      <a:cubicBezTo>
                        <a:pt x="10962" y="485"/>
                        <a:pt x="10434" y="192"/>
                        <a:pt x="9904" y="192"/>
                      </a:cubicBezTo>
                      <a:cubicBezTo>
                        <a:pt x="9453" y="192"/>
                        <a:pt x="9001" y="404"/>
                        <a:pt x="8727" y="843"/>
                      </a:cubicBezTo>
                      <a:cubicBezTo>
                        <a:pt x="8458" y="482"/>
                        <a:pt x="8059" y="306"/>
                        <a:pt x="7662" y="306"/>
                      </a:cubicBezTo>
                      <a:cubicBezTo>
                        <a:pt x="7194" y="306"/>
                        <a:pt x="6731" y="550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9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5"/>
                        <a:pt x="1012" y="195"/>
                      </a:cubicBezTo>
                      <a:cubicBezTo>
                        <a:pt x="986" y="195"/>
                        <a:pt x="960" y="196"/>
                        <a:pt x="933" y="198"/>
                      </a:cubicBezTo>
                      <a:cubicBezTo>
                        <a:pt x="335" y="258"/>
                        <a:pt x="13" y="832"/>
                        <a:pt x="1" y="1369"/>
                      </a:cubicBezTo>
                      <a:cubicBezTo>
                        <a:pt x="1" y="1417"/>
                        <a:pt x="36" y="1441"/>
                        <a:pt x="72" y="1441"/>
                      </a:cubicBezTo>
                      <a:cubicBezTo>
                        <a:pt x="108" y="1441"/>
                        <a:pt x="144" y="1417"/>
                        <a:pt x="144" y="1369"/>
                      </a:cubicBezTo>
                      <a:cubicBezTo>
                        <a:pt x="168" y="939"/>
                        <a:pt x="383" y="533"/>
                        <a:pt x="825" y="413"/>
                      </a:cubicBezTo>
                      <a:cubicBezTo>
                        <a:pt x="893" y="394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5"/>
                      </a:cubicBezTo>
                      <a:cubicBezTo>
                        <a:pt x="1770" y="1148"/>
                        <a:pt x="1815" y="1179"/>
                        <a:pt x="1859" y="1179"/>
                      </a:cubicBezTo>
                      <a:cubicBezTo>
                        <a:pt x="1893" y="1179"/>
                        <a:pt x="1927" y="1160"/>
                        <a:pt x="1937" y="1118"/>
                      </a:cubicBezTo>
                      <a:cubicBezTo>
                        <a:pt x="2087" y="548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3" y="1145"/>
                        <a:pt x="4211" y="1167"/>
                        <a:pt x="4248" y="1167"/>
                      </a:cubicBezTo>
                      <a:cubicBezTo>
                        <a:pt x="4280" y="1167"/>
                        <a:pt x="4311" y="1151"/>
                        <a:pt x="4328" y="1118"/>
                      </a:cubicBezTo>
                      <a:cubicBezTo>
                        <a:pt x="4547" y="685"/>
                        <a:pt x="4944" y="472"/>
                        <a:pt x="5336" y="472"/>
                      </a:cubicBezTo>
                      <a:cubicBezTo>
                        <a:pt x="5777" y="472"/>
                        <a:pt x="6213" y="742"/>
                        <a:pt x="6384" y="1274"/>
                      </a:cubicBezTo>
                      <a:cubicBezTo>
                        <a:pt x="6402" y="1316"/>
                        <a:pt x="6438" y="1337"/>
                        <a:pt x="6473" y="1337"/>
                      </a:cubicBezTo>
                      <a:cubicBezTo>
                        <a:pt x="6509" y="1337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9"/>
                      </a:cubicBezTo>
                      <a:cubicBezTo>
                        <a:pt x="8673" y="1083"/>
                        <a:pt x="8700" y="1095"/>
                        <a:pt x="8727" y="1095"/>
                      </a:cubicBezTo>
                      <a:cubicBezTo>
                        <a:pt x="8754" y="1095"/>
                        <a:pt x="8781" y="1083"/>
                        <a:pt x="8798" y="1059"/>
                      </a:cubicBezTo>
                      <a:cubicBezTo>
                        <a:pt x="9026" y="598"/>
                        <a:pt x="9458" y="378"/>
                        <a:pt x="9890" y="378"/>
                      </a:cubicBezTo>
                      <a:cubicBezTo>
                        <a:pt x="10410" y="378"/>
                        <a:pt x="10930" y="697"/>
                        <a:pt x="11094" y="1298"/>
                      </a:cubicBezTo>
                      <a:cubicBezTo>
                        <a:pt x="11106" y="1337"/>
                        <a:pt x="11140" y="1358"/>
                        <a:pt x="11175" y="1358"/>
                      </a:cubicBezTo>
                      <a:cubicBezTo>
                        <a:pt x="11203" y="1358"/>
                        <a:pt x="11232" y="1343"/>
                        <a:pt x="11249" y="1310"/>
                      </a:cubicBezTo>
                      <a:cubicBezTo>
                        <a:pt x="11491" y="818"/>
                        <a:pt x="12040" y="432"/>
                        <a:pt x="12543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3" y="1075"/>
                        <a:pt x="13428" y="1086"/>
                        <a:pt x="13455" y="1086"/>
                      </a:cubicBezTo>
                      <a:cubicBezTo>
                        <a:pt x="13496" y="1086"/>
                        <a:pt x="13541" y="1059"/>
                        <a:pt x="13556" y="1023"/>
                      </a:cubicBezTo>
                      <a:cubicBezTo>
                        <a:pt x="13699" y="464"/>
                        <a:pt x="14164" y="186"/>
                        <a:pt x="14629" y="186"/>
                      </a:cubicBezTo>
                      <a:cubicBezTo>
                        <a:pt x="15099" y="186"/>
                        <a:pt x="15569" y="470"/>
                        <a:pt x="15708" y="1035"/>
                      </a:cubicBezTo>
                      <a:cubicBezTo>
                        <a:pt x="15726" y="1077"/>
                        <a:pt x="15761" y="1097"/>
                        <a:pt x="15797" y="1097"/>
                      </a:cubicBezTo>
                      <a:cubicBezTo>
                        <a:pt x="15833" y="1097"/>
                        <a:pt x="15869" y="1077"/>
                        <a:pt x="15887" y="1035"/>
                      </a:cubicBezTo>
                      <a:cubicBezTo>
                        <a:pt x="16055" y="541"/>
                        <a:pt x="16486" y="299"/>
                        <a:pt x="16917" y="299"/>
                      </a:cubicBezTo>
                      <a:cubicBezTo>
                        <a:pt x="17373" y="299"/>
                        <a:pt x="17831" y="571"/>
                        <a:pt x="17979" y="1106"/>
                      </a:cubicBezTo>
                      <a:cubicBezTo>
                        <a:pt x="17992" y="1147"/>
                        <a:pt x="18029" y="1169"/>
                        <a:pt x="18065" y="1169"/>
                      </a:cubicBezTo>
                      <a:cubicBezTo>
                        <a:pt x="18092" y="1169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5"/>
                        <a:pt x="20315" y="1426"/>
                        <a:pt x="20354" y="1426"/>
                      </a:cubicBezTo>
                      <a:cubicBezTo>
                        <a:pt x="20414" y="1426"/>
                        <a:pt x="20475" y="1377"/>
                        <a:pt x="20453" y="1298"/>
                      </a:cubicBezTo>
                      <a:cubicBezTo>
                        <a:pt x="20307" y="644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8"/>
                        <a:pt x="17408" y="97"/>
                        <a:pt x="16933" y="97"/>
                      </a:cubicBezTo>
                      <a:cubicBezTo>
                        <a:pt x="16495" y="97"/>
                        <a:pt x="16056" y="319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9" name="Google Shape;2459;p26"/>
                <p:cNvSpPr/>
                <p:nvPr/>
              </p:nvSpPr>
              <p:spPr>
                <a:xfrm>
                  <a:off x="4977052" y="3746027"/>
                  <a:ext cx="4389186" cy="310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51" extrusionOk="0">
                      <a:moveTo>
                        <a:pt x="14650" y="1"/>
                      </a:moveTo>
                      <a:cubicBezTo>
                        <a:pt x="14175" y="1"/>
                        <a:pt x="13699" y="258"/>
                        <a:pt x="13472" y="772"/>
                      </a:cubicBezTo>
                      <a:cubicBezTo>
                        <a:pt x="13249" y="399"/>
                        <a:pt x="12919" y="244"/>
                        <a:pt x="12570" y="244"/>
                      </a:cubicBezTo>
                      <a:cubicBezTo>
                        <a:pt x="12060" y="244"/>
                        <a:pt x="11512" y="578"/>
                        <a:pt x="11213" y="1047"/>
                      </a:cubicBezTo>
                      <a:cubicBezTo>
                        <a:pt x="10975" y="488"/>
                        <a:pt x="10451" y="198"/>
                        <a:pt x="9925" y="198"/>
                      </a:cubicBezTo>
                      <a:cubicBezTo>
                        <a:pt x="9471" y="198"/>
                        <a:pt x="9015" y="413"/>
                        <a:pt x="8739" y="856"/>
                      </a:cubicBezTo>
                      <a:cubicBezTo>
                        <a:pt x="8469" y="493"/>
                        <a:pt x="8068" y="317"/>
                        <a:pt x="7669" y="317"/>
                      </a:cubicBezTo>
                      <a:cubicBezTo>
                        <a:pt x="7201" y="317"/>
                        <a:pt x="6737" y="558"/>
                        <a:pt x="6491" y="1023"/>
                      </a:cubicBezTo>
                      <a:cubicBezTo>
                        <a:pt x="6262" y="545"/>
                        <a:pt x="5802" y="298"/>
                        <a:pt x="5341" y="298"/>
                      </a:cubicBezTo>
                      <a:cubicBezTo>
                        <a:pt x="4937" y="298"/>
                        <a:pt x="4531" y="489"/>
                        <a:pt x="4280" y="880"/>
                      </a:cubicBezTo>
                      <a:cubicBezTo>
                        <a:pt x="4052" y="349"/>
                        <a:pt x="3556" y="79"/>
                        <a:pt x="3060" y="79"/>
                      </a:cubicBezTo>
                      <a:cubicBezTo>
                        <a:pt x="2596" y="79"/>
                        <a:pt x="2132" y="316"/>
                        <a:pt x="1889" y="796"/>
                      </a:cubicBezTo>
                      <a:cubicBezTo>
                        <a:pt x="1744" y="438"/>
                        <a:pt x="1399" y="195"/>
                        <a:pt x="1022" y="195"/>
                      </a:cubicBezTo>
                      <a:cubicBezTo>
                        <a:pt x="997" y="195"/>
                        <a:pt x="971" y="196"/>
                        <a:pt x="945" y="198"/>
                      </a:cubicBezTo>
                      <a:cubicBezTo>
                        <a:pt x="347" y="258"/>
                        <a:pt x="13" y="832"/>
                        <a:pt x="1" y="1370"/>
                      </a:cubicBezTo>
                      <a:cubicBezTo>
                        <a:pt x="1" y="1423"/>
                        <a:pt x="40" y="1450"/>
                        <a:pt x="78" y="1450"/>
                      </a:cubicBezTo>
                      <a:cubicBezTo>
                        <a:pt x="117" y="1450"/>
                        <a:pt x="156" y="1423"/>
                        <a:pt x="156" y="1370"/>
                      </a:cubicBezTo>
                      <a:cubicBezTo>
                        <a:pt x="168" y="951"/>
                        <a:pt x="395" y="533"/>
                        <a:pt x="825" y="413"/>
                      </a:cubicBezTo>
                      <a:cubicBezTo>
                        <a:pt x="895" y="394"/>
                        <a:pt x="964" y="385"/>
                        <a:pt x="1032" y="385"/>
                      </a:cubicBezTo>
                      <a:cubicBezTo>
                        <a:pt x="1420" y="385"/>
                        <a:pt x="1760" y="688"/>
                        <a:pt x="1770" y="1095"/>
                      </a:cubicBezTo>
                      <a:cubicBezTo>
                        <a:pt x="1770" y="1153"/>
                        <a:pt x="1816" y="1183"/>
                        <a:pt x="1862" y="1183"/>
                      </a:cubicBezTo>
                      <a:cubicBezTo>
                        <a:pt x="1900" y="1183"/>
                        <a:pt x="1938" y="1162"/>
                        <a:pt x="1949" y="1119"/>
                      </a:cubicBezTo>
                      <a:cubicBezTo>
                        <a:pt x="2099" y="548"/>
                        <a:pt x="2582" y="261"/>
                        <a:pt x="3064" y="261"/>
                      </a:cubicBezTo>
                      <a:cubicBezTo>
                        <a:pt x="3541" y="261"/>
                        <a:pt x="4018" y="542"/>
                        <a:pt x="4172" y="1107"/>
                      </a:cubicBezTo>
                      <a:cubicBezTo>
                        <a:pt x="4185" y="1145"/>
                        <a:pt x="4219" y="1167"/>
                        <a:pt x="4253" y="1167"/>
                      </a:cubicBezTo>
                      <a:cubicBezTo>
                        <a:pt x="4282" y="1167"/>
                        <a:pt x="4311" y="1151"/>
                        <a:pt x="4328" y="1119"/>
                      </a:cubicBezTo>
                      <a:cubicBezTo>
                        <a:pt x="4553" y="686"/>
                        <a:pt x="4950" y="472"/>
                        <a:pt x="5342" y="472"/>
                      </a:cubicBezTo>
                      <a:cubicBezTo>
                        <a:pt x="5783" y="472"/>
                        <a:pt x="6219" y="742"/>
                        <a:pt x="6396" y="1274"/>
                      </a:cubicBezTo>
                      <a:cubicBezTo>
                        <a:pt x="6408" y="1316"/>
                        <a:pt x="6444" y="1337"/>
                        <a:pt x="6480" y="1337"/>
                      </a:cubicBezTo>
                      <a:cubicBezTo>
                        <a:pt x="6515" y="1337"/>
                        <a:pt x="6551" y="1316"/>
                        <a:pt x="6563" y="1274"/>
                      </a:cubicBezTo>
                      <a:cubicBezTo>
                        <a:pt x="6740" y="763"/>
                        <a:pt x="7201" y="492"/>
                        <a:pt x="7664" y="492"/>
                      </a:cubicBezTo>
                      <a:cubicBezTo>
                        <a:pt x="8046" y="492"/>
                        <a:pt x="8428" y="676"/>
                        <a:pt x="8655" y="1059"/>
                      </a:cubicBezTo>
                      <a:cubicBezTo>
                        <a:pt x="8673" y="1089"/>
                        <a:pt x="8703" y="1104"/>
                        <a:pt x="8733" y="1104"/>
                      </a:cubicBezTo>
                      <a:cubicBezTo>
                        <a:pt x="8763" y="1104"/>
                        <a:pt x="8793" y="1089"/>
                        <a:pt x="8810" y="1059"/>
                      </a:cubicBezTo>
                      <a:cubicBezTo>
                        <a:pt x="9038" y="598"/>
                        <a:pt x="9470" y="378"/>
                        <a:pt x="9901" y="378"/>
                      </a:cubicBezTo>
                      <a:cubicBezTo>
                        <a:pt x="10420" y="378"/>
                        <a:pt x="10937" y="697"/>
                        <a:pt x="11094" y="1298"/>
                      </a:cubicBezTo>
                      <a:cubicBezTo>
                        <a:pt x="11107" y="1337"/>
                        <a:pt x="11140" y="1358"/>
                        <a:pt x="11177" y="1358"/>
                      </a:cubicBezTo>
                      <a:cubicBezTo>
                        <a:pt x="11207" y="1358"/>
                        <a:pt x="11239" y="1343"/>
                        <a:pt x="11261" y="1310"/>
                      </a:cubicBezTo>
                      <a:cubicBezTo>
                        <a:pt x="11496" y="818"/>
                        <a:pt x="12042" y="432"/>
                        <a:pt x="12544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4" y="1077"/>
                        <a:pt x="13433" y="1090"/>
                        <a:pt x="13464" y="1090"/>
                      </a:cubicBezTo>
                      <a:cubicBezTo>
                        <a:pt x="13506" y="1090"/>
                        <a:pt x="13549" y="1065"/>
                        <a:pt x="13556" y="1023"/>
                      </a:cubicBezTo>
                      <a:cubicBezTo>
                        <a:pt x="13705" y="464"/>
                        <a:pt x="14173" y="186"/>
                        <a:pt x="14639" y="186"/>
                      </a:cubicBezTo>
                      <a:cubicBezTo>
                        <a:pt x="15111" y="186"/>
                        <a:pt x="15581" y="470"/>
                        <a:pt x="15720" y="1035"/>
                      </a:cubicBezTo>
                      <a:cubicBezTo>
                        <a:pt x="15732" y="1077"/>
                        <a:pt x="15767" y="1098"/>
                        <a:pt x="15803" y="1098"/>
                      </a:cubicBezTo>
                      <a:cubicBezTo>
                        <a:pt x="15839" y="1098"/>
                        <a:pt x="15875" y="1077"/>
                        <a:pt x="15887" y="1035"/>
                      </a:cubicBezTo>
                      <a:cubicBezTo>
                        <a:pt x="16061" y="542"/>
                        <a:pt x="16494" y="299"/>
                        <a:pt x="16926" y="299"/>
                      </a:cubicBezTo>
                      <a:cubicBezTo>
                        <a:pt x="17383" y="299"/>
                        <a:pt x="17837" y="572"/>
                        <a:pt x="17979" y="1107"/>
                      </a:cubicBezTo>
                      <a:cubicBezTo>
                        <a:pt x="17993" y="1148"/>
                        <a:pt x="18031" y="1174"/>
                        <a:pt x="18070" y="1174"/>
                      </a:cubicBezTo>
                      <a:cubicBezTo>
                        <a:pt x="18098" y="1174"/>
                        <a:pt x="18126" y="1161"/>
                        <a:pt x="18146" y="1131"/>
                      </a:cubicBezTo>
                      <a:cubicBezTo>
                        <a:pt x="18347" y="680"/>
                        <a:pt x="18754" y="466"/>
                        <a:pt x="19161" y="466"/>
                      </a:cubicBezTo>
                      <a:cubicBezTo>
                        <a:pt x="19650" y="466"/>
                        <a:pt x="20138" y="777"/>
                        <a:pt x="20262" y="1358"/>
                      </a:cubicBezTo>
                      <a:cubicBezTo>
                        <a:pt x="20281" y="1409"/>
                        <a:pt x="20321" y="1431"/>
                        <a:pt x="20362" y="1431"/>
                      </a:cubicBezTo>
                      <a:cubicBezTo>
                        <a:pt x="20425" y="1431"/>
                        <a:pt x="20487" y="1378"/>
                        <a:pt x="20465" y="1298"/>
                      </a:cubicBezTo>
                      <a:cubicBezTo>
                        <a:pt x="20319" y="643"/>
                        <a:pt x="19754" y="276"/>
                        <a:pt x="19185" y="276"/>
                      </a:cubicBezTo>
                      <a:cubicBezTo>
                        <a:pt x="18778" y="276"/>
                        <a:pt x="18370" y="464"/>
                        <a:pt x="18110" y="868"/>
                      </a:cubicBezTo>
                      <a:cubicBezTo>
                        <a:pt x="17886" y="358"/>
                        <a:pt x="17414" y="97"/>
                        <a:pt x="16941" y="97"/>
                      </a:cubicBezTo>
                      <a:cubicBezTo>
                        <a:pt x="16504" y="97"/>
                        <a:pt x="16068" y="319"/>
                        <a:pt x="15827" y="772"/>
                      </a:cubicBezTo>
                      <a:cubicBezTo>
                        <a:pt x="15600" y="258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0" name="Google Shape;2460;p26"/>
                <p:cNvSpPr/>
                <p:nvPr/>
              </p:nvSpPr>
              <p:spPr>
                <a:xfrm>
                  <a:off x="4979623" y="4288496"/>
                  <a:ext cx="4386615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6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0" y="347"/>
                        <a:pt x="3550" y="80"/>
                        <a:pt x="3057" y="80"/>
                      </a:cubicBezTo>
                      <a:cubicBezTo>
                        <a:pt x="2593" y="80"/>
                        <a:pt x="2127" y="317"/>
                        <a:pt x="1877" y="798"/>
                      </a:cubicBezTo>
                      <a:cubicBezTo>
                        <a:pt x="1743" y="430"/>
                        <a:pt x="1401" y="197"/>
                        <a:pt x="1016" y="197"/>
                      </a:cubicBezTo>
                      <a:cubicBezTo>
                        <a:pt x="988" y="197"/>
                        <a:pt x="961" y="198"/>
                        <a:pt x="933" y="200"/>
                      </a:cubicBezTo>
                      <a:cubicBezTo>
                        <a:pt x="335" y="248"/>
                        <a:pt x="13" y="822"/>
                        <a:pt x="1" y="1372"/>
                      </a:cubicBezTo>
                      <a:cubicBezTo>
                        <a:pt x="1" y="1420"/>
                        <a:pt x="36" y="1443"/>
                        <a:pt x="72" y="1443"/>
                      </a:cubicBezTo>
                      <a:cubicBezTo>
                        <a:pt x="108" y="1443"/>
                        <a:pt x="144" y="1420"/>
                        <a:pt x="144" y="1372"/>
                      </a:cubicBezTo>
                      <a:cubicBezTo>
                        <a:pt x="168" y="941"/>
                        <a:pt x="383" y="523"/>
                        <a:pt x="825" y="415"/>
                      </a:cubicBezTo>
                      <a:cubicBezTo>
                        <a:pt x="894" y="396"/>
                        <a:pt x="964" y="386"/>
                        <a:pt x="1032" y="386"/>
                      </a:cubicBezTo>
                      <a:cubicBezTo>
                        <a:pt x="1411" y="386"/>
                        <a:pt x="1749" y="681"/>
                        <a:pt x="1770" y="1097"/>
                      </a:cubicBezTo>
                      <a:cubicBezTo>
                        <a:pt x="1770" y="1149"/>
                        <a:pt x="1812" y="1180"/>
                        <a:pt x="1855" y="1180"/>
                      </a:cubicBezTo>
                      <a:cubicBezTo>
                        <a:pt x="1890" y="1180"/>
                        <a:pt x="1926" y="1158"/>
                        <a:pt x="1937" y="1109"/>
                      </a:cubicBezTo>
                      <a:cubicBezTo>
                        <a:pt x="2087" y="538"/>
                        <a:pt x="2570" y="251"/>
                        <a:pt x="3052" y="251"/>
                      </a:cubicBezTo>
                      <a:cubicBezTo>
                        <a:pt x="3529" y="251"/>
                        <a:pt x="4006" y="532"/>
                        <a:pt x="4160" y="1097"/>
                      </a:cubicBezTo>
                      <a:cubicBezTo>
                        <a:pt x="4174" y="1143"/>
                        <a:pt x="4213" y="1168"/>
                        <a:pt x="4252" y="1168"/>
                      </a:cubicBezTo>
                      <a:cubicBezTo>
                        <a:pt x="4282" y="1168"/>
                        <a:pt x="4312" y="1152"/>
                        <a:pt x="4328" y="1121"/>
                      </a:cubicBezTo>
                      <a:cubicBezTo>
                        <a:pt x="4547" y="688"/>
                        <a:pt x="4944" y="474"/>
                        <a:pt x="5336" y="474"/>
                      </a:cubicBezTo>
                      <a:cubicBezTo>
                        <a:pt x="5777" y="474"/>
                        <a:pt x="6213" y="745"/>
                        <a:pt x="6384" y="1276"/>
                      </a:cubicBezTo>
                      <a:cubicBezTo>
                        <a:pt x="6402" y="1312"/>
                        <a:pt x="6438" y="1330"/>
                        <a:pt x="6473" y="1330"/>
                      </a:cubicBezTo>
                      <a:cubicBezTo>
                        <a:pt x="6509" y="1330"/>
                        <a:pt x="6545" y="1312"/>
                        <a:pt x="6563" y="1276"/>
                      </a:cubicBezTo>
                      <a:cubicBezTo>
                        <a:pt x="6740" y="759"/>
                        <a:pt x="7200" y="485"/>
                        <a:pt x="7663" y="485"/>
                      </a:cubicBezTo>
                      <a:cubicBezTo>
                        <a:pt x="8044" y="485"/>
                        <a:pt x="8428" y="672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7"/>
                        <a:pt x="9463" y="375"/>
                        <a:pt x="9898" y="375"/>
                      </a:cubicBezTo>
                      <a:cubicBezTo>
                        <a:pt x="10415" y="375"/>
                        <a:pt x="10931" y="690"/>
                        <a:pt x="11094" y="1288"/>
                      </a:cubicBezTo>
                      <a:cubicBezTo>
                        <a:pt x="11100" y="1335"/>
                        <a:pt x="11137" y="1359"/>
                        <a:pt x="11174" y="1359"/>
                      </a:cubicBezTo>
                      <a:cubicBezTo>
                        <a:pt x="11203" y="1359"/>
                        <a:pt x="11233" y="1344"/>
                        <a:pt x="11249" y="1312"/>
                      </a:cubicBezTo>
                      <a:cubicBezTo>
                        <a:pt x="11493" y="818"/>
                        <a:pt x="12045" y="426"/>
                        <a:pt x="12549" y="426"/>
                      </a:cubicBezTo>
                      <a:cubicBezTo>
                        <a:pt x="12886" y="426"/>
                        <a:pt x="13202" y="601"/>
                        <a:pt x="13389" y="1037"/>
                      </a:cubicBezTo>
                      <a:cubicBezTo>
                        <a:pt x="13403" y="1071"/>
                        <a:pt x="13430" y="1085"/>
                        <a:pt x="13458" y="1085"/>
                      </a:cubicBezTo>
                      <a:cubicBezTo>
                        <a:pt x="13498" y="1085"/>
                        <a:pt x="13542" y="1056"/>
                        <a:pt x="13556" y="1013"/>
                      </a:cubicBezTo>
                      <a:cubicBezTo>
                        <a:pt x="13698" y="462"/>
                        <a:pt x="14161" y="187"/>
                        <a:pt x="14625" y="187"/>
                      </a:cubicBezTo>
                      <a:cubicBezTo>
                        <a:pt x="15096" y="187"/>
                        <a:pt x="15569" y="471"/>
                        <a:pt x="15708" y="1037"/>
                      </a:cubicBezTo>
                      <a:cubicBezTo>
                        <a:pt x="15726" y="1079"/>
                        <a:pt x="15761" y="1100"/>
                        <a:pt x="15797" y="1100"/>
                      </a:cubicBezTo>
                      <a:cubicBezTo>
                        <a:pt x="15833" y="1100"/>
                        <a:pt x="15869" y="1079"/>
                        <a:pt x="15887" y="1037"/>
                      </a:cubicBezTo>
                      <a:cubicBezTo>
                        <a:pt x="16055" y="544"/>
                        <a:pt x="16486" y="301"/>
                        <a:pt x="16917" y="301"/>
                      </a:cubicBezTo>
                      <a:cubicBezTo>
                        <a:pt x="17373" y="301"/>
                        <a:pt x="17831" y="574"/>
                        <a:pt x="17979" y="1109"/>
                      </a:cubicBezTo>
                      <a:cubicBezTo>
                        <a:pt x="17992" y="1150"/>
                        <a:pt x="18029" y="1171"/>
                        <a:pt x="18065" y="1171"/>
                      </a:cubicBezTo>
                      <a:cubicBezTo>
                        <a:pt x="18092" y="1171"/>
                        <a:pt x="18119" y="1159"/>
                        <a:pt x="18134" y="1133"/>
                      </a:cubicBezTo>
                      <a:cubicBezTo>
                        <a:pt x="18341" y="681"/>
                        <a:pt x="18753" y="467"/>
                        <a:pt x="19162" y="467"/>
                      </a:cubicBezTo>
                      <a:cubicBezTo>
                        <a:pt x="19652" y="467"/>
                        <a:pt x="20138" y="775"/>
                        <a:pt x="20262" y="1348"/>
                      </a:cubicBezTo>
                      <a:cubicBezTo>
                        <a:pt x="20276" y="1400"/>
                        <a:pt x="20315" y="1422"/>
                        <a:pt x="20355" y="1422"/>
                      </a:cubicBezTo>
                      <a:cubicBezTo>
                        <a:pt x="20414" y="1422"/>
                        <a:pt x="20475" y="1372"/>
                        <a:pt x="20453" y="1300"/>
                      </a:cubicBezTo>
                      <a:cubicBezTo>
                        <a:pt x="20307" y="645"/>
                        <a:pt x="19746" y="278"/>
                        <a:pt x="19178" y="278"/>
                      </a:cubicBezTo>
                      <a:cubicBezTo>
                        <a:pt x="18772" y="278"/>
                        <a:pt x="18363" y="466"/>
                        <a:pt x="18098" y="870"/>
                      </a:cubicBezTo>
                      <a:cubicBezTo>
                        <a:pt x="17880" y="358"/>
                        <a:pt x="17404" y="97"/>
                        <a:pt x="16928" y="97"/>
                      </a:cubicBezTo>
                      <a:cubicBezTo>
                        <a:pt x="16492" y="97"/>
                        <a:pt x="16055" y="316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1" name="Google Shape;2461;p26"/>
                <p:cNvSpPr/>
                <p:nvPr/>
              </p:nvSpPr>
              <p:spPr>
                <a:xfrm>
                  <a:off x="4979623" y="4829466"/>
                  <a:ext cx="4386615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0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5"/>
                        <a:pt x="933" y="198"/>
                      </a:cubicBezTo>
                      <a:cubicBezTo>
                        <a:pt x="335" y="257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39"/>
                        <a:pt x="383" y="532"/>
                        <a:pt x="825" y="413"/>
                      </a:cubicBezTo>
                      <a:cubicBezTo>
                        <a:pt x="890" y="396"/>
                        <a:pt x="954" y="388"/>
                        <a:pt x="1018" y="388"/>
                      </a:cubicBezTo>
                      <a:cubicBezTo>
                        <a:pt x="1403" y="388"/>
                        <a:pt x="1749" y="684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8" y="690"/>
                        <a:pt x="4947" y="473"/>
                        <a:pt x="5340" y="473"/>
                      </a:cubicBezTo>
                      <a:cubicBezTo>
                        <a:pt x="5780" y="473"/>
                        <a:pt x="6214" y="743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6" y="597"/>
                        <a:pt x="9458" y="377"/>
                        <a:pt x="9890" y="377"/>
                      </a:cubicBezTo>
                      <a:cubicBezTo>
                        <a:pt x="10410" y="377"/>
                        <a:pt x="10930" y="696"/>
                        <a:pt x="11094" y="1297"/>
                      </a:cubicBezTo>
                      <a:cubicBezTo>
                        <a:pt x="11100" y="1338"/>
                        <a:pt x="11138" y="1359"/>
                        <a:pt x="11176" y="1359"/>
                      </a:cubicBezTo>
                      <a:cubicBezTo>
                        <a:pt x="11205" y="1359"/>
                        <a:pt x="11233" y="1347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699" y="463"/>
                        <a:pt x="14164" y="186"/>
                        <a:pt x="14629" y="186"/>
                      </a:cubicBezTo>
                      <a:cubicBezTo>
                        <a:pt x="15099" y="186"/>
                        <a:pt x="15569" y="469"/>
                        <a:pt x="15708" y="1034"/>
                      </a:cubicBezTo>
                      <a:cubicBezTo>
                        <a:pt x="15726" y="1076"/>
                        <a:pt x="15761" y="1097"/>
                        <a:pt x="15797" y="1097"/>
                      </a:cubicBezTo>
                      <a:cubicBezTo>
                        <a:pt x="15833" y="1097"/>
                        <a:pt x="15869" y="1076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47"/>
                        <a:pt x="18029" y="1168"/>
                        <a:pt x="18065" y="1168"/>
                      </a:cubicBezTo>
                      <a:cubicBezTo>
                        <a:pt x="18092" y="1168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4"/>
                        <a:pt x="20315" y="1425"/>
                        <a:pt x="20354" y="1425"/>
                      </a:cubicBezTo>
                      <a:cubicBezTo>
                        <a:pt x="20414" y="1425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7"/>
                        <a:pt x="17408" y="96"/>
                        <a:pt x="16933" y="96"/>
                      </a:cubicBezTo>
                      <a:cubicBezTo>
                        <a:pt x="16495" y="96"/>
                        <a:pt x="16056" y="318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462" name="Google Shape;2462;p26"/>
              <p:cNvGrpSpPr/>
              <p:nvPr/>
            </p:nvGrpSpPr>
            <p:grpSpPr>
              <a:xfrm>
                <a:off x="3009214" y="2460963"/>
                <a:ext cx="3113402" cy="2909203"/>
                <a:chOff x="4977052" y="1038608"/>
                <a:chExt cx="4389400" cy="4101513"/>
              </a:xfrm>
            </p:grpSpPr>
            <p:sp>
              <p:nvSpPr>
                <p:cNvPr id="2463" name="Google Shape;2463;p26"/>
                <p:cNvSpPr/>
                <p:nvPr/>
              </p:nvSpPr>
              <p:spPr>
                <a:xfrm>
                  <a:off x="4977052" y="1038608"/>
                  <a:ext cx="4387686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0" h="1444" extrusionOk="0">
                      <a:moveTo>
                        <a:pt x="14650" y="0"/>
                      </a:moveTo>
                      <a:cubicBezTo>
                        <a:pt x="14175" y="0"/>
                        <a:pt x="13699" y="254"/>
                        <a:pt x="13472" y="762"/>
                      </a:cubicBezTo>
                      <a:cubicBezTo>
                        <a:pt x="13250" y="394"/>
                        <a:pt x="12919" y="240"/>
                        <a:pt x="12571" y="240"/>
                      </a:cubicBezTo>
                      <a:cubicBezTo>
                        <a:pt x="12060" y="240"/>
                        <a:pt x="11512" y="573"/>
                        <a:pt x="11213" y="1049"/>
                      </a:cubicBezTo>
                      <a:cubicBezTo>
                        <a:pt x="10974" y="487"/>
                        <a:pt x="10446" y="194"/>
                        <a:pt x="9916" y="194"/>
                      </a:cubicBezTo>
                      <a:cubicBezTo>
                        <a:pt x="9465" y="194"/>
                        <a:pt x="9013" y="406"/>
                        <a:pt x="8739" y="846"/>
                      </a:cubicBezTo>
                      <a:cubicBezTo>
                        <a:pt x="8470" y="484"/>
                        <a:pt x="8071" y="308"/>
                        <a:pt x="7673" y="308"/>
                      </a:cubicBezTo>
                      <a:cubicBezTo>
                        <a:pt x="7204" y="308"/>
                        <a:pt x="6737" y="553"/>
                        <a:pt x="6491" y="1025"/>
                      </a:cubicBezTo>
                      <a:cubicBezTo>
                        <a:pt x="6261" y="546"/>
                        <a:pt x="5799" y="299"/>
                        <a:pt x="5336" y="299"/>
                      </a:cubicBezTo>
                      <a:cubicBezTo>
                        <a:pt x="4933" y="299"/>
                        <a:pt x="4530" y="486"/>
                        <a:pt x="4280" y="870"/>
                      </a:cubicBezTo>
                      <a:cubicBezTo>
                        <a:pt x="4053" y="342"/>
                        <a:pt x="3561" y="76"/>
                        <a:pt x="3069" y="76"/>
                      </a:cubicBezTo>
                      <a:cubicBezTo>
                        <a:pt x="2602" y="76"/>
                        <a:pt x="2134" y="315"/>
                        <a:pt x="1889" y="798"/>
                      </a:cubicBezTo>
                      <a:cubicBezTo>
                        <a:pt x="1744" y="440"/>
                        <a:pt x="1399" y="197"/>
                        <a:pt x="1022" y="197"/>
                      </a:cubicBezTo>
                      <a:cubicBezTo>
                        <a:pt x="997" y="197"/>
                        <a:pt x="971" y="198"/>
                        <a:pt x="945" y="200"/>
                      </a:cubicBezTo>
                      <a:cubicBezTo>
                        <a:pt x="347" y="260"/>
                        <a:pt x="13" y="834"/>
                        <a:pt x="1" y="1372"/>
                      </a:cubicBezTo>
                      <a:cubicBezTo>
                        <a:pt x="1" y="1420"/>
                        <a:pt x="40" y="1443"/>
                        <a:pt x="78" y="1443"/>
                      </a:cubicBezTo>
                      <a:cubicBezTo>
                        <a:pt x="117" y="1443"/>
                        <a:pt x="156" y="1420"/>
                        <a:pt x="156" y="1372"/>
                      </a:cubicBezTo>
                      <a:cubicBezTo>
                        <a:pt x="168" y="941"/>
                        <a:pt x="395" y="523"/>
                        <a:pt x="825" y="415"/>
                      </a:cubicBezTo>
                      <a:cubicBezTo>
                        <a:pt x="895" y="396"/>
                        <a:pt x="964" y="387"/>
                        <a:pt x="1032" y="387"/>
                      </a:cubicBezTo>
                      <a:cubicBezTo>
                        <a:pt x="1420" y="387"/>
                        <a:pt x="1760" y="690"/>
                        <a:pt x="1770" y="1097"/>
                      </a:cubicBezTo>
                      <a:cubicBezTo>
                        <a:pt x="1770" y="1160"/>
                        <a:pt x="1823" y="1193"/>
                        <a:pt x="1874" y="1193"/>
                      </a:cubicBezTo>
                      <a:cubicBezTo>
                        <a:pt x="1921" y="1193"/>
                        <a:pt x="1967" y="1166"/>
                        <a:pt x="1973" y="1109"/>
                      </a:cubicBezTo>
                      <a:cubicBezTo>
                        <a:pt x="2124" y="536"/>
                        <a:pt x="2605" y="250"/>
                        <a:pt x="3086" y="250"/>
                      </a:cubicBezTo>
                      <a:cubicBezTo>
                        <a:pt x="3558" y="250"/>
                        <a:pt x="4030" y="528"/>
                        <a:pt x="4184" y="1085"/>
                      </a:cubicBezTo>
                      <a:cubicBezTo>
                        <a:pt x="4198" y="1132"/>
                        <a:pt x="4237" y="1156"/>
                        <a:pt x="4275" y="1156"/>
                      </a:cubicBezTo>
                      <a:cubicBezTo>
                        <a:pt x="4306" y="1156"/>
                        <a:pt x="4336" y="1141"/>
                        <a:pt x="4352" y="1109"/>
                      </a:cubicBezTo>
                      <a:cubicBezTo>
                        <a:pt x="4571" y="676"/>
                        <a:pt x="4968" y="462"/>
                        <a:pt x="5361" y="462"/>
                      </a:cubicBezTo>
                      <a:cubicBezTo>
                        <a:pt x="5804" y="462"/>
                        <a:pt x="6243" y="733"/>
                        <a:pt x="6420" y="1264"/>
                      </a:cubicBezTo>
                      <a:cubicBezTo>
                        <a:pt x="6432" y="1300"/>
                        <a:pt x="6468" y="1318"/>
                        <a:pt x="6503" y="1318"/>
                      </a:cubicBezTo>
                      <a:cubicBezTo>
                        <a:pt x="6539" y="1318"/>
                        <a:pt x="6575" y="1300"/>
                        <a:pt x="6587" y="1264"/>
                      </a:cubicBezTo>
                      <a:cubicBezTo>
                        <a:pt x="6763" y="748"/>
                        <a:pt x="7222" y="478"/>
                        <a:pt x="7683" y="478"/>
                      </a:cubicBezTo>
                      <a:cubicBezTo>
                        <a:pt x="8066" y="478"/>
                        <a:pt x="8451" y="664"/>
                        <a:pt x="8679" y="1049"/>
                      </a:cubicBezTo>
                      <a:cubicBezTo>
                        <a:pt x="8697" y="1073"/>
                        <a:pt x="8724" y="1085"/>
                        <a:pt x="8751" y="1085"/>
                      </a:cubicBezTo>
                      <a:cubicBezTo>
                        <a:pt x="8778" y="1085"/>
                        <a:pt x="8804" y="1073"/>
                        <a:pt x="8822" y="1049"/>
                      </a:cubicBezTo>
                      <a:cubicBezTo>
                        <a:pt x="9056" y="587"/>
                        <a:pt x="9490" y="367"/>
                        <a:pt x="9922" y="367"/>
                      </a:cubicBezTo>
                      <a:cubicBezTo>
                        <a:pt x="10440" y="367"/>
                        <a:pt x="10955" y="683"/>
                        <a:pt x="11117" y="1276"/>
                      </a:cubicBezTo>
                      <a:cubicBezTo>
                        <a:pt x="11131" y="1318"/>
                        <a:pt x="11174" y="1343"/>
                        <a:pt x="11213" y="1343"/>
                      </a:cubicBezTo>
                      <a:cubicBezTo>
                        <a:pt x="11242" y="1343"/>
                        <a:pt x="11270" y="1330"/>
                        <a:pt x="11285" y="1300"/>
                      </a:cubicBezTo>
                      <a:cubicBezTo>
                        <a:pt x="11521" y="806"/>
                        <a:pt x="12071" y="414"/>
                        <a:pt x="12574" y="414"/>
                      </a:cubicBezTo>
                      <a:cubicBezTo>
                        <a:pt x="12910" y="414"/>
                        <a:pt x="13226" y="589"/>
                        <a:pt x="13413" y="1025"/>
                      </a:cubicBezTo>
                      <a:cubicBezTo>
                        <a:pt x="13428" y="1060"/>
                        <a:pt x="13458" y="1074"/>
                        <a:pt x="13488" y="1074"/>
                      </a:cubicBezTo>
                      <a:cubicBezTo>
                        <a:pt x="13530" y="1074"/>
                        <a:pt x="13573" y="1048"/>
                        <a:pt x="13580" y="1013"/>
                      </a:cubicBezTo>
                      <a:cubicBezTo>
                        <a:pt x="13723" y="454"/>
                        <a:pt x="14191" y="176"/>
                        <a:pt x="14657" y="176"/>
                      </a:cubicBezTo>
                      <a:cubicBezTo>
                        <a:pt x="15129" y="176"/>
                        <a:pt x="15599" y="460"/>
                        <a:pt x="15732" y="1025"/>
                      </a:cubicBezTo>
                      <a:cubicBezTo>
                        <a:pt x="15750" y="1067"/>
                        <a:pt x="15788" y="1088"/>
                        <a:pt x="15826" y="1088"/>
                      </a:cubicBezTo>
                      <a:cubicBezTo>
                        <a:pt x="15863" y="1088"/>
                        <a:pt x="15899" y="1067"/>
                        <a:pt x="15911" y="1025"/>
                      </a:cubicBezTo>
                      <a:cubicBezTo>
                        <a:pt x="16079" y="526"/>
                        <a:pt x="16510" y="280"/>
                        <a:pt x="16941" y="280"/>
                      </a:cubicBezTo>
                      <a:cubicBezTo>
                        <a:pt x="17398" y="280"/>
                        <a:pt x="17855" y="556"/>
                        <a:pt x="18003" y="1097"/>
                      </a:cubicBezTo>
                      <a:cubicBezTo>
                        <a:pt x="18016" y="1138"/>
                        <a:pt x="18053" y="1159"/>
                        <a:pt x="18089" y="1159"/>
                      </a:cubicBezTo>
                      <a:cubicBezTo>
                        <a:pt x="18116" y="1159"/>
                        <a:pt x="18143" y="1147"/>
                        <a:pt x="18158" y="1121"/>
                      </a:cubicBezTo>
                      <a:cubicBezTo>
                        <a:pt x="18364" y="671"/>
                        <a:pt x="18775" y="457"/>
                        <a:pt x="19183" y="457"/>
                      </a:cubicBezTo>
                      <a:cubicBezTo>
                        <a:pt x="19674" y="457"/>
                        <a:pt x="20162" y="767"/>
                        <a:pt x="20286" y="1348"/>
                      </a:cubicBezTo>
                      <a:cubicBezTo>
                        <a:pt x="20300" y="1390"/>
                        <a:pt x="20335" y="1408"/>
                        <a:pt x="20370" y="1408"/>
                      </a:cubicBezTo>
                      <a:cubicBezTo>
                        <a:pt x="20424" y="1408"/>
                        <a:pt x="20480" y="1365"/>
                        <a:pt x="20465" y="1300"/>
                      </a:cubicBezTo>
                      <a:cubicBezTo>
                        <a:pt x="20319" y="640"/>
                        <a:pt x="19757" y="275"/>
                        <a:pt x="19190" y="275"/>
                      </a:cubicBezTo>
                      <a:cubicBezTo>
                        <a:pt x="18782" y="275"/>
                        <a:pt x="18371" y="464"/>
                        <a:pt x="18110" y="870"/>
                      </a:cubicBezTo>
                      <a:cubicBezTo>
                        <a:pt x="17886" y="358"/>
                        <a:pt x="17411" y="97"/>
                        <a:pt x="16936" y="97"/>
                      </a:cubicBezTo>
                      <a:cubicBezTo>
                        <a:pt x="16501" y="97"/>
                        <a:pt x="16067" y="316"/>
                        <a:pt x="15827" y="762"/>
                      </a:cubicBezTo>
                      <a:cubicBezTo>
                        <a:pt x="15600" y="254"/>
                        <a:pt x="15125" y="0"/>
                        <a:pt x="146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4" name="Google Shape;2464;p26"/>
                <p:cNvSpPr/>
                <p:nvPr/>
              </p:nvSpPr>
              <p:spPr>
                <a:xfrm>
                  <a:off x="4979623" y="1579578"/>
                  <a:ext cx="4386615" cy="311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3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0" y="430"/>
                        <a:pt x="1386" y="196"/>
                        <a:pt x="990" y="196"/>
                      </a:cubicBezTo>
                      <a:cubicBezTo>
                        <a:pt x="971" y="196"/>
                        <a:pt x="952" y="196"/>
                        <a:pt x="933" y="198"/>
                      </a:cubicBezTo>
                      <a:cubicBezTo>
                        <a:pt x="335" y="257"/>
                        <a:pt x="13" y="831"/>
                        <a:pt x="1" y="1381"/>
                      </a:cubicBezTo>
                      <a:cubicBezTo>
                        <a:pt x="1" y="1429"/>
                        <a:pt x="36" y="1453"/>
                        <a:pt x="72" y="1453"/>
                      </a:cubicBezTo>
                      <a:cubicBezTo>
                        <a:pt x="108" y="1453"/>
                        <a:pt x="144" y="1429"/>
                        <a:pt x="144" y="1381"/>
                      </a:cubicBezTo>
                      <a:cubicBezTo>
                        <a:pt x="168" y="951"/>
                        <a:pt x="383" y="532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4"/>
                        <a:pt x="1814" y="1188"/>
                        <a:pt x="1857" y="1188"/>
                      </a:cubicBezTo>
                      <a:cubicBezTo>
                        <a:pt x="1892" y="1188"/>
                        <a:pt x="1926" y="1166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32" y="602"/>
                        <a:pt x="9466" y="382"/>
                        <a:pt x="9898" y="382"/>
                      </a:cubicBezTo>
                      <a:cubicBezTo>
                        <a:pt x="10416" y="382"/>
                        <a:pt x="10931" y="698"/>
                        <a:pt x="11094" y="1297"/>
                      </a:cubicBezTo>
                      <a:cubicBezTo>
                        <a:pt x="11100" y="1339"/>
                        <a:pt x="11144" y="1364"/>
                        <a:pt x="11183" y="1364"/>
                      </a:cubicBezTo>
                      <a:cubicBezTo>
                        <a:pt x="11212" y="1364"/>
                        <a:pt x="11239" y="1351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705" y="469"/>
                        <a:pt x="14170" y="194"/>
                        <a:pt x="14633" y="194"/>
                      </a:cubicBezTo>
                      <a:cubicBezTo>
                        <a:pt x="15102" y="194"/>
                        <a:pt x="15569" y="475"/>
                        <a:pt x="15708" y="1034"/>
                      </a:cubicBezTo>
                      <a:cubicBezTo>
                        <a:pt x="15726" y="1082"/>
                        <a:pt x="15761" y="1106"/>
                        <a:pt x="15797" y="1106"/>
                      </a:cubicBezTo>
                      <a:cubicBezTo>
                        <a:pt x="15833" y="1106"/>
                        <a:pt x="15869" y="1082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53"/>
                        <a:pt x="18028" y="1177"/>
                        <a:pt x="18063" y="1177"/>
                      </a:cubicBezTo>
                      <a:cubicBezTo>
                        <a:pt x="18091" y="1177"/>
                        <a:pt x="18118" y="1162"/>
                        <a:pt x="18134" y="1130"/>
                      </a:cubicBezTo>
                      <a:cubicBezTo>
                        <a:pt x="18340" y="686"/>
                        <a:pt x="18750" y="475"/>
                        <a:pt x="19157" y="475"/>
                      </a:cubicBezTo>
                      <a:cubicBezTo>
                        <a:pt x="19649" y="475"/>
                        <a:pt x="20138" y="782"/>
                        <a:pt x="20262" y="1357"/>
                      </a:cubicBezTo>
                      <a:cubicBezTo>
                        <a:pt x="20276" y="1409"/>
                        <a:pt x="20314" y="1431"/>
                        <a:pt x="20353" y="1431"/>
                      </a:cubicBezTo>
                      <a:cubicBezTo>
                        <a:pt x="20413" y="1431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8"/>
                        <a:pt x="17410" y="101"/>
                        <a:pt x="16937" y="101"/>
                      </a:cubicBezTo>
                      <a:cubicBezTo>
                        <a:pt x="16498" y="101"/>
                        <a:pt x="16057" y="323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5" name="Google Shape;2465;p26"/>
                <p:cNvSpPr/>
                <p:nvPr/>
              </p:nvSpPr>
              <p:spPr>
                <a:xfrm>
                  <a:off x="4979623" y="2121833"/>
                  <a:ext cx="4384901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67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7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1" y="342"/>
                        <a:pt x="3553" y="76"/>
                        <a:pt x="3061" y="76"/>
                      </a:cubicBezTo>
                      <a:cubicBezTo>
                        <a:pt x="2596" y="76"/>
                        <a:pt x="2128" y="315"/>
                        <a:pt x="1877" y="798"/>
                      </a:cubicBezTo>
                      <a:cubicBezTo>
                        <a:pt x="1743" y="440"/>
                        <a:pt x="1399" y="197"/>
                        <a:pt x="1012" y="197"/>
                      </a:cubicBezTo>
                      <a:cubicBezTo>
                        <a:pt x="986" y="197"/>
                        <a:pt x="960" y="198"/>
                        <a:pt x="933" y="201"/>
                      </a:cubicBezTo>
                      <a:cubicBezTo>
                        <a:pt x="335" y="260"/>
                        <a:pt x="13" y="834"/>
                        <a:pt x="1" y="1372"/>
                      </a:cubicBezTo>
                      <a:cubicBezTo>
                        <a:pt x="1" y="1420"/>
                        <a:pt x="36" y="1444"/>
                        <a:pt x="72" y="1444"/>
                      </a:cubicBezTo>
                      <a:cubicBezTo>
                        <a:pt x="108" y="1444"/>
                        <a:pt x="144" y="1420"/>
                        <a:pt x="144" y="1372"/>
                      </a:cubicBezTo>
                      <a:cubicBezTo>
                        <a:pt x="168" y="942"/>
                        <a:pt x="383" y="523"/>
                        <a:pt x="825" y="416"/>
                      </a:cubicBezTo>
                      <a:cubicBezTo>
                        <a:pt x="893" y="396"/>
                        <a:pt x="961" y="387"/>
                        <a:pt x="1027" y="387"/>
                      </a:cubicBezTo>
                      <a:cubicBezTo>
                        <a:pt x="1409" y="387"/>
                        <a:pt x="1749" y="690"/>
                        <a:pt x="1770" y="1097"/>
                      </a:cubicBezTo>
                      <a:cubicBezTo>
                        <a:pt x="1770" y="1151"/>
                        <a:pt x="1815" y="1182"/>
                        <a:pt x="1859" y="1182"/>
                      </a:cubicBezTo>
                      <a:cubicBezTo>
                        <a:pt x="1893" y="1182"/>
                        <a:pt x="1927" y="1163"/>
                        <a:pt x="1937" y="1121"/>
                      </a:cubicBezTo>
                      <a:cubicBezTo>
                        <a:pt x="2087" y="544"/>
                        <a:pt x="2570" y="257"/>
                        <a:pt x="3052" y="257"/>
                      </a:cubicBezTo>
                      <a:cubicBezTo>
                        <a:pt x="3529" y="257"/>
                        <a:pt x="4006" y="538"/>
                        <a:pt x="4160" y="1097"/>
                      </a:cubicBezTo>
                      <a:cubicBezTo>
                        <a:pt x="4174" y="1144"/>
                        <a:pt x="4213" y="1168"/>
                        <a:pt x="4252" y="1168"/>
                      </a:cubicBezTo>
                      <a:cubicBezTo>
                        <a:pt x="4282" y="1168"/>
                        <a:pt x="4312" y="1153"/>
                        <a:pt x="4328" y="1121"/>
                      </a:cubicBezTo>
                      <a:cubicBezTo>
                        <a:pt x="4547" y="688"/>
                        <a:pt x="4944" y="475"/>
                        <a:pt x="5336" y="475"/>
                      </a:cubicBezTo>
                      <a:cubicBezTo>
                        <a:pt x="5777" y="475"/>
                        <a:pt x="6213" y="745"/>
                        <a:pt x="6384" y="1276"/>
                      </a:cubicBezTo>
                      <a:cubicBezTo>
                        <a:pt x="6402" y="1318"/>
                        <a:pt x="6438" y="1339"/>
                        <a:pt x="6473" y="1339"/>
                      </a:cubicBezTo>
                      <a:cubicBezTo>
                        <a:pt x="6509" y="1339"/>
                        <a:pt x="6545" y="1318"/>
                        <a:pt x="6563" y="1276"/>
                      </a:cubicBezTo>
                      <a:cubicBezTo>
                        <a:pt x="6740" y="765"/>
                        <a:pt x="7201" y="495"/>
                        <a:pt x="7664" y="495"/>
                      </a:cubicBezTo>
                      <a:cubicBezTo>
                        <a:pt x="8046" y="495"/>
                        <a:pt x="8428" y="678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0"/>
                        <a:pt x="9469" y="365"/>
                        <a:pt x="9908" y="365"/>
                      </a:cubicBezTo>
                      <a:cubicBezTo>
                        <a:pt x="10427" y="365"/>
                        <a:pt x="10944" y="680"/>
                        <a:pt x="11105" y="1276"/>
                      </a:cubicBezTo>
                      <a:cubicBezTo>
                        <a:pt x="11119" y="1317"/>
                        <a:pt x="11156" y="1339"/>
                        <a:pt x="11192" y="1339"/>
                      </a:cubicBezTo>
                      <a:cubicBezTo>
                        <a:pt x="11219" y="1339"/>
                        <a:pt x="11245" y="1326"/>
                        <a:pt x="11261" y="1300"/>
                      </a:cubicBezTo>
                      <a:cubicBezTo>
                        <a:pt x="11504" y="800"/>
                        <a:pt x="12054" y="411"/>
                        <a:pt x="12557" y="411"/>
                      </a:cubicBezTo>
                      <a:cubicBezTo>
                        <a:pt x="12896" y="411"/>
                        <a:pt x="13213" y="588"/>
                        <a:pt x="13401" y="1025"/>
                      </a:cubicBezTo>
                      <a:cubicBezTo>
                        <a:pt x="13416" y="1055"/>
                        <a:pt x="13443" y="1069"/>
                        <a:pt x="13472" y="1069"/>
                      </a:cubicBezTo>
                      <a:cubicBezTo>
                        <a:pt x="13512" y="1069"/>
                        <a:pt x="13554" y="1043"/>
                        <a:pt x="13568" y="1002"/>
                      </a:cubicBezTo>
                      <a:cubicBezTo>
                        <a:pt x="13716" y="450"/>
                        <a:pt x="14179" y="175"/>
                        <a:pt x="14641" y="175"/>
                      </a:cubicBezTo>
                      <a:cubicBezTo>
                        <a:pt x="15111" y="175"/>
                        <a:pt x="15581" y="459"/>
                        <a:pt x="15720" y="1025"/>
                      </a:cubicBezTo>
                      <a:cubicBezTo>
                        <a:pt x="15732" y="1067"/>
                        <a:pt x="15767" y="1088"/>
                        <a:pt x="15805" y="1088"/>
                      </a:cubicBezTo>
                      <a:cubicBezTo>
                        <a:pt x="15842" y="1088"/>
                        <a:pt x="15881" y="1067"/>
                        <a:pt x="15899" y="1025"/>
                      </a:cubicBezTo>
                      <a:cubicBezTo>
                        <a:pt x="16067" y="526"/>
                        <a:pt x="16498" y="281"/>
                        <a:pt x="16929" y="281"/>
                      </a:cubicBezTo>
                      <a:cubicBezTo>
                        <a:pt x="17386" y="281"/>
                        <a:pt x="17843" y="556"/>
                        <a:pt x="17991" y="1097"/>
                      </a:cubicBezTo>
                      <a:cubicBezTo>
                        <a:pt x="17997" y="1136"/>
                        <a:pt x="18032" y="1157"/>
                        <a:pt x="18068" y="1157"/>
                      </a:cubicBezTo>
                      <a:cubicBezTo>
                        <a:pt x="18098" y="1157"/>
                        <a:pt x="18130" y="1142"/>
                        <a:pt x="18146" y="1109"/>
                      </a:cubicBezTo>
                      <a:cubicBezTo>
                        <a:pt x="18352" y="665"/>
                        <a:pt x="18762" y="454"/>
                        <a:pt x="19169" y="454"/>
                      </a:cubicBezTo>
                      <a:cubicBezTo>
                        <a:pt x="19661" y="454"/>
                        <a:pt x="20150" y="761"/>
                        <a:pt x="20274" y="1336"/>
                      </a:cubicBezTo>
                      <a:cubicBezTo>
                        <a:pt x="20284" y="1387"/>
                        <a:pt x="20323" y="1410"/>
                        <a:pt x="20361" y="1410"/>
                      </a:cubicBezTo>
                      <a:cubicBezTo>
                        <a:pt x="20414" y="1410"/>
                        <a:pt x="20467" y="1369"/>
                        <a:pt x="20453" y="1300"/>
                      </a:cubicBezTo>
                      <a:cubicBezTo>
                        <a:pt x="20307" y="645"/>
                        <a:pt x="19746" y="279"/>
                        <a:pt x="19178" y="279"/>
                      </a:cubicBezTo>
                      <a:cubicBezTo>
                        <a:pt x="18772" y="279"/>
                        <a:pt x="18363" y="466"/>
                        <a:pt x="18098" y="870"/>
                      </a:cubicBezTo>
                      <a:cubicBezTo>
                        <a:pt x="17880" y="359"/>
                        <a:pt x="17404" y="98"/>
                        <a:pt x="16928" y="98"/>
                      </a:cubicBezTo>
                      <a:cubicBezTo>
                        <a:pt x="16492" y="98"/>
                        <a:pt x="16055" y="317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6" name="Google Shape;2466;p26"/>
                <p:cNvSpPr/>
                <p:nvPr/>
              </p:nvSpPr>
              <p:spPr>
                <a:xfrm>
                  <a:off x="4979623" y="2662802"/>
                  <a:ext cx="4386829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6" h="1450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7"/>
                      </a:cubicBezTo>
                      <a:cubicBezTo>
                        <a:pt x="10963" y="486"/>
                        <a:pt x="10437" y="193"/>
                        <a:pt x="9909" y="193"/>
                      </a:cubicBezTo>
                      <a:cubicBezTo>
                        <a:pt x="9456" y="193"/>
                        <a:pt x="9003" y="409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6"/>
                        <a:pt x="933" y="198"/>
                      </a:cubicBezTo>
                      <a:cubicBezTo>
                        <a:pt x="335" y="258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51"/>
                        <a:pt x="383" y="533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4"/>
                      </a:cubicBezTo>
                      <a:cubicBezTo>
                        <a:pt x="6402" y="1316"/>
                        <a:pt x="6438" y="1336"/>
                        <a:pt x="6473" y="1336"/>
                      </a:cubicBezTo>
                      <a:cubicBezTo>
                        <a:pt x="6509" y="1336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7" y="590"/>
                        <a:pt x="9467" y="365"/>
                        <a:pt x="9905" y="365"/>
                      </a:cubicBezTo>
                      <a:cubicBezTo>
                        <a:pt x="10428" y="365"/>
                        <a:pt x="10949" y="686"/>
                        <a:pt x="11105" y="1298"/>
                      </a:cubicBezTo>
                      <a:cubicBezTo>
                        <a:pt x="11118" y="1336"/>
                        <a:pt x="11152" y="1358"/>
                        <a:pt x="11187" y="1358"/>
                      </a:cubicBezTo>
                      <a:cubicBezTo>
                        <a:pt x="11215" y="1358"/>
                        <a:pt x="11244" y="1342"/>
                        <a:pt x="11261" y="1310"/>
                      </a:cubicBezTo>
                      <a:cubicBezTo>
                        <a:pt x="11503" y="817"/>
                        <a:pt x="12052" y="432"/>
                        <a:pt x="12555" y="432"/>
                      </a:cubicBezTo>
                      <a:cubicBezTo>
                        <a:pt x="12894" y="432"/>
                        <a:pt x="13213" y="608"/>
                        <a:pt x="13401" y="1047"/>
                      </a:cubicBezTo>
                      <a:cubicBezTo>
                        <a:pt x="13415" y="1075"/>
                        <a:pt x="13440" y="1086"/>
                        <a:pt x="13467" y="1086"/>
                      </a:cubicBezTo>
                      <a:cubicBezTo>
                        <a:pt x="13508" y="1086"/>
                        <a:pt x="13553" y="1059"/>
                        <a:pt x="13568" y="1023"/>
                      </a:cubicBezTo>
                      <a:cubicBezTo>
                        <a:pt x="13717" y="470"/>
                        <a:pt x="14181" y="195"/>
                        <a:pt x="14645" y="195"/>
                      </a:cubicBezTo>
                      <a:cubicBezTo>
                        <a:pt x="15114" y="195"/>
                        <a:pt x="15581" y="476"/>
                        <a:pt x="15720" y="1035"/>
                      </a:cubicBezTo>
                      <a:cubicBezTo>
                        <a:pt x="15732" y="1076"/>
                        <a:pt x="15767" y="1097"/>
                        <a:pt x="15805" y="1097"/>
                      </a:cubicBezTo>
                      <a:cubicBezTo>
                        <a:pt x="15842" y="1097"/>
                        <a:pt x="15881" y="1076"/>
                        <a:pt x="15899" y="1035"/>
                      </a:cubicBezTo>
                      <a:cubicBezTo>
                        <a:pt x="16067" y="541"/>
                        <a:pt x="16497" y="299"/>
                        <a:pt x="16929" y="299"/>
                      </a:cubicBezTo>
                      <a:cubicBezTo>
                        <a:pt x="17385" y="299"/>
                        <a:pt x="17843" y="571"/>
                        <a:pt x="17991" y="1106"/>
                      </a:cubicBezTo>
                      <a:cubicBezTo>
                        <a:pt x="18004" y="1147"/>
                        <a:pt x="18041" y="1168"/>
                        <a:pt x="18077" y="1168"/>
                      </a:cubicBezTo>
                      <a:cubicBezTo>
                        <a:pt x="18104" y="1168"/>
                        <a:pt x="18131" y="1156"/>
                        <a:pt x="18146" y="1130"/>
                      </a:cubicBezTo>
                      <a:cubicBezTo>
                        <a:pt x="18352" y="680"/>
                        <a:pt x="18763" y="466"/>
                        <a:pt x="19171" y="466"/>
                      </a:cubicBezTo>
                      <a:cubicBezTo>
                        <a:pt x="19662" y="466"/>
                        <a:pt x="20150" y="776"/>
                        <a:pt x="20274" y="1357"/>
                      </a:cubicBezTo>
                      <a:cubicBezTo>
                        <a:pt x="20288" y="1403"/>
                        <a:pt x="20322" y="1422"/>
                        <a:pt x="20358" y="1422"/>
                      </a:cubicBezTo>
                      <a:cubicBezTo>
                        <a:pt x="20415" y="1422"/>
                        <a:pt x="20475" y="1371"/>
                        <a:pt x="20453" y="1298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7"/>
                        <a:pt x="17408" y="97"/>
                        <a:pt x="16933" y="97"/>
                      </a:cubicBezTo>
                      <a:cubicBezTo>
                        <a:pt x="16495" y="97"/>
                        <a:pt x="16056" y="318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7" name="Google Shape;2467;p26"/>
                <p:cNvSpPr/>
                <p:nvPr/>
              </p:nvSpPr>
              <p:spPr>
                <a:xfrm>
                  <a:off x="4979623" y="3205700"/>
                  <a:ext cx="4386615" cy="308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2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4"/>
                        <a:pt x="12567" y="244"/>
                      </a:cubicBezTo>
                      <a:cubicBezTo>
                        <a:pt x="12058" y="244"/>
                        <a:pt x="11507" y="578"/>
                        <a:pt x="11201" y="1047"/>
                      </a:cubicBezTo>
                      <a:cubicBezTo>
                        <a:pt x="10962" y="485"/>
                        <a:pt x="10434" y="192"/>
                        <a:pt x="9904" y="192"/>
                      </a:cubicBezTo>
                      <a:cubicBezTo>
                        <a:pt x="9453" y="192"/>
                        <a:pt x="9001" y="404"/>
                        <a:pt x="8727" y="843"/>
                      </a:cubicBezTo>
                      <a:cubicBezTo>
                        <a:pt x="8458" y="482"/>
                        <a:pt x="8059" y="306"/>
                        <a:pt x="7662" y="306"/>
                      </a:cubicBezTo>
                      <a:cubicBezTo>
                        <a:pt x="7194" y="306"/>
                        <a:pt x="6731" y="550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9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5"/>
                        <a:pt x="1012" y="195"/>
                      </a:cubicBezTo>
                      <a:cubicBezTo>
                        <a:pt x="986" y="195"/>
                        <a:pt x="960" y="196"/>
                        <a:pt x="933" y="198"/>
                      </a:cubicBezTo>
                      <a:cubicBezTo>
                        <a:pt x="335" y="258"/>
                        <a:pt x="13" y="832"/>
                        <a:pt x="1" y="1369"/>
                      </a:cubicBezTo>
                      <a:cubicBezTo>
                        <a:pt x="1" y="1417"/>
                        <a:pt x="36" y="1441"/>
                        <a:pt x="72" y="1441"/>
                      </a:cubicBezTo>
                      <a:cubicBezTo>
                        <a:pt x="108" y="1441"/>
                        <a:pt x="144" y="1417"/>
                        <a:pt x="144" y="1369"/>
                      </a:cubicBezTo>
                      <a:cubicBezTo>
                        <a:pt x="168" y="939"/>
                        <a:pt x="383" y="533"/>
                        <a:pt x="825" y="413"/>
                      </a:cubicBezTo>
                      <a:cubicBezTo>
                        <a:pt x="893" y="394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5"/>
                      </a:cubicBezTo>
                      <a:cubicBezTo>
                        <a:pt x="1770" y="1148"/>
                        <a:pt x="1815" y="1179"/>
                        <a:pt x="1859" y="1179"/>
                      </a:cubicBezTo>
                      <a:cubicBezTo>
                        <a:pt x="1893" y="1179"/>
                        <a:pt x="1927" y="1160"/>
                        <a:pt x="1937" y="1118"/>
                      </a:cubicBezTo>
                      <a:cubicBezTo>
                        <a:pt x="2087" y="548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3" y="1145"/>
                        <a:pt x="4211" y="1167"/>
                        <a:pt x="4248" y="1167"/>
                      </a:cubicBezTo>
                      <a:cubicBezTo>
                        <a:pt x="4280" y="1167"/>
                        <a:pt x="4311" y="1151"/>
                        <a:pt x="4328" y="1118"/>
                      </a:cubicBezTo>
                      <a:cubicBezTo>
                        <a:pt x="4547" y="685"/>
                        <a:pt x="4944" y="472"/>
                        <a:pt x="5336" y="472"/>
                      </a:cubicBezTo>
                      <a:cubicBezTo>
                        <a:pt x="5777" y="472"/>
                        <a:pt x="6213" y="742"/>
                        <a:pt x="6384" y="1274"/>
                      </a:cubicBezTo>
                      <a:cubicBezTo>
                        <a:pt x="6402" y="1316"/>
                        <a:pt x="6438" y="1337"/>
                        <a:pt x="6473" y="1337"/>
                      </a:cubicBezTo>
                      <a:cubicBezTo>
                        <a:pt x="6509" y="1337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9"/>
                      </a:cubicBezTo>
                      <a:cubicBezTo>
                        <a:pt x="8673" y="1083"/>
                        <a:pt x="8700" y="1095"/>
                        <a:pt x="8727" y="1095"/>
                      </a:cubicBezTo>
                      <a:cubicBezTo>
                        <a:pt x="8754" y="1095"/>
                        <a:pt x="8781" y="1083"/>
                        <a:pt x="8798" y="1059"/>
                      </a:cubicBezTo>
                      <a:cubicBezTo>
                        <a:pt x="9026" y="598"/>
                        <a:pt x="9458" y="378"/>
                        <a:pt x="9890" y="378"/>
                      </a:cubicBezTo>
                      <a:cubicBezTo>
                        <a:pt x="10410" y="378"/>
                        <a:pt x="10930" y="697"/>
                        <a:pt x="11094" y="1298"/>
                      </a:cubicBezTo>
                      <a:cubicBezTo>
                        <a:pt x="11106" y="1337"/>
                        <a:pt x="11140" y="1358"/>
                        <a:pt x="11175" y="1358"/>
                      </a:cubicBezTo>
                      <a:cubicBezTo>
                        <a:pt x="11203" y="1358"/>
                        <a:pt x="11232" y="1343"/>
                        <a:pt x="11249" y="1310"/>
                      </a:cubicBezTo>
                      <a:cubicBezTo>
                        <a:pt x="11491" y="818"/>
                        <a:pt x="12040" y="432"/>
                        <a:pt x="12543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3" y="1075"/>
                        <a:pt x="13428" y="1086"/>
                        <a:pt x="13455" y="1086"/>
                      </a:cubicBezTo>
                      <a:cubicBezTo>
                        <a:pt x="13496" y="1086"/>
                        <a:pt x="13541" y="1059"/>
                        <a:pt x="13556" y="1023"/>
                      </a:cubicBezTo>
                      <a:cubicBezTo>
                        <a:pt x="13699" y="464"/>
                        <a:pt x="14164" y="186"/>
                        <a:pt x="14629" y="186"/>
                      </a:cubicBezTo>
                      <a:cubicBezTo>
                        <a:pt x="15099" y="186"/>
                        <a:pt x="15569" y="470"/>
                        <a:pt x="15708" y="1035"/>
                      </a:cubicBezTo>
                      <a:cubicBezTo>
                        <a:pt x="15726" y="1077"/>
                        <a:pt x="15761" y="1097"/>
                        <a:pt x="15797" y="1097"/>
                      </a:cubicBezTo>
                      <a:cubicBezTo>
                        <a:pt x="15833" y="1097"/>
                        <a:pt x="15869" y="1077"/>
                        <a:pt x="15887" y="1035"/>
                      </a:cubicBezTo>
                      <a:cubicBezTo>
                        <a:pt x="16055" y="541"/>
                        <a:pt x="16486" y="299"/>
                        <a:pt x="16917" y="299"/>
                      </a:cubicBezTo>
                      <a:cubicBezTo>
                        <a:pt x="17373" y="299"/>
                        <a:pt x="17831" y="571"/>
                        <a:pt x="17979" y="1106"/>
                      </a:cubicBezTo>
                      <a:cubicBezTo>
                        <a:pt x="17992" y="1147"/>
                        <a:pt x="18029" y="1169"/>
                        <a:pt x="18065" y="1169"/>
                      </a:cubicBezTo>
                      <a:cubicBezTo>
                        <a:pt x="18092" y="1169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5"/>
                        <a:pt x="20315" y="1426"/>
                        <a:pt x="20354" y="1426"/>
                      </a:cubicBezTo>
                      <a:cubicBezTo>
                        <a:pt x="20414" y="1426"/>
                        <a:pt x="20475" y="1377"/>
                        <a:pt x="20453" y="1298"/>
                      </a:cubicBezTo>
                      <a:cubicBezTo>
                        <a:pt x="20307" y="644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8"/>
                        <a:pt x="17408" y="97"/>
                        <a:pt x="16933" y="97"/>
                      </a:cubicBezTo>
                      <a:cubicBezTo>
                        <a:pt x="16495" y="97"/>
                        <a:pt x="16056" y="319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8" name="Google Shape;2468;p26"/>
                <p:cNvSpPr/>
                <p:nvPr/>
              </p:nvSpPr>
              <p:spPr>
                <a:xfrm>
                  <a:off x="4977052" y="3746027"/>
                  <a:ext cx="4389186" cy="310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51" extrusionOk="0">
                      <a:moveTo>
                        <a:pt x="14650" y="1"/>
                      </a:moveTo>
                      <a:cubicBezTo>
                        <a:pt x="14175" y="1"/>
                        <a:pt x="13699" y="258"/>
                        <a:pt x="13472" y="772"/>
                      </a:cubicBezTo>
                      <a:cubicBezTo>
                        <a:pt x="13249" y="399"/>
                        <a:pt x="12919" y="244"/>
                        <a:pt x="12570" y="244"/>
                      </a:cubicBezTo>
                      <a:cubicBezTo>
                        <a:pt x="12060" y="244"/>
                        <a:pt x="11512" y="578"/>
                        <a:pt x="11213" y="1047"/>
                      </a:cubicBezTo>
                      <a:cubicBezTo>
                        <a:pt x="10975" y="488"/>
                        <a:pt x="10451" y="198"/>
                        <a:pt x="9925" y="198"/>
                      </a:cubicBezTo>
                      <a:cubicBezTo>
                        <a:pt x="9471" y="198"/>
                        <a:pt x="9015" y="413"/>
                        <a:pt x="8739" y="856"/>
                      </a:cubicBezTo>
                      <a:cubicBezTo>
                        <a:pt x="8469" y="493"/>
                        <a:pt x="8068" y="317"/>
                        <a:pt x="7669" y="317"/>
                      </a:cubicBezTo>
                      <a:cubicBezTo>
                        <a:pt x="7201" y="317"/>
                        <a:pt x="6737" y="558"/>
                        <a:pt x="6491" y="1023"/>
                      </a:cubicBezTo>
                      <a:cubicBezTo>
                        <a:pt x="6262" y="545"/>
                        <a:pt x="5802" y="298"/>
                        <a:pt x="5341" y="298"/>
                      </a:cubicBezTo>
                      <a:cubicBezTo>
                        <a:pt x="4937" y="298"/>
                        <a:pt x="4531" y="489"/>
                        <a:pt x="4280" y="880"/>
                      </a:cubicBezTo>
                      <a:cubicBezTo>
                        <a:pt x="4052" y="349"/>
                        <a:pt x="3556" y="79"/>
                        <a:pt x="3060" y="79"/>
                      </a:cubicBezTo>
                      <a:cubicBezTo>
                        <a:pt x="2596" y="79"/>
                        <a:pt x="2132" y="316"/>
                        <a:pt x="1889" y="796"/>
                      </a:cubicBezTo>
                      <a:cubicBezTo>
                        <a:pt x="1744" y="438"/>
                        <a:pt x="1399" y="195"/>
                        <a:pt x="1022" y="195"/>
                      </a:cubicBezTo>
                      <a:cubicBezTo>
                        <a:pt x="997" y="195"/>
                        <a:pt x="971" y="196"/>
                        <a:pt x="945" y="198"/>
                      </a:cubicBezTo>
                      <a:cubicBezTo>
                        <a:pt x="347" y="258"/>
                        <a:pt x="13" y="832"/>
                        <a:pt x="1" y="1370"/>
                      </a:cubicBezTo>
                      <a:cubicBezTo>
                        <a:pt x="1" y="1423"/>
                        <a:pt x="40" y="1450"/>
                        <a:pt x="78" y="1450"/>
                      </a:cubicBezTo>
                      <a:cubicBezTo>
                        <a:pt x="117" y="1450"/>
                        <a:pt x="156" y="1423"/>
                        <a:pt x="156" y="1370"/>
                      </a:cubicBezTo>
                      <a:cubicBezTo>
                        <a:pt x="168" y="951"/>
                        <a:pt x="395" y="533"/>
                        <a:pt x="825" y="413"/>
                      </a:cubicBezTo>
                      <a:cubicBezTo>
                        <a:pt x="895" y="394"/>
                        <a:pt x="964" y="385"/>
                        <a:pt x="1032" y="385"/>
                      </a:cubicBezTo>
                      <a:cubicBezTo>
                        <a:pt x="1420" y="385"/>
                        <a:pt x="1760" y="688"/>
                        <a:pt x="1770" y="1095"/>
                      </a:cubicBezTo>
                      <a:cubicBezTo>
                        <a:pt x="1770" y="1153"/>
                        <a:pt x="1816" y="1183"/>
                        <a:pt x="1862" y="1183"/>
                      </a:cubicBezTo>
                      <a:cubicBezTo>
                        <a:pt x="1900" y="1183"/>
                        <a:pt x="1938" y="1162"/>
                        <a:pt x="1949" y="1119"/>
                      </a:cubicBezTo>
                      <a:cubicBezTo>
                        <a:pt x="2099" y="548"/>
                        <a:pt x="2582" y="261"/>
                        <a:pt x="3064" y="261"/>
                      </a:cubicBezTo>
                      <a:cubicBezTo>
                        <a:pt x="3541" y="261"/>
                        <a:pt x="4018" y="542"/>
                        <a:pt x="4172" y="1107"/>
                      </a:cubicBezTo>
                      <a:cubicBezTo>
                        <a:pt x="4185" y="1145"/>
                        <a:pt x="4219" y="1167"/>
                        <a:pt x="4253" y="1167"/>
                      </a:cubicBezTo>
                      <a:cubicBezTo>
                        <a:pt x="4282" y="1167"/>
                        <a:pt x="4311" y="1151"/>
                        <a:pt x="4328" y="1119"/>
                      </a:cubicBezTo>
                      <a:cubicBezTo>
                        <a:pt x="4553" y="686"/>
                        <a:pt x="4950" y="472"/>
                        <a:pt x="5342" y="472"/>
                      </a:cubicBezTo>
                      <a:cubicBezTo>
                        <a:pt x="5783" y="472"/>
                        <a:pt x="6219" y="742"/>
                        <a:pt x="6396" y="1274"/>
                      </a:cubicBezTo>
                      <a:cubicBezTo>
                        <a:pt x="6408" y="1316"/>
                        <a:pt x="6444" y="1337"/>
                        <a:pt x="6480" y="1337"/>
                      </a:cubicBezTo>
                      <a:cubicBezTo>
                        <a:pt x="6515" y="1337"/>
                        <a:pt x="6551" y="1316"/>
                        <a:pt x="6563" y="1274"/>
                      </a:cubicBezTo>
                      <a:cubicBezTo>
                        <a:pt x="6740" y="763"/>
                        <a:pt x="7201" y="492"/>
                        <a:pt x="7664" y="492"/>
                      </a:cubicBezTo>
                      <a:cubicBezTo>
                        <a:pt x="8046" y="492"/>
                        <a:pt x="8428" y="676"/>
                        <a:pt x="8655" y="1059"/>
                      </a:cubicBezTo>
                      <a:cubicBezTo>
                        <a:pt x="8673" y="1089"/>
                        <a:pt x="8703" y="1104"/>
                        <a:pt x="8733" y="1104"/>
                      </a:cubicBezTo>
                      <a:cubicBezTo>
                        <a:pt x="8763" y="1104"/>
                        <a:pt x="8793" y="1089"/>
                        <a:pt x="8810" y="1059"/>
                      </a:cubicBezTo>
                      <a:cubicBezTo>
                        <a:pt x="9038" y="598"/>
                        <a:pt x="9470" y="378"/>
                        <a:pt x="9901" y="378"/>
                      </a:cubicBezTo>
                      <a:cubicBezTo>
                        <a:pt x="10420" y="378"/>
                        <a:pt x="10937" y="697"/>
                        <a:pt x="11094" y="1298"/>
                      </a:cubicBezTo>
                      <a:cubicBezTo>
                        <a:pt x="11107" y="1337"/>
                        <a:pt x="11140" y="1358"/>
                        <a:pt x="11177" y="1358"/>
                      </a:cubicBezTo>
                      <a:cubicBezTo>
                        <a:pt x="11207" y="1358"/>
                        <a:pt x="11239" y="1343"/>
                        <a:pt x="11261" y="1310"/>
                      </a:cubicBezTo>
                      <a:cubicBezTo>
                        <a:pt x="11496" y="818"/>
                        <a:pt x="12042" y="432"/>
                        <a:pt x="12544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4" y="1077"/>
                        <a:pt x="13433" y="1090"/>
                        <a:pt x="13464" y="1090"/>
                      </a:cubicBezTo>
                      <a:cubicBezTo>
                        <a:pt x="13506" y="1090"/>
                        <a:pt x="13549" y="1065"/>
                        <a:pt x="13556" y="1023"/>
                      </a:cubicBezTo>
                      <a:cubicBezTo>
                        <a:pt x="13705" y="464"/>
                        <a:pt x="14173" y="186"/>
                        <a:pt x="14639" y="186"/>
                      </a:cubicBezTo>
                      <a:cubicBezTo>
                        <a:pt x="15111" y="186"/>
                        <a:pt x="15581" y="470"/>
                        <a:pt x="15720" y="1035"/>
                      </a:cubicBezTo>
                      <a:cubicBezTo>
                        <a:pt x="15732" y="1077"/>
                        <a:pt x="15767" y="1098"/>
                        <a:pt x="15803" y="1098"/>
                      </a:cubicBezTo>
                      <a:cubicBezTo>
                        <a:pt x="15839" y="1098"/>
                        <a:pt x="15875" y="1077"/>
                        <a:pt x="15887" y="1035"/>
                      </a:cubicBezTo>
                      <a:cubicBezTo>
                        <a:pt x="16061" y="542"/>
                        <a:pt x="16494" y="299"/>
                        <a:pt x="16926" y="299"/>
                      </a:cubicBezTo>
                      <a:cubicBezTo>
                        <a:pt x="17383" y="299"/>
                        <a:pt x="17837" y="572"/>
                        <a:pt x="17979" y="1107"/>
                      </a:cubicBezTo>
                      <a:cubicBezTo>
                        <a:pt x="17993" y="1148"/>
                        <a:pt x="18031" y="1174"/>
                        <a:pt x="18070" y="1174"/>
                      </a:cubicBezTo>
                      <a:cubicBezTo>
                        <a:pt x="18098" y="1174"/>
                        <a:pt x="18126" y="1161"/>
                        <a:pt x="18146" y="1131"/>
                      </a:cubicBezTo>
                      <a:cubicBezTo>
                        <a:pt x="18347" y="680"/>
                        <a:pt x="18754" y="466"/>
                        <a:pt x="19161" y="466"/>
                      </a:cubicBezTo>
                      <a:cubicBezTo>
                        <a:pt x="19650" y="466"/>
                        <a:pt x="20138" y="777"/>
                        <a:pt x="20262" y="1358"/>
                      </a:cubicBezTo>
                      <a:cubicBezTo>
                        <a:pt x="20281" y="1409"/>
                        <a:pt x="20321" y="1431"/>
                        <a:pt x="20362" y="1431"/>
                      </a:cubicBezTo>
                      <a:cubicBezTo>
                        <a:pt x="20425" y="1431"/>
                        <a:pt x="20487" y="1378"/>
                        <a:pt x="20465" y="1298"/>
                      </a:cubicBezTo>
                      <a:cubicBezTo>
                        <a:pt x="20319" y="643"/>
                        <a:pt x="19754" y="276"/>
                        <a:pt x="19185" y="276"/>
                      </a:cubicBezTo>
                      <a:cubicBezTo>
                        <a:pt x="18778" y="276"/>
                        <a:pt x="18370" y="464"/>
                        <a:pt x="18110" y="868"/>
                      </a:cubicBezTo>
                      <a:cubicBezTo>
                        <a:pt x="17886" y="358"/>
                        <a:pt x="17414" y="97"/>
                        <a:pt x="16941" y="97"/>
                      </a:cubicBezTo>
                      <a:cubicBezTo>
                        <a:pt x="16504" y="97"/>
                        <a:pt x="16068" y="319"/>
                        <a:pt x="15827" y="772"/>
                      </a:cubicBezTo>
                      <a:cubicBezTo>
                        <a:pt x="15600" y="258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9" name="Google Shape;2469;p26"/>
                <p:cNvSpPr/>
                <p:nvPr/>
              </p:nvSpPr>
              <p:spPr>
                <a:xfrm>
                  <a:off x="4979623" y="4288496"/>
                  <a:ext cx="4386615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6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0" y="347"/>
                        <a:pt x="3550" y="80"/>
                        <a:pt x="3057" y="80"/>
                      </a:cubicBezTo>
                      <a:cubicBezTo>
                        <a:pt x="2593" y="80"/>
                        <a:pt x="2127" y="317"/>
                        <a:pt x="1877" y="798"/>
                      </a:cubicBezTo>
                      <a:cubicBezTo>
                        <a:pt x="1743" y="430"/>
                        <a:pt x="1401" y="197"/>
                        <a:pt x="1016" y="197"/>
                      </a:cubicBezTo>
                      <a:cubicBezTo>
                        <a:pt x="988" y="197"/>
                        <a:pt x="961" y="198"/>
                        <a:pt x="933" y="200"/>
                      </a:cubicBezTo>
                      <a:cubicBezTo>
                        <a:pt x="335" y="248"/>
                        <a:pt x="13" y="822"/>
                        <a:pt x="1" y="1372"/>
                      </a:cubicBezTo>
                      <a:cubicBezTo>
                        <a:pt x="1" y="1420"/>
                        <a:pt x="36" y="1443"/>
                        <a:pt x="72" y="1443"/>
                      </a:cubicBezTo>
                      <a:cubicBezTo>
                        <a:pt x="108" y="1443"/>
                        <a:pt x="144" y="1420"/>
                        <a:pt x="144" y="1372"/>
                      </a:cubicBezTo>
                      <a:cubicBezTo>
                        <a:pt x="168" y="941"/>
                        <a:pt x="383" y="523"/>
                        <a:pt x="825" y="415"/>
                      </a:cubicBezTo>
                      <a:cubicBezTo>
                        <a:pt x="894" y="396"/>
                        <a:pt x="964" y="386"/>
                        <a:pt x="1032" y="386"/>
                      </a:cubicBezTo>
                      <a:cubicBezTo>
                        <a:pt x="1411" y="386"/>
                        <a:pt x="1749" y="681"/>
                        <a:pt x="1770" y="1097"/>
                      </a:cubicBezTo>
                      <a:cubicBezTo>
                        <a:pt x="1770" y="1149"/>
                        <a:pt x="1812" y="1180"/>
                        <a:pt x="1855" y="1180"/>
                      </a:cubicBezTo>
                      <a:cubicBezTo>
                        <a:pt x="1890" y="1180"/>
                        <a:pt x="1926" y="1158"/>
                        <a:pt x="1937" y="1109"/>
                      </a:cubicBezTo>
                      <a:cubicBezTo>
                        <a:pt x="2087" y="538"/>
                        <a:pt x="2570" y="251"/>
                        <a:pt x="3052" y="251"/>
                      </a:cubicBezTo>
                      <a:cubicBezTo>
                        <a:pt x="3529" y="251"/>
                        <a:pt x="4006" y="532"/>
                        <a:pt x="4160" y="1097"/>
                      </a:cubicBezTo>
                      <a:cubicBezTo>
                        <a:pt x="4174" y="1143"/>
                        <a:pt x="4213" y="1168"/>
                        <a:pt x="4252" y="1168"/>
                      </a:cubicBezTo>
                      <a:cubicBezTo>
                        <a:pt x="4282" y="1168"/>
                        <a:pt x="4312" y="1152"/>
                        <a:pt x="4328" y="1121"/>
                      </a:cubicBezTo>
                      <a:cubicBezTo>
                        <a:pt x="4547" y="688"/>
                        <a:pt x="4944" y="474"/>
                        <a:pt x="5336" y="474"/>
                      </a:cubicBezTo>
                      <a:cubicBezTo>
                        <a:pt x="5777" y="474"/>
                        <a:pt x="6213" y="745"/>
                        <a:pt x="6384" y="1276"/>
                      </a:cubicBezTo>
                      <a:cubicBezTo>
                        <a:pt x="6402" y="1312"/>
                        <a:pt x="6438" y="1330"/>
                        <a:pt x="6473" y="1330"/>
                      </a:cubicBezTo>
                      <a:cubicBezTo>
                        <a:pt x="6509" y="1330"/>
                        <a:pt x="6545" y="1312"/>
                        <a:pt x="6563" y="1276"/>
                      </a:cubicBezTo>
                      <a:cubicBezTo>
                        <a:pt x="6740" y="759"/>
                        <a:pt x="7200" y="485"/>
                        <a:pt x="7663" y="485"/>
                      </a:cubicBezTo>
                      <a:cubicBezTo>
                        <a:pt x="8044" y="485"/>
                        <a:pt x="8428" y="672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7"/>
                        <a:pt x="9463" y="375"/>
                        <a:pt x="9898" y="375"/>
                      </a:cubicBezTo>
                      <a:cubicBezTo>
                        <a:pt x="10415" y="375"/>
                        <a:pt x="10931" y="690"/>
                        <a:pt x="11094" y="1288"/>
                      </a:cubicBezTo>
                      <a:cubicBezTo>
                        <a:pt x="11100" y="1335"/>
                        <a:pt x="11137" y="1359"/>
                        <a:pt x="11174" y="1359"/>
                      </a:cubicBezTo>
                      <a:cubicBezTo>
                        <a:pt x="11203" y="1359"/>
                        <a:pt x="11233" y="1344"/>
                        <a:pt x="11249" y="1312"/>
                      </a:cubicBezTo>
                      <a:cubicBezTo>
                        <a:pt x="11493" y="818"/>
                        <a:pt x="12045" y="426"/>
                        <a:pt x="12549" y="426"/>
                      </a:cubicBezTo>
                      <a:cubicBezTo>
                        <a:pt x="12886" y="426"/>
                        <a:pt x="13202" y="601"/>
                        <a:pt x="13389" y="1037"/>
                      </a:cubicBezTo>
                      <a:cubicBezTo>
                        <a:pt x="13403" y="1071"/>
                        <a:pt x="13430" y="1085"/>
                        <a:pt x="13458" y="1085"/>
                      </a:cubicBezTo>
                      <a:cubicBezTo>
                        <a:pt x="13498" y="1085"/>
                        <a:pt x="13542" y="1056"/>
                        <a:pt x="13556" y="1013"/>
                      </a:cubicBezTo>
                      <a:cubicBezTo>
                        <a:pt x="13698" y="462"/>
                        <a:pt x="14161" y="187"/>
                        <a:pt x="14625" y="187"/>
                      </a:cubicBezTo>
                      <a:cubicBezTo>
                        <a:pt x="15096" y="187"/>
                        <a:pt x="15569" y="471"/>
                        <a:pt x="15708" y="1037"/>
                      </a:cubicBezTo>
                      <a:cubicBezTo>
                        <a:pt x="15726" y="1079"/>
                        <a:pt x="15761" y="1100"/>
                        <a:pt x="15797" y="1100"/>
                      </a:cubicBezTo>
                      <a:cubicBezTo>
                        <a:pt x="15833" y="1100"/>
                        <a:pt x="15869" y="1079"/>
                        <a:pt x="15887" y="1037"/>
                      </a:cubicBezTo>
                      <a:cubicBezTo>
                        <a:pt x="16055" y="544"/>
                        <a:pt x="16486" y="301"/>
                        <a:pt x="16917" y="301"/>
                      </a:cubicBezTo>
                      <a:cubicBezTo>
                        <a:pt x="17373" y="301"/>
                        <a:pt x="17831" y="574"/>
                        <a:pt x="17979" y="1109"/>
                      </a:cubicBezTo>
                      <a:cubicBezTo>
                        <a:pt x="17992" y="1150"/>
                        <a:pt x="18029" y="1171"/>
                        <a:pt x="18065" y="1171"/>
                      </a:cubicBezTo>
                      <a:cubicBezTo>
                        <a:pt x="18092" y="1171"/>
                        <a:pt x="18119" y="1159"/>
                        <a:pt x="18134" y="1133"/>
                      </a:cubicBezTo>
                      <a:cubicBezTo>
                        <a:pt x="18341" y="681"/>
                        <a:pt x="18753" y="467"/>
                        <a:pt x="19162" y="467"/>
                      </a:cubicBezTo>
                      <a:cubicBezTo>
                        <a:pt x="19652" y="467"/>
                        <a:pt x="20138" y="775"/>
                        <a:pt x="20262" y="1348"/>
                      </a:cubicBezTo>
                      <a:cubicBezTo>
                        <a:pt x="20276" y="1400"/>
                        <a:pt x="20315" y="1422"/>
                        <a:pt x="20355" y="1422"/>
                      </a:cubicBezTo>
                      <a:cubicBezTo>
                        <a:pt x="20414" y="1422"/>
                        <a:pt x="20475" y="1372"/>
                        <a:pt x="20453" y="1300"/>
                      </a:cubicBezTo>
                      <a:cubicBezTo>
                        <a:pt x="20307" y="645"/>
                        <a:pt x="19746" y="278"/>
                        <a:pt x="19178" y="278"/>
                      </a:cubicBezTo>
                      <a:cubicBezTo>
                        <a:pt x="18772" y="278"/>
                        <a:pt x="18363" y="466"/>
                        <a:pt x="18098" y="870"/>
                      </a:cubicBezTo>
                      <a:cubicBezTo>
                        <a:pt x="17880" y="358"/>
                        <a:pt x="17404" y="97"/>
                        <a:pt x="16928" y="97"/>
                      </a:cubicBezTo>
                      <a:cubicBezTo>
                        <a:pt x="16492" y="97"/>
                        <a:pt x="16055" y="316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0" name="Google Shape;2470;p26"/>
                <p:cNvSpPr/>
                <p:nvPr/>
              </p:nvSpPr>
              <p:spPr>
                <a:xfrm>
                  <a:off x="4979623" y="4829466"/>
                  <a:ext cx="4386615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0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5"/>
                        <a:pt x="933" y="198"/>
                      </a:cubicBezTo>
                      <a:cubicBezTo>
                        <a:pt x="335" y="257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39"/>
                        <a:pt x="383" y="532"/>
                        <a:pt x="825" y="413"/>
                      </a:cubicBezTo>
                      <a:cubicBezTo>
                        <a:pt x="890" y="396"/>
                        <a:pt x="954" y="388"/>
                        <a:pt x="1018" y="388"/>
                      </a:cubicBezTo>
                      <a:cubicBezTo>
                        <a:pt x="1403" y="388"/>
                        <a:pt x="1749" y="684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8" y="690"/>
                        <a:pt x="4947" y="473"/>
                        <a:pt x="5340" y="473"/>
                      </a:cubicBezTo>
                      <a:cubicBezTo>
                        <a:pt x="5780" y="473"/>
                        <a:pt x="6214" y="743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6" y="597"/>
                        <a:pt x="9458" y="377"/>
                        <a:pt x="9890" y="377"/>
                      </a:cubicBezTo>
                      <a:cubicBezTo>
                        <a:pt x="10410" y="377"/>
                        <a:pt x="10930" y="696"/>
                        <a:pt x="11094" y="1297"/>
                      </a:cubicBezTo>
                      <a:cubicBezTo>
                        <a:pt x="11100" y="1338"/>
                        <a:pt x="11138" y="1359"/>
                        <a:pt x="11176" y="1359"/>
                      </a:cubicBezTo>
                      <a:cubicBezTo>
                        <a:pt x="11205" y="1359"/>
                        <a:pt x="11233" y="1347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699" y="463"/>
                        <a:pt x="14164" y="186"/>
                        <a:pt x="14629" y="186"/>
                      </a:cubicBezTo>
                      <a:cubicBezTo>
                        <a:pt x="15099" y="186"/>
                        <a:pt x="15569" y="469"/>
                        <a:pt x="15708" y="1034"/>
                      </a:cubicBezTo>
                      <a:cubicBezTo>
                        <a:pt x="15726" y="1076"/>
                        <a:pt x="15761" y="1097"/>
                        <a:pt x="15797" y="1097"/>
                      </a:cubicBezTo>
                      <a:cubicBezTo>
                        <a:pt x="15833" y="1097"/>
                        <a:pt x="15869" y="1076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47"/>
                        <a:pt x="18029" y="1168"/>
                        <a:pt x="18065" y="1168"/>
                      </a:cubicBezTo>
                      <a:cubicBezTo>
                        <a:pt x="18092" y="1168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4"/>
                        <a:pt x="20315" y="1425"/>
                        <a:pt x="20354" y="1425"/>
                      </a:cubicBezTo>
                      <a:cubicBezTo>
                        <a:pt x="20414" y="1425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7"/>
                        <a:pt x="17408" y="96"/>
                        <a:pt x="16933" y="96"/>
                      </a:cubicBezTo>
                      <a:cubicBezTo>
                        <a:pt x="16495" y="96"/>
                        <a:pt x="16056" y="318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471" name="Google Shape;2471;p26"/>
              <p:cNvGrpSpPr/>
              <p:nvPr/>
            </p:nvGrpSpPr>
            <p:grpSpPr>
              <a:xfrm>
                <a:off x="-76454" y="2444062"/>
                <a:ext cx="3113402" cy="2909203"/>
                <a:chOff x="4977052" y="1038608"/>
                <a:chExt cx="4389400" cy="4101513"/>
              </a:xfrm>
            </p:grpSpPr>
            <p:sp>
              <p:nvSpPr>
                <p:cNvPr id="2472" name="Google Shape;2472;p26"/>
                <p:cNvSpPr/>
                <p:nvPr/>
              </p:nvSpPr>
              <p:spPr>
                <a:xfrm>
                  <a:off x="4977052" y="1038608"/>
                  <a:ext cx="4387686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0" h="1444" extrusionOk="0">
                      <a:moveTo>
                        <a:pt x="14650" y="0"/>
                      </a:moveTo>
                      <a:cubicBezTo>
                        <a:pt x="14175" y="0"/>
                        <a:pt x="13699" y="254"/>
                        <a:pt x="13472" y="762"/>
                      </a:cubicBezTo>
                      <a:cubicBezTo>
                        <a:pt x="13250" y="394"/>
                        <a:pt x="12919" y="240"/>
                        <a:pt x="12571" y="240"/>
                      </a:cubicBezTo>
                      <a:cubicBezTo>
                        <a:pt x="12060" y="240"/>
                        <a:pt x="11512" y="573"/>
                        <a:pt x="11213" y="1049"/>
                      </a:cubicBezTo>
                      <a:cubicBezTo>
                        <a:pt x="10974" y="487"/>
                        <a:pt x="10446" y="194"/>
                        <a:pt x="9916" y="194"/>
                      </a:cubicBezTo>
                      <a:cubicBezTo>
                        <a:pt x="9465" y="194"/>
                        <a:pt x="9013" y="406"/>
                        <a:pt x="8739" y="846"/>
                      </a:cubicBezTo>
                      <a:cubicBezTo>
                        <a:pt x="8470" y="484"/>
                        <a:pt x="8071" y="308"/>
                        <a:pt x="7673" y="308"/>
                      </a:cubicBezTo>
                      <a:cubicBezTo>
                        <a:pt x="7204" y="308"/>
                        <a:pt x="6737" y="553"/>
                        <a:pt x="6491" y="1025"/>
                      </a:cubicBezTo>
                      <a:cubicBezTo>
                        <a:pt x="6261" y="546"/>
                        <a:pt x="5799" y="299"/>
                        <a:pt x="5336" y="299"/>
                      </a:cubicBezTo>
                      <a:cubicBezTo>
                        <a:pt x="4933" y="299"/>
                        <a:pt x="4530" y="486"/>
                        <a:pt x="4280" y="870"/>
                      </a:cubicBezTo>
                      <a:cubicBezTo>
                        <a:pt x="4053" y="342"/>
                        <a:pt x="3561" y="76"/>
                        <a:pt x="3069" y="76"/>
                      </a:cubicBezTo>
                      <a:cubicBezTo>
                        <a:pt x="2602" y="76"/>
                        <a:pt x="2134" y="315"/>
                        <a:pt x="1889" y="798"/>
                      </a:cubicBezTo>
                      <a:cubicBezTo>
                        <a:pt x="1744" y="440"/>
                        <a:pt x="1399" y="197"/>
                        <a:pt x="1022" y="197"/>
                      </a:cubicBezTo>
                      <a:cubicBezTo>
                        <a:pt x="997" y="197"/>
                        <a:pt x="971" y="198"/>
                        <a:pt x="945" y="200"/>
                      </a:cubicBezTo>
                      <a:cubicBezTo>
                        <a:pt x="347" y="260"/>
                        <a:pt x="13" y="834"/>
                        <a:pt x="1" y="1372"/>
                      </a:cubicBezTo>
                      <a:cubicBezTo>
                        <a:pt x="1" y="1420"/>
                        <a:pt x="40" y="1443"/>
                        <a:pt x="78" y="1443"/>
                      </a:cubicBezTo>
                      <a:cubicBezTo>
                        <a:pt x="117" y="1443"/>
                        <a:pt x="156" y="1420"/>
                        <a:pt x="156" y="1372"/>
                      </a:cubicBezTo>
                      <a:cubicBezTo>
                        <a:pt x="168" y="941"/>
                        <a:pt x="395" y="523"/>
                        <a:pt x="825" y="415"/>
                      </a:cubicBezTo>
                      <a:cubicBezTo>
                        <a:pt x="895" y="396"/>
                        <a:pt x="964" y="387"/>
                        <a:pt x="1032" y="387"/>
                      </a:cubicBezTo>
                      <a:cubicBezTo>
                        <a:pt x="1420" y="387"/>
                        <a:pt x="1760" y="690"/>
                        <a:pt x="1770" y="1097"/>
                      </a:cubicBezTo>
                      <a:cubicBezTo>
                        <a:pt x="1770" y="1160"/>
                        <a:pt x="1823" y="1193"/>
                        <a:pt x="1874" y="1193"/>
                      </a:cubicBezTo>
                      <a:cubicBezTo>
                        <a:pt x="1921" y="1193"/>
                        <a:pt x="1967" y="1166"/>
                        <a:pt x="1973" y="1109"/>
                      </a:cubicBezTo>
                      <a:cubicBezTo>
                        <a:pt x="2124" y="536"/>
                        <a:pt x="2605" y="250"/>
                        <a:pt x="3086" y="250"/>
                      </a:cubicBezTo>
                      <a:cubicBezTo>
                        <a:pt x="3558" y="250"/>
                        <a:pt x="4030" y="528"/>
                        <a:pt x="4184" y="1085"/>
                      </a:cubicBezTo>
                      <a:cubicBezTo>
                        <a:pt x="4198" y="1132"/>
                        <a:pt x="4237" y="1156"/>
                        <a:pt x="4275" y="1156"/>
                      </a:cubicBezTo>
                      <a:cubicBezTo>
                        <a:pt x="4306" y="1156"/>
                        <a:pt x="4336" y="1141"/>
                        <a:pt x="4352" y="1109"/>
                      </a:cubicBezTo>
                      <a:cubicBezTo>
                        <a:pt x="4571" y="676"/>
                        <a:pt x="4968" y="462"/>
                        <a:pt x="5361" y="462"/>
                      </a:cubicBezTo>
                      <a:cubicBezTo>
                        <a:pt x="5804" y="462"/>
                        <a:pt x="6243" y="733"/>
                        <a:pt x="6420" y="1264"/>
                      </a:cubicBezTo>
                      <a:cubicBezTo>
                        <a:pt x="6432" y="1300"/>
                        <a:pt x="6468" y="1318"/>
                        <a:pt x="6503" y="1318"/>
                      </a:cubicBezTo>
                      <a:cubicBezTo>
                        <a:pt x="6539" y="1318"/>
                        <a:pt x="6575" y="1300"/>
                        <a:pt x="6587" y="1264"/>
                      </a:cubicBezTo>
                      <a:cubicBezTo>
                        <a:pt x="6763" y="748"/>
                        <a:pt x="7222" y="478"/>
                        <a:pt x="7683" y="478"/>
                      </a:cubicBezTo>
                      <a:cubicBezTo>
                        <a:pt x="8066" y="478"/>
                        <a:pt x="8451" y="664"/>
                        <a:pt x="8679" y="1049"/>
                      </a:cubicBezTo>
                      <a:cubicBezTo>
                        <a:pt x="8697" y="1073"/>
                        <a:pt x="8724" y="1085"/>
                        <a:pt x="8751" y="1085"/>
                      </a:cubicBezTo>
                      <a:cubicBezTo>
                        <a:pt x="8778" y="1085"/>
                        <a:pt x="8804" y="1073"/>
                        <a:pt x="8822" y="1049"/>
                      </a:cubicBezTo>
                      <a:cubicBezTo>
                        <a:pt x="9056" y="587"/>
                        <a:pt x="9490" y="367"/>
                        <a:pt x="9922" y="367"/>
                      </a:cubicBezTo>
                      <a:cubicBezTo>
                        <a:pt x="10440" y="367"/>
                        <a:pt x="10955" y="683"/>
                        <a:pt x="11117" y="1276"/>
                      </a:cubicBezTo>
                      <a:cubicBezTo>
                        <a:pt x="11131" y="1318"/>
                        <a:pt x="11174" y="1343"/>
                        <a:pt x="11213" y="1343"/>
                      </a:cubicBezTo>
                      <a:cubicBezTo>
                        <a:pt x="11242" y="1343"/>
                        <a:pt x="11270" y="1330"/>
                        <a:pt x="11285" y="1300"/>
                      </a:cubicBezTo>
                      <a:cubicBezTo>
                        <a:pt x="11521" y="806"/>
                        <a:pt x="12071" y="414"/>
                        <a:pt x="12574" y="414"/>
                      </a:cubicBezTo>
                      <a:cubicBezTo>
                        <a:pt x="12910" y="414"/>
                        <a:pt x="13226" y="589"/>
                        <a:pt x="13413" y="1025"/>
                      </a:cubicBezTo>
                      <a:cubicBezTo>
                        <a:pt x="13428" y="1060"/>
                        <a:pt x="13458" y="1074"/>
                        <a:pt x="13488" y="1074"/>
                      </a:cubicBezTo>
                      <a:cubicBezTo>
                        <a:pt x="13530" y="1074"/>
                        <a:pt x="13573" y="1048"/>
                        <a:pt x="13580" y="1013"/>
                      </a:cubicBezTo>
                      <a:cubicBezTo>
                        <a:pt x="13723" y="454"/>
                        <a:pt x="14191" y="176"/>
                        <a:pt x="14657" y="176"/>
                      </a:cubicBezTo>
                      <a:cubicBezTo>
                        <a:pt x="15129" y="176"/>
                        <a:pt x="15599" y="460"/>
                        <a:pt x="15732" y="1025"/>
                      </a:cubicBezTo>
                      <a:cubicBezTo>
                        <a:pt x="15750" y="1067"/>
                        <a:pt x="15788" y="1088"/>
                        <a:pt x="15826" y="1088"/>
                      </a:cubicBezTo>
                      <a:cubicBezTo>
                        <a:pt x="15863" y="1088"/>
                        <a:pt x="15899" y="1067"/>
                        <a:pt x="15911" y="1025"/>
                      </a:cubicBezTo>
                      <a:cubicBezTo>
                        <a:pt x="16079" y="526"/>
                        <a:pt x="16510" y="280"/>
                        <a:pt x="16941" y="280"/>
                      </a:cubicBezTo>
                      <a:cubicBezTo>
                        <a:pt x="17398" y="280"/>
                        <a:pt x="17855" y="556"/>
                        <a:pt x="18003" y="1097"/>
                      </a:cubicBezTo>
                      <a:cubicBezTo>
                        <a:pt x="18016" y="1138"/>
                        <a:pt x="18053" y="1159"/>
                        <a:pt x="18089" y="1159"/>
                      </a:cubicBezTo>
                      <a:cubicBezTo>
                        <a:pt x="18116" y="1159"/>
                        <a:pt x="18143" y="1147"/>
                        <a:pt x="18158" y="1121"/>
                      </a:cubicBezTo>
                      <a:cubicBezTo>
                        <a:pt x="18364" y="671"/>
                        <a:pt x="18775" y="457"/>
                        <a:pt x="19183" y="457"/>
                      </a:cubicBezTo>
                      <a:cubicBezTo>
                        <a:pt x="19674" y="457"/>
                        <a:pt x="20162" y="767"/>
                        <a:pt x="20286" y="1348"/>
                      </a:cubicBezTo>
                      <a:cubicBezTo>
                        <a:pt x="20300" y="1390"/>
                        <a:pt x="20335" y="1408"/>
                        <a:pt x="20370" y="1408"/>
                      </a:cubicBezTo>
                      <a:cubicBezTo>
                        <a:pt x="20424" y="1408"/>
                        <a:pt x="20480" y="1365"/>
                        <a:pt x="20465" y="1300"/>
                      </a:cubicBezTo>
                      <a:cubicBezTo>
                        <a:pt x="20319" y="640"/>
                        <a:pt x="19757" y="275"/>
                        <a:pt x="19190" y="275"/>
                      </a:cubicBezTo>
                      <a:cubicBezTo>
                        <a:pt x="18782" y="275"/>
                        <a:pt x="18371" y="464"/>
                        <a:pt x="18110" y="870"/>
                      </a:cubicBezTo>
                      <a:cubicBezTo>
                        <a:pt x="17886" y="358"/>
                        <a:pt x="17411" y="97"/>
                        <a:pt x="16936" y="97"/>
                      </a:cubicBezTo>
                      <a:cubicBezTo>
                        <a:pt x="16501" y="97"/>
                        <a:pt x="16067" y="316"/>
                        <a:pt x="15827" y="762"/>
                      </a:cubicBezTo>
                      <a:cubicBezTo>
                        <a:pt x="15600" y="254"/>
                        <a:pt x="15125" y="0"/>
                        <a:pt x="146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3" name="Google Shape;2473;p26"/>
                <p:cNvSpPr/>
                <p:nvPr/>
              </p:nvSpPr>
              <p:spPr>
                <a:xfrm>
                  <a:off x="4979623" y="1579578"/>
                  <a:ext cx="4386615" cy="311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3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0" y="430"/>
                        <a:pt x="1386" y="196"/>
                        <a:pt x="990" y="196"/>
                      </a:cubicBezTo>
                      <a:cubicBezTo>
                        <a:pt x="971" y="196"/>
                        <a:pt x="952" y="196"/>
                        <a:pt x="933" y="198"/>
                      </a:cubicBezTo>
                      <a:cubicBezTo>
                        <a:pt x="335" y="257"/>
                        <a:pt x="13" y="831"/>
                        <a:pt x="1" y="1381"/>
                      </a:cubicBezTo>
                      <a:cubicBezTo>
                        <a:pt x="1" y="1429"/>
                        <a:pt x="36" y="1453"/>
                        <a:pt x="72" y="1453"/>
                      </a:cubicBezTo>
                      <a:cubicBezTo>
                        <a:pt x="108" y="1453"/>
                        <a:pt x="144" y="1429"/>
                        <a:pt x="144" y="1381"/>
                      </a:cubicBezTo>
                      <a:cubicBezTo>
                        <a:pt x="168" y="951"/>
                        <a:pt x="383" y="532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4"/>
                        <a:pt x="1814" y="1188"/>
                        <a:pt x="1857" y="1188"/>
                      </a:cubicBezTo>
                      <a:cubicBezTo>
                        <a:pt x="1892" y="1188"/>
                        <a:pt x="1926" y="1166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32" y="602"/>
                        <a:pt x="9466" y="382"/>
                        <a:pt x="9898" y="382"/>
                      </a:cubicBezTo>
                      <a:cubicBezTo>
                        <a:pt x="10416" y="382"/>
                        <a:pt x="10931" y="698"/>
                        <a:pt x="11094" y="1297"/>
                      </a:cubicBezTo>
                      <a:cubicBezTo>
                        <a:pt x="11100" y="1339"/>
                        <a:pt x="11144" y="1364"/>
                        <a:pt x="11183" y="1364"/>
                      </a:cubicBezTo>
                      <a:cubicBezTo>
                        <a:pt x="11212" y="1364"/>
                        <a:pt x="11239" y="1351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705" y="469"/>
                        <a:pt x="14170" y="194"/>
                        <a:pt x="14633" y="194"/>
                      </a:cubicBezTo>
                      <a:cubicBezTo>
                        <a:pt x="15102" y="194"/>
                        <a:pt x="15569" y="475"/>
                        <a:pt x="15708" y="1034"/>
                      </a:cubicBezTo>
                      <a:cubicBezTo>
                        <a:pt x="15726" y="1082"/>
                        <a:pt x="15761" y="1106"/>
                        <a:pt x="15797" y="1106"/>
                      </a:cubicBezTo>
                      <a:cubicBezTo>
                        <a:pt x="15833" y="1106"/>
                        <a:pt x="15869" y="1082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53"/>
                        <a:pt x="18028" y="1177"/>
                        <a:pt x="18063" y="1177"/>
                      </a:cubicBezTo>
                      <a:cubicBezTo>
                        <a:pt x="18091" y="1177"/>
                        <a:pt x="18118" y="1162"/>
                        <a:pt x="18134" y="1130"/>
                      </a:cubicBezTo>
                      <a:cubicBezTo>
                        <a:pt x="18340" y="686"/>
                        <a:pt x="18750" y="475"/>
                        <a:pt x="19157" y="475"/>
                      </a:cubicBezTo>
                      <a:cubicBezTo>
                        <a:pt x="19649" y="475"/>
                        <a:pt x="20138" y="782"/>
                        <a:pt x="20262" y="1357"/>
                      </a:cubicBezTo>
                      <a:cubicBezTo>
                        <a:pt x="20276" y="1409"/>
                        <a:pt x="20314" y="1431"/>
                        <a:pt x="20353" y="1431"/>
                      </a:cubicBezTo>
                      <a:cubicBezTo>
                        <a:pt x="20413" y="1431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8"/>
                        <a:pt x="17410" y="101"/>
                        <a:pt x="16937" y="101"/>
                      </a:cubicBezTo>
                      <a:cubicBezTo>
                        <a:pt x="16498" y="101"/>
                        <a:pt x="16057" y="323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4" name="Google Shape;2474;p26"/>
                <p:cNvSpPr/>
                <p:nvPr/>
              </p:nvSpPr>
              <p:spPr>
                <a:xfrm>
                  <a:off x="4979623" y="2121833"/>
                  <a:ext cx="4384901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67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7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1" y="342"/>
                        <a:pt x="3553" y="76"/>
                        <a:pt x="3061" y="76"/>
                      </a:cubicBezTo>
                      <a:cubicBezTo>
                        <a:pt x="2596" y="76"/>
                        <a:pt x="2128" y="315"/>
                        <a:pt x="1877" y="798"/>
                      </a:cubicBezTo>
                      <a:cubicBezTo>
                        <a:pt x="1743" y="440"/>
                        <a:pt x="1399" y="197"/>
                        <a:pt x="1012" y="197"/>
                      </a:cubicBezTo>
                      <a:cubicBezTo>
                        <a:pt x="986" y="197"/>
                        <a:pt x="960" y="198"/>
                        <a:pt x="933" y="201"/>
                      </a:cubicBezTo>
                      <a:cubicBezTo>
                        <a:pt x="335" y="260"/>
                        <a:pt x="13" y="834"/>
                        <a:pt x="1" y="1372"/>
                      </a:cubicBezTo>
                      <a:cubicBezTo>
                        <a:pt x="1" y="1420"/>
                        <a:pt x="36" y="1444"/>
                        <a:pt x="72" y="1444"/>
                      </a:cubicBezTo>
                      <a:cubicBezTo>
                        <a:pt x="108" y="1444"/>
                        <a:pt x="144" y="1420"/>
                        <a:pt x="144" y="1372"/>
                      </a:cubicBezTo>
                      <a:cubicBezTo>
                        <a:pt x="168" y="942"/>
                        <a:pt x="383" y="523"/>
                        <a:pt x="825" y="416"/>
                      </a:cubicBezTo>
                      <a:cubicBezTo>
                        <a:pt x="893" y="396"/>
                        <a:pt x="961" y="387"/>
                        <a:pt x="1027" y="387"/>
                      </a:cubicBezTo>
                      <a:cubicBezTo>
                        <a:pt x="1409" y="387"/>
                        <a:pt x="1749" y="690"/>
                        <a:pt x="1770" y="1097"/>
                      </a:cubicBezTo>
                      <a:cubicBezTo>
                        <a:pt x="1770" y="1151"/>
                        <a:pt x="1815" y="1182"/>
                        <a:pt x="1859" y="1182"/>
                      </a:cubicBezTo>
                      <a:cubicBezTo>
                        <a:pt x="1893" y="1182"/>
                        <a:pt x="1927" y="1163"/>
                        <a:pt x="1937" y="1121"/>
                      </a:cubicBezTo>
                      <a:cubicBezTo>
                        <a:pt x="2087" y="544"/>
                        <a:pt x="2570" y="257"/>
                        <a:pt x="3052" y="257"/>
                      </a:cubicBezTo>
                      <a:cubicBezTo>
                        <a:pt x="3529" y="257"/>
                        <a:pt x="4006" y="538"/>
                        <a:pt x="4160" y="1097"/>
                      </a:cubicBezTo>
                      <a:cubicBezTo>
                        <a:pt x="4174" y="1144"/>
                        <a:pt x="4213" y="1168"/>
                        <a:pt x="4252" y="1168"/>
                      </a:cubicBezTo>
                      <a:cubicBezTo>
                        <a:pt x="4282" y="1168"/>
                        <a:pt x="4312" y="1153"/>
                        <a:pt x="4328" y="1121"/>
                      </a:cubicBezTo>
                      <a:cubicBezTo>
                        <a:pt x="4547" y="688"/>
                        <a:pt x="4944" y="475"/>
                        <a:pt x="5336" y="475"/>
                      </a:cubicBezTo>
                      <a:cubicBezTo>
                        <a:pt x="5777" y="475"/>
                        <a:pt x="6213" y="745"/>
                        <a:pt x="6384" y="1276"/>
                      </a:cubicBezTo>
                      <a:cubicBezTo>
                        <a:pt x="6402" y="1318"/>
                        <a:pt x="6438" y="1339"/>
                        <a:pt x="6473" y="1339"/>
                      </a:cubicBezTo>
                      <a:cubicBezTo>
                        <a:pt x="6509" y="1339"/>
                        <a:pt x="6545" y="1318"/>
                        <a:pt x="6563" y="1276"/>
                      </a:cubicBezTo>
                      <a:cubicBezTo>
                        <a:pt x="6740" y="765"/>
                        <a:pt x="7201" y="495"/>
                        <a:pt x="7664" y="495"/>
                      </a:cubicBezTo>
                      <a:cubicBezTo>
                        <a:pt x="8046" y="495"/>
                        <a:pt x="8428" y="678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0"/>
                        <a:pt x="9469" y="365"/>
                        <a:pt x="9908" y="365"/>
                      </a:cubicBezTo>
                      <a:cubicBezTo>
                        <a:pt x="10427" y="365"/>
                        <a:pt x="10944" y="680"/>
                        <a:pt x="11105" y="1276"/>
                      </a:cubicBezTo>
                      <a:cubicBezTo>
                        <a:pt x="11119" y="1317"/>
                        <a:pt x="11156" y="1339"/>
                        <a:pt x="11192" y="1339"/>
                      </a:cubicBezTo>
                      <a:cubicBezTo>
                        <a:pt x="11219" y="1339"/>
                        <a:pt x="11245" y="1326"/>
                        <a:pt x="11261" y="1300"/>
                      </a:cubicBezTo>
                      <a:cubicBezTo>
                        <a:pt x="11504" y="800"/>
                        <a:pt x="12054" y="411"/>
                        <a:pt x="12557" y="411"/>
                      </a:cubicBezTo>
                      <a:cubicBezTo>
                        <a:pt x="12896" y="411"/>
                        <a:pt x="13213" y="588"/>
                        <a:pt x="13401" y="1025"/>
                      </a:cubicBezTo>
                      <a:cubicBezTo>
                        <a:pt x="13416" y="1055"/>
                        <a:pt x="13443" y="1069"/>
                        <a:pt x="13472" y="1069"/>
                      </a:cubicBezTo>
                      <a:cubicBezTo>
                        <a:pt x="13512" y="1069"/>
                        <a:pt x="13554" y="1043"/>
                        <a:pt x="13568" y="1002"/>
                      </a:cubicBezTo>
                      <a:cubicBezTo>
                        <a:pt x="13716" y="450"/>
                        <a:pt x="14179" y="175"/>
                        <a:pt x="14641" y="175"/>
                      </a:cubicBezTo>
                      <a:cubicBezTo>
                        <a:pt x="15111" y="175"/>
                        <a:pt x="15581" y="459"/>
                        <a:pt x="15720" y="1025"/>
                      </a:cubicBezTo>
                      <a:cubicBezTo>
                        <a:pt x="15732" y="1067"/>
                        <a:pt x="15767" y="1088"/>
                        <a:pt x="15805" y="1088"/>
                      </a:cubicBezTo>
                      <a:cubicBezTo>
                        <a:pt x="15842" y="1088"/>
                        <a:pt x="15881" y="1067"/>
                        <a:pt x="15899" y="1025"/>
                      </a:cubicBezTo>
                      <a:cubicBezTo>
                        <a:pt x="16067" y="526"/>
                        <a:pt x="16498" y="281"/>
                        <a:pt x="16929" y="281"/>
                      </a:cubicBezTo>
                      <a:cubicBezTo>
                        <a:pt x="17386" y="281"/>
                        <a:pt x="17843" y="556"/>
                        <a:pt x="17991" y="1097"/>
                      </a:cubicBezTo>
                      <a:cubicBezTo>
                        <a:pt x="17997" y="1136"/>
                        <a:pt x="18032" y="1157"/>
                        <a:pt x="18068" y="1157"/>
                      </a:cubicBezTo>
                      <a:cubicBezTo>
                        <a:pt x="18098" y="1157"/>
                        <a:pt x="18130" y="1142"/>
                        <a:pt x="18146" y="1109"/>
                      </a:cubicBezTo>
                      <a:cubicBezTo>
                        <a:pt x="18352" y="665"/>
                        <a:pt x="18762" y="454"/>
                        <a:pt x="19169" y="454"/>
                      </a:cubicBezTo>
                      <a:cubicBezTo>
                        <a:pt x="19661" y="454"/>
                        <a:pt x="20150" y="761"/>
                        <a:pt x="20274" y="1336"/>
                      </a:cubicBezTo>
                      <a:cubicBezTo>
                        <a:pt x="20284" y="1387"/>
                        <a:pt x="20323" y="1410"/>
                        <a:pt x="20361" y="1410"/>
                      </a:cubicBezTo>
                      <a:cubicBezTo>
                        <a:pt x="20414" y="1410"/>
                        <a:pt x="20467" y="1369"/>
                        <a:pt x="20453" y="1300"/>
                      </a:cubicBezTo>
                      <a:cubicBezTo>
                        <a:pt x="20307" y="645"/>
                        <a:pt x="19746" y="279"/>
                        <a:pt x="19178" y="279"/>
                      </a:cubicBezTo>
                      <a:cubicBezTo>
                        <a:pt x="18772" y="279"/>
                        <a:pt x="18363" y="466"/>
                        <a:pt x="18098" y="870"/>
                      </a:cubicBezTo>
                      <a:cubicBezTo>
                        <a:pt x="17880" y="359"/>
                        <a:pt x="17404" y="98"/>
                        <a:pt x="16928" y="98"/>
                      </a:cubicBezTo>
                      <a:cubicBezTo>
                        <a:pt x="16492" y="98"/>
                        <a:pt x="16055" y="317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5" name="Google Shape;2475;p26"/>
                <p:cNvSpPr/>
                <p:nvPr/>
              </p:nvSpPr>
              <p:spPr>
                <a:xfrm>
                  <a:off x="4979623" y="2662802"/>
                  <a:ext cx="4386829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6" h="1450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7"/>
                      </a:cubicBezTo>
                      <a:cubicBezTo>
                        <a:pt x="10963" y="486"/>
                        <a:pt x="10437" y="193"/>
                        <a:pt x="9909" y="193"/>
                      </a:cubicBezTo>
                      <a:cubicBezTo>
                        <a:pt x="9456" y="193"/>
                        <a:pt x="9003" y="409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6"/>
                        <a:pt x="933" y="198"/>
                      </a:cubicBezTo>
                      <a:cubicBezTo>
                        <a:pt x="335" y="258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51"/>
                        <a:pt x="383" y="533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4"/>
                      </a:cubicBezTo>
                      <a:cubicBezTo>
                        <a:pt x="6402" y="1316"/>
                        <a:pt x="6438" y="1336"/>
                        <a:pt x="6473" y="1336"/>
                      </a:cubicBezTo>
                      <a:cubicBezTo>
                        <a:pt x="6509" y="1336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7" y="590"/>
                        <a:pt x="9467" y="365"/>
                        <a:pt x="9905" y="365"/>
                      </a:cubicBezTo>
                      <a:cubicBezTo>
                        <a:pt x="10428" y="365"/>
                        <a:pt x="10949" y="686"/>
                        <a:pt x="11105" y="1298"/>
                      </a:cubicBezTo>
                      <a:cubicBezTo>
                        <a:pt x="11118" y="1336"/>
                        <a:pt x="11152" y="1358"/>
                        <a:pt x="11187" y="1358"/>
                      </a:cubicBezTo>
                      <a:cubicBezTo>
                        <a:pt x="11215" y="1358"/>
                        <a:pt x="11244" y="1342"/>
                        <a:pt x="11261" y="1310"/>
                      </a:cubicBezTo>
                      <a:cubicBezTo>
                        <a:pt x="11503" y="817"/>
                        <a:pt x="12052" y="432"/>
                        <a:pt x="12555" y="432"/>
                      </a:cubicBezTo>
                      <a:cubicBezTo>
                        <a:pt x="12894" y="432"/>
                        <a:pt x="13213" y="608"/>
                        <a:pt x="13401" y="1047"/>
                      </a:cubicBezTo>
                      <a:cubicBezTo>
                        <a:pt x="13415" y="1075"/>
                        <a:pt x="13440" y="1086"/>
                        <a:pt x="13467" y="1086"/>
                      </a:cubicBezTo>
                      <a:cubicBezTo>
                        <a:pt x="13508" y="1086"/>
                        <a:pt x="13553" y="1059"/>
                        <a:pt x="13568" y="1023"/>
                      </a:cubicBezTo>
                      <a:cubicBezTo>
                        <a:pt x="13717" y="470"/>
                        <a:pt x="14181" y="195"/>
                        <a:pt x="14645" y="195"/>
                      </a:cubicBezTo>
                      <a:cubicBezTo>
                        <a:pt x="15114" y="195"/>
                        <a:pt x="15581" y="476"/>
                        <a:pt x="15720" y="1035"/>
                      </a:cubicBezTo>
                      <a:cubicBezTo>
                        <a:pt x="15732" y="1076"/>
                        <a:pt x="15767" y="1097"/>
                        <a:pt x="15805" y="1097"/>
                      </a:cubicBezTo>
                      <a:cubicBezTo>
                        <a:pt x="15842" y="1097"/>
                        <a:pt x="15881" y="1076"/>
                        <a:pt x="15899" y="1035"/>
                      </a:cubicBezTo>
                      <a:cubicBezTo>
                        <a:pt x="16067" y="541"/>
                        <a:pt x="16497" y="299"/>
                        <a:pt x="16929" y="299"/>
                      </a:cubicBezTo>
                      <a:cubicBezTo>
                        <a:pt x="17385" y="299"/>
                        <a:pt x="17843" y="571"/>
                        <a:pt x="17991" y="1106"/>
                      </a:cubicBezTo>
                      <a:cubicBezTo>
                        <a:pt x="18004" y="1147"/>
                        <a:pt x="18041" y="1168"/>
                        <a:pt x="18077" y="1168"/>
                      </a:cubicBezTo>
                      <a:cubicBezTo>
                        <a:pt x="18104" y="1168"/>
                        <a:pt x="18131" y="1156"/>
                        <a:pt x="18146" y="1130"/>
                      </a:cubicBezTo>
                      <a:cubicBezTo>
                        <a:pt x="18352" y="680"/>
                        <a:pt x="18763" y="466"/>
                        <a:pt x="19171" y="466"/>
                      </a:cubicBezTo>
                      <a:cubicBezTo>
                        <a:pt x="19662" y="466"/>
                        <a:pt x="20150" y="776"/>
                        <a:pt x="20274" y="1357"/>
                      </a:cubicBezTo>
                      <a:cubicBezTo>
                        <a:pt x="20288" y="1403"/>
                        <a:pt x="20322" y="1422"/>
                        <a:pt x="20358" y="1422"/>
                      </a:cubicBezTo>
                      <a:cubicBezTo>
                        <a:pt x="20415" y="1422"/>
                        <a:pt x="20475" y="1371"/>
                        <a:pt x="20453" y="1298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7"/>
                        <a:pt x="17408" y="97"/>
                        <a:pt x="16933" y="97"/>
                      </a:cubicBezTo>
                      <a:cubicBezTo>
                        <a:pt x="16495" y="97"/>
                        <a:pt x="16056" y="318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6" name="Google Shape;2476;p26"/>
                <p:cNvSpPr/>
                <p:nvPr/>
              </p:nvSpPr>
              <p:spPr>
                <a:xfrm>
                  <a:off x="4979623" y="3205700"/>
                  <a:ext cx="4386615" cy="308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2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4"/>
                        <a:pt x="12567" y="244"/>
                      </a:cubicBezTo>
                      <a:cubicBezTo>
                        <a:pt x="12058" y="244"/>
                        <a:pt x="11507" y="578"/>
                        <a:pt x="11201" y="1047"/>
                      </a:cubicBezTo>
                      <a:cubicBezTo>
                        <a:pt x="10962" y="485"/>
                        <a:pt x="10434" y="192"/>
                        <a:pt x="9904" y="192"/>
                      </a:cubicBezTo>
                      <a:cubicBezTo>
                        <a:pt x="9453" y="192"/>
                        <a:pt x="9001" y="404"/>
                        <a:pt x="8727" y="843"/>
                      </a:cubicBezTo>
                      <a:cubicBezTo>
                        <a:pt x="8458" y="482"/>
                        <a:pt x="8059" y="306"/>
                        <a:pt x="7662" y="306"/>
                      </a:cubicBezTo>
                      <a:cubicBezTo>
                        <a:pt x="7194" y="306"/>
                        <a:pt x="6731" y="550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9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5"/>
                        <a:pt x="1012" y="195"/>
                      </a:cubicBezTo>
                      <a:cubicBezTo>
                        <a:pt x="986" y="195"/>
                        <a:pt x="960" y="196"/>
                        <a:pt x="933" y="198"/>
                      </a:cubicBezTo>
                      <a:cubicBezTo>
                        <a:pt x="335" y="258"/>
                        <a:pt x="13" y="832"/>
                        <a:pt x="1" y="1369"/>
                      </a:cubicBezTo>
                      <a:cubicBezTo>
                        <a:pt x="1" y="1417"/>
                        <a:pt x="36" y="1441"/>
                        <a:pt x="72" y="1441"/>
                      </a:cubicBezTo>
                      <a:cubicBezTo>
                        <a:pt x="108" y="1441"/>
                        <a:pt x="144" y="1417"/>
                        <a:pt x="144" y="1369"/>
                      </a:cubicBezTo>
                      <a:cubicBezTo>
                        <a:pt x="168" y="939"/>
                        <a:pt x="383" y="533"/>
                        <a:pt x="825" y="413"/>
                      </a:cubicBezTo>
                      <a:cubicBezTo>
                        <a:pt x="893" y="394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5"/>
                      </a:cubicBezTo>
                      <a:cubicBezTo>
                        <a:pt x="1770" y="1148"/>
                        <a:pt x="1815" y="1179"/>
                        <a:pt x="1859" y="1179"/>
                      </a:cubicBezTo>
                      <a:cubicBezTo>
                        <a:pt x="1893" y="1179"/>
                        <a:pt x="1927" y="1160"/>
                        <a:pt x="1937" y="1118"/>
                      </a:cubicBezTo>
                      <a:cubicBezTo>
                        <a:pt x="2087" y="548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3" y="1145"/>
                        <a:pt x="4211" y="1167"/>
                        <a:pt x="4248" y="1167"/>
                      </a:cubicBezTo>
                      <a:cubicBezTo>
                        <a:pt x="4280" y="1167"/>
                        <a:pt x="4311" y="1151"/>
                        <a:pt x="4328" y="1118"/>
                      </a:cubicBezTo>
                      <a:cubicBezTo>
                        <a:pt x="4547" y="685"/>
                        <a:pt x="4944" y="472"/>
                        <a:pt x="5336" y="472"/>
                      </a:cubicBezTo>
                      <a:cubicBezTo>
                        <a:pt x="5777" y="472"/>
                        <a:pt x="6213" y="742"/>
                        <a:pt x="6384" y="1274"/>
                      </a:cubicBezTo>
                      <a:cubicBezTo>
                        <a:pt x="6402" y="1316"/>
                        <a:pt x="6438" y="1337"/>
                        <a:pt x="6473" y="1337"/>
                      </a:cubicBezTo>
                      <a:cubicBezTo>
                        <a:pt x="6509" y="1337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9"/>
                      </a:cubicBezTo>
                      <a:cubicBezTo>
                        <a:pt x="8673" y="1083"/>
                        <a:pt x="8700" y="1095"/>
                        <a:pt x="8727" y="1095"/>
                      </a:cubicBezTo>
                      <a:cubicBezTo>
                        <a:pt x="8754" y="1095"/>
                        <a:pt x="8781" y="1083"/>
                        <a:pt x="8798" y="1059"/>
                      </a:cubicBezTo>
                      <a:cubicBezTo>
                        <a:pt x="9026" y="598"/>
                        <a:pt x="9458" y="378"/>
                        <a:pt x="9890" y="378"/>
                      </a:cubicBezTo>
                      <a:cubicBezTo>
                        <a:pt x="10410" y="378"/>
                        <a:pt x="10930" y="697"/>
                        <a:pt x="11094" y="1298"/>
                      </a:cubicBezTo>
                      <a:cubicBezTo>
                        <a:pt x="11106" y="1337"/>
                        <a:pt x="11140" y="1358"/>
                        <a:pt x="11175" y="1358"/>
                      </a:cubicBezTo>
                      <a:cubicBezTo>
                        <a:pt x="11203" y="1358"/>
                        <a:pt x="11232" y="1343"/>
                        <a:pt x="11249" y="1310"/>
                      </a:cubicBezTo>
                      <a:cubicBezTo>
                        <a:pt x="11491" y="818"/>
                        <a:pt x="12040" y="432"/>
                        <a:pt x="12543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3" y="1075"/>
                        <a:pt x="13428" y="1086"/>
                        <a:pt x="13455" y="1086"/>
                      </a:cubicBezTo>
                      <a:cubicBezTo>
                        <a:pt x="13496" y="1086"/>
                        <a:pt x="13541" y="1059"/>
                        <a:pt x="13556" y="1023"/>
                      </a:cubicBezTo>
                      <a:cubicBezTo>
                        <a:pt x="13699" y="464"/>
                        <a:pt x="14164" y="186"/>
                        <a:pt x="14629" y="186"/>
                      </a:cubicBezTo>
                      <a:cubicBezTo>
                        <a:pt x="15099" y="186"/>
                        <a:pt x="15569" y="470"/>
                        <a:pt x="15708" y="1035"/>
                      </a:cubicBezTo>
                      <a:cubicBezTo>
                        <a:pt x="15726" y="1077"/>
                        <a:pt x="15761" y="1097"/>
                        <a:pt x="15797" y="1097"/>
                      </a:cubicBezTo>
                      <a:cubicBezTo>
                        <a:pt x="15833" y="1097"/>
                        <a:pt x="15869" y="1077"/>
                        <a:pt x="15887" y="1035"/>
                      </a:cubicBezTo>
                      <a:cubicBezTo>
                        <a:pt x="16055" y="541"/>
                        <a:pt x="16486" y="299"/>
                        <a:pt x="16917" y="299"/>
                      </a:cubicBezTo>
                      <a:cubicBezTo>
                        <a:pt x="17373" y="299"/>
                        <a:pt x="17831" y="571"/>
                        <a:pt x="17979" y="1106"/>
                      </a:cubicBezTo>
                      <a:cubicBezTo>
                        <a:pt x="17992" y="1147"/>
                        <a:pt x="18029" y="1169"/>
                        <a:pt x="18065" y="1169"/>
                      </a:cubicBezTo>
                      <a:cubicBezTo>
                        <a:pt x="18092" y="1169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5"/>
                        <a:pt x="20315" y="1426"/>
                        <a:pt x="20354" y="1426"/>
                      </a:cubicBezTo>
                      <a:cubicBezTo>
                        <a:pt x="20414" y="1426"/>
                        <a:pt x="20475" y="1377"/>
                        <a:pt x="20453" y="1298"/>
                      </a:cubicBezTo>
                      <a:cubicBezTo>
                        <a:pt x="20307" y="644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8"/>
                        <a:pt x="17408" y="97"/>
                        <a:pt x="16933" y="97"/>
                      </a:cubicBezTo>
                      <a:cubicBezTo>
                        <a:pt x="16495" y="97"/>
                        <a:pt x="16056" y="319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7" name="Google Shape;2477;p26"/>
                <p:cNvSpPr/>
                <p:nvPr/>
              </p:nvSpPr>
              <p:spPr>
                <a:xfrm>
                  <a:off x="4977052" y="3746027"/>
                  <a:ext cx="4389186" cy="310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51" extrusionOk="0">
                      <a:moveTo>
                        <a:pt x="14650" y="1"/>
                      </a:moveTo>
                      <a:cubicBezTo>
                        <a:pt x="14175" y="1"/>
                        <a:pt x="13699" y="258"/>
                        <a:pt x="13472" y="772"/>
                      </a:cubicBezTo>
                      <a:cubicBezTo>
                        <a:pt x="13249" y="399"/>
                        <a:pt x="12919" y="244"/>
                        <a:pt x="12570" y="244"/>
                      </a:cubicBezTo>
                      <a:cubicBezTo>
                        <a:pt x="12060" y="244"/>
                        <a:pt x="11512" y="578"/>
                        <a:pt x="11213" y="1047"/>
                      </a:cubicBezTo>
                      <a:cubicBezTo>
                        <a:pt x="10975" y="488"/>
                        <a:pt x="10451" y="198"/>
                        <a:pt x="9925" y="198"/>
                      </a:cubicBezTo>
                      <a:cubicBezTo>
                        <a:pt x="9471" y="198"/>
                        <a:pt x="9015" y="413"/>
                        <a:pt x="8739" y="856"/>
                      </a:cubicBezTo>
                      <a:cubicBezTo>
                        <a:pt x="8469" y="493"/>
                        <a:pt x="8068" y="317"/>
                        <a:pt x="7669" y="317"/>
                      </a:cubicBezTo>
                      <a:cubicBezTo>
                        <a:pt x="7201" y="317"/>
                        <a:pt x="6737" y="558"/>
                        <a:pt x="6491" y="1023"/>
                      </a:cubicBezTo>
                      <a:cubicBezTo>
                        <a:pt x="6262" y="545"/>
                        <a:pt x="5802" y="298"/>
                        <a:pt x="5341" y="298"/>
                      </a:cubicBezTo>
                      <a:cubicBezTo>
                        <a:pt x="4937" y="298"/>
                        <a:pt x="4531" y="489"/>
                        <a:pt x="4280" y="880"/>
                      </a:cubicBezTo>
                      <a:cubicBezTo>
                        <a:pt x="4052" y="349"/>
                        <a:pt x="3556" y="79"/>
                        <a:pt x="3060" y="79"/>
                      </a:cubicBezTo>
                      <a:cubicBezTo>
                        <a:pt x="2596" y="79"/>
                        <a:pt x="2132" y="316"/>
                        <a:pt x="1889" y="796"/>
                      </a:cubicBezTo>
                      <a:cubicBezTo>
                        <a:pt x="1744" y="438"/>
                        <a:pt x="1399" y="195"/>
                        <a:pt x="1022" y="195"/>
                      </a:cubicBezTo>
                      <a:cubicBezTo>
                        <a:pt x="997" y="195"/>
                        <a:pt x="971" y="196"/>
                        <a:pt x="945" y="198"/>
                      </a:cubicBezTo>
                      <a:cubicBezTo>
                        <a:pt x="347" y="258"/>
                        <a:pt x="13" y="832"/>
                        <a:pt x="1" y="1370"/>
                      </a:cubicBezTo>
                      <a:cubicBezTo>
                        <a:pt x="1" y="1423"/>
                        <a:pt x="40" y="1450"/>
                        <a:pt x="78" y="1450"/>
                      </a:cubicBezTo>
                      <a:cubicBezTo>
                        <a:pt x="117" y="1450"/>
                        <a:pt x="156" y="1423"/>
                        <a:pt x="156" y="1370"/>
                      </a:cubicBezTo>
                      <a:cubicBezTo>
                        <a:pt x="168" y="951"/>
                        <a:pt x="395" y="533"/>
                        <a:pt x="825" y="413"/>
                      </a:cubicBezTo>
                      <a:cubicBezTo>
                        <a:pt x="895" y="394"/>
                        <a:pt x="964" y="385"/>
                        <a:pt x="1032" y="385"/>
                      </a:cubicBezTo>
                      <a:cubicBezTo>
                        <a:pt x="1420" y="385"/>
                        <a:pt x="1760" y="688"/>
                        <a:pt x="1770" y="1095"/>
                      </a:cubicBezTo>
                      <a:cubicBezTo>
                        <a:pt x="1770" y="1153"/>
                        <a:pt x="1816" y="1183"/>
                        <a:pt x="1862" y="1183"/>
                      </a:cubicBezTo>
                      <a:cubicBezTo>
                        <a:pt x="1900" y="1183"/>
                        <a:pt x="1938" y="1162"/>
                        <a:pt x="1949" y="1119"/>
                      </a:cubicBezTo>
                      <a:cubicBezTo>
                        <a:pt x="2099" y="548"/>
                        <a:pt x="2582" y="261"/>
                        <a:pt x="3064" y="261"/>
                      </a:cubicBezTo>
                      <a:cubicBezTo>
                        <a:pt x="3541" y="261"/>
                        <a:pt x="4018" y="542"/>
                        <a:pt x="4172" y="1107"/>
                      </a:cubicBezTo>
                      <a:cubicBezTo>
                        <a:pt x="4185" y="1145"/>
                        <a:pt x="4219" y="1167"/>
                        <a:pt x="4253" y="1167"/>
                      </a:cubicBezTo>
                      <a:cubicBezTo>
                        <a:pt x="4282" y="1167"/>
                        <a:pt x="4311" y="1151"/>
                        <a:pt x="4328" y="1119"/>
                      </a:cubicBezTo>
                      <a:cubicBezTo>
                        <a:pt x="4553" y="686"/>
                        <a:pt x="4950" y="472"/>
                        <a:pt x="5342" y="472"/>
                      </a:cubicBezTo>
                      <a:cubicBezTo>
                        <a:pt x="5783" y="472"/>
                        <a:pt x="6219" y="742"/>
                        <a:pt x="6396" y="1274"/>
                      </a:cubicBezTo>
                      <a:cubicBezTo>
                        <a:pt x="6408" y="1316"/>
                        <a:pt x="6444" y="1337"/>
                        <a:pt x="6480" y="1337"/>
                      </a:cubicBezTo>
                      <a:cubicBezTo>
                        <a:pt x="6515" y="1337"/>
                        <a:pt x="6551" y="1316"/>
                        <a:pt x="6563" y="1274"/>
                      </a:cubicBezTo>
                      <a:cubicBezTo>
                        <a:pt x="6740" y="763"/>
                        <a:pt x="7201" y="492"/>
                        <a:pt x="7664" y="492"/>
                      </a:cubicBezTo>
                      <a:cubicBezTo>
                        <a:pt x="8046" y="492"/>
                        <a:pt x="8428" y="676"/>
                        <a:pt x="8655" y="1059"/>
                      </a:cubicBezTo>
                      <a:cubicBezTo>
                        <a:pt x="8673" y="1089"/>
                        <a:pt x="8703" y="1104"/>
                        <a:pt x="8733" y="1104"/>
                      </a:cubicBezTo>
                      <a:cubicBezTo>
                        <a:pt x="8763" y="1104"/>
                        <a:pt x="8793" y="1089"/>
                        <a:pt x="8810" y="1059"/>
                      </a:cubicBezTo>
                      <a:cubicBezTo>
                        <a:pt x="9038" y="598"/>
                        <a:pt x="9470" y="378"/>
                        <a:pt x="9901" y="378"/>
                      </a:cubicBezTo>
                      <a:cubicBezTo>
                        <a:pt x="10420" y="378"/>
                        <a:pt x="10937" y="697"/>
                        <a:pt x="11094" y="1298"/>
                      </a:cubicBezTo>
                      <a:cubicBezTo>
                        <a:pt x="11107" y="1337"/>
                        <a:pt x="11140" y="1358"/>
                        <a:pt x="11177" y="1358"/>
                      </a:cubicBezTo>
                      <a:cubicBezTo>
                        <a:pt x="11207" y="1358"/>
                        <a:pt x="11239" y="1343"/>
                        <a:pt x="11261" y="1310"/>
                      </a:cubicBezTo>
                      <a:cubicBezTo>
                        <a:pt x="11496" y="818"/>
                        <a:pt x="12042" y="432"/>
                        <a:pt x="12544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4" y="1077"/>
                        <a:pt x="13433" y="1090"/>
                        <a:pt x="13464" y="1090"/>
                      </a:cubicBezTo>
                      <a:cubicBezTo>
                        <a:pt x="13506" y="1090"/>
                        <a:pt x="13549" y="1065"/>
                        <a:pt x="13556" y="1023"/>
                      </a:cubicBezTo>
                      <a:cubicBezTo>
                        <a:pt x="13705" y="464"/>
                        <a:pt x="14173" y="186"/>
                        <a:pt x="14639" y="186"/>
                      </a:cubicBezTo>
                      <a:cubicBezTo>
                        <a:pt x="15111" y="186"/>
                        <a:pt x="15581" y="470"/>
                        <a:pt x="15720" y="1035"/>
                      </a:cubicBezTo>
                      <a:cubicBezTo>
                        <a:pt x="15732" y="1077"/>
                        <a:pt x="15767" y="1098"/>
                        <a:pt x="15803" y="1098"/>
                      </a:cubicBezTo>
                      <a:cubicBezTo>
                        <a:pt x="15839" y="1098"/>
                        <a:pt x="15875" y="1077"/>
                        <a:pt x="15887" y="1035"/>
                      </a:cubicBezTo>
                      <a:cubicBezTo>
                        <a:pt x="16061" y="542"/>
                        <a:pt x="16494" y="299"/>
                        <a:pt x="16926" y="299"/>
                      </a:cubicBezTo>
                      <a:cubicBezTo>
                        <a:pt x="17383" y="299"/>
                        <a:pt x="17837" y="572"/>
                        <a:pt x="17979" y="1107"/>
                      </a:cubicBezTo>
                      <a:cubicBezTo>
                        <a:pt x="17993" y="1148"/>
                        <a:pt x="18031" y="1174"/>
                        <a:pt x="18070" y="1174"/>
                      </a:cubicBezTo>
                      <a:cubicBezTo>
                        <a:pt x="18098" y="1174"/>
                        <a:pt x="18126" y="1161"/>
                        <a:pt x="18146" y="1131"/>
                      </a:cubicBezTo>
                      <a:cubicBezTo>
                        <a:pt x="18347" y="680"/>
                        <a:pt x="18754" y="466"/>
                        <a:pt x="19161" y="466"/>
                      </a:cubicBezTo>
                      <a:cubicBezTo>
                        <a:pt x="19650" y="466"/>
                        <a:pt x="20138" y="777"/>
                        <a:pt x="20262" y="1358"/>
                      </a:cubicBezTo>
                      <a:cubicBezTo>
                        <a:pt x="20281" y="1409"/>
                        <a:pt x="20321" y="1431"/>
                        <a:pt x="20362" y="1431"/>
                      </a:cubicBezTo>
                      <a:cubicBezTo>
                        <a:pt x="20425" y="1431"/>
                        <a:pt x="20487" y="1378"/>
                        <a:pt x="20465" y="1298"/>
                      </a:cubicBezTo>
                      <a:cubicBezTo>
                        <a:pt x="20319" y="643"/>
                        <a:pt x="19754" y="276"/>
                        <a:pt x="19185" y="276"/>
                      </a:cubicBezTo>
                      <a:cubicBezTo>
                        <a:pt x="18778" y="276"/>
                        <a:pt x="18370" y="464"/>
                        <a:pt x="18110" y="868"/>
                      </a:cubicBezTo>
                      <a:cubicBezTo>
                        <a:pt x="17886" y="358"/>
                        <a:pt x="17414" y="97"/>
                        <a:pt x="16941" y="97"/>
                      </a:cubicBezTo>
                      <a:cubicBezTo>
                        <a:pt x="16504" y="97"/>
                        <a:pt x="16068" y="319"/>
                        <a:pt x="15827" y="772"/>
                      </a:cubicBezTo>
                      <a:cubicBezTo>
                        <a:pt x="15600" y="258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8" name="Google Shape;2478;p26"/>
                <p:cNvSpPr/>
                <p:nvPr/>
              </p:nvSpPr>
              <p:spPr>
                <a:xfrm>
                  <a:off x="4979623" y="4288496"/>
                  <a:ext cx="4386615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6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0" y="347"/>
                        <a:pt x="3550" y="80"/>
                        <a:pt x="3057" y="80"/>
                      </a:cubicBezTo>
                      <a:cubicBezTo>
                        <a:pt x="2593" y="80"/>
                        <a:pt x="2127" y="317"/>
                        <a:pt x="1877" y="798"/>
                      </a:cubicBezTo>
                      <a:cubicBezTo>
                        <a:pt x="1743" y="430"/>
                        <a:pt x="1401" y="197"/>
                        <a:pt x="1016" y="197"/>
                      </a:cubicBezTo>
                      <a:cubicBezTo>
                        <a:pt x="988" y="197"/>
                        <a:pt x="961" y="198"/>
                        <a:pt x="933" y="200"/>
                      </a:cubicBezTo>
                      <a:cubicBezTo>
                        <a:pt x="335" y="248"/>
                        <a:pt x="13" y="822"/>
                        <a:pt x="1" y="1372"/>
                      </a:cubicBezTo>
                      <a:cubicBezTo>
                        <a:pt x="1" y="1420"/>
                        <a:pt x="36" y="1443"/>
                        <a:pt x="72" y="1443"/>
                      </a:cubicBezTo>
                      <a:cubicBezTo>
                        <a:pt x="108" y="1443"/>
                        <a:pt x="144" y="1420"/>
                        <a:pt x="144" y="1372"/>
                      </a:cubicBezTo>
                      <a:cubicBezTo>
                        <a:pt x="168" y="941"/>
                        <a:pt x="383" y="523"/>
                        <a:pt x="825" y="415"/>
                      </a:cubicBezTo>
                      <a:cubicBezTo>
                        <a:pt x="894" y="396"/>
                        <a:pt x="964" y="386"/>
                        <a:pt x="1032" y="386"/>
                      </a:cubicBezTo>
                      <a:cubicBezTo>
                        <a:pt x="1411" y="386"/>
                        <a:pt x="1749" y="681"/>
                        <a:pt x="1770" y="1097"/>
                      </a:cubicBezTo>
                      <a:cubicBezTo>
                        <a:pt x="1770" y="1149"/>
                        <a:pt x="1812" y="1180"/>
                        <a:pt x="1855" y="1180"/>
                      </a:cubicBezTo>
                      <a:cubicBezTo>
                        <a:pt x="1890" y="1180"/>
                        <a:pt x="1926" y="1158"/>
                        <a:pt x="1937" y="1109"/>
                      </a:cubicBezTo>
                      <a:cubicBezTo>
                        <a:pt x="2087" y="538"/>
                        <a:pt x="2570" y="251"/>
                        <a:pt x="3052" y="251"/>
                      </a:cubicBezTo>
                      <a:cubicBezTo>
                        <a:pt x="3529" y="251"/>
                        <a:pt x="4006" y="532"/>
                        <a:pt x="4160" y="1097"/>
                      </a:cubicBezTo>
                      <a:cubicBezTo>
                        <a:pt x="4174" y="1143"/>
                        <a:pt x="4213" y="1168"/>
                        <a:pt x="4252" y="1168"/>
                      </a:cubicBezTo>
                      <a:cubicBezTo>
                        <a:pt x="4282" y="1168"/>
                        <a:pt x="4312" y="1152"/>
                        <a:pt x="4328" y="1121"/>
                      </a:cubicBezTo>
                      <a:cubicBezTo>
                        <a:pt x="4547" y="688"/>
                        <a:pt x="4944" y="474"/>
                        <a:pt x="5336" y="474"/>
                      </a:cubicBezTo>
                      <a:cubicBezTo>
                        <a:pt x="5777" y="474"/>
                        <a:pt x="6213" y="745"/>
                        <a:pt x="6384" y="1276"/>
                      </a:cubicBezTo>
                      <a:cubicBezTo>
                        <a:pt x="6402" y="1312"/>
                        <a:pt x="6438" y="1330"/>
                        <a:pt x="6473" y="1330"/>
                      </a:cubicBezTo>
                      <a:cubicBezTo>
                        <a:pt x="6509" y="1330"/>
                        <a:pt x="6545" y="1312"/>
                        <a:pt x="6563" y="1276"/>
                      </a:cubicBezTo>
                      <a:cubicBezTo>
                        <a:pt x="6740" y="759"/>
                        <a:pt x="7200" y="485"/>
                        <a:pt x="7663" y="485"/>
                      </a:cubicBezTo>
                      <a:cubicBezTo>
                        <a:pt x="8044" y="485"/>
                        <a:pt x="8428" y="672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7"/>
                        <a:pt x="9463" y="375"/>
                        <a:pt x="9898" y="375"/>
                      </a:cubicBezTo>
                      <a:cubicBezTo>
                        <a:pt x="10415" y="375"/>
                        <a:pt x="10931" y="690"/>
                        <a:pt x="11094" y="1288"/>
                      </a:cubicBezTo>
                      <a:cubicBezTo>
                        <a:pt x="11100" y="1335"/>
                        <a:pt x="11137" y="1359"/>
                        <a:pt x="11174" y="1359"/>
                      </a:cubicBezTo>
                      <a:cubicBezTo>
                        <a:pt x="11203" y="1359"/>
                        <a:pt x="11233" y="1344"/>
                        <a:pt x="11249" y="1312"/>
                      </a:cubicBezTo>
                      <a:cubicBezTo>
                        <a:pt x="11493" y="818"/>
                        <a:pt x="12045" y="426"/>
                        <a:pt x="12549" y="426"/>
                      </a:cubicBezTo>
                      <a:cubicBezTo>
                        <a:pt x="12886" y="426"/>
                        <a:pt x="13202" y="601"/>
                        <a:pt x="13389" y="1037"/>
                      </a:cubicBezTo>
                      <a:cubicBezTo>
                        <a:pt x="13403" y="1071"/>
                        <a:pt x="13430" y="1085"/>
                        <a:pt x="13458" y="1085"/>
                      </a:cubicBezTo>
                      <a:cubicBezTo>
                        <a:pt x="13498" y="1085"/>
                        <a:pt x="13542" y="1056"/>
                        <a:pt x="13556" y="1013"/>
                      </a:cubicBezTo>
                      <a:cubicBezTo>
                        <a:pt x="13698" y="462"/>
                        <a:pt x="14161" y="187"/>
                        <a:pt x="14625" y="187"/>
                      </a:cubicBezTo>
                      <a:cubicBezTo>
                        <a:pt x="15096" y="187"/>
                        <a:pt x="15569" y="471"/>
                        <a:pt x="15708" y="1037"/>
                      </a:cubicBezTo>
                      <a:cubicBezTo>
                        <a:pt x="15726" y="1079"/>
                        <a:pt x="15761" y="1100"/>
                        <a:pt x="15797" y="1100"/>
                      </a:cubicBezTo>
                      <a:cubicBezTo>
                        <a:pt x="15833" y="1100"/>
                        <a:pt x="15869" y="1079"/>
                        <a:pt x="15887" y="1037"/>
                      </a:cubicBezTo>
                      <a:cubicBezTo>
                        <a:pt x="16055" y="544"/>
                        <a:pt x="16486" y="301"/>
                        <a:pt x="16917" y="301"/>
                      </a:cubicBezTo>
                      <a:cubicBezTo>
                        <a:pt x="17373" y="301"/>
                        <a:pt x="17831" y="574"/>
                        <a:pt x="17979" y="1109"/>
                      </a:cubicBezTo>
                      <a:cubicBezTo>
                        <a:pt x="17992" y="1150"/>
                        <a:pt x="18029" y="1171"/>
                        <a:pt x="18065" y="1171"/>
                      </a:cubicBezTo>
                      <a:cubicBezTo>
                        <a:pt x="18092" y="1171"/>
                        <a:pt x="18119" y="1159"/>
                        <a:pt x="18134" y="1133"/>
                      </a:cubicBezTo>
                      <a:cubicBezTo>
                        <a:pt x="18341" y="681"/>
                        <a:pt x="18753" y="467"/>
                        <a:pt x="19162" y="467"/>
                      </a:cubicBezTo>
                      <a:cubicBezTo>
                        <a:pt x="19652" y="467"/>
                        <a:pt x="20138" y="775"/>
                        <a:pt x="20262" y="1348"/>
                      </a:cubicBezTo>
                      <a:cubicBezTo>
                        <a:pt x="20276" y="1400"/>
                        <a:pt x="20315" y="1422"/>
                        <a:pt x="20355" y="1422"/>
                      </a:cubicBezTo>
                      <a:cubicBezTo>
                        <a:pt x="20414" y="1422"/>
                        <a:pt x="20475" y="1372"/>
                        <a:pt x="20453" y="1300"/>
                      </a:cubicBezTo>
                      <a:cubicBezTo>
                        <a:pt x="20307" y="645"/>
                        <a:pt x="19746" y="278"/>
                        <a:pt x="19178" y="278"/>
                      </a:cubicBezTo>
                      <a:cubicBezTo>
                        <a:pt x="18772" y="278"/>
                        <a:pt x="18363" y="466"/>
                        <a:pt x="18098" y="870"/>
                      </a:cubicBezTo>
                      <a:cubicBezTo>
                        <a:pt x="17880" y="358"/>
                        <a:pt x="17404" y="97"/>
                        <a:pt x="16928" y="97"/>
                      </a:cubicBezTo>
                      <a:cubicBezTo>
                        <a:pt x="16492" y="97"/>
                        <a:pt x="16055" y="316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9" name="Google Shape;2479;p26"/>
                <p:cNvSpPr/>
                <p:nvPr/>
              </p:nvSpPr>
              <p:spPr>
                <a:xfrm>
                  <a:off x="4979623" y="4829466"/>
                  <a:ext cx="4386615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0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5"/>
                        <a:pt x="933" y="198"/>
                      </a:cubicBezTo>
                      <a:cubicBezTo>
                        <a:pt x="335" y="257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39"/>
                        <a:pt x="383" y="532"/>
                        <a:pt x="825" y="413"/>
                      </a:cubicBezTo>
                      <a:cubicBezTo>
                        <a:pt x="890" y="396"/>
                        <a:pt x="954" y="388"/>
                        <a:pt x="1018" y="388"/>
                      </a:cubicBezTo>
                      <a:cubicBezTo>
                        <a:pt x="1403" y="388"/>
                        <a:pt x="1749" y="684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8" y="690"/>
                        <a:pt x="4947" y="473"/>
                        <a:pt x="5340" y="473"/>
                      </a:cubicBezTo>
                      <a:cubicBezTo>
                        <a:pt x="5780" y="473"/>
                        <a:pt x="6214" y="743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6" y="597"/>
                        <a:pt x="9458" y="377"/>
                        <a:pt x="9890" y="377"/>
                      </a:cubicBezTo>
                      <a:cubicBezTo>
                        <a:pt x="10410" y="377"/>
                        <a:pt x="10930" y="696"/>
                        <a:pt x="11094" y="1297"/>
                      </a:cubicBezTo>
                      <a:cubicBezTo>
                        <a:pt x="11100" y="1338"/>
                        <a:pt x="11138" y="1359"/>
                        <a:pt x="11176" y="1359"/>
                      </a:cubicBezTo>
                      <a:cubicBezTo>
                        <a:pt x="11205" y="1359"/>
                        <a:pt x="11233" y="1347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699" y="463"/>
                        <a:pt x="14164" y="186"/>
                        <a:pt x="14629" y="186"/>
                      </a:cubicBezTo>
                      <a:cubicBezTo>
                        <a:pt x="15099" y="186"/>
                        <a:pt x="15569" y="469"/>
                        <a:pt x="15708" y="1034"/>
                      </a:cubicBezTo>
                      <a:cubicBezTo>
                        <a:pt x="15726" y="1076"/>
                        <a:pt x="15761" y="1097"/>
                        <a:pt x="15797" y="1097"/>
                      </a:cubicBezTo>
                      <a:cubicBezTo>
                        <a:pt x="15833" y="1097"/>
                        <a:pt x="15869" y="1076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47"/>
                        <a:pt x="18029" y="1168"/>
                        <a:pt x="18065" y="1168"/>
                      </a:cubicBezTo>
                      <a:cubicBezTo>
                        <a:pt x="18092" y="1168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4"/>
                        <a:pt x="20315" y="1425"/>
                        <a:pt x="20354" y="1425"/>
                      </a:cubicBezTo>
                      <a:cubicBezTo>
                        <a:pt x="20414" y="1425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7"/>
                        <a:pt x="17408" y="96"/>
                        <a:pt x="16933" y="96"/>
                      </a:cubicBezTo>
                      <a:cubicBezTo>
                        <a:pt x="16495" y="96"/>
                        <a:pt x="16056" y="318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480" name="Google Shape;2480;p26"/>
          <p:cNvSpPr/>
          <p:nvPr/>
        </p:nvSpPr>
        <p:spPr>
          <a:xfrm flipH="1">
            <a:off x="685800" y="457200"/>
            <a:ext cx="7772400" cy="422760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81" name="Google Shape;2481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82" name="Google Shape;2482;p26"/>
          <p:cNvSpPr txBox="1">
            <a:spLocks noGrp="1"/>
          </p:cNvSpPr>
          <p:nvPr>
            <p:ph type="title"/>
          </p:nvPr>
        </p:nvSpPr>
        <p:spPr>
          <a:xfrm>
            <a:off x="796650" y="392775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2">
  <p:cSld name="CUSTOM_12_1_1_1_1">
    <p:bg>
      <p:bgPr>
        <a:solidFill>
          <a:schemeClr val="dk2"/>
        </a:solidFill>
        <a:effectLst/>
      </p:bgPr>
    </p:bg>
    <p:spTree>
      <p:nvGrpSpPr>
        <p:cNvPr id="1" name="Shape 2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84" name="Google Shape;2484;p27"/>
          <p:cNvGrpSpPr/>
          <p:nvPr/>
        </p:nvGrpSpPr>
        <p:grpSpPr>
          <a:xfrm>
            <a:off x="-76454" y="140190"/>
            <a:ext cx="9315211" cy="4848976"/>
            <a:chOff x="-76454" y="521190"/>
            <a:chExt cx="9315211" cy="4848976"/>
          </a:xfrm>
        </p:grpSpPr>
        <p:grpSp>
          <p:nvGrpSpPr>
            <p:cNvPr id="2485" name="Google Shape;2485;p27"/>
            <p:cNvGrpSpPr/>
            <p:nvPr/>
          </p:nvGrpSpPr>
          <p:grpSpPr>
            <a:xfrm>
              <a:off x="-76454" y="1669957"/>
              <a:ext cx="9307261" cy="3700209"/>
              <a:chOff x="-76454" y="1669957"/>
              <a:chExt cx="9307261" cy="3700209"/>
            </a:xfrm>
          </p:grpSpPr>
          <p:grpSp>
            <p:nvGrpSpPr>
              <p:cNvPr id="2486" name="Google Shape;2486;p27"/>
              <p:cNvGrpSpPr/>
              <p:nvPr/>
            </p:nvGrpSpPr>
            <p:grpSpPr>
              <a:xfrm>
                <a:off x="6117405" y="1669957"/>
                <a:ext cx="3113402" cy="3677686"/>
                <a:chOff x="4977052" y="-44831"/>
                <a:chExt cx="4389400" cy="5184952"/>
              </a:xfrm>
            </p:grpSpPr>
            <p:sp>
              <p:nvSpPr>
                <p:cNvPr id="2487" name="Google Shape;2487;p27"/>
                <p:cNvSpPr/>
                <p:nvPr/>
              </p:nvSpPr>
              <p:spPr>
                <a:xfrm>
                  <a:off x="4977052" y="-44831"/>
                  <a:ext cx="4389186" cy="309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45" extrusionOk="0">
                      <a:moveTo>
                        <a:pt x="14650" y="1"/>
                      </a:moveTo>
                      <a:cubicBezTo>
                        <a:pt x="14175" y="1"/>
                        <a:pt x="13699" y="255"/>
                        <a:pt x="13472" y="763"/>
                      </a:cubicBezTo>
                      <a:cubicBezTo>
                        <a:pt x="13251" y="397"/>
                        <a:pt x="12922" y="244"/>
                        <a:pt x="12576" y="244"/>
                      </a:cubicBezTo>
                      <a:cubicBezTo>
                        <a:pt x="12064" y="244"/>
                        <a:pt x="11513" y="579"/>
                        <a:pt x="11213" y="1050"/>
                      </a:cubicBezTo>
                      <a:cubicBezTo>
                        <a:pt x="10974" y="488"/>
                        <a:pt x="10446" y="195"/>
                        <a:pt x="9916" y="195"/>
                      </a:cubicBezTo>
                      <a:cubicBezTo>
                        <a:pt x="9465" y="195"/>
                        <a:pt x="9013" y="407"/>
                        <a:pt x="8739" y="846"/>
                      </a:cubicBezTo>
                      <a:cubicBezTo>
                        <a:pt x="8470" y="485"/>
                        <a:pt x="8071" y="309"/>
                        <a:pt x="7673" y="309"/>
                      </a:cubicBezTo>
                      <a:cubicBezTo>
                        <a:pt x="7204" y="309"/>
                        <a:pt x="6737" y="553"/>
                        <a:pt x="6491" y="1026"/>
                      </a:cubicBezTo>
                      <a:cubicBezTo>
                        <a:pt x="6262" y="548"/>
                        <a:pt x="5802" y="301"/>
                        <a:pt x="5341" y="301"/>
                      </a:cubicBezTo>
                      <a:cubicBezTo>
                        <a:pt x="4937" y="301"/>
                        <a:pt x="4531" y="491"/>
                        <a:pt x="4280" y="882"/>
                      </a:cubicBezTo>
                      <a:cubicBezTo>
                        <a:pt x="4052" y="352"/>
                        <a:pt x="3556" y="82"/>
                        <a:pt x="3060" y="82"/>
                      </a:cubicBezTo>
                      <a:cubicBezTo>
                        <a:pt x="2596" y="82"/>
                        <a:pt x="2132" y="319"/>
                        <a:pt x="1889" y="799"/>
                      </a:cubicBezTo>
                      <a:cubicBezTo>
                        <a:pt x="1744" y="430"/>
                        <a:pt x="1401" y="197"/>
                        <a:pt x="1025" y="197"/>
                      </a:cubicBezTo>
                      <a:cubicBezTo>
                        <a:pt x="999" y="197"/>
                        <a:pt x="972" y="199"/>
                        <a:pt x="945" y="201"/>
                      </a:cubicBezTo>
                      <a:cubicBezTo>
                        <a:pt x="347" y="261"/>
                        <a:pt x="13" y="823"/>
                        <a:pt x="1" y="1372"/>
                      </a:cubicBezTo>
                      <a:cubicBezTo>
                        <a:pt x="1" y="1420"/>
                        <a:pt x="40" y="1444"/>
                        <a:pt x="78" y="1444"/>
                      </a:cubicBezTo>
                      <a:cubicBezTo>
                        <a:pt x="117" y="1444"/>
                        <a:pt x="156" y="1420"/>
                        <a:pt x="156" y="1372"/>
                      </a:cubicBezTo>
                      <a:cubicBezTo>
                        <a:pt x="168" y="942"/>
                        <a:pt x="395" y="524"/>
                        <a:pt x="825" y="416"/>
                      </a:cubicBezTo>
                      <a:cubicBezTo>
                        <a:pt x="895" y="397"/>
                        <a:pt x="964" y="387"/>
                        <a:pt x="1031" y="387"/>
                      </a:cubicBezTo>
                      <a:cubicBezTo>
                        <a:pt x="1417" y="387"/>
                        <a:pt x="1749" y="690"/>
                        <a:pt x="1770" y="1097"/>
                      </a:cubicBezTo>
                      <a:cubicBezTo>
                        <a:pt x="1770" y="1151"/>
                        <a:pt x="1819" y="1182"/>
                        <a:pt x="1866" y="1182"/>
                      </a:cubicBezTo>
                      <a:cubicBezTo>
                        <a:pt x="1903" y="1182"/>
                        <a:pt x="1939" y="1163"/>
                        <a:pt x="1949" y="1121"/>
                      </a:cubicBezTo>
                      <a:cubicBezTo>
                        <a:pt x="2100" y="549"/>
                        <a:pt x="2581" y="262"/>
                        <a:pt x="3063" y="262"/>
                      </a:cubicBezTo>
                      <a:cubicBezTo>
                        <a:pt x="3538" y="262"/>
                        <a:pt x="4012" y="540"/>
                        <a:pt x="4172" y="1097"/>
                      </a:cubicBezTo>
                      <a:cubicBezTo>
                        <a:pt x="4186" y="1144"/>
                        <a:pt x="4221" y="1168"/>
                        <a:pt x="4257" y="1168"/>
                      </a:cubicBezTo>
                      <a:cubicBezTo>
                        <a:pt x="4284" y="1168"/>
                        <a:pt x="4312" y="1153"/>
                        <a:pt x="4328" y="1121"/>
                      </a:cubicBezTo>
                      <a:cubicBezTo>
                        <a:pt x="4553" y="688"/>
                        <a:pt x="4950" y="475"/>
                        <a:pt x="5342" y="475"/>
                      </a:cubicBezTo>
                      <a:cubicBezTo>
                        <a:pt x="5783" y="475"/>
                        <a:pt x="6219" y="745"/>
                        <a:pt x="6396" y="1277"/>
                      </a:cubicBezTo>
                      <a:cubicBezTo>
                        <a:pt x="6408" y="1319"/>
                        <a:pt x="6444" y="1340"/>
                        <a:pt x="6480" y="1340"/>
                      </a:cubicBezTo>
                      <a:cubicBezTo>
                        <a:pt x="6515" y="1340"/>
                        <a:pt x="6551" y="1319"/>
                        <a:pt x="6563" y="1277"/>
                      </a:cubicBezTo>
                      <a:cubicBezTo>
                        <a:pt x="6740" y="761"/>
                        <a:pt x="7198" y="491"/>
                        <a:pt x="7659" y="491"/>
                      </a:cubicBezTo>
                      <a:cubicBezTo>
                        <a:pt x="8042" y="491"/>
                        <a:pt x="8427" y="677"/>
                        <a:pt x="8655" y="1062"/>
                      </a:cubicBezTo>
                      <a:cubicBezTo>
                        <a:pt x="8673" y="1086"/>
                        <a:pt x="8703" y="1097"/>
                        <a:pt x="8733" y="1097"/>
                      </a:cubicBezTo>
                      <a:cubicBezTo>
                        <a:pt x="8763" y="1097"/>
                        <a:pt x="8793" y="1086"/>
                        <a:pt x="8810" y="1062"/>
                      </a:cubicBezTo>
                      <a:cubicBezTo>
                        <a:pt x="9039" y="600"/>
                        <a:pt x="9472" y="380"/>
                        <a:pt x="9904" y="380"/>
                      </a:cubicBezTo>
                      <a:cubicBezTo>
                        <a:pt x="10422" y="380"/>
                        <a:pt x="10937" y="696"/>
                        <a:pt x="11094" y="1289"/>
                      </a:cubicBezTo>
                      <a:cubicBezTo>
                        <a:pt x="11107" y="1330"/>
                        <a:pt x="11150" y="1356"/>
                        <a:pt x="11190" y="1356"/>
                      </a:cubicBezTo>
                      <a:cubicBezTo>
                        <a:pt x="11218" y="1356"/>
                        <a:pt x="11246" y="1343"/>
                        <a:pt x="11261" y="1313"/>
                      </a:cubicBezTo>
                      <a:cubicBezTo>
                        <a:pt x="11497" y="818"/>
                        <a:pt x="12047" y="427"/>
                        <a:pt x="12550" y="427"/>
                      </a:cubicBezTo>
                      <a:cubicBezTo>
                        <a:pt x="12887" y="427"/>
                        <a:pt x="13202" y="602"/>
                        <a:pt x="13389" y="1038"/>
                      </a:cubicBezTo>
                      <a:cubicBezTo>
                        <a:pt x="13404" y="1073"/>
                        <a:pt x="13434" y="1087"/>
                        <a:pt x="13464" y="1087"/>
                      </a:cubicBezTo>
                      <a:cubicBezTo>
                        <a:pt x="13506" y="1087"/>
                        <a:pt x="13549" y="1060"/>
                        <a:pt x="13556" y="1026"/>
                      </a:cubicBezTo>
                      <a:cubicBezTo>
                        <a:pt x="13705" y="467"/>
                        <a:pt x="14173" y="189"/>
                        <a:pt x="14639" y="189"/>
                      </a:cubicBezTo>
                      <a:cubicBezTo>
                        <a:pt x="15111" y="189"/>
                        <a:pt x="15581" y="473"/>
                        <a:pt x="15720" y="1038"/>
                      </a:cubicBezTo>
                      <a:cubicBezTo>
                        <a:pt x="15732" y="1080"/>
                        <a:pt x="15767" y="1100"/>
                        <a:pt x="15803" y="1100"/>
                      </a:cubicBezTo>
                      <a:cubicBezTo>
                        <a:pt x="15839" y="1100"/>
                        <a:pt x="15875" y="1080"/>
                        <a:pt x="15887" y="1038"/>
                      </a:cubicBezTo>
                      <a:cubicBezTo>
                        <a:pt x="16055" y="538"/>
                        <a:pt x="16489" y="293"/>
                        <a:pt x="16921" y="293"/>
                      </a:cubicBezTo>
                      <a:cubicBezTo>
                        <a:pt x="17380" y="293"/>
                        <a:pt x="17837" y="568"/>
                        <a:pt x="17979" y="1109"/>
                      </a:cubicBezTo>
                      <a:cubicBezTo>
                        <a:pt x="17992" y="1150"/>
                        <a:pt x="18033" y="1172"/>
                        <a:pt x="18072" y="1172"/>
                      </a:cubicBezTo>
                      <a:cubicBezTo>
                        <a:pt x="18102" y="1172"/>
                        <a:pt x="18131" y="1159"/>
                        <a:pt x="18146" y="1133"/>
                      </a:cubicBezTo>
                      <a:cubicBezTo>
                        <a:pt x="18347" y="683"/>
                        <a:pt x="18754" y="469"/>
                        <a:pt x="19161" y="469"/>
                      </a:cubicBezTo>
                      <a:cubicBezTo>
                        <a:pt x="19650" y="469"/>
                        <a:pt x="20138" y="779"/>
                        <a:pt x="20262" y="1360"/>
                      </a:cubicBezTo>
                      <a:cubicBezTo>
                        <a:pt x="20281" y="1408"/>
                        <a:pt x="20322" y="1429"/>
                        <a:pt x="20363" y="1429"/>
                      </a:cubicBezTo>
                      <a:cubicBezTo>
                        <a:pt x="20426" y="1429"/>
                        <a:pt x="20487" y="1380"/>
                        <a:pt x="20465" y="1301"/>
                      </a:cubicBezTo>
                      <a:cubicBezTo>
                        <a:pt x="20319" y="641"/>
                        <a:pt x="19757" y="275"/>
                        <a:pt x="19190" y="275"/>
                      </a:cubicBezTo>
                      <a:cubicBezTo>
                        <a:pt x="18782" y="275"/>
                        <a:pt x="18371" y="465"/>
                        <a:pt x="18110" y="870"/>
                      </a:cubicBezTo>
                      <a:cubicBezTo>
                        <a:pt x="17886" y="359"/>
                        <a:pt x="17411" y="98"/>
                        <a:pt x="16936" y="98"/>
                      </a:cubicBezTo>
                      <a:cubicBezTo>
                        <a:pt x="16501" y="98"/>
                        <a:pt x="16067" y="317"/>
                        <a:pt x="15827" y="763"/>
                      </a:cubicBezTo>
                      <a:cubicBezTo>
                        <a:pt x="15600" y="255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8" name="Google Shape;2488;p27"/>
                <p:cNvSpPr/>
                <p:nvPr/>
              </p:nvSpPr>
              <p:spPr>
                <a:xfrm>
                  <a:off x="4977052" y="498067"/>
                  <a:ext cx="4389186" cy="309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45" extrusionOk="0">
                      <a:moveTo>
                        <a:pt x="14650" y="1"/>
                      </a:moveTo>
                      <a:cubicBezTo>
                        <a:pt x="14175" y="1"/>
                        <a:pt x="13699" y="255"/>
                        <a:pt x="13472" y="763"/>
                      </a:cubicBezTo>
                      <a:cubicBezTo>
                        <a:pt x="13249" y="390"/>
                        <a:pt x="12919" y="235"/>
                        <a:pt x="12570" y="235"/>
                      </a:cubicBezTo>
                      <a:cubicBezTo>
                        <a:pt x="12060" y="235"/>
                        <a:pt x="11512" y="569"/>
                        <a:pt x="11213" y="1038"/>
                      </a:cubicBezTo>
                      <a:cubicBezTo>
                        <a:pt x="10975" y="479"/>
                        <a:pt x="10451" y="189"/>
                        <a:pt x="9925" y="189"/>
                      </a:cubicBezTo>
                      <a:cubicBezTo>
                        <a:pt x="9471" y="189"/>
                        <a:pt x="9015" y="404"/>
                        <a:pt x="8739" y="847"/>
                      </a:cubicBezTo>
                      <a:cubicBezTo>
                        <a:pt x="8469" y="484"/>
                        <a:pt x="8068" y="308"/>
                        <a:pt x="7669" y="308"/>
                      </a:cubicBezTo>
                      <a:cubicBezTo>
                        <a:pt x="7201" y="308"/>
                        <a:pt x="6737" y="549"/>
                        <a:pt x="6491" y="1014"/>
                      </a:cubicBezTo>
                      <a:cubicBezTo>
                        <a:pt x="6262" y="536"/>
                        <a:pt x="5802" y="289"/>
                        <a:pt x="5341" y="289"/>
                      </a:cubicBezTo>
                      <a:cubicBezTo>
                        <a:pt x="4937" y="289"/>
                        <a:pt x="4531" y="480"/>
                        <a:pt x="4280" y="871"/>
                      </a:cubicBezTo>
                      <a:cubicBezTo>
                        <a:pt x="4052" y="340"/>
                        <a:pt x="3556" y="70"/>
                        <a:pt x="3060" y="70"/>
                      </a:cubicBezTo>
                      <a:cubicBezTo>
                        <a:pt x="2596" y="70"/>
                        <a:pt x="2132" y="307"/>
                        <a:pt x="1889" y="787"/>
                      </a:cubicBezTo>
                      <a:cubicBezTo>
                        <a:pt x="1741" y="422"/>
                        <a:pt x="1386" y="188"/>
                        <a:pt x="1001" y="188"/>
                      </a:cubicBezTo>
                      <a:cubicBezTo>
                        <a:pt x="982" y="188"/>
                        <a:pt x="964" y="188"/>
                        <a:pt x="945" y="189"/>
                      </a:cubicBezTo>
                      <a:cubicBezTo>
                        <a:pt x="347" y="249"/>
                        <a:pt x="13" y="823"/>
                        <a:pt x="1" y="1373"/>
                      </a:cubicBezTo>
                      <a:cubicBezTo>
                        <a:pt x="1" y="1420"/>
                        <a:pt x="40" y="1444"/>
                        <a:pt x="78" y="1444"/>
                      </a:cubicBezTo>
                      <a:cubicBezTo>
                        <a:pt x="117" y="1444"/>
                        <a:pt x="156" y="1420"/>
                        <a:pt x="156" y="1373"/>
                      </a:cubicBezTo>
                      <a:cubicBezTo>
                        <a:pt x="168" y="942"/>
                        <a:pt x="395" y="524"/>
                        <a:pt x="825" y="404"/>
                      </a:cubicBezTo>
                      <a:cubicBezTo>
                        <a:pt x="892" y="387"/>
                        <a:pt x="957" y="379"/>
                        <a:pt x="1022" y="379"/>
                      </a:cubicBezTo>
                      <a:cubicBezTo>
                        <a:pt x="1412" y="379"/>
                        <a:pt x="1749" y="675"/>
                        <a:pt x="1770" y="1086"/>
                      </a:cubicBezTo>
                      <a:cubicBezTo>
                        <a:pt x="1770" y="1145"/>
                        <a:pt x="1818" y="1179"/>
                        <a:pt x="1864" y="1179"/>
                      </a:cubicBezTo>
                      <a:cubicBezTo>
                        <a:pt x="1902" y="1179"/>
                        <a:pt x="1938" y="1157"/>
                        <a:pt x="1949" y="1110"/>
                      </a:cubicBezTo>
                      <a:cubicBezTo>
                        <a:pt x="2099" y="540"/>
                        <a:pt x="2576" y="256"/>
                        <a:pt x="3056" y="256"/>
                      </a:cubicBezTo>
                      <a:cubicBezTo>
                        <a:pt x="3533" y="256"/>
                        <a:pt x="4012" y="537"/>
                        <a:pt x="4172" y="1098"/>
                      </a:cubicBezTo>
                      <a:cubicBezTo>
                        <a:pt x="4186" y="1138"/>
                        <a:pt x="4223" y="1160"/>
                        <a:pt x="4258" y="1160"/>
                      </a:cubicBezTo>
                      <a:cubicBezTo>
                        <a:pt x="4286" y="1160"/>
                        <a:pt x="4312" y="1147"/>
                        <a:pt x="4328" y="1122"/>
                      </a:cubicBezTo>
                      <a:cubicBezTo>
                        <a:pt x="4554" y="686"/>
                        <a:pt x="4955" y="470"/>
                        <a:pt x="5350" y="470"/>
                      </a:cubicBezTo>
                      <a:cubicBezTo>
                        <a:pt x="5788" y="470"/>
                        <a:pt x="6220" y="736"/>
                        <a:pt x="6396" y="1265"/>
                      </a:cubicBezTo>
                      <a:cubicBezTo>
                        <a:pt x="6408" y="1307"/>
                        <a:pt x="6444" y="1328"/>
                        <a:pt x="6480" y="1328"/>
                      </a:cubicBezTo>
                      <a:cubicBezTo>
                        <a:pt x="6515" y="1328"/>
                        <a:pt x="6551" y="1307"/>
                        <a:pt x="6563" y="1265"/>
                      </a:cubicBezTo>
                      <a:cubicBezTo>
                        <a:pt x="6740" y="756"/>
                        <a:pt x="7198" y="485"/>
                        <a:pt x="7659" y="485"/>
                      </a:cubicBezTo>
                      <a:cubicBezTo>
                        <a:pt x="8042" y="485"/>
                        <a:pt x="8427" y="671"/>
                        <a:pt x="8655" y="1062"/>
                      </a:cubicBezTo>
                      <a:cubicBezTo>
                        <a:pt x="8673" y="1086"/>
                        <a:pt x="8703" y="1098"/>
                        <a:pt x="8733" y="1098"/>
                      </a:cubicBezTo>
                      <a:cubicBezTo>
                        <a:pt x="8763" y="1098"/>
                        <a:pt x="8793" y="1086"/>
                        <a:pt x="8810" y="1062"/>
                      </a:cubicBezTo>
                      <a:cubicBezTo>
                        <a:pt x="9040" y="598"/>
                        <a:pt x="9475" y="376"/>
                        <a:pt x="9909" y="376"/>
                      </a:cubicBezTo>
                      <a:cubicBezTo>
                        <a:pt x="10425" y="376"/>
                        <a:pt x="10938" y="691"/>
                        <a:pt x="11094" y="1289"/>
                      </a:cubicBezTo>
                      <a:cubicBezTo>
                        <a:pt x="11107" y="1331"/>
                        <a:pt x="11150" y="1356"/>
                        <a:pt x="11190" y="1356"/>
                      </a:cubicBezTo>
                      <a:cubicBezTo>
                        <a:pt x="11218" y="1356"/>
                        <a:pt x="11246" y="1343"/>
                        <a:pt x="11261" y="1313"/>
                      </a:cubicBezTo>
                      <a:cubicBezTo>
                        <a:pt x="11497" y="813"/>
                        <a:pt x="12044" y="424"/>
                        <a:pt x="12546" y="424"/>
                      </a:cubicBezTo>
                      <a:cubicBezTo>
                        <a:pt x="12884" y="424"/>
                        <a:pt x="13201" y="600"/>
                        <a:pt x="13389" y="1038"/>
                      </a:cubicBezTo>
                      <a:cubicBezTo>
                        <a:pt x="13404" y="1068"/>
                        <a:pt x="13433" y="1081"/>
                        <a:pt x="13464" y="1081"/>
                      </a:cubicBezTo>
                      <a:cubicBezTo>
                        <a:pt x="13506" y="1081"/>
                        <a:pt x="13549" y="1056"/>
                        <a:pt x="13556" y="1014"/>
                      </a:cubicBezTo>
                      <a:cubicBezTo>
                        <a:pt x="13704" y="463"/>
                        <a:pt x="14170" y="188"/>
                        <a:pt x="14635" y="188"/>
                      </a:cubicBezTo>
                      <a:cubicBezTo>
                        <a:pt x="15108" y="188"/>
                        <a:pt x="15581" y="472"/>
                        <a:pt x="15720" y="1038"/>
                      </a:cubicBezTo>
                      <a:cubicBezTo>
                        <a:pt x="15732" y="1080"/>
                        <a:pt x="15767" y="1101"/>
                        <a:pt x="15803" y="1101"/>
                      </a:cubicBezTo>
                      <a:cubicBezTo>
                        <a:pt x="15839" y="1101"/>
                        <a:pt x="15875" y="1080"/>
                        <a:pt x="15887" y="1038"/>
                      </a:cubicBezTo>
                      <a:cubicBezTo>
                        <a:pt x="16055" y="539"/>
                        <a:pt x="16489" y="293"/>
                        <a:pt x="16921" y="293"/>
                      </a:cubicBezTo>
                      <a:cubicBezTo>
                        <a:pt x="17380" y="293"/>
                        <a:pt x="17837" y="569"/>
                        <a:pt x="17979" y="1110"/>
                      </a:cubicBezTo>
                      <a:cubicBezTo>
                        <a:pt x="17992" y="1148"/>
                        <a:pt x="18029" y="1170"/>
                        <a:pt x="18067" y="1170"/>
                      </a:cubicBezTo>
                      <a:cubicBezTo>
                        <a:pt x="18098" y="1170"/>
                        <a:pt x="18130" y="1154"/>
                        <a:pt x="18146" y="1122"/>
                      </a:cubicBezTo>
                      <a:cubicBezTo>
                        <a:pt x="18347" y="677"/>
                        <a:pt x="18753" y="466"/>
                        <a:pt x="19159" y="466"/>
                      </a:cubicBezTo>
                      <a:cubicBezTo>
                        <a:pt x="19649" y="466"/>
                        <a:pt x="20138" y="773"/>
                        <a:pt x="20262" y="1349"/>
                      </a:cubicBezTo>
                      <a:cubicBezTo>
                        <a:pt x="20281" y="1400"/>
                        <a:pt x="20321" y="1422"/>
                        <a:pt x="20362" y="1422"/>
                      </a:cubicBezTo>
                      <a:cubicBezTo>
                        <a:pt x="20425" y="1422"/>
                        <a:pt x="20487" y="1369"/>
                        <a:pt x="20465" y="1289"/>
                      </a:cubicBezTo>
                      <a:cubicBezTo>
                        <a:pt x="20319" y="634"/>
                        <a:pt x="19754" y="267"/>
                        <a:pt x="19185" y="267"/>
                      </a:cubicBezTo>
                      <a:cubicBezTo>
                        <a:pt x="18778" y="267"/>
                        <a:pt x="18370" y="455"/>
                        <a:pt x="18110" y="859"/>
                      </a:cubicBezTo>
                      <a:cubicBezTo>
                        <a:pt x="17887" y="350"/>
                        <a:pt x="17416" y="93"/>
                        <a:pt x="16945" y="93"/>
                      </a:cubicBezTo>
                      <a:cubicBezTo>
                        <a:pt x="16507" y="93"/>
                        <a:pt x="16069" y="314"/>
                        <a:pt x="15827" y="763"/>
                      </a:cubicBezTo>
                      <a:cubicBezTo>
                        <a:pt x="15600" y="255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9" name="Google Shape;2489;p27"/>
                <p:cNvSpPr/>
                <p:nvPr/>
              </p:nvSpPr>
              <p:spPr>
                <a:xfrm>
                  <a:off x="4977052" y="1038608"/>
                  <a:ext cx="4387686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0" h="1444" extrusionOk="0">
                      <a:moveTo>
                        <a:pt x="14650" y="0"/>
                      </a:moveTo>
                      <a:cubicBezTo>
                        <a:pt x="14175" y="0"/>
                        <a:pt x="13699" y="254"/>
                        <a:pt x="13472" y="762"/>
                      </a:cubicBezTo>
                      <a:cubicBezTo>
                        <a:pt x="13250" y="394"/>
                        <a:pt x="12919" y="240"/>
                        <a:pt x="12571" y="240"/>
                      </a:cubicBezTo>
                      <a:cubicBezTo>
                        <a:pt x="12060" y="240"/>
                        <a:pt x="11512" y="573"/>
                        <a:pt x="11213" y="1049"/>
                      </a:cubicBezTo>
                      <a:cubicBezTo>
                        <a:pt x="10974" y="487"/>
                        <a:pt x="10446" y="194"/>
                        <a:pt x="9916" y="194"/>
                      </a:cubicBezTo>
                      <a:cubicBezTo>
                        <a:pt x="9465" y="194"/>
                        <a:pt x="9013" y="406"/>
                        <a:pt x="8739" y="846"/>
                      </a:cubicBezTo>
                      <a:cubicBezTo>
                        <a:pt x="8470" y="484"/>
                        <a:pt x="8071" y="308"/>
                        <a:pt x="7673" y="308"/>
                      </a:cubicBezTo>
                      <a:cubicBezTo>
                        <a:pt x="7204" y="308"/>
                        <a:pt x="6737" y="553"/>
                        <a:pt x="6491" y="1025"/>
                      </a:cubicBezTo>
                      <a:cubicBezTo>
                        <a:pt x="6261" y="546"/>
                        <a:pt x="5799" y="299"/>
                        <a:pt x="5336" y="299"/>
                      </a:cubicBezTo>
                      <a:cubicBezTo>
                        <a:pt x="4933" y="299"/>
                        <a:pt x="4530" y="486"/>
                        <a:pt x="4280" y="870"/>
                      </a:cubicBezTo>
                      <a:cubicBezTo>
                        <a:pt x="4053" y="342"/>
                        <a:pt x="3561" y="76"/>
                        <a:pt x="3069" y="76"/>
                      </a:cubicBezTo>
                      <a:cubicBezTo>
                        <a:pt x="2602" y="76"/>
                        <a:pt x="2134" y="315"/>
                        <a:pt x="1889" y="798"/>
                      </a:cubicBezTo>
                      <a:cubicBezTo>
                        <a:pt x="1744" y="440"/>
                        <a:pt x="1399" y="197"/>
                        <a:pt x="1022" y="197"/>
                      </a:cubicBezTo>
                      <a:cubicBezTo>
                        <a:pt x="997" y="197"/>
                        <a:pt x="971" y="198"/>
                        <a:pt x="945" y="200"/>
                      </a:cubicBezTo>
                      <a:cubicBezTo>
                        <a:pt x="347" y="260"/>
                        <a:pt x="13" y="834"/>
                        <a:pt x="1" y="1372"/>
                      </a:cubicBezTo>
                      <a:cubicBezTo>
                        <a:pt x="1" y="1420"/>
                        <a:pt x="40" y="1443"/>
                        <a:pt x="78" y="1443"/>
                      </a:cubicBezTo>
                      <a:cubicBezTo>
                        <a:pt x="117" y="1443"/>
                        <a:pt x="156" y="1420"/>
                        <a:pt x="156" y="1372"/>
                      </a:cubicBezTo>
                      <a:cubicBezTo>
                        <a:pt x="168" y="941"/>
                        <a:pt x="395" y="523"/>
                        <a:pt x="825" y="415"/>
                      </a:cubicBezTo>
                      <a:cubicBezTo>
                        <a:pt x="895" y="396"/>
                        <a:pt x="964" y="387"/>
                        <a:pt x="1032" y="387"/>
                      </a:cubicBezTo>
                      <a:cubicBezTo>
                        <a:pt x="1420" y="387"/>
                        <a:pt x="1760" y="690"/>
                        <a:pt x="1770" y="1097"/>
                      </a:cubicBezTo>
                      <a:cubicBezTo>
                        <a:pt x="1770" y="1160"/>
                        <a:pt x="1823" y="1193"/>
                        <a:pt x="1874" y="1193"/>
                      </a:cubicBezTo>
                      <a:cubicBezTo>
                        <a:pt x="1921" y="1193"/>
                        <a:pt x="1967" y="1166"/>
                        <a:pt x="1973" y="1109"/>
                      </a:cubicBezTo>
                      <a:cubicBezTo>
                        <a:pt x="2124" y="536"/>
                        <a:pt x="2605" y="250"/>
                        <a:pt x="3086" y="250"/>
                      </a:cubicBezTo>
                      <a:cubicBezTo>
                        <a:pt x="3558" y="250"/>
                        <a:pt x="4030" y="528"/>
                        <a:pt x="4184" y="1085"/>
                      </a:cubicBezTo>
                      <a:cubicBezTo>
                        <a:pt x="4198" y="1132"/>
                        <a:pt x="4237" y="1156"/>
                        <a:pt x="4275" y="1156"/>
                      </a:cubicBezTo>
                      <a:cubicBezTo>
                        <a:pt x="4306" y="1156"/>
                        <a:pt x="4336" y="1141"/>
                        <a:pt x="4352" y="1109"/>
                      </a:cubicBezTo>
                      <a:cubicBezTo>
                        <a:pt x="4571" y="676"/>
                        <a:pt x="4968" y="462"/>
                        <a:pt x="5361" y="462"/>
                      </a:cubicBezTo>
                      <a:cubicBezTo>
                        <a:pt x="5804" y="462"/>
                        <a:pt x="6243" y="733"/>
                        <a:pt x="6420" y="1264"/>
                      </a:cubicBezTo>
                      <a:cubicBezTo>
                        <a:pt x="6432" y="1300"/>
                        <a:pt x="6468" y="1318"/>
                        <a:pt x="6503" y="1318"/>
                      </a:cubicBezTo>
                      <a:cubicBezTo>
                        <a:pt x="6539" y="1318"/>
                        <a:pt x="6575" y="1300"/>
                        <a:pt x="6587" y="1264"/>
                      </a:cubicBezTo>
                      <a:cubicBezTo>
                        <a:pt x="6763" y="748"/>
                        <a:pt x="7222" y="478"/>
                        <a:pt x="7683" y="478"/>
                      </a:cubicBezTo>
                      <a:cubicBezTo>
                        <a:pt x="8066" y="478"/>
                        <a:pt x="8451" y="664"/>
                        <a:pt x="8679" y="1049"/>
                      </a:cubicBezTo>
                      <a:cubicBezTo>
                        <a:pt x="8697" y="1073"/>
                        <a:pt x="8724" y="1085"/>
                        <a:pt x="8751" y="1085"/>
                      </a:cubicBezTo>
                      <a:cubicBezTo>
                        <a:pt x="8778" y="1085"/>
                        <a:pt x="8804" y="1073"/>
                        <a:pt x="8822" y="1049"/>
                      </a:cubicBezTo>
                      <a:cubicBezTo>
                        <a:pt x="9056" y="587"/>
                        <a:pt x="9490" y="367"/>
                        <a:pt x="9922" y="367"/>
                      </a:cubicBezTo>
                      <a:cubicBezTo>
                        <a:pt x="10440" y="367"/>
                        <a:pt x="10955" y="683"/>
                        <a:pt x="11117" y="1276"/>
                      </a:cubicBezTo>
                      <a:cubicBezTo>
                        <a:pt x="11131" y="1318"/>
                        <a:pt x="11174" y="1343"/>
                        <a:pt x="11213" y="1343"/>
                      </a:cubicBezTo>
                      <a:cubicBezTo>
                        <a:pt x="11242" y="1343"/>
                        <a:pt x="11270" y="1330"/>
                        <a:pt x="11285" y="1300"/>
                      </a:cubicBezTo>
                      <a:cubicBezTo>
                        <a:pt x="11521" y="806"/>
                        <a:pt x="12071" y="414"/>
                        <a:pt x="12574" y="414"/>
                      </a:cubicBezTo>
                      <a:cubicBezTo>
                        <a:pt x="12910" y="414"/>
                        <a:pt x="13226" y="589"/>
                        <a:pt x="13413" y="1025"/>
                      </a:cubicBezTo>
                      <a:cubicBezTo>
                        <a:pt x="13428" y="1060"/>
                        <a:pt x="13458" y="1074"/>
                        <a:pt x="13488" y="1074"/>
                      </a:cubicBezTo>
                      <a:cubicBezTo>
                        <a:pt x="13530" y="1074"/>
                        <a:pt x="13573" y="1048"/>
                        <a:pt x="13580" y="1013"/>
                      </a:cubicBezTo>
                      <a:cubicBezTo>
                        <a:pt x="13723" y="454"/>
                        <a:pt x="14191" y="176"/>
                        <a:pt x="14657" y="176"/>
                      </a:cubicBezTo>
                      <a:cubicBezTo>
                        <a:pt x="15129" y="176"/>
                        <a:pt x="15599" y="460"/>
                        <a:pt x="15732" y="1025"/>
                      </a:cubicBezTo>
                      <a:cubicBezTo>
                        <a:pt x="15750" y="1067"/>
                        <a:pt x="15788" y="1088"/>
                        <a:pt x="15826" y="1088"/>
                      </a:cubicBezTo>
                      <a:cubicBezTo>
                        <a:pt x="15863" y="1088"/>
                        <a:pt x="15899" y="1067"/>
                        <a:pt x="15911" y="1025"/>
                      </a:cubicBezTo>
                      <a:cubicBezTo>
                        <a:pt x="16079" y="526"/>
                        <a:pt x="16510" y="280"/>
                        <a:pt x="16941" y="280"/>
                      </a:cubicBezTo>
                      <a:cubicBezTo>
                        <a:pt x="17398" y="280"/>
                        <a:pt x="17855" y="556"/>
                        <a:pt x="18003" y="1097"/>
                      </a:cubicBezTo>
                      <a:cubicBezTo>
                        <a:pt x="18016" y="1138"/>
                        <a:pt x="18053" y="1159"/>
                        <a:pt x="18089" y="1159"/>
                      </a:cubicBezTo>
                      <a:cubicBezTo>
                        <a:pt x="18116" y="1159"/>
                        <a:pt x="18143" y="1147"/>
                        <a:pt x="18158" y="1121"/>
                      </a:cubicBezTo>
                      <a:cubicBezTo>
                        <a:pt x="18364" y="671"/>
                        <a:pt x="18775" y="457"/>
                        <a:pt x="19183" y="457"/>
                      </a:cubicBezTo>
                      <a:cubicBezTo>
                        <a:pt x="19674" y="457"/>
                        <a:pt x="20162" y="767"/>
                        <a:pt x="20286" y="1348"/>
                      </a:cubicBezTo>
                      <a:cubicBezTo>
                        <a:pt x="20300" y="1390"/>
                        <a:pt x="20335" y="1408"/>
                        <a:pt x="20370" y="1408"/>
                      </a:cubicBezTo>
                      <a:cubicBezTo>
                        <a:pt x="20424" y="1408"/>
                        <a:pt x="20480" y="1365"/>
                        <a:pt x="20465" y="1300"/>
                      </a:cubicBezTo>
                      <a:cubicBezTo>
                        <a:pt x="20319" y="640"/>
                        <a:pt x="19757" y="275"/>
                        <a:pt x="19190" y="275"/>
                      </a:cubicBezTo>
                      <a:cubicBezTo>
                        <a:pt x="18782" y="275"/>
                        <a:pt x="18371" y="464"/>
                        <a:pt x="18110" y="870"/>
                      </a:cubicBezTo>
                      <a:cubicBezTo>
                        <a:pt x="17886" y="358"/>
                        <a:pt x="17411" y="97"/>
                        <a:pt x="16936" y="97"/>
                      </a:cubicBezTo>
                      <a:cubicBezTo>
                        <a:pt x="16501" y="97"/>
                        <a:pt x="16067" y="316"/>
                        <a:pt x="15827" y="762"/>
                      </a:cubicBezTo>
                      <a:cubicBezTo>
                        <a:pt x="15600" y="254"/>
                        <a:pt x="15125" y="0"/>
                        <a:pt x="146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0" name="Google Shape;2490;p27"/>
                <p:cNvSpPr/>
                <p:nvPr/>
              </p:nvSpPr>
              <p:spPr>
                <a:xfrm>
                  <a:off x="4979623" y="1579578"/>
                  <a:ext cx="4386615" cy="311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3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0" y="430"/>
                        <a:pt x="1386" y="196"/>
                        <a:pt x="990" y="196"/>
                      </a:cubicBezTo>
                      <a:cubicBezTo>
                        <a:pt x="971" y="196"/>
                        <a:pt x="952" y="196"/>
                        <a:pt x="933" y="198"/>
                      </a:cubicBezTo>
                      <a:cubicBezTo>
                        <a:pt x="335" y="257"/>
                        <a:pt x="13" y="831"/>
                        <a:pt x="1" y="1381"/>
                      </a:cubicBezTo>
                      <a:cubicBezTo>
                        <a:pt x="1" y="1429"/>
                        <a:pt x="36" y="1453"/>
                        <a:pt x="72" y="1453"/>
                      </a:cubicBezTo>
                      <a:cubicBezTo>
                        <a:pt x="108" y="1453"/>
                        <a:pt x="144" y="1429"/>
                        <a:pt x="144" y="1381"/>
                      </a:cubicBezTo>
                      <a:cubicBezTo>
                        <a:pt x="168" y="951"/>
                        <a:pt x="383" y="532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4"/>
                        <a:pt x="1814" y="1188"/>
                        <a:pt x="1857" y="1188"/>
                      </a:cubicBezTo>
                      <a:cubicBezTo>
                        <a:pt x="1892" y="1188"/>
                        <a:pt x="1926" y="1166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32" y="602"/>
                        <a:pt x="9466" y="382"/>
                        <a:pt x="9898" y="382"/>
                      </a:cubicBezTo>
                      <a:cubicBezTo>
                        <a:pt x="10416" y="382"/>
                        <a:pt x="10931" y="698"/>
                        <a:pt x="11094" y="1297"/>
                      </a:cubicBezTo>
                      <a:cubicBezTo>
                        <a:pt x="11100" y="1339"/>
                        <a:pt x="11144" y="1364"/>
                        <a:pt x="11183" y="1364"/>
                      </a:cubicBezTo>
                      <a:cubicBezTo>
                        <a:pt x="11212" y="1364"/>
                        <a:pt x="11239" y="1351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705" y="469"/>
                        <a:pt x="14170" y="194"/>
                        <a:pt x="14633" y="194"/>
                      </a:cubicBezTo>
                      <a:cubicBezTo>
                        <a:pt x="15102" y="194"/>
                        <a:pt x="15569" y="475"/>
                        <a:pt x="15708" y="1034"/>
                      </a:cubicBezTo>
                      <a:cubicBezTo>
                        <a:pt x="15726" y="1082"/>
                        <a:pt x="15761" y="1106"/>
                        <a:pt x="15797" y="1106"/>
                      </a:cubicBezTo>
                      <a:cubicBezTo>
                        <a:pt x="15833" y="1106"/>
                        <a:pt x="15869" y="1082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53"/>
                        <a:pt x="18028" y="1177"/>
                        <a:pt x="18063" y="1177"/>
                      </a:cubicBezTo>
                      <a:cubicBezTo>
                        <a:pt x="18091" y="1177"/>
                        <a:pt x="18118" y="1162"/>
                        <a:pt x="18134" y="1130"/>
                      </a:cubicBezTo>
                      <a:cubicBezTo>
                        <a:pt x="18340" y="686"/>
                        <a:pt x="18750" y="475"/>
                        <a:pt x="19157" y="475"/>
                      </a:cubicBezTo>
                      <a:cubicBezTo>
                        <a:pt x="19649" y="475"/>
                        <a:pt x="20138" y="782"/>
                        <a:pt x="20262" y="1357"/>
                      </a:cubicBezTo>
                      <a:cubicBezTo>
                        <a:pt x="20276" y="1409"/>
                        <a:pt x="20314" y="1431"/>
                        <a:pt x="20353" y="1431"/>
                      </a:cubicBezTo>
                      <a:cubicBezTo>
                        <a:pt x="20413" y="1431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8"/>
                        <a:pt x="17410" y="101"/>
                        <a:pt x="16937" y="101"/>
                      </a:cubicBezTo>
                      <a:cubicBezTo>
                        <a:pt x="16498" y="101"/>
                        <a:pt x="16057" y="323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1" name="Google Shape;2491;p27"/>
                <p:cNvSpPr/>
                <p:nvPr/>
              </p:nvSpPr>
              <p:spPr>
                <a:xfrm>
                  <a:off x="4979623" y="2121833"/>
                  <a:ext cx="4384901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67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7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1" y="342"/>
                        <a:pt x="3553" y="76"/>
                        <a:pt x="3061" y="76"/>
                      </a:cubicBezTo>
                      <a:cubicBezTo>
                        <a:pt x="2596" y="76"/>
                        <a:pt x="2128" y="315"/>
                        <a:pt x="1877" y="798"/>
                      </a:cubicBezTo>
                      <a:cubicBezTo>
                        <a:pt x="1743" y="440"/>
                        <a:pt x="1399" y="197"/>
                        <a:pt x="1012" y="197"/>
                      </a:cubicBezTo>
                      <a:cubicBezTo>
                        <a:pt x="986" y="197"/>
                        <a:pt x="960" y="198"/>
                        <a:pt x="933" y="201"/>
                      </a:cubicBezTo>
                      <a:cubicBezTo>
                        <a:pt x="335" y="260"/>
                        <a:pt x="13" y="834"/>
                        <a:pt x="1" y="1372"/>
                      </a:cubicBezTo>
                      <a:cubicBezTo>
                        <a:pt x="1" y="1420"/>
                        <a:pt x="36" y="1444"/>
                        <a:pt x="72" y="1444"/>
                      </a:cubicBezTo>
                      <a:cubicBezTo>
                        <a:pt x="108" y="1444"/>
                        <a:pt x="144" y="1420"/>
                        <a:pt x="144" y="1372"/>
                      </a:cubicBezTo>
                      <a:cubicBezTo>
                        <a:pt x="168" y="942"/>
                        <a:pt x="383" y="523"/>
                        <a:pt x="825" y="416"/>
                      </a:cubicBezTo>
                      <a:cubicBezTo>
                        <a:pt x="893" y="396"/>
                        <a:pt x="961" y="387"/>
                        <a:pt x="1027" y="387"/>
                      </a:cubicBezTo>
                      <a:cubicBezTo>
                        <a:pt x="1409" y="387"/>
                        <a:pt x="1749" y="690"/>
                        <a:pt x="1770" y="1097"/>
                      </a:cubicBezTo>
                      <a:cubicBezTo>
                        <a:pt x="1770" y="1151"/>
                        <a:pt x="1815" y="1182"/>
                        <a:pt x="1859" y="1182"/>
                      </a:cubicBezTo>
                      <a:cubicBezTo>
                        <a:pt x="1893" y="1182"/>
                        <a:pt x="1927" y="1163"/>
                        <a:pt x="1937" y="1121"/>
                      </a:cubicBezTo>
                      <a:cubicBezTo>
                        <a:pt x="2087" y="544"/>
                        <a:pt x="2570" y="257"/>
                        <a:pt x="3052" y="257"/>
                      </a:cubicBezTo>
                      <a:cubicBezTo>
                        <a:pt x="3529" y="257"/>
                        <a:pt x="4006" y="538"/>
                        <a:pt x="4160" y="1097"/>
                      </a:cubicBezTo>
                      <a:cubicBezTo>
                        <a:pt x="4174" y="1144"/>
                        <a:pt x="4213" y="1168"/>
                        <a:pt x="4252" y="1168"/>
                      </a:cubicBezTo>
                      <a:cubicBezTo>
                        <a:pt x="4282" y="1168"/>
                        <a:pt x="4312" y="1153"/>
                        <a:pt x="4328" y="1121"/>
                      </a:cubicBezTo>
                      <a:cubicBezTo>
                        <a:pt x="4547" y="688"/>
                        <a:pt x="4944" y="475"/>
                        <a:pt x="5336" y="475"/>
                      </a:cubicBezTo>
                      <a:cubicBezTo>
                        <a:pt x="5777" y="475"/>
                        <a:pt x="6213" y="745"/>
                        <a:pt x="6384" y="1276"/>
                      </a:cubicBezTo>
                      <a:cubicBezTo>
                        <a:pt x="6402" y="1318"/>
                        <a:pt x="6438" y="1339"/>
                        <a:pt x="6473" y="1339"/>
                      </a:cubicBezTo>
                      <a:cubicBezTo>
                        <a:pt x="6509" y="1339"/>
                        <a:pt x="6545" y="1318"/>
                        <a:pt x="6563" y="1276"/>
                      </a:cubicBezTo>
                      <a:cubicBezTo>
                        <a:pt x="6740" y="765"/>
                        <a:pt x="7201" y="495"/>
                        <a:pt x="7664" y="495"/>
                      </a:cubicBezTo>
                      <a:cubicBezTo>
                        <a:pt x="8046" y="495"/>
                        <a:pt x="8428" y="678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0"/>
                        <a:pt x="9469" y="365"/>
                        <a:pt x="9908" y="365"/>
                      </a:cubicBezTo>
                      <a:cubicBezTo>
                        <a:pt x="10427" y="365"/>
                        <a:pt x="10944" y="680"/>
                        <a:pt x="11105" y="1276"/>
                      </a:cubicBezTo>
                      <a:cubicBezTo>
                        <a:pt x="11119" y="1317"/>
                        <a:pt x="11156" y="1339"/>
                        <a:pt x="11192" y="1339"/>
                      </a:cubicBezTo>
                      <a:cubicBezTo>
                        <a:pt x="11219" y="1339"/>
                        <a:pt x="11245" y="1326"/>
                        <a:pt x="11261" y="1300"/>
                      </a:cubicBezTo>
                      <a:cubicBezTo>
                        <a:pt x="11504" y="800"/>
                        <a:pt x="12054" y="411"/>
                        <a:pt x="12557" y="411"/>
                      </a:cubicBezTo>
                      <a:cubicBezTo>
                        <a:pt x="12896" y="411"/>
                        <a:pt x="13213" y="588"/>
                        <a:pt x="13401" y="1025"/>
                      </a:cubicBezTo>
                      <a:cubicBezTo>
                        <a:pt x="13416" y="1055"/>
                        <a:pt x="13443" y="1069"/>
                        <a:pt x="13472" y="1069"/>
                      </a:cubicBezTo>
                      <a:cubicBezTo>
                        <a:pt x="13512" y="1069"/>
                        <a:pt x="13554" y="1043"/>
                        <a:pt x="13568" y="1002"/>
                      </a:cubicBezTo>
                      <a:cubicBezTo>
                        <a:pt x="13716" y="450"/>
                        <a:pt x="14179" y="175"/>
                        <a:pt x="14641" y="175"/>
                      </a:cubicBezTo>
                      <a:cubicBezTo>
                        <a:pt x="15111" y="175"/>
                        <a:pt x="15581" y="459"/>
                        <a:pt x="15720" y="1025"/>
                      </a:cubicBezTo>
                      <a:cubicBezTo>
                        <a:pt x="15732" y="1067"/>
                        <a:pt x="15767" y="1088"/>
                        <a:pt x="15805" y="1088"/>
                      </a:cubicBezTo>
                      <a:cubicBezTo>
                        <a:pt x="15842" y="1088"/>
                        <a:pt x="15881" y="1067"/>
                        <a:pt x="15899" y="1025"/>
                      </a:cubicBezTo>
                      <a:cubicBezTo>
                        <a:pt x="16067" y="526"/>
                        <a:pt x="16498" y="281"/>
                        <a:pt x="16929" y="281"/>
                      </a:cubicBezTo>
                      <a:cubicBezTo>
                        <a:pt x="17386" y="281"/>
                        <a:pt x="17843" y="556"/>
                        <a:pt x="17991" y="1097"/>
                      </a:cubicBezTo>
                      <a:cubicBezTo>
                        <a:pt x="17997" y="1136"/>
                        <a:pt x="18032" y="1157"/>
                        <a:pt x="18068" y="1157"/>
                      </a:cubicBezTo>
                      <a:cubicBezTo>
                        <a:pt x="18098" y="1157"/>
                        <a:pt x="18130" y="1142"/>
                        <a:pt x="18146" y="1109"/>
                      </a:cubicBezTo>
                      <a:cubicBezTo>
                        <a:pt x="18352" y="665"/>
                        <a:pt x="18762" y="454"/>
                        <a:pt x="19169" y="454"/>
                      </a:cubicBezTo>
                      <a:cubicBezTo>
                        <a:pt x="19661" y="454"/>
                        <a:pt x="20150" y="761"/>
                        <a:pt x="20274" y="1336"/>
                      </a:cubicBezTo>
                      <a:cubicBezTo>
                        <a:pt x="20284" y="1387"/>
                        <a:pt x="20323" y="1410"/>
                        <a:pt x="20361" y="1410"/>
                      </a:cubicBezTo>
                      <a:cubicBezTo>
                        <a:pt x="20414" y="1410"/>
                        <a:pt x="20467" y="1369"/>
                        <a:pt x="20453" y="1300"/>
                      </a:cubicBezTo>
                      <a:cubicBezTo>
                        <a:pt x="20307" y="645"/>
                        <a:pt x="19746" y="279"/>
                        <a:pt x="19178" y="279"/>
                      </a:cubicBezTo>
                      <a:cubicBezTo>
                        <a:pt x="18772" y="279"/>
                        <a:pt x="18363" y="466"/>
                        <a:pt x="18098" y="870"/>
                      </a:cubicBezTo>
                      <a:cubicBezTo>
                        <a:pt x="17880" y="359"/>
                        <a:pt x="17404" y="98"/>
                        <a:pt x="16928" y="98"/>
                      </a:cubicBezTo>
                      <a:cubicBezTo>
                        <a:pt x="16492" y="98"/>
                        <a:pt x="16055" y="317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2" name="Google Shape;2492;p27"/>
                <p:cNvSpPr/>
                <p:nvPr/>
              </p:nvSpPr>
              <p:spPr>
                <a:xfrm>
                  <a:off x="4979623" y="2662802"/>
                  <a:ext cx="4386829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6" h="1450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7"/>
                      </a:cubicBezTo>
                      <a:cubicBezTo>
                        <a:pt x="10963" y="486"/>
                        <a:pt x="10437" y="193"/>
                        <a:pt x="9909" y="193"/>
                      </a:cubicBezTo>
                      <a:cubicBezTo>
                        <a:pt x="9456" y="193"/>
                        <a:pt x="9003" y="409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6"/>
                        <a:pt x="933" y="198"/>
                      </a:cubicBezTo>
                      <a:cubicBezTo>
                        <a:pt x="335" y="258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51"/>
                        <a:pt x="383" y="533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4"/>
                      </a:cubicBezTo>
                      <a:cubicBezTo>
                        <a:pt x="6402" y="1316"/>
                        <a:pt x="6438" y="1336"/>
                        <a:pt x="6473" y="1336"/>
                      </a:cubicBezTo>
                      <a:cubicBezTo>
                        <a:pt x="6509" y="1336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7" y="590"/>
                        <a:pt x="9467" y="365"/>
                        <a:pt x="9905" y="365"/>
                      </a:cubicBezTo>
                      <a:cubicBezTo>
                        <a:pt x="10428" y="365"/>
                        <a:pt x="10949" y="686"/>
                        <a:pt x="11105" y="1298"/>
                      </a:cubicBezTo>
                      <a:cubicBezTo>
                        <a:pt x="11118" y="1336"/>
                        <a:pt x="11152" y="1358"/>
                        <a:pt x="11187" y="1358"/>
                      </a:cubicBezTo>
                      <a:cubicBezTo>
                        <a:pt x="11215" y="1358"/>
                        <a:pt x="11244" y="1342"/>
                        <a:pt x="11261" y="1310"/>
                      </a:cubicBezTo>
                      <a:cubicBezTo>
                        <a:pt x="11503" y="817"/>
                        <a:pt x="12052" y="432"/>
                        <a:pt x="12555" y="432"/>
                      </a:cubicBezTo>
                      <a:cubicBezTo>
                        <a:pt x="12894" y="432"/>
                        <a:pt x="13213" y="608"/>
                        <a:pt x="13401" y="1047"/>
                      </a:cubicBezTo>
                      <a:cubicBezTo>
                        <a:pt x="13415" y="1075"/>
                        <a:pt x="13440" y="1086"/>
                        <a:pt x="13467" y="1086"/>
                      </a:cubicBezTo>
                      <a:cubicBezTo>
                        <a:pt x="13508" y="1086"/>
                        <a:pt x="13553" y="1059"/>
                        <a:pt x="13568" y="1023"/>
                      </a:cubicBezTo>
                      <a:cubicBezTo>
                        <a:pt x="13717" y="470"/>
                        <a:pt x="14181" y="195"/>
                        <a:pt x="14645" y="195"/>
                      </a:cubicBezTo>
                      <a:cubicBezTo>
                        <a:pt x="15114" y="195"/>
                        <a:pt x="15581" y="476"/>
                        <a:pt x="15720" y="1035"/>
                      </a:cubicBezTo>
                      <a:cubicBezTo>
                        <a:pt x="15732" y="1076"/>
                        <a:pt x="15767" y="1097"/>
                        <a:pt x="15805" y="1097"/>
                      </a:cubicBezTo>
                      <a:cubicBezTo>
                        <a:pt x="15842" y="1097"/>
                        <a:pt x="15881" y="1076"/>
                        <a:pt x="15899" y="1035"/>
                      </a:cubicBezTo>
                      <a:cubicBezTo>
                        <a:pt x="16067" y="541"/>
                        <a:pt x="16497" y="299"/>
                        <a:pt x="16929" y="299"/>
                      </a:cubicBezTo>
                      <a:cubicBezTo>
                        <a:pt x="17385" y="299"/>
                        <a:pt x="17843" y="571"/>
                        <a:pt x="17991" y="1106"/>
                      </a:cubicBezTo>
                      <a:cubicBezTo>
                        <a:pt x="18004" y="1147"/>
                        <a:pt x="18041" y="1168"/>
                        <a:pt x="18077" y="1168"/>
                      </a:cubicBezTo>
                      <a:cubicBezTo>
                        <a:pt x="18104" y="1168"/>
                        <a:pt x="18131" y="1156"/>
                        <a:pt x="18146" y="1130"/>
                      </a:cubicBezTo>
                      <a:cubicBezTo>
                        <a:pt x="18352" y="680"/>
                        <a:pt x="18763" y="466"/>
                        <a:pt x="19171" y="466"/>
                      </a:cubicBezTo>
                      <a:cubicBezTo>
                        <a:pt x="19662" y="466"/>
                        <a:pt x="20150" y="776"/>
                        <a:pt x="20274" y="1357"/>
                      </a:cubicBezTo>
                      <a:cubicBezTo>
                        <a:pt x="20288" y="1403"/>
                        <a:pt x="20322" y="1422"/>
                        <a:pt x="20358" y="1422"/>
                      </a:cubicBezTo>
                      <a:cubicBezTo>
                        <a:pt x="20415" y="1422"/>
                        <a:pt x="20475" y="1371"/>
                        <a:pt x="20453" y="1298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7"/>
                        <a:pt x="17408" y="97"/>
                        <a:pt x="16933" y="97"/>
                      </a:cubicBezTo>
                      <a:cubicBezTo>
                        <a:pt x="16495" y="97"/>
                        <a:pt x="16056" y="318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3" name="Google Shape;2493;p27"/>
                <p:cNvSpPr/>
                <p:nvPr/>
              </p:nvSpPr>
              <p:spPr>
                <a:xfrm>
                  <a:off x="4979623" y="3205700"/>
                  <a:ext cx="4386615" cy="308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2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4"/>
                        <a:pt x="12567" y="244"/>
                      </a:cubicBezTo>
                      <a:cubicBezTo>
                        <a:pt x="12058" y="244"/>
                        <a:pt x="11507" y="578"/>
                        <a:pt x="11201" y="1047"/>
                      </a:cubicBezTo>
                      <a:cubicBezTo>
                        <a:pt x="10962" y="485"/>
                        <a:pt x="10434" y="192"/>
                        <a:pt x="9904" y="192"/>
                      </a:cubicBezTo>
                      <a:cubicBezTo>
                        <a:pt x="9453" y="192"/>
                        <a:pt x="9001" y="404"/>
                        <a:pt x="8727" y="843"/>
                      </a:cubicBezTo>
                      <a:cubicBezTo>
                        <a:pt x="8458" y="482"/>
                        <a:pt x="8059" y="306"/>
                        <a:pt x="7662" y="306"/>
                      </a:cubicBezTo>
                      <a:cubicBezTo>
                        <a:pt x="7194" y="306"/>
                        <a:pt x="6731" y="550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9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5"/>
                        <a:pt x="1012" y="195"/>
                      </a:cubicBezTo>
                      <a:cubicBezTo>
                        <a:pt x="986" y="195"/>
                        <a:pt x="960" y="196"/>
                        <a:pt x="933" y="198"/>
                      </a:cubicBezTo>
                      <a:cubicBezTo>
                        <a:pt x="335" y="258"/>
                        <a:pt x="13" y="832"/>
                        <a:pt x="1" y="1369"/>
                      </a:cubicBezTo>
                      <a:cubicBezTo>
                        <a:pt x="1" y="1417"/>
                        <a:pt x="36" y="1441"/>
                        <a:pt x="72" y="1441"/>
                      </a:cubicBezTo>
                      <a:cubicBezTo>
                        <a:pt x="108" y="1441"/>
                        <a:pt x="144" y="1417"/>
                        <a:pt x="144" y="1369"/>
                      </a:cubicBezTo>
                      <a:cubicBezTo>
                        <a:pt x="168" y="939"/>
                        <a:pt x="383" y="533"/>
                        <a:pt x="825" y="413"/>
                      </a:cubicBezTo>
                      <a:cubicBezTo>
                        <a:pt x="893" y="394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5"/>
                      </a:cubicBezTo>
                      <a:cubicBezTo>
                        <a:pt x="1770" y="1148"/>
                        <a:pt x="1815" y="1179"/>
                        <a:pt x="1859" y="1179"/>
                      </a:cubicBezTo>
                      <a:cubicBezTo>
                        <a:pt x="1893" y="1179"/>
                        <a:pt x="1927" y="1160"/>
                        <a:pt x="1937" y="1118"/>
                      </a:cubicBezTo>
                      <a:cubicBezTo>
                        <a:pt x="2087" y="548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3" y="1145"/>
                        <a:pt x="4211" y="1167"/>
                        <a:pt x="4248" y="1167"/>
                      </a:cubicBezTo>
                      <a:cubicBezTo>
                        <a:pt x="4280" y="1167"/>
                        <a:pt x="4311" y="1151"/>
                        <a:pt x="4328" y="1118"/>
                      </a:cubicBezTo>
                      <a:cubicBezTo>
                        <a:pt x="4547" y="685"/>
                        <a:pt x="4944" y="472"/>
                        <a:pt x="5336" y="472"/>
                      </a:cubicBezTo>
                      <a:cubicBezTo>
                        <a:pt x="5777" y="472"/>
                        <a:pt x="6213" y="742"/>
                        <a:pt x="6384" y="1274"/>
                      </a:cubicBezTo>
                      <a:cubicBezTo>
                        <a:pt x="6402" y="1316"/>
                        <a:pt x="6438" y="1337"/>
                        <a:pt x="6473" y="1337"/>
                      </a:cubicBezTo>
                      <a:cubicBezTo>
                        <a:pt x="6509" y="1337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9"/>
                      </a:cubicBezTo>
                      <a:cubicBezTo>
                        <a:pt x="8673" y="1083"/>
                        <a:pt x="8700" y="1095"/>
                        <a:pt x="8727" y="1095"/>
                      </a:cubicBezTo>
                      <a:cubicBezTo>
                        <a:pt x="8754" y="1095"/>
                        <a:pt x="8781" y="1083"/>
                        <a:pt x="8798" y="1059"/>
                      </a:cubicBezTo>
                      <a:cubicBezTo>
                        <a:pt x="9026" y="598"/>
                        <a:pt x="9458" y="378"/>
                        <a:pt x="9890" y="378"/>
                      </a:cubicBezTo>
                      <a:cubicBezTo>
                        <a:pt x="10410" y="378"/>
                        <a:pt x="10930" y="697"/>
                        <a:pt x="11094" y="1298"/>
                      </a:cubicBezTo>
                      <a:cubicBezTo>
                        <a:pt x="11106" y="1337"/>
                        <a:pt x="11140" y="1358"/>
                        <a:pt x="11175" y="1358"/>
                      </a:cubicBezTo>
                      <a:cubicBezTo>
                        <a:pt x="11203" y="1358"/>
                        <a:pt x="11232" y="1343"/>
                        <a:pt x="11249" y="1310"/>
                      </a:cubicBezTo>
                      <a:cubicBezTo>
                        <a:pt x="11491" y="818"/>
                        <a:pt x="12040" y="432"/>
                        <a:pt x="12543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3" y="1075"/>
                        <a:pt x="13428" y="1086"/>
                        <a:pt x="13455" y="1086"/>
                      </a:cubicBezTo>
                      <a:cubicBezTo>
                        <a:pt x="13496" y="1086"/>
                        <a:pt x="13541" y="1059"/>
                        <a:pt x="13556" y="1023"/>
                      </a:cubicBezTo>
                      <a:cubicBezTo>
                        <a:pt x="13699" y="464"/>
                        <a:pt x="14164" y="186"/>
                        <a:pt x="14629" y="186"/>
                      </a:cubicBezTo>
                      <a:cubicBezTo>
                        <a:pt x="15099" y="186"/>
                        <a:pt x="15569" y="470"/>
                        <a:pt x="15708" y="1035"/>
                      </a:cubicBezTo>
                      <a:cubicBezTo>
                        <a:pt x="15726" y="1077"/>
                        <a:pt x="15761" y="1097"/>
                        <a:pt x="15797" y="1097"/>
                      </a:cubicBezTo>
                      <a:cubicBezTo>
                        <a:pt x="15833" y="1097"/>
                        <a:pt x="15869" y="1077"/>
                        <a:pt x="15887" y="1035"/>
                      </a:cubicBezTo>
                      <a:cubicBezTo>
                        <a:pt x="16055" y="541"/>
                        <a:pt x="16486" y="299"/>
                        <a:pt x="16917" y="299"/>
                      </a:cubicBezTo>
                      <a:cubicBezTo>
                        <a:pt x="17373" y="299"/>
                        <a:pt x="17831" y="571"/>
                        <a:pt x="17979" y="1106"/>
                      </a:cubicBezTo>
                      <a:cubicBezTo>
                        <a:pt x="17992" y="1147"/>
                        <a:pt x="18029" y="1169"/>
                        <a:pt x="18065" y="1169"/>
                      </a:cubicBezTo>
                      <a:cubicBezTo>
                        <a:pt x="18092" y="1169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5"/>
                        <a:pt x="20315" y="1426"/>
                        <a:pt x="20354" y="1426"/>
                      </a:cubicBezTo>
                      <a:cubicBezTo>
                        <a:pt x="20414" y="1426"/>
                        <a:pt x="20475" y="1377"/>
                        <a:pt x="20453" y="1298"/>
                      </a:cubicBezTo>
                      <a:cubicBezTo>
                        <a:pt x="20307" y="644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8"/>
                        <a:pt x="17408" y="97"/>
                        <a:pt x="16933" y="97"/>
                      </a:cubicBezTo>
                      <a:cubicBezTo>
                        <a:pt x="16495" y="97"/>
                        <a:pt x="16056" y="319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4" name="Google Shape;2494;p27"/>
                <p:cNvSpPr/>
                <p:nvPr/>
              </p:nvSpPr>
              <p:spPr>
                <a:xfrm>
                  <a:off x="4977052" y="3746027"/>
                  <a:ext cx="4389186" cy="310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51" extrusionOk="0">
                      <a:moveTo>
                        <a:pt x="14650" y="1"/>
                      </a:moveTo>
                      <a:cubicBezTo>
                        <a:pt x="14175" y="1"/>
                        <a:pt x="13699" y="258"/>
                        <a:pt x="13472" y="772"/>
                      </a:cubicBezTo>
                      <a:cubicBezTo>
                        <a:pt x="13249" y="399"/>
                        <a:pt x="12919" y="244"/>
                        <a:pt x="12570" y="244"/>
                      </a:cubicBezTo>
                      <a:cubicBezTo>
                        <a:pt x="12060" y="244"/>
                        <a:pt x="11512" y="578"/>
                        <a:pt x="11213" y="1047"/>
                      </a:cubicBezTo>
                      <a:cubicBezTo>
                        <a:pt x="10975" y="488"/>
                        <a:pt x="10451" y="198"/>
                        <a:pt x="9925" y="198"/>
                      </a:cubicBezTo>
                      <a:cubicBezTo>
                        <a:pt x="9471" y="198"/>
                        <a:pt x="9015" y="413"/>
                        <a:pt x="8739" y="856"/>
                      </a:cubicBezTo>
                      <a:cubicBezTo>
                        <a:pt x="8469" y="493"/>
                        <a:pt x="8068" y="317"/>
                        <a:pt x="7669" y="317"/>
                      </a:cubicBezTo>
                      <a:cubicBezTo>
                        <a:pt x="7201" y="317"/>
                        <a:pt x="6737" y="558"/>
                        <a:pt x="6491" y="1023"/>
                      </a:cubicBezTo>
                      <a:cubicBezTo>
                        <a:pt x="6262" y="545"/>
                        <a:pt x="5802" y="298"/>
                        <a:pt x="5341" y="298"/>
                      </a:cubicBezTo>
                      <a:cubicBezTo>
                        <a:pt x="4937" y="298"/>
                        <a:pt x="4531" y="489"/>
                        <a:pt x="4280" y="880"/>
                      </a:cubicBezTo>
                      <a:cubicBezTo>
                        <a:pt x="4052" y="349"/>
                        <a:pt x="3556" y="79"/>
                        <a:pt x="3060" y="79"/>
                      </a:cubicBezTo>
                      <a:cubicBezTo>
                        <a:pt x="2596" y="79"/>
                        <a:pt x="2132" y="316"/>
                        <a:pt x="1889" y="796"/>
                      </a:cubicBezTo>
                      <a:cubicBezTo>
                        <a:pt x="1744" y="438"/>
                        <a:pt x="1399" y="195"/>
                        <a:pt x="1022" y="195"/>
                      </a:cubicBezTo>
                      <a:cubicBezTo>
                        <a:pt x="997" y="195"/>
                        <a:pt x="971" y="196"/>
                        <a:pt x="945" y="198"/>
                      </a:cubicBezTo>
                      <a:cubicBezTo>
                        <a:pt x="347" y="258"/>
                        <a:pt x="13" y="832"/>
                        <a:pt x="1" y="1370"/>
                      </a:cubicBezTo>
                      <a:cubicBezTo>
                        <a:pt x="1" y="1423"/>
                        <a:pt x="40" y="1450"/>
                        <a:pt x="78" y="1450"/>
                      </a:cubicBezTo>
                      <a:cubicBezTo>
                        <a:pt x="117" y="1450"/>
                        <a:pt x="156" y="1423"/>
                        <a:pt x="156" y="1370"/>
                      </a:cubicBezTo>
                      <a:cubicBezTo>
                        <a:pt x="168" y="951"/>
                        <a:pt x="395" y="533"/>
                        <a:pt x="825" y="413"/>
                      </a:cubicBezTo>
                      <a:cubicBezTo>
                        <a:pt x="895" y="394"/>
                        <a:pt x="964" y="385"/>
                        <a:pt x="1032" y="385"/>
                      </a:cubicBezTo>
                      <a:cubicBezTo>
                        <a:pt x="1420" y="385"/>
                        <a:pt x="1760" y="688"/>
                        <a:pt x="1770" y="1095"/>
                      </a:cubicBezTo>
                      <a:cubicBezTo>
                        <a:pt x="1770" y="1153"/>
                        <a:pt x="1816" y="1183"/>
                        <a:pt x="1862" y="1183"/>
                      </a:cubicBezTo>
                      <a:cubicBezTo>
                        <a:pt x="1900" y="1183"/>
                        <a:pt x="1938" y="1162"/>
                        <a:pt x="1949" y="1119"/>
                      </a:cubicBezTo>
                      <a:cubicBezTo>
                        <a:pt x="2099" y="548"/>
                        <a:pt x="2582" y="261"/>
                        <a:pt x="3064" y="261"/>
                      </a:cubicBezTo>
                      <a:cubicBezTo>
                        <a:pt x="3541" y="261"/>
                        <a:pt x="4018" y="542"/>
                        <a:pt x="4172" y="1107"/>
                      </a:cubicBezTo>
                      <a:cubicBezTo>
                        <a:pt x="4185" y="1145"/>
                        <a:pt x="4219" y="1167"/>
                        <a:pt x="4253" y="1167"/>
                      </a:cubicBezTo>
                      <a:cubicBezTo>
                        <a:pt x="4282" y="1167"/>
                        <a:pt x="4311" y="1151"/>
                        <a:pt x="4328" y="1119"/>
                      </a:cubicBezTo>
                      <a:cubicBezTo>
                        <a:pt x="4553" y="686"/>
                        <a:pt x="4950" y="472"/>
                        <a:pt x="5342" y="472"/>
                      </a:cubicBezTo>
                      <a:cubicBezTo>
                        <a:pt x="5783" y="472"/>
                        <a:pt x="6219" y="742"/>
                        <a:pt x="6396" y="1274"/>
                      </a:cubicBezTo>
                      <a:cubicBezTo>
                        <a:pt x="6408" y="1316"/>
                        <a:pt x="6444" y="1337"/>
                        <a:pt x="6480" y="1337"/>
                      </a:cubicBezTo>
                      <a:cubicBezTo>
                        <a:pt x="6515" y="1337"/>
                        <a:pt x="6551" y="1316"/>
                        <a:pt x="6563" y="1274"/>
                      </a:cubicBezTo>
                      <a:cubicBezTo>
                        <a:pt x="6740" y="763"/>
                        <a:pt x="7201" y="492"/>
                        <a:pt x="7664" y="492"/>
                      </a:cubicBezTo>
                      <a:cubicBezTo>
                        <a:pt x="8046" y="492"/>
                        <a:pt x="8428" y="676"/>
                        <a:pt x="8655" y="1059"/>
                      </a:cubicBezTo>
                      <a:cubicBezTo>
                        <a:pt x="8673" y="1089"/>
                        <a:pt x="8703" y="1104"/>
                        <a:pt x="8733" y="1104"/>
                      </a:cubicBezTo>
                      <a:cubicBezTo>
                        <a:pt x="8763" y="1104"/>
                        <a:pt x="8793" y="1089"/>
                        <a:pt x="8810" y="1059"/>
                      </a:cubicBezTo>
                      <a:cubicBezTo>
                        <a:pt x="9038" y="598"/>
                        <a:pt x="9470" y="378"/>
                        <a:pt x="9901" y="378"/>
                      </a:cubicBezTo>
                      <a:cubicBezTo>
                        <a:pt x="10420" y="378"/>
                        <a:pt x="10937" y="697"/>
                        <a:pt x="11094" y="1298"/>
                      </a:cubicBezTo>
                      <a:cubicBezTo>
                        <a:pt x="11107" y="1337"/>
                        <a:pt x="11140" y="1358"/>
                        <a:pt x="11177" y="1358"/>
                      </a:cubicBezTo>
                      <a:cubicBezTo>
                        <a:pt x="11207" y="1358"/>
                        <a:pt x="11239" y="1343"/>
                        <a:pt x="11261" y="1310"/>
                      </a:cubicBezTo>
                      <a:cubicBezTo>
                        <a:pt x="11496" y="818"/>
                        <a:pt x="12042" y="432"/>
                        <a:pt x="12544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4" y="1077"/>
                        <a:pt x="13433" y="1090"/>
                        <a:pt x="13464" y="1090"/>
                      </a:cubicBezTo>
                      <a:cubicBezTo>
                        <a:pt x="13506" y="1090"/>
                        <a:pt x="13549" y="1065"/>
                        <a:pt x="13556" y="1023"/>
                      </a:cubicBezTo>
                      <a:cubicBezTo>
                        <a:pt x="13705" y="464"/>
                        <a:pt x="14173" y="186"/>
                        <a:pt x="14639" y="186"/>
                      </a:cubicBezTo>
                      <a:cubicBezTo>
                        <a:pt x="15111" y="186"/>
                        <a:pt x="15581" y="470"/>
                        <a:pt x="15720" y="1035"/>
                      </a:cubicBezTo>
                      <a:cubicBezTo>
                        <a:pt x="15732" y="1077"/>
                        <a:pt x="15767" y="1098"/>
                        <a:pt x="15803" y="1098"/>
                      </a:cubicBezTo>
                      <a:cubicBezTo>
                        <a:pt x="15839" y="1098"/>
                        <a:pt x="15875" y="1077"/>
                        <a:pt x="15887" y="1035"/>
                      </a:cubicBezTo>
                      <a:cubicBezTo>
                        <a:pt x="16061" y="542"/>
                        <a:pt x="16494" y="299"/>
                        <a:pt x="16926" y="299"/>
                      </a:cubicBezTo>
                      <a:cubicBezTo>
                        <a:pt x="17383" y="299"/>
                        <a:pt x="17837" y="572"/>
                        <a:pt x="17979" y="1107"/>
                      </a:cubicBezTo>
                      <a:cubicBezTo>
                        <a:pt x="17993" y="1148"/>
                        <a:pt x="18031" y="1174"/>
                        <a:pt x="18070" y="1174"/>
                      </a:cubicBezTo>
                      <a:cubicBezTo>
                        <a:pt x="18098" y="1174"/>
                        <a:pt x="18126" y="1161"/>
                        <a:pt x="18146" y="1131"/>
                      </a:cubicBezTo>
                      <a:cubicBezTo>
                        <a:pt x="18347" y="680"/>
                        <a:pt x="18754" y="466"/>
                        <a:pt x="19161" y="466"/>
                      </a:cubicBezTo>
                      <a:cubicBezTo>
                        <a:pt x="19650" y="466"/>
                        <a:pt x="20138" y="777"/>
                        <a:pt x="20262" y="1358"/>
                      </a:cubicBezTo>
                      <a:cubicBezTo>
                        <a:pt x="20281" y="1409"/>
                        <a:pt x="20321" y="1431"/>
                        <a:pt x="20362" y="1431"/>
                      </a:cubicBezTo>
                      <a:cubicBezTo>
                        <a:pt x="20425" y="1431"/>
                        <a:pt x="20487" y="1378"/>
                        <a:pt x="20465" y="1298"/>
                      </a:cubicBezTo>
                      <a:cubicBezTo>
                        <a:pt x="20319" y="643"/>
                        <a:pt x="19754" y="276"/>
                        <a:pt x="19185" y="276"/>
                      </a:cubicBezTo>
                      <a:cubicBezTo>
                        <a:pt x="18778" y="276"/>
                        <a:pt x="18370" y="464"/>
                        <a:pt x="18110" y="868"/>
                      </a:cubicBezTo>
                      <a:cubicBezTo>
                        <a:pt x="17886" y="358"/>
                        <a:pt x="17414" y="97"/>
                        <a:pt x="16941" y="97"/>
                      </a:cubicBezTo>
                      <a:cubicBezTo>
                        <a:pt x="16504" y="97"/>
                        <a:pt x="16068" y="319"/>
                        <a:pt x="15827" y="772"/>
                      </a:cubicBezTo>
                      <a:cubicBezTo>
                        <a:pt x="15600" y="258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5" name="Google Shape;2495;p27"/>
                <p:cNvSpPr/>
                <p:nvPr/>
              </p:nvSpPr>
              <p:spPr>
                <a:xfrm>
                  <a:off x="4979623" y="4288496"/>
                  <a:ext cx="4386615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6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0" y="347"/>
                        <a:pt x="3550" y="80"/>
                        <a:pt x="3057" y="80"/>
                      </a:cubicBezTo>
                      <a:cubicBezTo>
                        <a:pt x="2593" y="80"/>
                        <a:pt x="2127" y="317"/>
                        <a:pt x="1877" y="798"/>
                      </a:cubicBezTo>
                      <a:cubicBezTo>
                        <a:pt x="1743" y="430"/>
                        <a:pt x="1401" y="197"/>
                        <a:pt x="1016" y="197"/>
                      </a:cubicBezTo>
                      <a:cubicBezTo>
                        <a:pt x="988" y="197"/>
                        <a:pt x="961" y="198"/>
                        <a:pt x="933" y="200"/>
                      </a:cubicBezTo>
                      <a:cubicBezTo>
                        <a:pt x="335" y="248"/>
                        <a:pt x="13" y="822"/>
                        <a:pt x="1" y="1372"/>
                      </a:cubicBezTo>
                      <a:cubicBezTo>
                        <a:pt x="1" y="1420"/>
                        <a:pt x="36" y="1443"/>
                        <a:pt x="72" y="1443"/>
                      </a:cubicBezTo>
                      <a:cubicBezTo>
                        <a:pt x="108" y="1443"/>
                        <a:pt x="144" y="1420"/>
                        <a:pt x="144" y="1372"/>
                      </a:cubicBezTo>
                      <a:cubicBezTo>
                        <a:pt x="168" y="941"/>
                        <a:pt x="383" y="523"/>
                        <a:pt x="825" y="415"/>
                      </a:cubicBezTo>
                      <a:cubicBezTo>
                        <a:pt x="894" y="396"/>
                        <a:pt x="964" y="386"/>
                        <a:pt x="1032" y="386"/>
                      </a:cubicBezTo>
                      <a:cubicBezTo>
                        <a:pt x="1411" y="386"/>
                        <a:pt x="1749" y="681"/>
                        <a:pt x="1770" y="1097"/>
                      </a:cubicBezTo>
                      <a:cubicBezTo>
                        <a:pt x="1770" y="1149"/>
                        <a:pt x="1812" y="1180"/>
                        <a:pt x="1855" y="1180"/>
                      </a:cubicBezTo>
                      <a:cubicBezTo>
                        <a:pt x="1890" y="1180"/>
                        <a:pt x="1926" y="1158"/>
                        <a:pt x="1937" y="1109"/>
                      </a:cubicBezTo>
                      <a:cubicBezTo>
                        <a:pt x="2087" y="538"/>
                        <a:pt x="2570" y="251"/>
                        <a:pt x="3052" y="251"/>
                      </a:cubicBezTo>
                      <a:cubicBezTo>
                        <a:pt x="3529" y="251"/>
                        <a:pt x="4006" y="532"/>
                        <a:pt x="4160" y="1097"/>
                      </a:cubicBezTo>
                      <a:cubicBezTo>
                        <a:pt x="4174" y="1143"/>
                        <a:pt x="4213" y="1168"/>
                        <a:pt x="4252" y="1168"/>
                      </a:cubicBezTo>
                      <a:cubicBezTo>
                        <a:pt x="4282" y="1168"/>
                        <a:pt x="4312" y="1152"/>
                        <a:pt x="4328" y="1121"/>
                      </a:cubicBezTo>
                      <a:cubicBezTo>
                        <a:pt x="4547" y="688"/>
                        <a:pt x="4944" y="474"/>
                        <a:pt x="5336" y="474"/>
                      </a:cubicBezTo>
                      <a:cubicBezTo>
                        <a:pt x="5777" y="474"/>
                        <a:pt x="6213" y="745"/>
                        <a:pt x="6384" y="1276"/>
                      </a:cubicBezTo>
                      <a:cubicBezTo>
                        <a:pt x="6402" y="1312"/>
                        <a:pt x="6438" y="1330"/>
                        <a:pt x="6473" y="1330"/>
                      </a:cubicBezTo>
                      <a:cubicBezTo>
                        <a:pt x="6509" y="1330"/>
                        <a:pt x="6545" y="1312"/>
                        <a:pt x="6563" y="1276"/>
                      </a:cubicBezTo>
                      <a:cubicBezTo>
                        <a:pt x="6740" y="759"/>
                        <a:pt x="7200" y="485"/>
                        <a:pt x="7663" y="485"/>
                      </a:cubicBezTo>
                      <a:cubicBezTo>
                        <a:pt x="8044" y="485"/>
                        <a:pt x="8428" y="672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7"/>
                        <a:pt x="9463" y="375"/>
                        <a:pt x="9898" y="375"/>
                      </a:cubicBezTo>
                      <a:cubicBezTo>
                        <a:pt x="10415" y="375"/>
                        <a:pt x="10931" y="690"/>
                        <a:pt x="11094" y="1288"/>
                      </a:cubicBezTo>
                      <a:cubicBezTo>
                        <a:pt x="11100" y="1335"/>
                        <a:pt x="11137" y="1359"/>
                        <a:pt x="11174" y="1359"/>
                      </a:cubicBezTo>
                      <a:cubicBezTo>
                        <a:pt x="11203" y="1359"/>
                        <a:pt x="11233" y="1344"/>
                        <a:pt x="11249" y="1312"/>
                      </a:cubicBezTo>
                      <a:cubicBezTo>
                        <a:pt x="11493" y="818"/>
                        <a:pt x="12045" y="426"/>
                        <a:pt x="12549" y="426"/>
                      </a:cubicBezTo>
                      <a:cubicBezTo>
                        <a:pt x="12886" y="426"/>
                        <a:pt x="13202" y="601"/>
                        <a:pt x="13389" y="1037"/>
                      </a:cubicBezTo>
                      <a:cubicBezTo>
                        <a:pt x="13403" y="1071"/>
                        <a:pt x="13430" y="1085"/>
                        <a:pt x="13458" y="1085"/>
                      </a:cubicBezTo>
                      <a:cubicBezTo>
                        <a:pt x="13498" y="1085"/>
                        <a:pt x="13542" y="1056"/>
                        <a:pt x="13556" y="1013"/>
                      </a:cubicBezTo>
                      <a:cubicBezTo>
                        <a:pt x="13698" y="462"/>
                        <a:pt x="14161" y="187"/>
                        <a:pt x="14625" y="187"/>
                      </a:cubicBezTo>
                      <a:cubicBezTo>
                        <a:pt x="15096" y="187"/>
                        <a:pt x="15569" y="471"/>
                        <a:pt x="15708" y="1037"/>
                      </a:cubicBezTo>
                      <a:cubicBezTo>
                        <a:pt x="15726" y="1079"/>
                        <a:pt x="15761" y="1100"/>
                        <a:pt x="15797" y="1100"/>
                      </a:cubicBezTo>
                      <a:cubicBezTo>
                        <a:pt x="15833" y="1100"/>
                        <a:pt x="15869" y="1079"/>
                        <a:pt x="15887" y="1037"/>
                      </a:cubicBezTo>
                      <a:cubicBezTo>
                        <a:pt x="16055" y="544"/>
                        <a:pt x="16486" y="301"/>
                        <a:pt x="16917" y="301"/>
                      </a:cubicBezTo>
                      <a:cubicBezTo>
                        <a:pt x="17373" y="301"/>
                        <a:pt x="17831" y="574"/>
                        <a:pt x="17979" y="1109"/>
                      </a:cubicBezTo>
                      <a:cubicBezTo>
                        <a:pt x="17992" y="1150"/>
                        <a:pt x="18029" y="1171"/>
                        <a:pt x="18065" y="1171"/>
                      </a:cubicBezTo>
                      <a:cubicBezTo>
                        <a:pt x="18092" y="1171"/>
                        <a:pt x="18119" y="1159"/>
                        <a:pt x="18134" y="1133"/>
                      </a:cubicBezTo>
                      <a:cubicBezTo>
                        <a:pt x="18341" y="681"/>
                        <a:pt x="18753" y="467"/>
                        <a:pt x="19162" y="467"/>
                      </a:cubicBezTo>
                      <a:cubicBezTo>
                        <a:pt x="19652" y="467"/>
                        <a:pt x="20138" y="775"/>
                        <a:pt x="20262" y="1348"/>
                      </a:cubicBezTo>
                      <a:cubicBezTo>
                        <a:pt x="20276" y="1400"/>
                        <a:pt x="20315" y="1422"/>
                        <a:pt x="20355" y="1422"/>
                      </a:cubicBezTo>
                      <a:cubicBezTo>
                        <a:pt x="20414" y="1422"/>
                        <a:pt x="20475" y="1372"/>
                        <a:pt x="20453" y="1300"/>
                      </a:cubicBezTo>
                      <a:cubicBezTo>
                        <a:pt x="20307" y="645"/>
                        <a:pt x="19746" y="278"/>
                        <a:pt x="19178" y="278"/>
                      </a:cubicBezTo>
                      <a:cubicBezTo>
                        <a:pt x="18772" y="278"/>
                        <a:pt x="18363" y="466"/>
                        <a:pt x="18098" y="870"/>
                      </a:cubicBezTo>
                      <a:cubicBezTo>
                        <a:pt x="17880" y="358"/>
                        <a:pt x="17404" y="97"/>
                        <a:pt x="16928" y="97"/>
                      </a:cubicBezTo>
                      <a:cubicBezTo>
                        <a:pt x="16492" y="97"/>
                        <a:pt x="16055" y="316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6" name="Google Shape;2496;p27"/>
                <p:cNvSpPr/>
                <p:nvPr/>
              </p:nvSpPr>
              <p:spPr>
                <a:xfrm>
                  <a:off x="4979623" y="4829466"/>
                  <a:ext cx="4386615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0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5"/>
                        <a:pt x="933" y="198"/>
                      </a:cubicBezTo>
                      <a:cubicBezTo>
                        <a:pt x="335" y="257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39"/>
                        <a:pt x="383" y="532"/>
                        <a:pt x="825" y="413"/>
                      </a:cubicBezTo>
                      <a:cubicBezTo>
                        <a:pt x="890" y="396"/>
                        <a:pt x="954" y="388"/>
                        <a:pt x="1018" y="388"/>
                      </a:cubicBezTo>
                      <a:cubicBezTo>
                        <a:pt x="1403" y="388"/>
                        <a:pt x="1749" y="684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8" y="690"/>
                        <a:pt x="4947" y="473"/>
                        <a:pt x="5340" y="473"/>
                      </a:cubicBezTo>
                      <a:cubicBezTo>
                        <a:pt x="5780" y="473"/>
                        <a:pt x="6214" y="743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6" y="597"/>
                        <a:pt x="9458" y="377"/>
                        <a:pt x="9890" y="377"/>
                      </a:cubicBezTo>
                      <a:cubicBezTo>
                        <a:pt x="10410" y="377"/>
                        <a:pt x="10930" y="696"/>
                        <a:pt x="11094" y="1297"/>
                      </a:cubicBezTo>
                      <a:cubicBezTo>
                        <a:pt x="11100" y="1338"/>
                        <a:pt x="11138" y="1359"/>
                        <a:pt x="11176" y="1359"/>
                      </a:cubicBezTo>
                      <a:cubicBezTo>
                        <a:pt x="11205" y="1359"/>
                        <a:pt x="11233" y="1347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699" y="463"/>
                        <a:pt x="14164" y="186"/>
                        <a:pt x="14629" y="186"/>
                      </a:cubicBezTo>
                      <a:cubicBezTo>
                        <a:pt x="15099" y="186"/>
                        <a:pt x="15569" y="469"/>
                        <a:pt x="15708" y="1034"/>
                      </a:cubicBezTo>
                      <a:cubicBezTo>
                        <a:pt x="15726" y="1076"/>
                        <a:pt x="15761" y="1097"/>
                        <a:pt x="15797" y="1097"/>
                      </a:cubicBezTo>
                      <a:cubicBezTo>
                        <a:pt x="15833" y="1097"/>
                        <a:pt x="15869" y="1076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47"/>
                        <a:pt x="18029" y="1168"/>
                        <a:pt x="18065" y="1168"/>
                      </a:cubicBezTo>
                      <a:cubicBezTo>
                        <a:pt x="18092" y="1168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4"/>
                        <a:pt x="20315" y="1425"/>
                        <a:pt x="20354" y="1425"/>
                      </a:cubicBezTo>
                      <a:cubicBezTo>
                        <a:pt x="20414" y="1425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7"/>
                        <a:pt x="17408" y="96"/>
                        <a:pt x="16933" y="96"/>
                      </a:cubicBezTo>
                      <a:cubicBezTo>
                        <a:pt x="16495" y="96"/>
                        <a:pt x="16056" y="318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497" name="Google Shape;2497;p27"/>
              <p:cNvGrpSpPr/>
              <p:nvPr/>
            </p:nvGrpSpPr>
            <p:grpSpPr>
              <a:xfrm>
                <a:off x="3009214" y="1692480"/>
                <a:ext cx="3113402" cy="3677686"/>
                <a:chOff x="4977052" y="-44831"/>
                <a:chExt cx="4389400" cy="5184952"/>
              </a:xfrm>
            </p:grpSpPr>
            <p:sp>
              <p:nvSpPr>
                <p:cNvPr id="2498" name="Google Shape;2498;p27"/>
                <p:cNvSpPr/>
                <p:nvPr/>
              </p:nvSpPr>
              <p:spPr>
                <a:xfrm>
                  <a:off x="4977052" y="-44831"/>
                  <a:ext cx="4389186" cy="309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45" extrusionOk="0">
                      <a:moveTo>
                        <a:pt x="14650" y="1"/>
                      </a:moveTo>
                      <a:cubicBezTo>
                        <a:pt x="14175" y="1"/>
                        <a:pt x="13699" y="255"/>
                        <a:pt x="13472" y="763"/>
                      </a:cubicBezTo>
                      <a:cubicBezTo>
                        <a:pt x="13251" y="397"/>
                        <a:pt x="12922" y="244"/>
                        <a:pt x="12576" y="244"/>
                      </a:cubicBezTo>
                      <a:cubicBezTo>
                        <a:pt x="12064" y="244"/>
                        <a:pt x="11513" y="579"/>
                        <a:pt x="11213" y="1050"/>
                      </a:cubicBezTo>
                      <a:cubicBezTo>
                        <a:pt x="10974" y="488"/>
                        <a:pt x="10446" y="195"/>
                        <a:pt x="9916" y="195"/>
                      </a:cubicBezTo>
                      <a:cubicBezTo>
                        <a:pt x="9465" y="195"/>
                        <a:pt x="9013" y="407"/>
                        <a:pt x="8739" y="846"/>
                      </a:cubicBezTo>
                      <a:cubicBezTo>
                        <a:pt x="8470" y="485"/>
                        <a:pt x="8071" y="309"/>
                        <a:pt x="7673" y="309"/>
                      </a:cubicBezTo>
                      <a:cubicBezTo>
                        <a:pt x="7204" y="309"/>
                        <a:pt x="6737" y="553"/>
                        <a:pt x="6491" y="1026"/>
                      </a:cubicBezTo>
                      <a:cubicBezTo>
                        <a:pt x="6262" y="548"/>
                        <a:pt x="5802" y="301"/>
                        <a:pt x="5341" y="301"/>
                      </a:cubicBezTo>
                      <a:cubicBezTo>
                        <a:pt x="4937" y="301"/>
                        <a:pt x="4531" y="491"/>
                        <a:pt x="4280" y="882"/>
                      </a:cubicBezTo>
                      <a:cubicBezTo>
                        <a:pt x="4052" y="352"/>
                        <a:pt x="3556" y="82"/>
                        <a:pt x="3060" y="82"/>
                      </a:cubicBezTo>
                      <a:cubicBezTo>
                        <a:pt x="2596" y="82"/>
                        <a:pt x="2132" y="319"/>
                        <a:pt x="1889" y="799"/>
                      </a:cubicBezTo>
                      <a:cubicBezTo>
                        <a:pt x="1744" y="430"/>
                        <a:pt x="1401" y="197"/>
                        <a:pt x="1025" y="197"/>
                      </a:cubicBezTo>
                      <a:cubicBezTo>
                        <a:pt x="999" y="197"/>
                        <a:pt x="972" y="199"/>
                        <a:pt x="945" y="201"/>
                      </a:cubicBezTo>
                      <a:cubicBezTo>
                        <a:pt x="347" y="261"/>
                        <a:pt x="13" y="823"/>
                        <a:pt x="1" y="1372"/>
                      </a:cubicBezTo>
                      <a:cubicBezTo>
                        <a:pt x="1" y="1420"/>
                        <a:pt x="40" y="1444"/>
                        <a:pt x="78" y="1444"/>
                      </a:cubicBezTo>
                      <a:cubicBezTo>
                        <a:pt x="117" y="1444"/>
                        <a:pt x="156" y="1420"/>
                        <a:pt x="156" y="1372"/>
                      </a:cubicBezTo>
                      <a:cubicBezTo>
                        <a:pt x="168" y="942"/>
                        <a:pt x="395" y="524"/>
                        <a:pt x="825" y="416"/>
                      </a:cubicBezTo>
                      <a:cubicBezTo>
                        <a:pt x="895" y="397"/>
                        <a:pt x="964" y="387"/>
                        <a:pt x="1031" y="387"/>
                      </a:cubicBezTo>
                      <a:cubicBezTo>
                        <a:pt x="1417" y="387"/>
                        <a:pt x="1749" y="690"/>
                        <a:pt x="1770" y="1097"/>
                      </a:cubicBezTo>
                      <a:cubicBezTo>
                        <a:pt x="1770" y="1151"/>
                        <a:pt x="1819" y="1182"/>
                        <a:pt x="1866" y="1182"/>
                      </a:cubicBezTo>
                      <a:cubicBezTo>
                        <a:pt x="1903" y="1182"/>
                        <a:pt x="1939" y="1163"/>
                        <a:pt x="1949" y="1121"/>
                      </a:cubicBezTo>
                      <a:cubicBezTo>
                        <a:pt x="2100" y="549"/>
                        <a:pt x="2581" y="262"/>
                        <a:pt x="3063" y="262"/>
                      </a:cubicBezTo>
                      <a:cubicBezTo>
                        <a:pt x="3538" y="262"/>
                        <a:pt x="4012" y="540"/>
                        <a:pt x="4172" y="1097"/>
                      </a:cubicBezTo>
                      <a:cubicBezTo>
                        <a:pt x="4186" y="1144"/>
                        <a:pt x="4221" y="1168"/>
                        <a:pt x="4257" y="1168"/>
                      </a:cubicBezTo>
                      <a:cubicBezTo>
                        <a:pt x="4284" y="1168"/>
                        <a:pt x="4312" y="1153"/>
                        <a:pt x="4328" y="1121"/>
                      </a:cubicBezTo>
                      <a:cubicBezTo>
                        <a:pt x="4553" y="688"/>
                        <a:pt x="4950" y="475"/>
                        <a:pt x="5342" y="475"/>
                      </a:cubicBezTo>
                      <a:cubicBezTo>
                        <a:pt x="5783" y="475"/>
                        <a:pt x="6219" y="745"/>
                        <a:pt x="6396" y="1277"/>
                      </a:cubicBezTo>
                      <a:cubicBezTo>
                        <a:pt x="6408" y="1319"/>
                        <a:pt x="6444" y="1340"/>
                        <a:pt x="6480" y="1340"/>
                      </a:cubicBezTo>
                      <a:cubicBezTo>
                        <a:pt x="6515" y="1340"/>
                        <a:pt x="6551" y="1319"/>
                        <a:pt x="6563" y="1277"/>
                      </a:cubicBezTo>
                      <a:cubicBezTo>
                        <a:pt x="6740" y="761"/>
                        <a:pt x="7198" y="491"/>
                        <a:pt x="7659" y="491"/>
                      </a:cubicBezTo>
                      <a:cubicBezTo>
                        <a:pt x="8042" y="491"/>
                        <a:pt x="8427" y="677"/>
                        <a:pt x="8655" y="1062"/>
                      </a:cubicBezTo>
                      <a:cubicBezTo>
                        <a:pt x="8673" y="1086"/>
                        <a:pt x="8703" y="1097"/>
                        <a:pt x="8733" y="1097"/>
                      </a:cubicBezTo>
                      <a:cubicBezTo>
                        <a:pt x="8763" y="1097"/>
                        <a:pt x="8793" y="1086"/>
                        <a:pt x="8810" y="1062"/>
                      </a:cubicBezTo>
                      <a:cubicBezTo>
                        <a:pt x="9039" y="600"/>
                        <a:pt x="9472" y="380"/>
                        <a:pt x="9904" y="380"/>
                      </a:cubicBezTo>
                      <a:cubicBezTo>
                        <a:pt x="10422" y="380"/>
                        <a:pt x="10937" y="696"/>
                        <a:pt x="11094" y="1289"/>
                      </a:cubicBezTo>
                      <a:cubicBezTo>
                        <a:pt x="11107" y="1330"/>
                        <a:pt x="11150" y="1356"/>
                        <a:pt x="11190" y="1356"/>
                      </a:cubicBezTo>
                      <a:cubicBezTo>
                        <a:pt x="11218" y="1356"/>
                        <a:pt x="11246" y="1343"/>
                        <a:pt x="11261" y="1313"/>
                      </a:cubicBezTo>
                      <a:cubicBezTo>
                        <a:pt x="11497" y="818"/>
                        <a:pt x="12047" y="427"/>
                        <a:pt x="12550" y="427"/>
                      </a:cubicBezTo>
                      <a:cubicBezTo>
                        <a:pt x="12887" y="427"/>
                        <a:pt x="13202" y="602"/>
                        <a:pt x="13389" y="1038"/>
                      </a:cubicBezTo>
                      <a:cubicBezTo>
                        <a:pt x="13404" y="1073"/>
                        <a:pt x="13434" y="1087"/>
                        <a:pt x="13464" y="1087"/>
                      </a:cubicBezTo>
                      <a:cubicBezTo>
                        <a:pt x="13506" y="1087"/>
                        <a:pt x="13549" y="1060"/>
                        <a:pt x="13556" y="1026"/>
                      </a:cubicBezTo>
                      <a:cubicBezTo>
                        <a:pt x="13705" y="467"/>
                        <a:pt x="14173" y="189"/>
                        <a:pt x="14639" y="189"/>
                      </a:cubicBezTo>
                      <a:cubicBezTo>
                        <a:pt x="15111" y="189"/>
                        <a:pt x="15581" y="473"/>
                        <a:pt x="15720" y="1038"/>
                      </a:cubicBezTo>
                      <a:cubicBezTo>
                        <a:pt x="15732" y="1080"/>
                        <a:pt x="15767" y="1100"/>
                        <a:pt x="15803" y="1100"/>
                      </a:cubicBezTo>
                      <a:cubicBezTo>
                        <a:pt x="15839" y="1100"/>
                        <a:pt x="15875" y="1080"/>
                        <a:pt x="15887" y="1038"/>
                      </a:cubicBezTo>
                      <a:cubicBezTo>
                        <a:pt x="16055" y="538"/>
                        <a:pt x="16489" y="293"/>
                        <a:pt x="16921" y="293"/>
                      </a:cubicBezTo>
                      <a:cubicBezTo>
                        <a:pt x="17380" y="293"/>
                        <a:pt x="17837" y="568"/>
                        <a:pt x="17979" y="1109"/>
                      </a:cubicBezTo>
                      <a:cubicBezTo>
                        <a:pt x="17992" y="1150"/>
                        <a:pt x="18033" y="1172"/>
                        <a:pt x="18072" y="1172"/>
                      </a:cubicBezTo>
                      <a:cubicBezTo>
                        <a:pt x="18102" y="1172"/>
                        <a:pt x="18131" y="1159"/>
                        <a:pt x="18146" y="1133"/>
                      </a:cubicBezTo>
                      <a:cubicBezTo>
                        <a:pt x="18347" y="683"/>
                        <a:pt x="18754" y="469"/>
                        <a:pt x="19161" y="469"/>
                      </a:cubicBezTo>
                      <a:cubicBezTo>
                        <a:pt x="19650" y="469"/>
                        <a:pt x="20138" y="779"/>
                        <a:pt x="20262" y="1360"/>
                      </a:cubicBezTo>
                      <a:cubicBezTo>
                        <a:pt x="20281" y="1408"/>
                        <a:pt x="20322" y="1429"/>
                        <a:pt x="20363" y="1429"/>
                      </a:cubicBezTo>
                      <a:cubicBezTo>
                        <a:pt x="20426" y="1429"/>
                        <a:pt x="20487" y="1380"/>
                        <a:pt x="20465" y="1301"/>
                      </a:cubicBezTo>
                      <a:cubicBezTo>
                        <a:pt x="20319" y="641"/>
                        <a:pt x="19757" y="275"/>
                        <a:pt x="19190" y="275"/>
                      </a:cubicBezTo>
                      <a:cubicBezTo>
                        <a:pt x="18782" y="275"/>
                        <a:pt x="18371" y="465"/>
                        <a:pt x="18110" y="870"/>
                      </a:cubicBezTo>
                      <a:cubicBezTo>
                        <a:pt x="17886" y="359"/>
                        <a:pt x="17411" y="98"/>
                        <a:pt x="16936" y="98"/>
                      </a:cubicBezTo>
                      <a:cubicBezTo>
                        <a:pt x="16501" y="98"/>
                        <a:pt x="16067" y="317"/>
                        <a:pt x="15827" y="763"/>
                      </a:cubicBezTo>
                      <a:cubicBezTo>
                        <a:pt x="15600" y="255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9" name="Google Shape;2499;p27"/>
                <p:cNvSpPr/>
                <p:nvPr/>
              </p:nvSpPr>
              <p:spPr>
                <a:xfrm>
                  <a:off x="4977052" y="498067"/>
                  <a:ext cx="4389186" cy="309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45" extrusionOk="0">
                      <a:moveTo>
                        <a:pt x="14650" y="1"/>
                      </a:moveTo>
                      <a:cubicBezTo>
                        <a:pt x="14175" y="1"/>
                        <a:pt x="13699" y="255"/>
                        <a:pt x="13472" y="763"/>
                      </a:cubicBezTo>
                      <a:cubicBezTo>
                        <a:pt x="13249" y="390"/>
                        <a:pt x="12919" y="235"/>
                        <a:pt x="12570" y="235"/>
                      </a:cubicBezTo>
                      <a:cubicBezTo>
                        <a:pt x="12060" y="235"/>
                        <a:pt x="11512" y="569"/>
                        <a:pt x="11213" y="1038"/>
                      </a:cubicBezTo>
                      <a:cubicBezTo>
                        <a:pt x="10975" y="479"/>
                        <a:pt x="10451" y="189"/>
                        <a:pt x="9925" y="189"/>
                      </a:cubicBezTo>
                      <a:cubicBezTo>
                        <a:pt x="9471" y="189"/>
                        <a:pt x="9015" y="404"/>
                        <a:pt x="8739" y="847"/>
                      </a:cubicBezTo>
                      <a:cubicBezTo>
                        <a:pt x="8469" y="484"/>
                        <a:pt x="8068" y="308"/>
                        <a:pt x="7669" y="308"/>
                      </a:cubicBezTo>
                      <a:cubicBezTo>
                        <a:pt x="7201" y="308"/>
                        <a:pt x="6737" y="549"/>
                        <a:pt x="6491" y="1014"/>
                      </a:cubicBezTo>
                      <a:cubicBezTo>
                        <a:pt x="6262" y="536"/>
                        <a:pt x="5802" y="289"/>
                        <a:pt x="5341" y="289"/>
                      </a:cubicBezTo>
                      <a:cubicBezTo>
                        <a:pt x="4937" y="289"/>
                        <a:pt x="4531" y="480"/>
                        <a:pt x="4280" y="871"/>
                      </a:cubicBezTo>
                      <a:cubicBezTo>
                        <a:pt x="4052" y="340"/>
                        <a:pt x="3556" y="70"/>
                        <a:pt x="3060" y="70"/>
                      </a:cubicBezTo>
                      <a:cubicBezTo>
                        <a:pt x="2596" y="70"/>
                        <a:pt x="2132" y="307"/>
                        <a:pt x="1889" y="787"/>
                      </a:cubicBezTo>
                      <a:cubicBezTo>
                        <a:pt x="1741" y="422"/>
                        <a:pt x="1386" y="188"/>
                        <a:pt x="1001" y="188"/>
                      </a:cubicBezTo>
                      <a:cubicBezTo>
                        <a:pt x="982" y="188"/>
                        <a:pt x="964" y="188"/>
                        <a:pt x="945" y="189"/>
                      </a:cubicBezTo>
                      <a:cubicBezTo>
                        <a:pt x="347" y="249"/>
                        <a:pt x="13" y="823"/>
                        <a:pt x="1" y="1373"/>
                      </a:cubicBezTo>
                      <a:cubicBezTo>
                        <a:pt x="1" y="1420"/>
                        <a:pt x="40" y="1444"/>
                        <a:pt x="78" y="1444"/>
                      </a:cubicBezTo>
                      <a:cubicBezTo>
                        <a:pt x="117" y="1444"/>
                        <a:pt x="156" y="1420"/>
                        <a:pt x="156" y="1373"/>
                      </a:cubicBezTo>
                      <a:cubicBezTo>
                        <a:pt x="168" y="942"/>
                        <a:pt x="395" y="524"/>
                        <a:pt x="825" y="404"/>
                      </a:cubicBezTo>
                      <a:cubicBezTo>
                        <a:pt x="892" y="387"/>
                        <a:pt x="957" y="379"/>
                        <a:pt x="1022" y="379"/>
                      </a:cubicBezTo>
                      <a:cubicBezTo>
                        <a:pt x="1412" y="379"/>
                        <a:pt x="1749" y="675"/>
                        <a:pt x="1770" y="1086"/>
                      </a:cubicBezTo>
                      <a:cubicBezTo>
                        <a:pt x="1770" y="1145"/>
                        <a:pt x="1818" y="1179"/>
                        <a:pt x="1864" y="1179"/>
                      </a:cubicBezTo>
                      <a:cubicBezTo>
                        <a:pt x="1902" y="1179"/>
                        <a:pt x="1938" y="1157"/>
                        <a:pt x="1949" y="1110"/>
                      </a:cubicBezTo>
                      <a:cubicBezTo>
                        <a:pt x="2099" y="540"/>
                        <a:pt x="2576" y="256"/>
                        <a:pt x="3056" y="256"/>
                      </a:cubicBezTo>
                      <a:cubicBezTo>
                        <a:pt x="3533" y="256"/>
                        <a:pt x="4012" y="537"/>
                        <a:pt x="4172" y="1098"/>
                      </a:cubicBezTo>
                      <a:cubicBezTo>
                        <a:pt x="4186" y="1138"/>
                        <a:pt x="4223" y="1160"/>
                        <a:pt x="4258" y="1160"/>
                      </a:cubicBezTo>
                      <a:cubicBezTo>
                        <a:pt x="4286" y="1160"/>
                        <a:pt x="4312" y="1147"/>
                        <a:pt x="4328" y="1122"/>
                      </a:cubicBezTo>
                      <a:cubicBezTo>
                        <a:pt x="4554" y="686"/>
                        <a:pt x="4955" y="470"/>
                        <a:pt x="5350" y="470"/>
                      </a:cubicBezTo>
                      <a:cubicBezTo>
                        <a:pt x="5788" y="470"/>
                        <a:pt x="6220" y="736"/>
                        <a:pt x="6396" y="1265"/>
                      </a:cubicBezTo>
                      <a:cubicBezTo>
                        <a:pt x="6408" y="1307"/>
                        <a:pt x="6444" y="1328"/>
                        <a:pt x="6480" y="1328"/>
                      </a:cubicBezTo>
                      <a:cubicBezTo>
                        <a:pt x="6515" y="1328"/>
                        <a:pt x="6551" y="1307"/>
                        <a:pt x="6563" y="1265"/>
                      </a:cubicBezTo>
                      <a:cubicBezTo>
                        <a:pt x="6740" y="756"/>
                        <a:pt x="7198" y="485"/>
                        <a:pt x="7659" y="485"/>
                      </a:cubicBezTo>
                      <a:cubicBezTo>
                        <a:pt x="8042" y="485"/>
                        <a:pt x="8427" y="671"/>
                        <a:pt x="8655" y="1062"/>
                      </a:cubicBezTo>
                      <a:cubicBezTo>
                        <a:pt x="8673" y="1086"/>
                        <a:pt x="8703" y="1098"/>
                        <a:pt x="8733" y="1098"/>
                      </a:cubicBezTo>
                      <a:cubicBezTo>
                        <a:pt x="8763" y="1098"/>
                        <a:pt x="8793" y="1086"/>
                        <a:pt x="8810" y="1062"/>
                      </a:cubicBezTo>
                      <a:cubicBezTo>
                        <a:pt x="9040" y="598"/>
                        <a:pt x="9475" y="376"/>
                        <a:pt x="9909" y="376"/>
                      </a:cubicBezTo>
                      <a:cubicBezTo>
                        <a:pt x="10425" y="376"/>
                        <a:pt x="10938" y="691"/>
                        <a:pt x="11094" y="1289"/>
                      </a:cubicBezTo>
                      <a:cubicBezTo>
                        <a:pt x="11107" y="1331"/>
                        <a:pt x="11150" y="1356"/>
                        <a:pt x="11190" y="1356"/>
                      </a:cubicBezTo>
                      <a:cubicBezTo>
                        <a:pt x="11218" y="1356"/>
                        <a:pt x="11246" y="1343"/>
                        <a:pt x="11261" y="1313"/>
                      </a:cubicBezTo>
                      <a:cubicBezTo>
                        <a:pt x="11497" y="813"/>
                        <a:pt x="12044" y="424"/>
                        <a:pt x="12546" y="424"/>
                      </a:cubicBezTo>
                      <a:cubicBezTo>
                        <a:pt x="12884" y="424"/>
                        <a:pt x="13201" y="600"/>
                        <a:pt x="13389" y="1038"/>
                      </a:cubicBezTo>
                      <a:cubicBezTo>
                        <a:pt x="13404" y="1068"/>
                        <a:pt x="13433" y="1081"/>
                        <a:pt x="13464" y="1081"/>
                      </a:cubicBezTo>
                      <a:cubicBezTo>
                        <a:pt x="13506" y="1081"/>
                        <a:pt x="13549" y="1056"/>
                        <a:pt x="13556" y="1014"/>
                      </a:cubicBezTo>
                      <a:cubicBezTo>
                        <a:pt x="13704" y="463"/>
                        <a:pt x="14170" y="188"/>
                        <a:pt x="14635" y="188"/>
                      </a:cubicBezTo>
                      <a:cubicBezTo>
                        <a:pt x="15108" y="188"/>
                        <a:pt x="15581" y="472"/>
                        <a:pt x="15720" y="1038"/>
                      </a:cubicBezTo>
                      <a:cubicBezTo>
                        <a:pt x="15732" y="1080"/>
                        <a:pt x="15767" y="1101"/>
                        <a:pt x="15803" y="1101"/>
                      </a:cubicBezTo>
                      <a:cubicBezTo>
                        <a:pt x="15839" y="1101"/>
                        <a:pt x="15875" y="1080"/>
                        <a:pt x="15887" y="1038"/>
                      </a:cubicBezTo>
                      <a:cubicBezTo>
                        <a:pt x="16055" y="539"/>
                        <a:pt x="16489" y="293"/>
                        <a:pt x="16921" y="293"/>
                      </a:cubicBezTo>
                      <a:cubicBezTo>
                        <a:pt x="17380" y="293"/>
                        <a:pt x="17837" y="569"/>
                        <a:pt x="17979" y="1110"/>
                      </a:cubicBezTo>
                      <a:cubicBezTo>
                        <a:pt x="17992" y="1148"/>
                        <a:pt x="18029" y="1170"/>
                        <a:pt x="18067" y="1170"/>
                      </a:cubicBezTo>
                      <a:cubicBezTo>
                        <a:pt x="18098" y="1170"/>
                        <a:pt x="18130" y="1154"/>
                        <a:pt x="18146" y="1122"/>
                      </a:cubicBezTo>
                      <a:cubicBezTo>
                        <a:pt x="18347" y="677"/>
                        <a:pt x="18753" y="466"/>
                        <a:pt x="19159" y="466"/>
                      </a:cubicBezTo>
                      <a:cubicBezTo>
                        <a:pt x="19649" y="466"/>
                        <a:pt x="20138" y="773"/>
                        <a:pt x="20262" y="1349"/>
                      </a:cubicBezTo>
                      <a:cubicBezTo>
                        <a:pt x="20281" y="1400"/>
                        <a:pt x="20321" y="1422"/>
                        <a:pt x="20362" y="1422"/>
                      </a:cubicBezTo>
                      <a:cubicBezTo>
                        <a:pt x="20425" y="1422"/>
                        <a:pt x="20487" y="1369"/>
                        <a:pt x="20465" y="1289"/>
                      </a:cubicBezTo>
                      <a:cubicBezTo>
                        <a:pt x="20319" y="634"/>
                        <a:pt x="19754" y="267"/>
                        <a:pt x="19185" y="267"/>
                      </a:cubicBezTo>
                      <a:cubicBezTo>
                        <a:pt x="18778" y="267"/>
                        <a:pt x="18370" y="455"/>
                        <a:pt x="18110" y="859"/>
                      </a:cubicBezTo>
                      <a:cubicBezTo>
                        <a:pt x="17887" y="350"/>
                        <a:pt x="17416" y="93"/>
                        <a:pt x="16945" y="93"/>
                      </a:cubicBezTo>
                      <a:cubicBezTo>
                        <a:pt x="16507" y="93"/>
                        <a:pt x="16069" y="314"/>
                        <a:pt x="15827" y="763"/>
                      </a:cubicBezTo>
                      <a:cubicBezTo>
                        <a:pt x="15600" y="255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0" name="Google Shape;2500;p27"/>
                <p:cNvSpPr/>
                <p:nvPr/>
              </p:nvSpPr>
              <p:spPr>
                <a:xfrm>
                  <a:off x="4977052" y="1038608"/>
                  <a:ext cx="4387686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0" h="1444" extrusionOk="0">
                      <a:moveTo>
                        <a:pt x="14650" y="0"/>
                      </a:moveTo>
                      <a:cubicBezTo>
                        <a:pt x="14175" y="0"/>
                        <a:pt x="13699" y="254"/>
                        <a:pt x="13472" y="762"/>
                      </a:cubicBezTo>
                      <a:cubicBezTo>
                        <a:pt x="13250" y="394"/>
                        <a:pt x="12919" y="240"/>
                        <a:pt x="12571" y="240"/>
                      </a:cubicBezTo>
                      <a:cubicBezTo>
                        <a:pt x="12060" y="240"/>
                        <a:pt x="11512" y="573"/>
                        <a:pt x="11213" y="1049"/>
                      </a:cubicBezTo>
                      <a:cubicBezTo>
                        <a:pt x="10974" y="487"/>
                        <a:pt x="10446" y="194"/>
                        <a:pt x="9916" y="194"/>
                      </a:cubicBezTo>
                      <a:cubicBezTo>
                        <a:pt x="9465" y="194"/>
                        <a:pt x="9013" y="406"/>
                        <a:pt x="8739" y="846"/>
                      </a:cubicBezTo>
                      <a:cubicBezTo>
                        <a:pt x="8470" y="484"/>
                        <a:pt x="8071" y="308"/>
                        <a:pt x="7673" y="308"/>
                      </a:cubicBezTo>
                      <a:cubicBezTo>
                        <a:pt x="7204" y="308"/>
                        <a:pt x="6737" y="553"/>
                        <a:pt x="6491" y="1025"/>
                      </a:cubicBezTo>
                      <a:cubicBezTo>
                        <a:pt x="6261" y="546"/>
                        <a:pt x="5799" y="299"/>
                        <a:pt x="5336" y="299"/>
                      </a:cubicBezTo>
                      <a:cubicBezTo>
                        <a:pt x="4933" y="299"/>
                        <a:pt x="4530" y="486"/>
                        <a:pt x="4280" y="870"/>
                      </a:cubicBezTo>
                      <a:cubicBezTo>
                        <a:pt x="4053" y="342"/>
                        <a:pt x="3561" y="76"/>
                        <a:pt x="3069" y="76"/>
                      </a:cubicBezTo>
                      <a:cubicBezTo>
                        <a:pt x="2602" y="76"/>
                        <a:pt x="2134" y="315"/>
                        <a:pt x="1889" y="798"/>
                      </a:cubicBezTo>
                      <a:cubicBezTo>
                        <a:pt x="1744" y="440"/>
                        <a:pt x="1399" y="197"/>
                        <a:pt x="1022" y="197"/>
                      </a:cubicBezTo>
                      <a:cubicBezTo>
                        <a:pt x="997" y="197"/>
                        <a:pt x="971" y="198"/>
                        <a:pt x="945" y="200"/>
                      </a:cubicBezTo>
                      <a:cubicBezTo>
                        <a:pt x="347" y="260"/>
                        <a:pt x="13" y="834"/>
                        <a:pt x="1" y="1372"/>
                      </a:cubicBezTo>
                      <a:cubicBezTo>
                        <a:pt x="1" y="1420"/>
                        <a:pt x="40" y="1443"/>
                        <a:pt x="78" y="1443"/>
                      </a:cubicBezTo>
                      <a:cubicBezTo>
                        <a:pt x="117" y="1443"/>
                        <a:pt x="156" y="1420"/>
                        <a:pt x="156" y="1372"/>
                      </a:cubicBezTo>
                      <a:cubicBezTo>
                        <a:pt x="168" y="941"/>
                        <a:pt x="395" y="523"/>
                        <a:pt x="825" y="415"/>
                      </a:cubicBezTo>
                      <a:cubicBezTo>
                        <a:pt x="895" y="396"/>
                        <a:pt x="964" y="387"/>
                        <a:pt x="1032" y="387"/>
                      </a:cubicBezTo>
                      <a:cubicBezTo>
                        <a:pt x="1420" y="387"/>
                        <a:pt x="1760" y="690"/>
                        <a:pt x="1770" y="1097"/>
                      </a:cubicBezTo>
                      <a:cubicBezTo>
                        <a:pt x="1770" y="1160"/>
                        <a:pt x="1823" y="1193"/>
                        <a:pt x="1874" y="1193"/>
                      </a:cubicBezTo>
                      <a:cubicBezTo>
                        <a:pt x="1921" y="1193"/>
                        <a:pt x="1967" y="1166"/>
                        <a:pt x="1973" y="1109"/>
                      </a:cubicBezTo>
                      <a:cubicBezTo>
                        <a:pt x="2124" y="536"/>
                        <a:pt x="2605" y="250"/>
                        <a:pt x="3086" y="250"/>
                      </a:cubicBezTo>
                      <a:cubicBezTo>
                        <a:pt x="3558" y="250"/>
                        <a:pt x="4030" y="528"/>
                        <a:pt x="4184" y="1085"/>
                      </a:cubicBezTo>
                      <a:cubicBezTo>
                        <a:pt x="4198" y="1132"/>
                        <a:pt x="4237" y="1156"/>
                        <a:pt x="4275" y="1156"/>
                      </a:cubicBezTo>
                      <a:cubicBezTo>
                        <a:pt x="4306" y="1156"/>
                        <a:pt x="4336" y="1141"/>
                        <a:pt x="4352" y="1109"/>
                      </a:cubicBezTo>
                      <a:cubicBezTo>
                        <a:pt x="4571" y="676"/>
                        <a:pt x="4968" y="462"/>
                        <a:pt x="5361" y="462"/>
                      </a:cubicBezTo>
                      <a:cubicBezTo>
                        <a:pt x="5804" y="462"/>
                        <a:pt x="6243" y="733"/>
                        <a:pt x="6420" y="1264"/>
                      </a:cubicBezTo>
                      <a:cubicBezTo>
                        <a:pt x="6432" y="1300"/>
                        <a:pt x="6468" y="1318"/>
                        <a:pt x="6503" y="1318"/>
                      </a:cubicBezTo>
                      <a:cubicBezTo>
                        <a:pt x="6539" y="1318"/>
                        <a:pt x="6575" y="1300"/>
                        <a:pt x="6587" y="1264"/>
                      </a:cubicBezTo>
                      <a:cubicBezTo>
                        <a:pt x="6763" y="748"/>
                        <a:pt x="7222" y="478"/>
                        <a:pt x="7683" y="478"/>
                      </a:cubicBezTo>
                      <a:cubicBezTo>
                        <a:pt x="8066" y="478"/>
                        <a:pt x="8451" y="664"/>
                        <a:pt x="8679" y="1049"/>
                      </a:cubicBezTo>
                      <a:cubicBezTo>
                        <a:pt x="8697" y="1073"/>
                        <a:pt x="8724" y="1085"/>
                        <a:pt x="8751" y="1085"/>
                      </a:cubicBezTo>
                      <a:cubicBezTo>
                        <a:pt x="8778" y="1085"/>
                        <a:pt x="8804" y="1073"/>
                        <a:pt x="8822" y="1049"/>
                      </a:cubicBezTo>
                      <a:cubicBezTo>
                        <a:pt x="9056" y="587"/>
                        <a:pt x="9490" y="367"/>
                        <a:pt x="9922" y="367"/>
                      </a:cubicBezTo>
                      <a:cubicBezTo>
                        <a:pt x="10440" y="367"/>
                        <a:pt x="10955" y="683"/>
                        <a:pt x="11117" y="1276"/>
                      </a:cubicBezTo>
                      <a:cubicBezTo>
                        <a:pt x="11131" y="1318"/>
                        <a:pt x="11174" y="1343"/>
                        <a:pt x="11213" y="1343"/>
                      </a:cubicBezTo>
                      <a:cubicBezTo>
                        <a:pt x="11242" y="1343"/>
                        <a:pt x="11270" y="1330"/>
                        <a:pt x="11285" y="1300"/>
                      </a:cubicBezTo>
                      <a:cubicBezTo>
                        <a:pt x="11521" y="806"/>
                        <a:pt x="12071" y="414"/>
                        <a:pt x="12574" y="414"/>
                      </a:cubicBezTo>
                      <a:cubicBezTo>
                        <a:pt x="12910" y="414"/>
                        <a:pt x="13226" y="589"/>
                        <a:pt x="13413" y="1025"/>
                      </a:cubicBezTo>
                      <a:cubicBezTo>
                        <a:pt x="13428" y="1060"/>
                        <a:pt x="13458" y="1074"/>
                        <a:pt x="13488" y="1074"/>
                      </a:cubicBezTo>
                      <a:cubicBezTo>
                        <a:pt x="13530" y="1074"/>
                        <a:pt x="13573" y="1048"/>
                        <a:pt x="13580" y="1013"/>
                      </a:cubicBezTo>
                      <a:cubicBezTo>
                        <a:pt x="13723" y="454"/>
                        <a:pt x="14191" y="176"/>
                        <a:pt x="14657" y="176"/>
                      </a:cubicBezTo>
                      <a:cubicBezTo>
                        <a:pt x="15129" y="176"/>
                        <a:pt x="15599" y="460"/>
                        <a:pt x="15732" y="1025"/>
                      </a:cubicBezTo>
                      <a:cubicBezTo>
                        <a:pt x="15750" y="1067"/>
                        <a:pt x="15788" y="1088"/>
                        <a:pt x="15826" y="1088"/>
                      </a:cubicBezTo>
                      <a:cubicBezTo>
                        <a:pt x="15863" y="1088"/>
                        <a:pt x="15899" y="1067"/>
                        <a:pt x="15911" y="1025"/>
                      </a:cubicBezTo>
                      <a:cubicBezTo>
                        <a:pt x="16079" y="526"/>
                        <a:pt x="16510" y="280"/>
                        <a:pt x="16941" y="280"/>
                      </a:cubicBezTo>
                      <a:cubicBezTo>
                        <a:pt x="17398" y="280"/>
                        <a:pt x="17855" y="556"/>
                        <a:pt x="18003" y="1097"/>
                      </a:cubicBezTo>
                      <a:cubicBezTo>
                        <a:pt x="18016" y="1138"/>
                        <a:pt x="18053" y="1159"/>
                        <a:pt x="18089" y="1159"/>
                      </a:cubicBezTo>
                      <a:cubicBezTo>
                        <a:pt x="18116" y="1159"/>
                        <a:pt x="18143" y="1147"/>
                        <a:pt x="18158" y="1121"/>
                      </a:cubicBezTo>
                      <a:cubicBezTo>
                        <a:pt x="18364" y="671"/>
                        <a:pt x="18775" y="457"/>
                        <a:pt x="19183" y="457"/>
                      </a:cubicBezTo>
                      <a:cubicBezTo>
                        <a:pt x="19674" y="457"/>
                        <a:pt x="20162" y="767"/>
                        <a:pt x="20286" y="1348"/>
                      </a:cubicBezTo>
                      <a:cubicBezTo>
                        <a:pt x="20300" y="1390"/>
                        <a:pt x="20335" y="1408"/>
                        <a:pt x="20370" y="1408"/>
                      </a:cubicBezTo>
                      <a:cubicBezTo>
                        <a:pt x="20424" y="1408"/>
                        <a:pt x="20480" y="1365"/>
                        <a:pt x="20465" y="1300"/>
                      </a:cubicBezTo>
                      <a:cubicBezTo>
                        <a:pt x="20319" y="640"/>
                        <a:pt x="19757" y="275"/>
                        <a:pt x="19190" y="275"/>
                      </a:cubicBezTo>
                      <a:cubicBezTo>
                        <a:pt x="18782" y="275"/>
                        <a:pt x="18371" y="464"/>
                        <a:pt x="18110" y="870"/>
                      </a:cubicBezTo>
                      <a:cubicBezTo>
                        <a:pt x="17886" y="358"/>
                        <a:pt x="17411" y="97"/>
                        <a:pt x="16936" y="97"/>
                      </a:cubicBezTo>
                      <a:cubicBezTo>
                        <a:pt x="16501" y="97"/>
                        <a:pt x="16067" y="316"/>
                        <a:pt x="15827" y="762"/>
                      </a:cubicBezTo>
                      <a:cubicBezTo>
                        <a:pt x="15600" y="254"/>
                        <a:pt x="15125" y="0"/>
                        <a:pt x="146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1" name="Google Shape;2501;p27"/>
                <p:cNvSpPr/>
                <p:nvPr/>
              </p:nvSpPr>
              <p:spPr>
                <a:xfrm>
                  <a:off x="4979623" y="1579578"/>
                  <a:ext cx="4386615" cy="311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3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0" y="430"/>
                        <a:pt x="1386" y="196"/>
                        <a:pt x="990" y="196"/>
                      </a:cubicBezTo>
                      <a:cubicBezTo>
                        <a:pt x="971" y="196"/>
                        <a:pt x="952" y="196"/>
                        <a:pt x="933" y="198"/>
                      </a:cubicBezTo>
                      <a:cubicBezTo>
                        <a:pt x="335" y="257"/>
                        <a:pt x="13" y="831"/>
                        <a:pt x="1" y="1381"/>
                      </a:cubicBezTo>
                      <a:cubicBezTo>
                        <a:pt x="1" y="1429"/>
                        <a:pt x="36" y="1453"/>
                        <a:pt x="72" y="1453"/>
                      </a:cubicBezTo>
                      <a:cubicBezTo>
                        <a:pt x="108" y="1453"/>
                        <a:pt x="144" y="1429"/>
                        <a:pt x="144" y="1381"/>
                      </a:cubicBezTo>
                      <a:cubicBezTo>
                        <a:pt x="168" y="951"/>
                        <a:pt x="383" y="532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4"/>
                        <a:pt x="1814" y="1188"/>
                        <a:pt x="1857" y="1188"/>
                      </a:cubicBezTo>
                      <a:cubicBezTo>
                        <a:pt x="1892" y="1188"/>
                        <a:pt x="1926" y="1166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32" y="602"/>
                        <a:pt x="9466" y="382"/>
                        <a:pt x="9898" y="382"/>
                      </a:cubicBezTo>
                      <a:cubicBezTo>
                        <a:pt x="10416" y="382"/>
                        <a:pt x="10931" y="698"/>
                        <a:pt x="11094" y="1297"/>
                      </a:cubicBezTo>
                      <a:cubicBezTo>
                        <a:pt x="11100" y="1339"/>
                        <a:pt x="11144" y="1364"/>
                        <a:pt x="11183" y="1364"/>
                      </a:cubicBezTo>
                      <a:cubicBezTo>
                        <a:pt x="11212" y="1364"/>
                        <a:pt x="11239" y="1351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705" y="469"/>
                        <a:pt x="14170" y="194"/>
                        <a:pt x="14633" y="194"/>
                      </a:cubicBezTo>
                      <a:cubicBezTo>
                        <a:pt x="15102" y="194"/>
                        <a:pt x="15569" y="475"/>
                        <a:pt x="15708" y="1034"/>
                      </a:cubicBezTo>
                      <a:cubicBezTo>
                        <a:pt x="15726" y="1082"/>
                        <a:pt x="15761" y="1106"/>
                        <a:pt x="15797" y="1106"/>
                      </a:cubicBezTo>
                      <a:cubicBezTo>
                        <a:pt x="15833" y="1106"/>
                        <a:pt x="15869" y="1082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53"/>
                        <a:pt x="18028" y="1177"/>
                        <a:pt x="18063" y="1177"/>
                      </a:cubicBezTo>
                      <a:cubicBezTo>
                        <a:pt x="18091" y="1177"/>
                        <a:pt x="18118" y="1162"/>
                        <a:pt x="18134" y="1130"/>
                      </a:cubicBezTo>
                      <a:cubicBezTo>
                        <a:pt x="18340" y="686"/>
                        <a:pt x="18750" y="475"/>
                        <a:pt x="19157" y="475"/>
                      </a:cubicBezTo>
                      <a:cubicBezTo>
                        <a:pt x="19649" y="475"/>
                        <a:pt x="20138" y="782"/>
                        <a:pt x="20262" y="1357"/>
                      </a:cubicBezTo>
                      <a:cubicBezTo>
                        <a:pt x="20276" y="1409"/>
                        <a:pt x="20314" y="1431"/>
                        <a:pt x="20353" y="1431"/>
                      </a:cubicBezTo>
                      <a:cubicBezTo>
                        <a:pt x="20413" y="1431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8"/>
                        <a:pt x="17410" y="101"/>
                        <a:pt x="16937" y="101"/>
                      </a:cubicBezTo>
                      <a:cubicBezTo>
                        <a:pt x="16498" y="101"/>
                        <a:pt x="16057" y="323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2" name="Google Shape;2502;p27"/>
                <p:cNvSpPr/>
                <p:nvPr/>
              </p:nvSpPr>
              <p:spPr>
                <a:xfrm>
                  <a:off x="4979623" y="2121833"/>
                  <a:ext cx="4384901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67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7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1" y="342"/>
                        <a:pt x="3553" y="76"/>
                        <a:pt x="3061" y="76"/>
                      </a:cubicBezTo>
                      <a:cubicBezTo>
                        <a:pt x="2596" y="76"/>
                        <a:pt x="2128" y="315"/>
                        <a:pt x="1877" y="798"/>
                      </a:cubicBezTo>
                      <a:cubicBezTo>
                        <a:pt x="1743" y="440"/>
                        <a:pt x="1399" y="197"/>
                        <a:pt x="1012" y="197"/>
                      </a:cubicBezTo>
                      <a:cubicBezTo>
                        <a:pt x="986" y="197"/>
                        <a:pt x="960" y="198"/>
                        <a:pt x="933" y="201"/>
                      </a:cubicBezTo>
                      <a:cubicBezTo>
                        <a:pt x="335" y="260"/>
                        <a:pt x="13" y="834"/>
                        <a:pt x="1" y="1372"/>
                      </a:cubicBezTo>
                      <a:cubicBezTo>
                        <a:pt x="1" y="1420"/>
                        <a:pt x="36" y="1444"/>
                        <a:pt x="72" y="1444"/>
                      </a:cubicBezTo>
                      <a:cubicBezTo>
                        <a:pt x="108" y="1444"/>
                        <a:pt x="144" y="1420"/>
                        <a:pt x="144" y="1372"/>
                      </a:cubicBezTo>
                      <a:cubicBezTo>
                        <a:pt x="168" y="942"/>
                        <a:pt x="383" y="523"/>
                        <a:pt x="825" y="416"/>
                      </a:cubicBezTo>
                      <a:cubicBezTo>
                        <a:pt x="893" y="396"/>
                        <a:pt x="961" y="387"/>
                        <a:pt x="1027" y="387"/>
                      </a:cubicBezTo>
                      <a:cubicBezTo>
                        <a:pt x="1409" y="387"/>
                        <a:pt x="1749" y="690"/>
                        <a:pt x="1770" y="1097"/>
                      </a:cubicBezTo>
                      <a:cubicBezTo>
                        <a:pt x="1770" y="1151"/>
                        <a:pt x="1815" y="1182"/>
                        <a:pt x="1859" y="1182"/>
                      </a:cubicBezTo>
                      <a:cubicBezTo>
                        <a:pt x="1893" y="1182"/>
                        <a:pt x="1927" y="1163"/>
                        <a:pt x="1937" y="1121"/>
                      </a:cubicBezTo>
                      <a:cubicBezTo>
                        <a:pt x="2087" y="544"/>
                        <a:pt x="2570" y="257"/>
                        <a:pt x="3052" y="257"/>
                      </a:cubicBezTo>
                      <a:cubicBezTo>
                        <a:pt x="3529" y="257"/>
                        <a:pt x="4006" y="538"/>
                        <a:pt x="4160" y="1097"/>
                      </a:cubicBezTo>
                      <a:cubicBezTo>
                        <a:pt x="4174" y="1144"/>
                        <a:pt x="4213" y="1168"/>
                        <a:pt x="4252" y="1168"/>
                      </a:cubicBezTo>
                      <a:cubicBezTo>
                        <a:pt x="4282" y="1168"/>
                        <a:pt x="4312" y="1153"/>
                        <a:pt x="4328" y="1121"/>
                      </a:cubicBezTo>
                      <a:cubicBezTo>
                        <a:pt x="4547" y="688"/>
                        <a:pt x="4944" y="475"/>
                        <a:pt x="5336" y="475"/>
                      </a:cubicBezTo>
                      <a:cubicBezTo>
                        <a:pt x="5777" y="475"/>
                        <a:pt x="6213" y="745"/>
                        <a:pt x="6384" y="1276"/>
                      </a:cubicBezTo>
                      <a:cubicBezTo>
                        <a:pt x="6402" y="1318"/>
                        <a:pt x="6438" y="1339"/>
                        <a:pt x="6473" y="1339"/>
                      </a:cubicBezTo>
                      <a:cubicBezTo>
                        <a:pt x="6509" y="1339"/>
                        <a:pt x="6545" y="1318"/>
                        <a:pt x="6563" y="1276"/>
                      </a:cubicBezTo>
                      <a:cubicBezTo>
                        <a:pt x="6740" y="765"/>
                        <a:pt x="7201" y="495"/>
                        <a:pt x="7664" y="495"/>
                      </a:cubicBezTo>
                      <a:cubicBezTo>
                        <a:pt x="8046" y="495"/>
                        <a:pt x="8428" y="678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0"/>
                        <a:pt x="9469" y="365"/>
                        <a:pt x="9908" y="365"/>
                      </a:cubicBezTo>
                      <a:cubicBezTo>
                        <a:pt x="10427" y="365"/>
                        <a:pt x="10944" y="680"/>
                        <a:pt x="11105" y="1276"/>
                      </a:cubicBezTo>
                      <a:cubicBezTo>
                        <a:pt x="11119" y="1317"/>
                        <a:pt x="11156" y="1339"/>
                        <a:pt x="11192" y="1339"/>
                      </a:cubicBezTo>
                      <a:cubicBezTo>
                        <a:pt x="11219" y="1339"/>
                        <a:pt x="11245" y="1326"/>
                        <a:pt x="11261" y="1300"/>
                      </a:cubicBezTo>
                      <a:cubicBezTo>
                        <a:pt x="11504" y="800"/>
                        <a:pt x="12054" y="411"/>
                        <a:pt x="12557" y="411"/>
                      </a:cubicBezTo>
                      <a:cubicBezTo>
                        <a:pt x="12896" y="411"/>
                        <a:pt x="13213" y="588"/>
                        <a:pt x="13401" y="1025"/>
                      </a:cubicBezTo>
                      <a:cubicBezTo>
                        <a:pt x="13416" y="1055"/>
                        <a:pt x="13443" y="1069"/>
                        <a:pt x="13472" y="1069"/>
                      </a:cubicBezTo>
                      <a:cubicBezTo>
                        <a:pt x="13512" y="1069"/>
                        <a:pt x="13554" y="1043"/>
                        <a:pt x="13568" y="1002"/>
                      </a:cubicBezTo>
                      <a:cubicBezTo>
                        <a:pt x="13716" y="450"/>
                        <a:pt x="14179" y="175"/>
                        <a:pt x="14641" y="175"/>
                      </a:cubicBezTo>
                      <a:cubicBezTo>
                        <a:pt x="15111" y="175"/>
                        <a:pt x="15581" y="459"/>
                        <a:pt x="15720" y="1025"/>
                      </a:cubicBezTo>
                      <a:cubicBezTo>
                        <a:pt x="15732" y="1067"/>
                        <a:pt x="15767" y="1088"/>
                        <a:pt x="15805" y="1088"/>
                      </a:cubicBezTo>
                      <a:cubicBezTo>
                        <a:pt x="15842" y="1088"/>
                        <a:pt x="15881" y="1067"/>
                        <a:pt x="15899" y="1025"/>
                      </a:cubicBezTo>
                      <a:cubicBezTo>
                        <a:pt x="16067" y="526"/>
                        <a:pt x="16498" y="281"/>
                        <a:pt x="16929" y="281"/>
                      </a:cubicBezTo>
                      <a:cubicBezTo>
                        <a:pt x="17386" y="281"/>
                        <a:pt x="17843" y="556"/>
                        <a:pt x="17991" y="1097"/>
                      </a:cubicBezTo>
                      <a:cubicBezTo>
                        <a:pt x="17997" y="1136"/>
                        <a:pt x="18032" y="1157"/>
                        <a:pt x="18068" y="1157"/>
                      </a:cubicBezTo>
                      <a:cubicBezTo>
                        <a:pt x="18098" y="1157"/>
                        <a:pt x="18130" y="1142"/>
                        <a:pt x="18146" y="1109"/>
                      </a:cubicBezTo>
                      <a:cubicBezTo>
                        <a:pt x="18352" y="665"/>
                        <a:pt x="18762" y="454"/>
                        <a:pt x="19169" y="454"/>
                      </a:cubicBezTo>
                      <a:cubicBezTo>
                        <a:pt x="19661" y="454"/>
                        <a:pt x="20150" y="761"/>
                        <a:pt x="20274" y="1336"/>
                      </a:cubicBezTo>
                      <a:cubicBezTo>
                        <a:pt x="20284" y="1387"/>
                        <a:pt x="20323" y="1410"/>
                        <a:pt x="20361" y="1410"/>
                      </a:cubicBezTo>
                      <a:cubicBezTo>
                        <a:pt x="20414" y="1410"/>
                        <a:pt x="20467" y="1369"/>
                        <a:pt x="20453" y="1300"/>
                      </a:cubicBezTo>
                      <a:cubicBezTo>
                        <a:pt x="20307" y="645"/>
                        <a:pt x="19746" y="279"/>
                        <a:pt x="19178" y="279"/>
                      </a:cubicBezTo>
                      <a:cubicBezTo>
                        <a:pt x="18772" y="279"/>
                        <a:pt x="18363" y="466"/>
                        <a:pt x="18098" y="870"/>
                      </a:cubicBezTo>
                      <a:cubicBezTo>
                        <a:pt x="17880" y="359"/>
                        <a:pt x="17404" y="98"/>
                        <a:pt x="16928" y="98"/>
                      </a:cubicBezTo>
                      <a:cubicBezTo>
                        <a:pt x="16492" y="98"/>
                        <a:pt x="16055" y="317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3" name="Google Shape;2503;p27"/>
                <p:cNvSpPr/>
                <p:nvPr/>
              </p:nvSpPr>
              <p:spPr>
                <a:xfrm>
                  <a:off x="4979623" y="2662802"/>
                  <a:ext cx="4386829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6" h="1450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7"/>
                      </a:cubicBezTo>
                      <a:cubicBezTo>
                        <a:pt x="10963" y="486"/>
                        <a:pt x="10437" y="193"/>
                        <a:pt x="9909" y="193"/>
                      </a:cubicBezTo>
                      <a:cubicBezTo>
                        <a:pt x="9456" y="193"/>
                        <a:pt x="9003" y="409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6"/>
                        <a:pt x="933" y="198"/>
                      </a:cubicBezTo>
                      <a:cubicBezTo>
                        <a:pt x="335" y="258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51"/>
                        <a:pt x="383" y="533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4"/>
                      </a:cubicBezTo>
                      <a:cubicBezTo>
                        <a:pt x="6402" y="1316"/>
                        <a:pt x="6438" y="1336"/>
                        <a:pt x="6473" y="1336"/>
                      </a:cubicBezTo>
                      <a:cubicBezTo>
                        <a:pt x="6509" y="1336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7" y="590"/>
                        <a:pt x="9467" y="365"/>
                        <a:pt x="9905" y="365"/>
                      </a:cubicBezTo>
                      <a:cubicBezTo>
                        <a:pt x="10428" y="365"/>
                        <a:pt x="10949" y="686"/>
                        <a:pt x="11105" y="1298"/>
                      </a:cubicBezTo>
                      <a:cubicBezTo>
                        <a:pt x="11118" y="1336"/>
                        <a:pt x="11152" y="1358"/>
                        <a:pt x="11187" y="1358"/>
                      </a:cubicBezTo>
                      <a:cubicBezTo>
                        <a:pt x="11215" y="1358"/>
                        <a:pt x="11244" y="1342"/>
                        <a:pt x="11261" y="1310"/>
                      </a:cubicBezTo>
                      <a:cubicBezTo>
                        <a:pt x="11503" y="817"/>
                        <a:pt x="12052" y="432"/>
                        <a:pt x="12555" y="432"/>
                      </a:cubicBezTo>
                      <a:cubicBezTo>
                        <a:pt x="12894" y="432"/>
                        <a:pt x="13213" y="608"/>
                        <a:pt x="13401" y="1047"/>
                      </a:cubicBezTo>
                      <a:cubicBezTo>
                        <a:pt x="13415" y="1075"/>
                        <a:pt x="13440" y="1086"/>
                        <a:pt x="13467" y="1086"/>
                      </a:cubicBezTo>
                      <a:cubicBezTo>
                        <a:pt x="13508" y="1086"/>
                        <a:pt x="13553" y="1059"/>
                        <a:pt x="13568" y="1023"/>
                      </a:cubicBezTo>
                      <a:cubicBezTo>
                        <a:pt x="13717" y="470"/>
                        <a:pt x="14181" y="195"/>
                        <a:pt x="14645" y="195"/>
                      </a:cubicBezTo>
                      <a:cubicBezTo>
                        <a:pt x="15114" y="195"/>
                        <a:pt x="15581" y="476"/>
                        <a:pt x="15720" y="1035"/>
                      </a:cubicBezTo>
                      <a:cubicBezTo>
                        <a:pt x="15732" y="1076"/>
                        <a:pt x="15767" y="1097"/>
                        <a:pt x="15805" y="1097"/>
                      </a:cubicBezTo>
                      <a:cubicBezTo>
                        <a:pt x="15842" y="1097"/>
                        <a:pt x="15881" y="1076"/>
                        <a:pt x="15899" y="1035"/>
                      </a:cubicBezTo>
                      <a:cubicBezTo>
                        <a:pt x="16067" y="541"/>
                        <a:pt x="16497" y="299"/>
                        <a:pt x="16929" y="299"/>
                      </a:cubicBezTo>
                      <a:cubicBezTo>
                        <a:pt x="17385" y="299"/>
                        <a:pt x="17843" y="571"/>
                        <a:pt x="17991" y="1106"/>
                      </a:cubicBezTo>
                      <a:cubicBezTo>
                        <a:pt x="18004" y="1147"/>
                        <a:pt x="18041" y="1168"/>
                        <a:pt x="18077" y="1168"/>
                      </a:cubicBezTo>
                      <a:cubicBezTo>
                        <a:pt x="18104" y="1168"/>
                        <a:pt x="18131" y="1156"/>
                        <a:pt x="18146" y="1130"/>
                      </a:cubicBezTo>
                      <a:cubicBezTo>
                        <a:pt x="18352" y="680"/>
                        <a:pt x="18763" y="466"/>
                        <a:pt x="19171" y="466"/>
                      </a:cubicBezTo>
                      <a:cubicBezTo>
                        <a:pt x="19662" y="466"/>
                        <a:pt x="20150" y="776"/>
                        <a:pt x="20274" y="1357"/>
                      </a:cubicBezTo>
                      <a:cubicBezTo>
                        <a:pt x="20288" y="1403"/>
                        <a:pt x="20322" y="1422"/>
                        <a:pt x="20358" y="1422"/>
                      </a:cubicBezTo>
                      <a:cubicBezTo>
                        <a:pt x="20415" y="1422"/>
                        <a:pt x="20475" y="1371"/>
                        <a:pt x="20453" y="1298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7"/>
                        <a:pt x="17408" y="97"/>
                        <a:pt x="16933" y="97"/>
                      </a:cubicBezTo>
                      <a:cubicBezTo>
                        <a:pt x="16495" y="97"/>
                        <a:pt x="16056" y="318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4" name="Google Shape;2504;p27"/>
                <p:cNvSpPr/>
                <p:nvPr/>
              </p:nvSpPr>
              <p:spPr>
                <a:xfrm>
                  <a:off x="4979623" y="3205700"/>
                  <a:ext cx="4386615" cy="308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2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4"/>
                        <a:pt x="12567" y="244"/>
                      </a:cubicBezTo>
                      <a:cubicBezTo>
                        <a:pt x="12058" y="244"/>
                        <a:pt x="11507" y="578"/>
                        <a:pt x="11201" y="1047"/>
                      </a:cubicBezTo>
                      <a:cubicBezTo>
                        <a:pt x="10962" y="485"/>
                        <a:pt x="10434" y="192"/>
                        <a:pt x="9904" y="192"/>
                      </a:cubicBezTo>
                      <a:cubicBezTo>
                        <a:pt x="9453" y="192"/>
                        <a:pt x="9001" y="404"/>
                        <a:pt x="8727" y="843"/>
                      </a:cubicBezTo>
                      <a:cubicBezTo>
                        <a:pt x="8458" y="482"/>
                        <a:pt x="8059" y="306"/>
                        <a:pt x="7662" y="306"/>
                      </a:cubicBezTo>
                      <a:cubicBezTo>
                        <a:pt x="7194" y="306"/>
                        <a:pt x="6731" y="550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9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5"/>
                        <a:pt x="1012" y="195"/>
                      </a:cubicBezTo>
                      <a:cubicBezTo>
                        <a:pt x="986" y="195"/>
                        <a:pt x="960" y="196"/>
                        <a:pt x="933" y="198"/>
                      </a:cubicBezTo>
                      <a:cubicBezTo>
                        <a:pt x="335" y="258"/>
                        <a:pt x="13" y="832"/>
                        <a:pt x="1" y="1369"/>
                      </a:cubicBezTo>
                      <a:cubicBezTo>
                        <a:pt x="1" y="1417"/>
                        <a:pt x="36" y="1441"/>
                        <a:pt x="72" y="1441"/>
                      </a:cubicBezTo>
                      <a:cubicBezTo>
                        <a:pt x="108" y="1441"/>
                        <a:pt x="144" y="1417"/>
                        <a:pt x="144" y="1369"/>
                      </a:cubicBezTo>
                      <a:cubicBezTo>
                        <a:pt x="168" y="939"/>
                        <a:pt x="383" y="533"/>
                        <a:pt x="825" y="413"/>
                      </a:cubicBezTo>
                      <a:cubicBezTo>
                        <a:pt x="893" y="394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5"/>
                      </a:cubicBezTo>
                      <a:cubicBezTo>
                        <a:pt x="1770" y="1148"/>
                        <a:pt x="1815" y="1179"/>
                        <a:pt x="1859" y="1179"/>
                      </a:cubicBezTo>
                      <a:cubicBezTo>
                        <a:pt x="1893" y="1179"/>
                        <a:pt x="1927" y="1160"/>
                        <a:pt x="1937" y="1118"/>
                      </a:cubicBezTo>
                      <a:cubicBezTo>
                        <a:pt x="2087" y="548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3" y="1145"/>
                        <a:pt x="4211" y="1167"/>
                        <a:pt x="4248" y="1167"/>
                      </a:cubicBezTo>
                      <a:cubicBezTo>
                        <a:pt x="4280" y="1167"/>
                        <a:pt x="4311" y="1151"/>
                        <a:pt x="4328" y="1118"/>
                      </a:cubicBezTo>
                      <a:cubicBezTo>
                        <a:pt x="4547" y="685"/>
                        <a:pt x="4944" y="472"/>
                        <a:pt x="5336" y="472"/>
                      </a:cubicBezTo>
                      <a:cubicBezTo>
                        <a:pt x="5777" y="472"/>
                        <a:pt x="6213" y="742"/>
                        <a:pt x="6384" y="1274"/>
                      </a:cubicBezTo>
                      <a:cubicBezTo>
                        <a:pt x="6402" y="1316"/>
                        <a:pt x="6438" y="1337"/>
                        <a:pt x="6473" y="1337"/>
                      </a:cubicBezTo>
                      <a:cubicBezTo>
                        <a:pt x="6509" y="1337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9"/>
                      </a:cubicBezTo>
                      <a:cubicBezTo>
                        <a:pt x="8673" y="1083"/>
                        <a:pt x="8700" y="1095"/>
                        <a:pt x="8727" y="1095"/>
                      </a:cubicBezTo>
                      <a:cubicBezTo>
                        <a:pt x="8754" y="1095"/>
                        <a:pt x="8781" y="1083"/>
                        <a:pt x="8798" y="1059"/>
                      </a:cubicBezTo>
                      <a:cubicBezTo>
                        <a:pt x="9026" y="598"/>
                        <a:pt x="9458" y="378"/>
                        <a:pt x="9890" y="378"/>
                      </a:cubicBezTo>
                      <a:cubicBezTo>
                        <a:pt x="10410" y="378"/>
                        <a:pt x="10930" y="697"/>
                        <a:pt x="11094" y="1298"/>
                      </a:cubicBezTo>
                      <a:cubicBezTo>
                        <a:pt x="11106" y="1337"/>
                        <a:pt x="11140" y="1358"/>
                        <a:pt x="11175" y="1358"/>
                      </a:cubicBezTo>
                      <a:cubicBezTo>
                        <a:pt x="11203" y="1358"/>
                        <a:pt x="11232" y="1343"/>
                        <a:pt x="11249" y="1310"/>
                      </a:cubicBezTo>
                      <a:cubicBezTo>
                        <a:pt x="11491" y="818"/>
                        <a:pt x="12040" y="432"/>
                        <a:pt x="12543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3" y="1075"/>
                        <a:pt x="13428" y="1086"/>
                        <a:pt x="13455" y="1086"/>
                      </a:cubicBezTo>
                      <a:cubicBezTo>
                        <a:pt x="13496" y="1086"/>
                        <a:pt x="13541" y="1059"/>
                        <a:pt x="13556" y="1023"/>
                      </a:cubicBezTo>
                      <a:cubicBezTo>
                        <a:pt x="13699" y="464"/>
                        <a:pt x="14164" y="186"/>
                        <a:pt x="14629" y="186"/>
                      </a:cubicBezTo>
                      <a:cubicBezTo>
                        <a:pt x="15099" y="186"/>
                        <a:pt x="15569" y="470"/>
                        <a:pt x="15708" y="1035"/>
                      </a:cubicBezTo>
                      <a:cubicBezTo>
                        <a:pt x="15726" y="1077"/>
                        <a:pt x="15761" y="1097"/>
                        <a:pt x="15797" y="1097"/>
                      </a:cubicBezTo>
                      <a:cubicBezTo>
                        <a:pt x="15833" y="1097"/>
                        <a:pt x="15869" y="1077"/>
                        <a:pt x="15887" y="1035"/>
                      </a:cubicBezTo>
                      <a:cubicBezTo>
                        <a:pt x="16055" y="541"/>
                        <a:pt x="16486" y="299"/>
                        <a:pt x="16917" y="299"/>
                      </a:cubicBezTo>
                      <a:cubicBezTo>
                        <a:pt x="17373" y="299"/>
                        <a:pt x="17831" y="571"/>
                        <a:pt x="17979" y="1106"/>
                      </a:cubicBezTo>
                      <a:cubicBezTo>
                        <a:pt x="17992" y="1147"/>
                        <a:pt x="18029" y="1169"/>
                        <a:pt x="18065" y="1169"/>
                      </a:cubicBezTo>
                      <a:cubicBezTo>
                        <a:pt x="18092" y="1169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5"/>
                        <a:pt x="20315" y="1426"/>
                        <a:pt x="20354" y="1426"/>
                      </a:cubicBezTo>
                      <a:cubicBezTo>
                        <a:pt x="20414" y="1426"/>
                        <a:pt x="20475" y="1377"/>
                        <a:pt x="20453" y="1298"/>
                      </a:cubicBezTo>
                      <a:cubicBezTo>
                        <a:pt x="20307" y="644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8"/>
                        <a:pt x="17408" y="97"/>
                        <a:pt x="16933" y="97"/>
                      </a:cubicBezTo>
                      <a:cubicBezTo>
                        <a:pt x="16495" y="97"/>
                        <a:pt x="16056" y="319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5" name="Google Shape;2505;p27"/>
                <p:cNvSpPr/>
                <p:nvPr/>
              </p:nvSpPr>
              <p:spPr>
                <a:xfrm>
                  <a:off x="4977052" y="3746027"/>
                  <a:ext cx="4389186" cy="310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51" extrusionOk="0">
                      <a:moveTo>
                        <a:pt x="14650" y="1"/>
                      </a:moveTo>
                      <a:cubicBezTo>
                        <a:pt x="14175" y="1"/>
                        <a:pt x="13699" y="258"/>
                        <a:pt x="13472" y="772"/>
                      </a:cubicBezTo>
                      <a:cubicBezTo>
                        <a:pt x="13249" y="399"/>
                        <a:pt x="12919" y="244"/>
                        <a:pt x="12570" y="244"/>
                      </a:cubicBezTo>
                      <a:cubicBezTo>
                        <a:pt x="12060" y="244"/>
                        <a:pt x="11512" y="578"/>
                        <a:pt x="11213" y="1047"/>
                      </a:cubicBezTo>
                      <a:cubicBezTo>
                        <a:pt x="10975" y="488"/>
                        <a:pt x="10451" y="198"/>
                        <a:pt x="9925" y="198"/>
                      </a:cubicBezTo>
                      <a:cubicBezTo>
                        <a:pt x="9471" y="198"/>
                        <a:pt x="9015" y="413"/>
                        <a:pt x="8739" y="856"/>
                      </a:cubicBezTo>
                      <a:cubicBezTo>
                        <a:pt x="8469" y="493"/>
                        <a:pt x="8068" y="317"/>
                        <a:pt x="7669" y="317"/>
                      </a:cubicBezTo>
                      <a:cubicBezTo>
                        <a:pt x="7201" y="317"/>
                        <a:pt x="6737" y="558"/>
                        <a:pt x="6491" y="1023"/>
                      </a:cubicBezTo>
                      <a:cubicBezTo>
                        <a:pt x="6262" y="545"/>
                        <a:pt x="5802" y="298"/>
                        <a:pt x="5341" y="298"/>
                      </a:cubicBezTo>
                      <a:cubicBezTo>
                        <a:pt x="4937" y="298"/>
                        <a:pt x="4531" y="489"/>
                        <a:pt x="4280" y="880"/>
                      </a:cubicBezTo>
                      <a:cubicBezTo>
                        <a:pt x="4052" y="349"/>
                        <a:pt x="3556" y="79"/>
                        <a:pt x="3060" y="79"/>
                      </a:cubicBezTo>
                      <a:cubicBezTo>
                        <a:pt x="2596" y="79"/>
                        <a:pt x="2132" y="316"/>
                        <a:pt x="1889" y="796"/>
                      </a:cubicBezTo>
                      <a:cubicBezTo>
                        <a:pt x="1744" y="438"/>
                        <a:pt x="1399" y="195"/>
                        <a:pt x="1022" y="195"/>
                      </a:cubicBezTo>
                      <a:cubicBezTo>
                        <a:pt x="997" y="195"/>
                        <a:pt x="971" y="196"/>
                        <a:pt x="945" y="198"/>
                      </a:cubicBezTo>
                      <a:cubicBezTo>
                        <a:pt x="347" y="258"/>
                        <a:pt x="13" y="832"/>
                        <a:pt x="1" y="1370"/>
                      </a:cubicBezTo>
                      <a:cubicBezTo>
                        <a:pt x="1" y="1423"/>
                        <a:pt x="40" y="1450"/>
                        <a:pt x="78" y="1450"/>
                      </a:cubicBezTo>
                      <a:cubicBezTo>
                        <a:pt x="117" y="1450"/>
                        <a:pt x="156" y="1423"/>
                        <a:pt x="156" y="1370"/>
                      </a:cubicBezTo>
                      <a:cubicBezTo>
                        <a:pt x="168" y="951"/>
                        <a:pt x="395" y="533"/>
                        <a:pt x="825" y="413"/>
                      </a:cubicBezTo>
                      <a:cubicBezTo>
                        <a:pt x="895" y="394"/>
                        <a:pt x="964" y="385"/>
                        <a:pt x="1032" y="385"/>
                      </a:cubicBezTo>
                      <a:cubicBezTo>
                        <a:pt x="1420" y="385"/>
                        <a:pt x="1760" y="688"/>
                        <a:pt x="1770" y="1095"/>
                      </a:cubicBezTo>
                      <a:cubicBezTo>
                        <a:pt x="1770" y="1153"/>
                        <a:pt x="1816" y="1183"/>
                        <a:pt x="1862" y="1183"/>
                      </a:cubicBezTo>
                      <a:cubicBezTo>
                        <a:pt x="1900" y="1183"/>
                        <a:pt x="1938" y="1162"/>
                        <a:pt x="1949" y="1119"/>
                      </a:cubicBezTo>
                      <a:cubicBezTo>
                        <a:pt x="2099" y="548"/>
                        <a:pt x="2582" y="261"/>
                        <a:pt x="3064" y="261"/>
                      </a:cubicBezTo>
                      <a:cubicBezTo>
                        <a:pt x="3541" y="261"/>
                        <a:pt x="4018" y="542"/>
                        <a:pt x="4172" y="1107"/>
                      </a:cubicBezTo>
                      <a:cubicBezTo>
                        <a:pt x="4185" y="1145"/>
                        <a:pt x="4219" y="1167"/>
                        <a:pt x="4253" y="1167"/>
                      </a:cubicBezTo>
                      <a:cubicBezTo>
                        <a:pt x="4282" y="1167"/>
                        <a:pt x="4311" y="1151"/>
                        <a:pt x="4328" y="1119"/>
                      </a:cubicBezTo>
                      <a:cubicBezTo>
                        <a:pt x="4553" y="686"/>
                        <a:pt x="4950" y="472"/>
                        <a:pt x="5342" y="472"/>
                      </a:cubicBezTo>
                      <a:cubicBezTo>
                        <a:pt x="5783" y="472"/>
                        <a:pt x="6219" y="742"/>
                        <a:pt x="6396" y="1274"/>
                      </a:cubicBezTo>
                      <a:cubicBezTo>
                        <a:pt x="6408" y="1316"/>
                        <a:pt x="6444" y="1337"/>
                        <a:pt x="6480" y="1337"/>
                      </a:cubicBezTo>
                      <a:cubicBezTo>
                        <a:pt x="6515" y="1337"/>
                        <a:pt x="6551" y="1316"/>
                        <a:pt x="6563" y="1274"/>
                      </a:cubicBezTo>
                      <a:cubicBezTo>
                        <a:pt x="6740" y="763"/>
                        <a:pt x="7201" y="492"/>
                        <a:pt x="7664" y="492"/>
                      </a:cubicBezTo>
                      <a:cubicBezTo>
                        <a:pt x="8046" y="492"/>
                        <a:pt x="8428" y="676"/>
                        <a:pt x="8655" y="1059"/>
                      </a:cubicBezTo>
                      <a:cubicBezTo>
                        <a:pt x="8673" y="1089"/>
                        <a:pt x="8703" y="1104"/>
                        <a:pt x="8733" y="1104"/>
                      </a:cubicBezTo>
                      <a:cubicBezTo>
                        <a:pt x="8763" y="1104"/>
                        <a:pt x="8793" y="1089"/>
                        <a:pt x="8810" y="1059"/>
                      </a:cubicBezTo>
                      <a:cubicBezTo>
                        <a:pt x="9038" y="598"/>
                        <a:pt x="9470" y="378"/>
                        <a:pt x="9901" y="378"/>
                      </a:cubicBezTo>
                      <a:cubicBezTo>
                        <a:pt x="10420" y="378"/>
                        <a:pt x="10937" y="697"/>
                        <a:pt x="11094" y="1298"/>
                      </a:cubicBezTo>
                      <a:cubicBezTo>
                        <a:pt x="11107" y="1337"/>
                        <a:pt x="11140" y="1358"/>
                        <a:pt x="11177" y="1358"/>
                      </a:cubicBezTo>
                      <a:cubicBezTo>
                        <a:pt x="11207" y="1358"/>
                        <a:pt x="11239" y="1343"/>
                        <a:pt x="11261" y="1310"/>
                      </a:cubicBezTo>
                      <a:cubicBezTo>
                        <a:pt x="11496" y="818"/>
                        <a:pt x="12042" y="432"/>
                        <a:pt x="12544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4" y="1077"/>
                        <a:pt x="13433" y="1090"/>
                        <a:pt x="13464" y="1090"/>
                      </a:cubicBezTo>
                      <a:cubicBezTo>
                        <a:pt x="13506" y="1090"/>
                        <a:pt x="13549" y="1065"/>
                        <a:pt x="13556" y="1023"/>
                      </a:cubicBezTo>
                      <a:cubicBezTo>
                        <a:pt x="13705" y="464"/>
                        <a:pt x="14173" y="186"/>
                        <a:pt x="14639" y="186"/>
                      </a:cubicBezTo>
                      <a:cubicBezTo>
                        <a:pt x="15111" y="186"/>
                        <a:pt x="15581" y="470"/>
                        <a:pt x="15720" y="1035"/>
                      </a:cubicBezTo>
                      <a:cubicBezTo>
                        <a:pt x="15732" y="1077"/>
                        <a:pt x="15767" y="1098"/>
                        <a:pt x="15803" y="1098"/>
                      </a:cubicBezTo>
                      <a:cubicBezTo>
                        <a:pt x="15839" y="1098"/>
                        <a:pt x="15875" y="1077"/>
                        <a:pt x="15887" y="1035"/>
                      </a:cubicBezTo>
                      <a:cubicBezTo>
                        <a:pt x="16061" y="542"/>
                        <a:pt x="16494" y="299"/>
                        <a:pt x="16926" y="299"/>
                      </a:cubicBezTo>
                      <a:cubicBezTo>
                        <a:pt x="17383" y="299"/>
                        <a:pt x="17837" y="572"/>
                        <a:pt x="17979" y="1107"/>
                      </a:cubicBezTo>
                      <a:cubicBezTo>
                        <a:pt x="17993" y="1148"/>
                        <a:pt x="18031" y="1174"/>
                        <a:pt x="18070" y="1174"/>
                      </a:cubicBezTo>
                      <a:cubicBezTo>
                        <a:pt x="18098" y="1174"/>
                        <a:pt x="18126" y="1161"/>
                        <a:pt x="18146" y="1131"/>
                      </a:cubicBezTo>
                      <a:cubicBezTo>
                        <a:pt x="18347" y="680"/>
                        <a:pt x="18754" y="466"/>
                        <a:pt x="19161" y="466"/>
                      </a:cubicBezTo>
                      <a:cubicBezTo>
                        <a:pt x="19650" y="466"/>
                        <a:pt x="20138" y="777"/>
                        <a:pt x="20262" y="1358"/>
                      </a:cubicBezTo>
                      <a:cubicBezTo>
                        <a:pt x="20281" y="1409"/>
                        <a:pt x="20321" y="1431"/>
                        <a:pt x="20362" y="1431"/>
                      </a:cubicBezTo>
                      <a:cubicBezTo>
                        <a:pt x="20425" y="1431"/>
                        <a:pt x="20487" y="1378"/>
                        <a:pt x="20465" y="1298"/>
                      </a:cubicBezTo>
                      <a:cubicBezTo>
                        <a:pt x="20319" y="643"/>
                        <a:pt x="19754" y="276"/>
                        <a:pt x="19185" y="276"/>
                      </a:cubicBezTo>
                      <a:cubicBezTo>
                        <a:pt x="18778" y="276"/>
                        <a:pt x="18370" y="464"/>
                        <a:pt x="18110" y="868"/>
                      </a:cubicBezTo>
                      <a:cubicBezTo>
                        <a:pt x="17886" y="358"/>
                        <a:pt x="17414" y="97"/>
                        <a:pt x="16941" y="97"/>
                      </a:cubicBezTo>
                      <a:cubicBezTo>
                        <a:pt x="16504" y="97"/>
                        <a:pt x="16068" y="319"/>
                        <a:pt x="15827" y="772"/>
                      </a:cubicBezTo>
                      <a:cubicBezTo>
                        <a:pt x="15600" y="258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6" name="Google Shape;2506;p27"/>
                <p:cNvSpPr/>
                <p:nvPr/>
              </p:nvSpPr>
              <p:spPr>
                <a:xfrm>
                  <a:off x="4979623" y="4288496"/>
                  <a:ext cx="4386615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6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0" y="347"/>
                        <a:pt x="3550" y="80"/>
                        <a:pt x="3057" y="80"/>
                      </a:cubicBezTo>
                      <a:cubicBezTo>
                        <a:pt x="2593" y="80"/>
                        <a:pt x="2127" y="317"/>
                        <a:pt x="1877" y="798"/>
                      </a:cubicBezTo>
                      <a:cubicBezTo>
                        <a:pt x="1743" y="430"/>
                        <a:pt x="1401" y="197"/>
                        <a:pt x="1016" y="197"/>
                      </a:cubicBezTo>
                      <a:cubicBezTo>
                        <a:pt x="988" y="197"/>
                        <a:pt x="961" y="198"/>
                        <a:pt x="933" y="200"/>
                      </a:cubicBezTo>
                      <a:cubicBezTo>
                        <a:pt x="335" y="248"/>
                        <a:pt x="13" y="822"/>
                        <a:pt x="1" y="1372"/>
                      </a:cubicBezTo>
                      <a:cubicBezTo>
                        <a:pt x="1" y="1420"/>
                        <a:pt x="36" y="1443"/>
                        <a:pt x="72" y="1443"/>
                      </a:cubicBezTo>
                      <a:cubicBezTo>
                        <a:pt x="108" y="1443"/>
                        <a:pt x="144" y="1420"/>
                        <a:pt x="144" y="1372"/>
                      </a:cubicBezTo>
                      <a:cubicBezTo>
                        <a:pt x="168" y="941"/>
                        <a:pt x="383" y="523"/>
                        <a:pt x="825" y="415"/>
                      </a:cubicBezTo>
                      <a:cubicBezTo>
                        <a:pt x="894" y="396"/>
                        <a:pt x="964" y="386"/>
                        <a:pt x="1032" y="386"/>
                      </a:cubicBezTo>
                      <a:cubicBezTo>
                        <a:pt x="1411" y="386"/>
                        <a:pt x="1749" y="681"/>
                        <a:pt x="1770" y="1097"/>
                      </a:cubicBezTo>
                      <a:cubicBezTo>
                        <a:pt x="1770" y="1149"/>
                        <a:pt x="1812" y="1180"/>
                        <a:pt x="1855" y="1180"/>
                      </a:cubicBezTo>
                      <a:cubicBezTo>
                        <a:pt x="1890" y="1180"/>
                        <a:pt x="1926" y="1158"/>
                        <a:pt x="1937" y="1109"/>
                      </a:cubicBezTo>
                      <a:cubicBezTo>
                        <a:pt x="2087" y="538"/>
                        <a:pt x="2570" y="251"/>
                        <a:pt x="3052" y="251"/>
                      </a:cubicBezTo>
                      <a:cubicBezTo>
                        <a:pt x="3529" y="251"/>
                        <a:pt x="4006" y="532"/>
                        <a:pt x="4160" y="1097"/>
                      </a:cubicBezTo>
                      <a:cubicBezTo>
                        <a:pt x="4174" y="1143"/>
                        <a:pt x="4213" y="1168"/>
                        <a:pt x="4252" y="1168"/>
                      </a:cubicBezTo>
                      <a:cubicBezTo>
                        <a:pt x="4282" y="1168"/>
                        <a:pt x="4312" y="1152"/>
                        <a:pt x="4328" y="1121"/>
                      </a:cubicBezTo>
                      <a:cubicBezTo>
                        <a:pt x="4547" y="688"/>
                        <a:pt x="4944" y="474"/>
                        <a:pt x="5336" y="474"/>
                      </a:cubicBezTo>
                      <a:cubicBezTo>
                        <a:pt x="5777" y="474"/>
                        <a:pt x="6213" y="745"/>
                        <a:pt x="6384" y="1276"/>
                      </a:cubicBezTo>
                      <a:cubicBezTo>
                        <a:pt x="6402" y="1312"/>
                        <a:pt x="6438" y="1330"/>
                        <a:pt x="6473" y="1330"/>
                      </a:cubicBezTo>
                      <a:cubicBezTo>
                        <a:pt x="6509" y="1330"/>
                        <a:pt x="6545" y="1312"/>
                        <a:pt x="6563" y="1276"/>
                      </a:cubicBezTo>
                      <a:cubicBezTo>
                        <a:pt x="6740" y="759"/>
                        <a:pt x="7200" y="485"/>
                        <a:pt x="7663" y="485"/>
                      </a:cubicBezTo>
                      <a:cubicBezTo>
                        <a:pt x="8044" y="485"/>
                        <a:pt x="8428" y="672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7"/>
                        <a:pt x="9463" y="375"/>
                        <a:pt x="9898" y="375"/>
                      </a:cubicBezTo>
                      <a:cubicBezTo>
                        <a:pt x="10415" y="375"/>
                        <a:pt x="10931" y="690"/>
                        <a:pt x="11094" y="1288"/>
                      </a:cubicBezTo>
                      <a:cubicBezTo>
                        <a:pt x="11100" y="1335"/>
                        <a:pt x="11137" y="1359"/>
                        <a:pt x="11174" y="1359"/>
                      </a:cubicBezTo>
                      <a:cubicBezTo>
                        <a:pt x="11203" y="1359"/>
                        <a:pt x="11233" y="1344"/>
                        <a:pt x="11249" y="1312"/>
                      </a:cubicBezTo>
                      <a:cubicBezTo>
                        <a:pt x="11493" y="818"/>
                        <a:pt x="12045" y="426"/>
                        <a:pt x="12549" y="426"/>
                      </a:cubicBezTo>
                      <a:cubicBezTo>
                        <a:pt x="12886" y="426"/>
                        <a:pt x="13202" y="601"/>
                        <a:pt x="13389" y="1037"/>
                      </a:cubicBezTo>
                      <a:cubicBezTo>
                        <a:pt x="13403" y="1071"/>
                        <a:pt x="13430" y="1085"/>
                        <a:pt x="13458" y="1085"/>
                      </a:cubicBezTo>
                      <a:cubicBezTo>
                        <a:pt x="13498" y="1085"/>
                        <a:pt x="13542" y="1056"/>
                        <a:pt x="13556" y="1013"/>
                      </a:cubicBezTo>
                      <a:cubicBezTo>
                        <a:pt x="13698" y="462"/>
                        <a:pt x="14161" y="187"/>
                        <a:pt x="14625" y="187"/>
                      </a:cubicBezTo>
                      <a:cubicBezTo>
                        <a:pt x="15096" y="187"/>
                        <a:pt x="15569" y="471"/>
                        <a:pt x="15708" y="1037"/>
                      </a:cubicBezTo>
                      <a:cubicBezTo>
                        <a:pt x="15726" y="1079"/>
                        <a:pt x="15761" y="1100"/>
                        <a:pt x="15797" y="1100"/>
                      </a:cubicBezTo>
                      <a:cubicBezTo>
                        <a:pt x="15833" y="1100"/>
                        <a:pt x="15869" y="1079"/>
                        <a:pt x="15887" y="1037"/>
                      </a:cubicBezTo>
                      <a:cubicBezTo>
                        <a:pt x="16055" y="544"/>
                        <a:pt x="16486" y="301"/>
                        <a:pt x="16917" y="301"/>
                      </a:cubicBezTo>
                      <a:cubicBezTo>
                        <a:pt x="17373" y="301"/>
                        <a:pt x="17831" y="574"/>
                        <a:pt x="17979" y="1109"/>
                      </a:cubicBezTo>
                      <a:cubicBezTo>
                        <a:pt x="17992" y="1150"/>
                        <a:pt x="18029" y="1171"/>
                        <a:pt x="18065" y="1171"/>
                      </a:cubicBezTo>
                      <a:cubicBezTo>
                        <a:pt x="18092" y="1171"/>
                        <a:pt x="18119" y="1159"/>
                        <a:pt x="18134" y="1133"/>
                      </a:cubicBezTo>
                      <a:cubicBezTo>
                        <a:pt x="18341" y="681"/>
                        <a:pt x="18753" y="467"/>
                        <a:pt x="19162" y="467"/>
                      </a:cubicBezTo>
                      <a:cubicBezTo>
                        <a:pt x="19652" y="467"/>
                        <a:pt x="20138" y="775"/>
                        <a:pt x="20262" y="1348"/>
                      </a:cubicBezTo>
                      <a:cubicBezTo>
                        <a:pt x="20276" y="1400"/>
                        <a:pt x="20315" y="1422"/>
                        <a:pt x="20355" y="1422"/>
                      </a:cubicBezTo>
                      <a:cubicBezTo>
                        <a:pt x="20414" y="1422"/>
                        <a:pt x="20475" y="1372"/>
                        <a:pt x="20453" y="1300"/>
                      </a:cubicBezTo>
                      <a:cubicBezTo>
                        <a:pt x="20307" y="645"/>
                        <a:pt x="19746" y="278"/>
                        <a:pt x="19178" y="278"/>
                      </a:cubicBezTo>
                      <a:cubicBezTo>
                        <a:pt x="18772" y="278"/>
                        <a:pt x="18363" y="466"/>
                        <a:pt x="18098" y="870"/>
                      </a:cubicBezTo>
                      <a:cubicBezTo>
                        <a:pt x="17880" y="358"/>
                        <a:pt x="17404" y="97"/>
                        <a:pt x="16928" y="97"/>
                      </a:cubicBezTo>
                      <a:cubicBezTo>
                        <a:pt x="16492" y="97"/>
                        <a:pt x="16055" y="316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7" name="Google Shape;2507;p27"/>
                <p:cNvSpPr/>
                <p:nvPr/>
              </p:nvSpPr>
              <p:spPr>
                <a:xfrm>
                  <a:off x="4979623" y="4829466"/>
                  <a:ext cx="4386615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0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5"/>
                        <a:pt x="933" y="198"/>
                      </a:cubicBezTo>
                      <a:cubicBezTo>
                        <a:pt x="335" y="257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39"/>
                        <a:pt x="383" y="532"/>
                        <a:pt x="825" y="413"/>
                      </a:cubicBezTo>
                      <a:cubicBezTo>
                        <a:pt x="890" y="396"/>
                        <a:pt x="954" y="388"/>
                        <a:pt x="1018" y="388"/>
                      </a:cubicBezTo>
                      <a:cubicBezTo>
                        <a:pt x="1403" y="388"/>
                        <a:pt x="1749" y="684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8" y="690"/>
                        <a:pt x="4947" y="473"/>
                        <a:pt x="5340" y="473"/>
                      </a:cubicBezTo>
                      <a:cubicBezTo>
                        <a:pt x="5780" y="473"/>
                        <a:pt x="6214" y="743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6" y="597"/>
                        <a:pt x="9458" y="377"/>
                        <a:pt x="9890" y="377"/>
                      </a:cubicBezTo>
                      <a:cubicBezTo>
                        <a:pt x="10410" y="377"/>
                        <a:pt x="10930" y="696"/>
                        <a:pt x="11094" y="1297"/>
                      </a:cubicBezTo>
                      <a:cubicBezTo>
                        <a:pt x="11100" y="1338"/>
                        <a:pt x="11138" y="1359"/>
                        <a:pt x="11176" y="1359"/>
                      </a:cubicBezTo>
                      <a:cubicBezTo>
                        <a:pt x="11205" y="1359"/>
                        <a:pt x="11233" y="1347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699" y="463"/>
                        <a:pt x="14164" y="186"/>
                        <a:pt x="14629" y="186"/>
                      </a:cubicBezTo>
                      <a:cubicBezTo>
                        <a:pt x="15099" y="186"/>
                        <a:pt x="15569" y="469"/>
                        <a:pt x="15708" y="1034"/>
                      </a:cubicBezTo>
                      <a:cubicBezTo>
                        <a:pt x="15726" y="1076"/>
                        <a:pt x="15761" y="1097"/>
                        <a:pt x="15797" y="1097"/>
                      </a:cubicBezTo>
                      <a:cubicBezTo>
                        <a:pt x="15833" y="1097"/>
                        <a:pt x="15869" y="1076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47"/>
                        <a:pt x="18029" y="1168"/>
                        <a:pt x="18065" y="1168"/>
                      </a:cubicBezTo>
                      <a:cubicBezTo>
                        <a:pt x="18092" y="1168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4"/>
                        <a:pt x="20315" y="1425"/>
                        <a:pt x="20354" y="1425"/>
                      </a:cubicBezTo>
                      <a:cubicBezTo>
                        <a:pt x="20414" y="1425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7"/>
                        <a:pt x="17408" y="96"/>
                        <a:pt x="16933" y="96"/>
                      </a:cubicBezTo>
                      <a:cubicBezTo>
                        <a:pt x="16495" y="96"/>
                        <a:pt x="16056" y="318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08" name="Google Shape;2508;p27"/>
              <p:cNvGrpSpPr/>
              <p:nvPr/>
            </p:nvGrpSpPr>
            <p:grpSpPr>
              <a:xfrm>
                <a:off x="-76454" y="1675579"/>
                <a:ext cx="3113402" cy="3677686"/>
                <a:chOff x="4977052" y="-44831"/>
                <a:chExt cx="4389400" cy="5184952"/>
              </a:xfrm>
            </p:grpSpPr>
            <p:sp>
              <p:nvSpPr>
                <p:cNvPr id="2509" name="Google Shape;2509;p27"/>
                <p:cNvSpPr/>
                <p:nvPr/>
              </p:nvSpPr>
              <p:spPr>
                <a:xfrm>
                  <a:off x="4977052" y="-44831"/>
                  <a:ext cx="4389186" cy="309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45" extrusionOk="0">
                      <a:moveTo>
                        <a:pt x="14650" y="1"/>
                      </a:moveTo>
                      <a:cubicBezTo>
                        <a:pt x="14175" y="1"/>
                        <a:pt x="13699" y="255"/>
                        <a:pt x="13472" y="763"/>
                      </a:cubicBezTo>
                      <a:cubicBezTo>
                        <a:pt x="13251" y="397"/>
                        <a:pt x="12922" y="244"/>
                        <a:pt x="12576" y="244"/>
                      </a:cubicBezTo>
                      <a:cubicBezTo>
                        <a:pt x="12064" y="244"/>
                        <a:pt x="11513" y="579"/>
                        <a:pt x="11213" y="1050"/>
                      </a:cubicBezTo>
                      <a:cubicBezTo>
                        <a:pt x="10974" y="488"/>
                        <a:pt x="10446" y="195"/>
                        <a:pt x="9916" y="195"/>
                      </a:cubicBezTo>
                      <a:cubicBezTo>
                        <a:pt x="9465" y="195"/>
                        <a:pt x="9013" y="407"/>
                        <a:pt x="8739" y="846"/>
                      </a:cubicBezTo>
                      <a:cubicBezTo>
                        <a:pt x="8470" y="485"/>
                        <a:pt x="8071" y="309"/>
                        <a:pt x="7673" y="309"/>
                      </a:cubicBezTo>
                      <a:cubicBezTo>
                        <a:pt x="7204" y="309"/>
                        <a:pt x="6737" y="553"/>
                        <a:pt x="6491" y="1026"/>
                      </a:cubicBezTo>
                      <a:cubicBezTo>
                        <a:pt x="6262" y="548"/>
                        <a:pt x="5802" y="301"/>
                        <a:pt x="5341" y="301"/>
                      </a:cubicBezTo>
                      <a:cubicBezTo>
                        <a:pt x="4937" y="301"/>
                        <a:pt x="4531" y="491"/>
                        <a:pt x="4280" y="882"/>
                      </a:cubicBezTo>
                      <a:cubicBezTo>
                        <a:pt x="4052" y="352"/>
                        <a:pt x="3556" y="82"/>
                        <a:pt x="3060" y="82"/>
                      </a:cubicBezTo>
                      <a:cubicBezTo>
                        <a:pt x="2596" y="82"/>
                        <a:pt x="2132" y="319"/>
                        <a:pt x="1889" y="799"/>
                      </a:cubicBezTo>
                      <a:cubicBezTo>
                        <a:pt x="1744" y="430"/>
                        <a:pt x="1401" y="197"/>
                        <a:pt x="1025" y="197"/>
                      </a:cubicBezTo>
                      <a:cubicBezTo>
                        <a:pt x="999" y="197"/>
                        <a:pt x="972" y="199"/>
                        <a:pt x="945" y="201"/>
                      </a:cubicBezTo>
                      <a:cubicBezTo>
                        <a:pt x="347" y="261"/>
                        <a:pt x="13" y="823"/>
                        <a:pt x="1" y="1372"/>
                      </a:cubicBezTo>
                      <a:cubicBezTo>
                        <a:pt x="1" y="1420"/>
                        <a:pt x="40" y="1444"/>
                        <a:pt x="78" y="1444"/>
                      </a:cubicBezTo>
                      <a:cubicBezTo>
                        <a:pt x="117" y="1444"/>
                        <a:pt x="156" y="1420"/>
                        <a:pt x="156" y="1372"/>
                      </a:cubicBezTo>
                      <a:cubicBezTo>
                        <a:pt x="168" y="942"/>
                        <a:pt x="395" y="524"/>
                        <a:pt x="825" y="416"/>
                      </a:cubicBezTo>
                      <a:cubicBezTo>
                        <a:pt x="895" y="397"/>
                        <a:pt x="964" y="387"/>
                        <a:pt x="1031" y="387"/>
                      </a:cubicBezTo>
                      <a:cubicBezTo>
                        <a:pt x="1417" y="387"/>
                        <a:pt x="1749" y="690"/>
                        <a:pt x="1770" y="1097"/>
                      </a:cubicBezTo>
                      <a:cubicBezTo>
                        <a:pt x="1770" y="1151"/>
                        <a:pt x="1819" y="1182"/>
                        <a:pt x="1866" y="1182"/>
                      </a:cubicBezTo>
                      <a:cubicBezTo>
                        <a:pt x="1903" y="1182"/>
                        <a:pt x="1939" y="1163"/>
                        <a:pt x="1949" y="1121"/>
                      </a:cubicBezTo>
                      <a:cubicBezTo>
                        <a:pt x="2100" y="549"/>
                        <a:pt x="2581" y="262"/>
                        <a:pt x="3063" y="262"/>
                      </a:cubicBezTo>
                      <a:cubicBezTo>
                        <a:pt x="3538" y="262"/>
                        <a:pt x="4012" y="540"/>
                        <a:pt x="4172" y="1097"/>
                      </a:cubicBezTo>
                      <a:cubicBezTo>
                        <a:pt x="4186" y="1144"/>
                        <a:pt x="4221" y="1168"/>
                        <a:pt x="4257" y="1168"/>
                      </a:cubicBezTo>
                      <a:cubicBezTo>
                        <a:pt x="4284" y="1168"/>
                        <a:pt x="4312" y="1153"/>
                        <a:pt x="4328" y="1121"/>
                      </a:cubicBezTo>
                      <a:cubicBezTo>
                        <a:pt x="4553" y="688"/>
                        <a:pt x="4950" y="475"/>
                        <a:pt x="5342" y="475"/>
                      </a:cubicBezTo>
                      <a:cubicBezTo>
                        <a:pt x="5783" y="475"/>
                        <a:pt x="6219" y="745"/>
                        <a:pt x="6396" y="1277"/>
                      </a:cubicBezTo>
                      <a:cubicBezTo>
                        <a:pt x="6408" y="1319"/>
                        <a:pt x="6444" y="1340"/>
                        <a:pt x="6480" y="1340"/>
                      </a:cubicBezTo>
                      <a:cubicBezTo>
                        <a:pt x="6515" y="1340"/>
                        <a:pt x="6551" y="1319"/>
                        <a:pt x="6563" y="1277"/>
                      </a:cubicBezTo>
                      <a:cubicBezTo>
                        <a:pt x="6740" y="761"/>
                        <a:pt x="7198" y="491"/>
                        <a:pt x="7659" y="491"/>
                      </a:cubicBezTo>
                      <a:cubicBezTo>
                        <a:pt x="8042" y="491"/>
                        <a:pt x="8427" y="677"/>
                        <a:pt x="8655" y="1062"/>
                      </a:cubicBezTo>
                      <a:cubicBezTo>
                        <a:pt x="8673" y="1086"/>
                        <a:pt x="8703" y="1097"/>
                        <a:pt x="8733" y="1097"/>
                      </a:cubicBezTo>
                      <a:cubicBezTo>
                        <a:pt x="8763" y="1097"/>
                        <a:pt x="8793" y="1086"/>
                        <a:pt x="8810" y="1062"/>
                      </a:cubicBezTo>
                      <a:cubicBezTo>
                        <a:pt x="9039" y="600"/>
                        <a:pt x="9472" y="380"/>
                        <a:pt x="9904" y="380"/>
                      </a:cubicBezTo>
                      <a:cubicBezTo>
                        <a:pt x="10422" y="380"/>
                        <a:pt x="10937" y="696"/>
                        <a:pt x="11094" y="1289"/>
                      </a:cubicBezTo>
                      <a:cubicBezTo>
                        <a:pt x="11107" y="1330"/>
                        <a:pt x="11150" y="1356"/>
                        <a:pt x="11190" y="1356"/>
                      </a:cubicBezTo>
                      <a:cubicBezTo>
                        <a:pt x="11218" y="1356"/>
                        <a:pt x="11246" y="1343"/>
                        <a:pt x="11261" y="1313"/>
                      </a:cubicBezTo>
                      <a:cubicBezTo>
                        <a:pt x="11497" y="818"/>
                        <a:pt x="12047" y="427"/>
                        <a:pt x="12550" y="427"/>
                      </a:cubicBezTo>
                      <a:cubicBezTo>
                        <a:pt x="12887" y="427"/>
                        <a:pt x="13202" y="602"/>
                        <a:pt x="13389" y="1038"/>
                      </a:cubicBezTo>
                      <a:cubicBezTo>
                        <a:pt x="13404" y="1073"/>
                        <a:pt x="13434" y="1087"/>
                        <a:pt x="13464" y="1087"/>
                      </a:cubicBezTo>
                      <a:cubicBezTo>
                        <a:pt x="13506" y="1087"/>
                        <a:pt x="13549" y="1060"/>
                        <a:pt x="13556" y="1026"/>
                      </a:cubicBezTo>
                      <a:cubicBezTo>
                        <a:pt x="13705" y="467"/>
                        <a:pt x="14173" y="189"/>
                        <a:pt x="14639" y="189"/>
                      </a:cubicBezTo>
                      <a:cubicBezTo>
                        <a:pt x="15111" y="189"/>
                        <a:pt x="15581" y="473"/>
                        <a:pt x="15720" y="1038"/>
                      </a:cubicBezTo>
                      <a:cubicBezTo>
                        <a:pt x="15732" y="1080"/>
                        <a:pt x="15767" y="1100"/>
                        <a:pt x="15803" y="1100"/>
                      </a:cubicBezTo>
                      <a:cubicBezTo>
                        <a:pt x="15839" y="1100"/>
                        <a:pt x="15875" y="1080"/>
                        <a:pt x="15887" y="1038"/>
                      </a:cubicBezTo>
                      <a:cubicBezTo>
                        <a:pt x="16055" y="538"/>
                        <a:pt x="16489" y="293"/>
                        <a:pt x="16921" y="293"/>
                      </a:cubicBezTo>
                      <a:cubicBezTo>
                        <a:pt x="17380" y="293"/>
                        <a:pt x="17837" y="568"/>
                        <a:pt x="17979" y="1109"/>
                      </a:cubicBezTo>
                      <a:cubicBezTo>
                        <a:pt x="17992" y="1150"/>
                        <a:pt x="18033" y="1172"/>
                        <a:pt x="18072" y="1172"/>
                      </a:cubicBezTo>
                      <a:cubicBezTo>
                        <a:pt x="18102" y="1172"/>
                        <a:pt x="18131" y="1159"/>
                        <a:pt x="18146" y="1133"/>
                      </a:cubicBezTo>
                      <a:cubicBezTo>
                        <a:pt x="18347" y="683"/>
                        <a:pt x="18754" y="469"/>
                        <a:pt x="19161" y="469"/>
                      </a:cubicBezTo>
                      <a:cubicBezTo>
                        <a:pt x="19650" y="469"/>
                        <a:pt x="20138" y="779"/>
                        <a:pt x="20262" y="1360"/>
                      </a:cubicBezTo>
                      <a:cubicBezTo>
                        <a:pt x="20281" y="1408"/>
                        <a:pt x="20322" y="1429"/>
                        <a:pt x="20363" y="1429"/>
                      </a:cubicBezTo>
                      <a:cubicBezTo>
                        <a:pt x="20426" y="1429"/>
                        <a:pt x="20487" y="1380"/>
                        <a:pt x="20465" y="1301"/>
                      </a:cubicBezTo>
                      <a:cubicBezTo>
                        <a:pt x="20319" y="641"/>
                        <a:pt x="19757" y="275"/>
                        <a:pt x="19190" y="275"/>
                      </a:cubicBezTo>
                      <a:cubicBezTo>
                        <a:pt x="18782" y="275"/>
                        <a:pt x="18371" y="465"/>
                        <a:pt x="18110" y="870"/>
                      </a:cubicBezTo>
                      <a:cubicBezTo>
                        <a:pt x="17886" y="359"/>
                        <a:pt x="17411" y="98"/>
                        <a:pt x="16936" y="98"/>
                      </a:cubicBezTo>
                      <a:cubicBezTo>
                        <a:pt x="16501" y="98"/>
                        <a:pt x="16067" y="317"/>
                        <a:pt x="15827" y="763"/>
                      </a:cubicBezTo>
                      <a:cubicBezTo>
                        <a:pt x="15600" y="255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0" name="Google Shape;2510;p27"/>
                <p:cNvSpPr/>
                <p:nvPr/>
              </p:nvSpPr>
              <p:spPr>
                <a:xfrm>
                  <a:off x="4977052" y="498067"/>
                  <a:ext cx="4389186" cy="309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45" extrusionOk="0">
                      <a:moveTo>
                        <a:pt x="14650" y="1"/>
                      </a:moveTo>
                      <a:cubicBezTo>
                        <a:pt x="14175" y="1"/>
                        <a:pt x="13699" y="255"/>
                        <a:pt x="13472" y="763"/>
                      </a:cubicBezTo>
                      <a:cubicBezTo>
                        <a:pt x="13249" y="390"/>
                        <a:pt x="12919" y="235"/>
                        <a:pt x="12570" y="235"/>
                      </a:cubicBezTo>
                      <a:cubicBezTo>
                        <a:pt x="12060" y="235"/>
                        <a:pt x="11512" y="569"/>
                        <a:pt x="11213" y="1038"/>
                      </a:cubicBezTo>
                      <a:cubicBezTo>
                        <a:pt x="10975" y="479"/>
                        <a:pt x="10451" y="189"/>
                        <a:pt x="9925" y="189"/>
                      </a:cubicBezTo>
                      <a:cubicBezTo>
                        <a:pt x="9471" y="189"/>
                        <a:pt x="9015" y="404"/>
                        <a:pt x="8739" y="847"/>
                      </a:cubicBezTo>
                      <a:cubicBezTo>
                        <a:pt x="8469" y="484"/>
                        <a:pt x="8068" y="308"/>
                        <a:pt x="7669" y="308"/>
                      </a:cubicBezTo>
                      <a:cubicBezTo>
                        <a:pt x="7201" y="308"/>
                        <a:pt x="6737" y="549"/>
                        <a:pt x="6491" y="1014"/>
                      </a:cubicBezTo>
                      <a:cubicBezTo>
                        <a:pt x="6262" y="536"/>
                        <a:pt x="5802" y="289"/>
                        <a:pt x="5341" y="289"/>
                      </a:cubicBezTo>
                      <a:cubicBezTo>
                        <a:pt x="4937" y="289"/>
                        <a:pt x="4531" y="480"/>
                        <a:pt x="4280" y="871"/>
                      </a:cubicBezTo>
                      <a:cubicBezTo>
                        <a:pt x="4052" y="340"/>
                        <a:pt x="3556" y="70"/>
                        <a:pt x="3060" y="70"/>
                      </a:cubicBezTo>
                      <a:cubicBezTo>
                        <a:pt x="2596" y="70"/>
                        <a:pt x="2132" y="307"/>
                        <a:pt x="1889" y="787"/>
                      </a:cubicBezTo>
                      <a:cubicBezTo>
                        <a:pt x="1741" y="422"/>
                        <a:pt x="1386" y="188"/>
                        <a:pt x="1001" y="188"/>
                      </a:cubicBezTo>
                      <a:cubicBezTo>
                        <a:pt x="982" y="188"/>
                        <a:pt x="964" y="188"/>
                        <a:pt x="945" y="189"/>
                      </a:cubicBezTo>
                      <a:cubicBezTo>
                        <a:pt x="347" y="249"/>
                        <a:pt x="13" y="823"/>
                        <a:pt x="1" y="1373"/>
                      </a:cubicBezTo>
                      <a:cubicBezTo>
                        <a:pt x="1" y="1420"/>
                        <a:pt x="40" y="1444"/>
                        <a:pt x="78" y="1444"/>
                      </a:cubicBezTo>
                      <a:cubicBezTo>
                        <a:pt x="117" y="1444"/>
                        <a:pt x="156" y="1420"/>
                        <a:pt x="156" y="1373"/>
                      </a:cubicBezTo>
                      <a:cubicBezTo>
                        <a:pt x="168" y="942"/>
                        <a:pt x="395" y="524"/>
                        <a:pt x="825" y="404"/>
                      </a:cubicBezTo>
                      <a:cubicBezTo>
                        <a:pt x="892" y="387"/>
                        <a:pt x="957" y="379"/>
                        <a:pt x="1022" y="379"/>
                      </a:cubicBezTo>
                      <a:cubicBezTo>
                        <a:pt x="1412" y="379"/>
                        <a:pt x="1749" y="675"/>
                        <a:pt x="1770" y="1086"/>
                      </a:cubicBezTo>
                      <a:cubicBezTo>
                        <a:pt x="1770" y="1145"/>
                        <a:pt x="1818" y="1179"/>
                        <a:pt x="1864" y="1179"/>
                      </a:cubicBezTo>
                      <a:cubicBezTo>
                        <a:pt x="1902" y="1179"/>
                        <a:pt x="1938" y="1157"/>
                        <a:pt x="1949" y="1110"/>
                      </a:cubicBezTo>
                      <a:cubicBezTo>
                        <a:pt x="2099" y="540"/>
                        <a:pt x="2576" y="256"/>
                        <a:pt x="3056" y="256"/>
                      </a:cubicBezTo>
                      <a:cubicBezTo>
                        <a:pt x="3533" y="256"/>
                        <a:pt x="4012" y="537"/>
                        <a:pt x="4172" y="1098"/>
                      </a:cubicBezTo>
                      <a:cubicBezTo>
                        <a:pt x="4186" y="1138"/>
                        <a:pt x="4223" y="1160"/>
                        <a:pt x="4258" y="1160"/>
                      </a:cubicBezTo>
                      <a:cubicBezTo>
                        <a:pt x="4286" y="1160"/>
                        <a:pt x="4312" y="1147"/>
                        <a:pt x="4328" y="1122"/>
                      </a:cubicBezTo>
                      <a:cubicBezTo>
                        <a:pt x="4554" y="686"/>
                        <a:pt x="4955" y="470"/>
                        <a:pt x="5350" y="470"/>
                      </a:cubicBezTo>
                      <a:cubicBezTo>
                        <a:pt x="5788" y="470"/>
                        <a:pt x="6220" y="736"/>
                        <a:pt x="6396" y="1265"/>
                      </a:cubicBezTo>
                      <a:cubicBezTo>
                        <a:pt x="6408" y="1307"/>
                        <a:pt x="6444" y="1328"/>
                        <a:pt x="6480" y="1328"/>
                      </a:cubicBezTo>
                      <a:cubicBezTo>
                        <a:pt x="6515" y="1328"/>
                        <a:pt x="6551" y="1307"/>
                        <a:pt x="6563" y="1265"/>
                      </a:cubicBezTo>
                      <a:cubicBezTo>
                        <a:pt x="6740" y="756"/>
                        <a:pt x="7198" y="485"/>
                        <a:pt x="7659" y="485"/>
                      </a:cubicBezTo>
                      <a:cubicBezTo>
                        <a:pt x="8042" y="485"/>
                        <a:pt x="8427" y="671"/>
                        <a:pt x="8655" y="1062"/>
                      </a:cubicBezTo>
                      <a:cubicBezTo>
                        <a:pt x="8673" y="1086"/>
                        <a:pt x="8703" y="1098"/>
                        <a:pt x="8733" y="1098"/>
                      </a:cubicBezTo>
                      <a:cubicBezTo>
                        <a:pt x="8763" y="1098"/>
                        <a:pt x="8793" y="1086"/>
                        <a:pt x="8810" y="1062"/>
                      </a:cubicBezTo>
                      <a:cubicBezTo>
                        <a:pt x="9040" y="598"/>
                        <a:pt x="9475" y="376"/>
                        <a:pt x="9909" y="376"/>
                      </a:cubicBezTo>
                      <a:cubicBezTo>
                        <a:pt x="10425" y="376"/>
                        <a:pt x="10938" y="691"/>
                        <a:pt x="11094" y="1289"/>
                      </a:cubicBezTo>
                      <a:cubicBezTo>
                        <a:pt x="11107" y="1331"/>
                        <a:pt x="11150" y="1356"/>
                        <a:pt x="11190" y="1356"/>
                      </a:cubicBezTo>
                      <a:cubicBezTo>
                        <a:pt x="11218" y="1356"/>
                        <a:pt x="11246" y="1343"/>
                        <a:pt x="11261" y="1313"/>
                      </a:cubicBezTo>
                      <a:cubicBezTo>
                        <a:pt x="11497" y="813"/>
                        <a:pt x="12044" y="424"/>
                        <a:pt x="12546" y="424"/>
                      </a:cubicBezTo>
                      <a:cubicBezTo>
                        <a:pt x="12884" y="424"/>
                        <a:pt x="13201" y="600"/>
                        <a:pt x="13389" y="1038"/>
                      </a:cubicBezTo>
                      <a:cubicBezTo>
                        <a:pt x="13404" y="1068"/>
                        <a:pt x="13433" y="1081"/>
                        <a:pt x="13464" y="1081"/>
                      </a:cubicBezTo>
                      <a:cubicBezTo>
                        <a:pt x="13506" y="1081"/>
                        <a:pt x="13549" y="1056"/>
                        <a:pt x="13556" y="1014"/>
                      </a:cubicBezTo>
                      <a:cubicBezTo>
                        <a:pt x="13704" y="463"/>
                        <a:pt x="14170" y="188"/>
                        <a:pt x="14635" y="188"/>
                      </a:cubicBezTo>
                      <a:cubicBezTo>
                        <a:pt x="15108" y="188"/>
                        <a:pt x="15581" y="472"/>
                        <a:pt x="15720" y="1038"/>
                      </a:cubicBezTo>
                      <a:cubicBezTo>
                        <a:pt x="15732" y="1080"/>
                        <a:pt x="15767" y="1101"/>
                        <a:pt x="15803" y="1101"/>
                      </a:cubicBezTo>
                      <a:cubicBezTo>
                        <a:pt x="15839" y="1101"/>
                        <a:pt x="15875" y="1080"/>
                        <a:pt x="15887" y="1038"/>
                      </a:cubicBezTo>
                      <a:cubicBezTo>
                        <a:pt x="16055" y="539"/>
                        <a:pt x="16489" y="293"/>
                        <a:pt x="16921" y="293"/>
                      </a:cubicBezTo>
                      <a:cubicBezTo>
                        <a:pt x="17380" y="293"/>
                        <a:pt x="17837" y="569"/>
                        <a:pt x="17979" y="1110"/>
                      </a:cubicBezTo>
                      <a:cubicBezTo>
                        <a:pt x="17992" y="1148"/>
                        <a:pt x="18029" y="1170"/>
                        <a:pt x="18067" y="1170"/>
                      </a:cubicBezTo>
                      <a:cubicBezTo>
                        <a:pt x="18098" y="1170"/>
                        <a:pt x="18130" y="1154"/>
                        <a:pt x="18146" y="1122"/>
                      </a:cubicBezTo>
                      <a:cubicBezTo>
                        <a:pt x="18347" y="677"/>
                        <a:pt x="18753" y="466"/>
                        <a:pt x="19159" y="466"/>
                      </a:cubicBezTo>
                      <a:cubicBezTo>
                        <a:pt x="19649" y="466"/>
                        <a:pt x="20138" y="773"/>
                        <a:pt x="20262" y="1349"/>
                      </a:cubicBezTo>
                      <a:cubicBezTo>
                        <a:pt x="20281" y="1400"/>
                        <a:pt x="20321" y="1422"/>
                        <a:pt x="20362" y="1422"/>
                      </a:cubicBezTo>
                      <a:cubicBezTo>
                        <a:pt x="20425" y="1422"/>
                        <a:pt x="20487" y="1369"/>
                        <a:pt x="20465" y="1289"/>
                      </a:cubicBezTo>
                      <a:cubicBezTo>
                        <a:pt x="20319" y="634"/>
                        <a:pt x="19754" y="267"/>
                        <a:pt x="19185" y="267"/>
                      </a:cubicBezTo>
                      <a:cubicBezTo>
                        <a:pt x="18778" y="267"/>
                        <a:pt x="18370" y="455"/>
                        <a:pt x="18110" y="859"/>
                      </a:cubicBezTo>
                      <a:cubicBezTo>
                        <a:pt x="17887" y="350"/>
                        <a:pt x="17416" y="93"/>
                        <a:pt x="16945" y="93"/>
                      </a:cubicBezTo>
                      <a:cubicBezTo>
                        <a:pt x="16507" y="93"/>
                        <a:pt x="16069" y="314"/>
                        <a:pt x="15827" y="763"/>
                      </a:cubicBezTo>
                      <a:cubicBezTo>
                        <a:pt x="15600" y="255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1" name="Google Shape;2511;p27"/>
                <p:cNvSpPr/>
                <p:nvPr/>
              </p:nvSpPr>
              <p:spPr>
                <a:xfrm>
                  <a:off x="4977052" y="1038608"/>
                  <a:ext cx="4387686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0" h="1444" extrusionOk="0">
                      <a:moveTo>
                        <a:pt x="14650" y="0"/>
                      </a:moveTo>
                      <a:cubicBezTo>
                        <a:pt x="14175" y="0"/>
                        <a:pt x="13699" y="254"/>
                        <a:pt x="13472" y="762"/>
                      </a:cubicBezTo>
                      <a:cubicBezTo>
                        <a:pt x="13250" y="394"/>
                        <a:pt x="12919" y="240"/>
                        <a:pt x="12571" y="240"/>
                      </a:cubicBezTo>
                      <a:cubicBezTo>
                        <a:pt x="12060" y="240"/>
                        <a:pt x="11512" y="573"/>
                        <a:pt x="11213" y="1049"/>
                      </a:cubicBezTo>
                      <a:cubicBezTo>
                        <a:pt x="10974" y="487"/>
                        <a:pt x="10446" y="194"/>
                        <a:pt x="9916" y="194"/>
                      </a:cubicBezTo>
                      <a:cubicBezTo>
                        <a:pt x="9465" y="194"/>
                        <a:pt x="9013" y="406"/>
                        <a:pt x="8739" y="846"/>
                      </a:cubicBezTo>
                      <a:cubicBezTo>
                        <a:pt x="8470" y="484"/>
                        <a:pt x="8071" y="308"/>
                        <a:pt x="7673" y="308"/>
                      </a:cubicBezTo>
                      <a:cubicBezTo>
                        <a:pt x="7204" y="308"/>
                        <a:pt x="6737" y="553"/>
                        <a:pt x="6491" y="1025"/>
                      </a:cubicBezTo>
                      <a:cubicBezTo>
                        <a:pt x="6261" y="546"/>
                        <a:pt x="5799" y="299"/>
                        <a:pt x="5336" y="299"/>
                      </a:cubicBezTo>
                      <a:cubicBezTo>
                        <a:pt x="4933" y="299"/>
                        <a:pt x="4530" y="486"/>
                        <a:pt x="4280" y="870"/>
                      </a:cubicBezTo>
                      <a:cubicBezTo>
                        <a:pt x="4053" y="342"/>
                        <a:pt x="3561" y="76"/>
                        <a:pt x="3069" y="76"/>
                      </a:cubicBezTo>
                      <a:cubicBezTo>
                        <a:pt x="2602" y="76"/>
                        <a:pt x="2134" y="315"/>
                        <a:pt x="1889" y="798"/>
                      </a:cubicBezTo>
                      <a:cubicBezTo>
                        <a:pt x="1744" y="440"/>
                        <a:pt x="1399" y="197"/>
                        <a:pt x="1022" y="197"/>
                      </a:cubicBezTo>
                      <a:cubicBezTo>
                        <a:pt x="997" y="197"/>
                        <a:pt x="971" y="198"/>
                        <a:pt x="945" y="200"/>
                      </a:cubicBezTo>
                      <a:cubicBezTo>
                        <a:pt x="347" y="260"/>
                        <a:pt x="13" y="834"/>
                        <a:pt x="1" y="1372"/>
                      </a:cubicBezTo>
                      <a:cubicBezTo>
                        <a:pt x="1" y="1420"/>
                        <a:pt x="40" y="1443"/>
                        <a:pt x="78" y="1443"/>
                      </a:cubicBezTo>
                      <a:cubicBezTo>
                        <a:pt x="117" y="1443"/>
                        <a:pt x="156" y="1420"/>
                        <a:pt x="156" y="1372"/>
                      </a:cubicBezTo>
                      <a:cubicBezTo>
                        <a:pt x="168" y="941"/>
                        <a:pt x="395" y="523"/>
                        <a:pt x="825" y="415"/>
                      </a:cubicBezTo>
                      <a:cubicBezTo>
                        <a:pt x="895" y="396"/>
                        <a:pt x="964" y="387"/>
                        <a:pt x="1032" y="387"/>
                      </a:cubicBezTo>
                      <a:cubicBezTo>
                        <a:pt x="1420" y="387"/>
                        <a:pt x="1760" y="690"/>
                        <a:pt x="1770" y="1097"/>
                      </a:cubicBezTo>
                      <a:cubicBezTo>
                        <a:pt x="1770" y="1160"/>
                        <a:pt x="1823" y="1193"/>
                        <a:pt x="1874" y="1193"/>
                      </a:cubicBezTo>
                      <a:cubicBezTo>
                        <a:pt x="1921" y="1193"/>
                        <a:pt x="1967" y="1166"/>
                        <a:pt x="1973" y="1109"/>
                      </a:cubicBezTo>
                      <a:cubicBezTo>
                        <a:pt x="2124" y="536"/>
                        <a:pt x="2605" y="250"/>
                        <a:pt x="3086" y="250"/>
                      </a:cubicBezTo>
                      <a:cubicBezTo>
                        <a:pt x="3558" y="250"/>
                        <a:pt x="4030" y="528"/>
                        <a:pt x="4184" y="1085"/>
                      </a:cubicBezTo>
                      <a:cubicBezTo>
                        <a:pt x="4198" y="1132"/>
                        <a:pt x="4237" y="1156"/>
                        <a:pt x="4275" y="1156"/>
                      </a:cubicBezTo>
                      <a:cubicBezTo>
                        <a:pt x="4306" y="1156"/>
                        <a:pt x="4336" y="1141"/>
                        <a:pt x="4352" y="1109"/>
                      </a:cubicBezTo>
                      <a:cubicBezTo>
                        <a:pt x="4571" y="676"/>
                        <a:pt x="4968" y="462"/>
                        <a:pt x="5361" y="462"/>
                      </a:cubicBezTo>
                      <a:cubicBezTo>
                        <a:pt x="5804" y="462"/>
                        <a:pt x="6243" y="733"/>
                        <a:pt x="6420" y="1264"/>
                      </a:cubicBezTo>
                      <a:cubicBezTo>
                        <a:pt x="6432" y="1300"/>
                        <a:pt x="6468" y="1318"/>
                        <a:pt x="6503" y="1318"/>
                      </a:cubicBezTo>
                      <a:cubicBezTo>
                        <a:pt x="6539" y="1318"/>
                        <a:pt x="6575" y="1300"/>
                        <a:pt x="6587" y="1264"/>
                      </a:cubicBezTo>
                      <a:cubicBezTo>
                        <a:pt x="6763" y="748"/>
                        <a:pt x="7222" y="478"/>
                        <a:pt x="7683" y="478"/>
                      </a:cubicBezTo>
                      <a:cubicBezTo>
                        <a:pt x="8066" y="478"/>
                        <a:pt x="8451" y="664"/>
                        <a:pt x="8679" y="1049"/>
                      </a:cubicBezTo>
                      <a:cubicBezTo>
                        <a:pt x="8697" y="1073"/>
                        <a:pt x="8724" y="1085"/>
                        <a:pt x="8751" y="1085"/>
                      </a:cubicBezTo>
                      <a:cubicBezTo>
                        <a:pt x="8778" y="1085"/>
                        <a:pt x="8804" y="1073"/>
                        <a:pt x="8822" y="1049"/>
                      </a:cubicBezTo>
                      <a:cubicBezTo>
                        <a:pt x="9056" y="587"/>
                        <a:pt x="9490" y="367"/>
                        <a:pt x="9922" y="367"/>
                      </a:cubicBezTo>
                      <a:cubicBezTo>
                        <a:pt x="10440" y="367"/>
                        <a:pt x="10955" y="683"/>
                        <a:pt x="11117" y="1276"/>
                      </a:cubicBezTo>
                      <a:cubicBezTo>
                        <a:pt x="11131" y="1318"/>
                        <a:pt x="11174" y="1343"/>
                        <a:pt x="11213" y="1343"/>
                      </a:cubicBezTo>
                      <a:cubicBezTo>
                        <a:pt x="11242" y="1343"/>
                        <a:pt x="11270" y="1330"/>
                        <a:pt x="11285" y="1300"/>
                      </a:cubicBezTo>
                      <a:cubicBezTo>
                        <a:pt x="11521" y="806"/>
                        <a:pt x="12071" y="414"/>
                        <a:pt x="12574" y="414"/>
                      </a:cubicBezTo>
                      <a:cubicBezTo>
                        <a:pt x="12910" y="414"/>
                        <a:pt x="13226" y="589"/>
                        <a:pt x="13413" y="1025"/>
                      </a:cubicBezTo>
                      <a:cubicBezTo>
                        <a:pt x="13428" y="1060"/>
                        <a:pt x="13458" y="1074"/>
                        <a:pt x="13488" y="1074"/>
                      </a:cubicBezTo>
                      <a:cubicBezTo>
                        <a:pt x="13530" y="1074"/>
                        <a:pt x="13573" y="1048"/>
                        <a:pt x="13580" y="1013"/>
                      </a:cubicBezTo>
                      <a:cubicBezTo>
                        <a:pt x="13723" y="454"/>
                        <a:pt x="14191" y="176"/>
                        <a:pt x="14657" y="176"/>
                      </a:cubicBezTo>
                      <a:cubicBezTo>
                        <a:pt x="15129" y="176"/>
                        <a:pt x="15599" y="460"/>
                        <a:pt x="15732" y="1025"/>
                      </a:cubicBezTo>
                      <a:cubicBezTo>
                        <a:pt x="15750" y="1067"/>
                        <a:pt x="15788" y="1088"/>
                        <a:pt x="15826" y="1088"/>
                      </a:cubicBezTo>
                      <a:cubicBezTo>
                        <a:pt x="15863" y="1088"/>
                        <a:pt x="15899" y="1067"/>
                        <a:pt x="15911" y="1025"/>
                      </a:cubicBezTo>
                      <a:cubicBezTo>
                        <a:pt x="16079" y="526"/>
                        <a:pt x="16510" y="280"/>
                        <a:pt x="16941" y="280"/>
                      </a:cubicBezTo>
                      <a:cubicBezTo>
                        <a:pt x="17398" y="280"/>
                        <a:pt x="17855" y="556"/>
                        <a:pt x="18003" y="1097"/>
                      </a:cubicBezTo>
                      <a:cubicBezTo>
                        <a:pt x="18016" y="1138"/>
                        <a:pt x="18053" y="1159"/>
                        <a:pt x="18089" y="1159"/>
                      </a:cubicBezTo>
                      <a:cubicBezTo>
                        <a:pt x="18116" y="1159"/>
                        <a:pt x="18143" y="1147"/>
                        <a:pt x="18158" y="1121"/>
                      </a:cubicBezTo>
                      <a:cubicBezTo>
                        <a:pt x="18364" y="671"/>
                        <a:pt x="18775" y="457"/>
                        <a:pt x="19183" y="457"/>
                      </a:cubicBezTo>
                      <a:cubicBezTo>
                        <a:pt x="19674" y="457"/>
                        <a:pt x="20162" y="767"/>
                        <a:pt x="20286" y="1348"/>
                      </a:cubicBezTo>
                      <a:cubicBezTo>
                        <a:pt x="20300" y="1390"/>
                        <a:pt x="20335" y="1408"/>
                        <a:pt x="20370" y="1408"/>
                      </a:cubicBezTo>
                      <a:cubicBezTo>
                        <a:pt x="20424" y="1408"/>
                        <a:pt x="20480" y="1365"/>
                        <a:pt x="20465" y="1300"/>
                      </a:cubicBezTo>
                      <a:cubicBezTo>
                        <a:pt x="20319" y="640"/>
                        <a:pt x="19757" y="275"/>
                        <a:pt x="19190" y="275"/>
                      </a:cubicBezTo>
                      <a:cubicBezTo>
                        <a:pt x="18782" y="275"/>
                        <a:pt x="18371" y="464"/>
                        <a:pt x="18110" y="870"/>
                      </a:cubicBezTo>
                      <a:cubicBezTo>
                        <a:pt x="17886" y="358"/>
                        <a:pt x="17411" y="97"/>
                        <a:pt x="16936" y="97"/>
                      </a:cubicBezTo>
                      <a:cubicBezTo>
                        <a:pt x="16501" y="97"/>
                        <a:pt x="16067" y="316"/>
                        <a:pt x="15827" y="762"/>
                      </a:cubicBezTo>
                      <a:cubicBezTo>
                        <a:pt x="15600" y="254"/>
                        <a:pt x="15125" y="0"/>
                        <a:pt x="146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2" name="Google Shape;2512;p27"/>
                <p:cNvSpPr/>
                <p:nvPr/>
              </p:nvSpPr>
              <p:spPr>
                <a:xfrm>
                  <a:off x="4979623" y="1579578"/>
                  <a:ext cx="4386615" cy="311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3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0" y="430"/>
                        <a:pt x="1386" y="196"/>
                        <a:pt x="990" y="196"/>
                      </a:cubicBezTo>
                      <a:cubicBezTo>
                        <a:pt x="971" y="196"/>
                        <a:pt x="952" y="196"/>
                        <a:pt x="933" y="198"/>
                      </a:cubicBezTo>
                      <a:cubicBezTo>
                        <a:pt x="335" y="257"/>
                        <a:pt x="13" y="831"/>
                        <a:pt x="1" y="1381"/>
                      </a:cubicBezTo>
                      <a:cubicBezTo>
                        <a:pt x="1" y="1429"/>
                        <a:pt x="36" y="1453"/>
                        <a:pt x="72" y="1453"/>
                      </a:cubicBezTo>
                      <a:cubicBezTo>
                        <a:pt x="108" y="1453"/>
                        <a:pt x="144" y="1429"/>
                        <a:pt x="144" y="1381"/>
                      </a:cubicBezTo>
                      <a:cubicBezTo>
                        <a:pt x="168" y="951"/>
                        <a:pt x="383" y="532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4"/>
                        <a:pt x="1814" y="1188"/>
                        <a:pt x="1857" y="1188"/>
                      </a:cubicBezTo>
                      <a:cubicBezTo>
                        <a:pt x="1892" y="1188"/>
                        <a:pt x="1926" y="1166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32" y="602"/>
                        <a:pt x="9466" y="382"/>
                        <a:pt x="9898" y="382"/>
                      </a:cubicBezTo>
                      <a:cubicBezTo>
                        <a:pt x="10416" y="382"/>
                        <a:pt x="10931" y="698"/>
                        <a:pt x="11094" y="1297"/>
                      </a:cubicBezTo>
                      <a:cubicBezTo>
                        <a:pt x="11100" y="1339"/>
                        <a:pt x="11144" y="1364"/>
                        <a:pt x="11183" y="1364"/>
                      </a:cubicBezTo>
                      <a:cubicBezTo>
                        <a:pt x="11212" y="1364"/>
                        <a:pt x="11239" y="1351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705" y="469"/>
                        <a:pt x="14170" y="194"/>
                        <a:pt x="14633" y="194"/>
                      </a:cubicBezTo>
                      <a:cubicBezTo>
                        <a:pt x="15102" y="194"/>
                        <a:pt x="15569" y="475"/>
                        <a:pt x="15708" y="1034"/>
                      </a:cubicBezTo>
                      <a:cubicBezTo>
                        <a:pt x="15726" y="1082"/>
                        <a:pt x="15761" y="1106"/>
                        <a:pt x="15797" y="1106"/>
                      </a:cubicBezTo>
                      <a:cubicBezTo>
                        <a:pt x="15833" y="1106"/>
                        <a:pt x="15869" y="1082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53"/>
                        <a:pt x="18028" y="1177"/>
                        <a:pt x="18063" y="1177"/>
                      </a:cubicBezTo>
                      <a:cubicBezTo>
                        <a:pt x="18091" y="1177"/>
                        <a:pt x="18118" y="1162"/>
                        <a:pt x="18134" y="1130"/>
                      </a:cubicBezTo>
                      <a:cubicBezTo>
                        <a:pt x="18340" y="686"/>
                        <a:pt x="18750" y="475"/>
                        <a:pt x="19157" y="475"/>
                      </a:cubicBezTo>
                      <a:cubicBezTo>
                        <a:pt x="19649" y="475"/>
                        <a:pt x="20138" y="782"/>
                        <a:pt x="20262" y="1357"/>
                      </a:cubicBezTo>
                      <a:cubicBezTo>
                        <a:pt x="20276" y="1409"/>
                        <a:pt x="20314" y="1431"/>
                        <a:pt x="20353" y="1431"/>
                      </a:cubicBezTo>
                      <a:cubicBezTo>
                        <a:pt x="20413" y="1431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8"/>
                        <a:pt x="17410" y="101"/>
                        <a:pt x="16937" y="101"/>
                      </a:cubicBezTo>
                      <a:cubicBezTo>
                        <a:pt x="16498" y="101"/>
                        <a:pt x="16057" y="323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3" name="Google Shape;2513;p27"/>
                <p:cNvSpPr/>
                <p:nvPr/>
              </p:nvSpPr>
              <p:spPr>
                <a:xfrm>
                  <a:off x="4979623" y="2121833"/>
                  <a:ext cx="4384901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67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7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1" y="342"/>
                        <a:pt x="3553" y="76"/>
                        <a:pt x="3061" y="76"/>
                      </a:cubicBezTo>
                      <a:cubicBezTo>
                        <a:pt x="2596" y="76"/>
                        <a:pt x="2128" y="315"/>
                        <a:pt x="1877" y="798"/>
                      </a:cubicBezTo>
                      <a:cubicBezTo>
                        <a:pt x="1743" y="440"/>
                        <a:pt x="1399" y="197"/>
                        <a:pt x="1012" y="197"/>
                      </a:cubicBezTo>
                      <a:cubicBezTo>
                        <a:pt x="986" y="197"/>
                        <a:pt x="960" y="198"/>
                        <a:pt x="933" y="201"/>
                      </a:cubicBezTo>
                      <a:cubicBezTo>
                        <a:pt x="335" y="260"/>
                        <a:pt x="13" y="834"/>
                        <a:pt x="1" y="1372"/>
                      </a:cubicBezTo>
                      <a:cubicBezTo>
                        <a:pt x="1" y="1420"/>
                        <a:pt x="36" y="1444"/>
                        <a:pt x="72" y="1444"/>
                      </a:cubicBezTo>
                      <a:cubicBezTo>
                        <a:pt x="108" y="1444"/>
                        <a:pt x="144" y="1420"/>
                        <a:pt x="144" y="1372"/>
                      </a:cubicBezTo>
                      <a:cubicBezTo>
                        <a:pt x="168" y="942"/>
                        <a:pt x="383" y="523"/>
                        <a:pt x="825" y="416"/>
                      </a:cubicBezTo>
                      <a:cubicBezTo>
                        <a:pt x="893" y="396"/>
                        <a:pt x="961" y="387"/>
                        <a:pt x="1027" y="387"/>
                      </a:cubicBezTo>
                      <a:cubicBezTo>
                        <a:pt x="1409" y="387"/>
                        <a:pt x="1749" y="690"/>
                        <a:pt x="1770" y="1097"/>
                      </a:cubicBezTo>
                      <a:cubicBezTo>
                        <a:pt x="1770" y="1151"/>
                        <a:pt x="1815" y="1182"/>
                        <a:pt x="1859" y="1182"/>
                      </a:cubicBezTo>
                      <a:cubicBezTo>
                        <a:pt x="1893" y="1182"/>
                        <a:pt x="1927" y="1163"/>
                        <a:pt x="1937" y="1121"/>
                      </a:cubicBezTo>
                      <a:cubicBezTo>
                        <a:pt x="2087" y="544"/>
                        <a:pt x="2570" y="257"/>
                        <a:pt x="3052" y="257"/>
                      </a:cubicBezTo>
                      <a:cubicBezTo>
                        <a:pt x="3529" y="257"/>
                        <a:pt x="4006" y="538"/>
                        <a:pt x="4160" y="1097"/>
                      </a:cubicBezTo>
                      <a:cubicBezTo>
                        <a:pt x="4174" y="1144"/>
                        <a:pt x="4213" y="1168"/>
                        <a:pt x="4252" y="1168"/>
                      </a:cubicBezTo>
                      <a:cubicBezTo>
                        <a:pt x="4282" y="1168"/>
                        <a:pt x="4312" y="1153"/>
                        <a:pt x="4328" y="1121"/>
                      </a:cubicBezTo>
                      <a:cubicBezTo>
                        <a:pt x="4547" y="688"/>
                        <a:pt x="4944" y="475"/>
                        <a:pt x="5336" y="475"/>
                      </a:cubicBezTo>
                      <a:cubicBezTo>
                        <a:pt x="5777" y="475"/>
                        <a:pt x="6213" y="745"/>
                        <a:pt x="6384" y="1276"/>
                      </a:cubicBezTo>
                      <a:cubicBezTo>
                        <a:pt x="6402" y="1318"/>
                        <a:pt x="6438" y="1339"/>
                        <a:pt x="6473" y="1339"/>
                      </a:cubicBezTo>
                      <a:cubicBezTo>
                        <a:pt x="6509" y="1339"/>
                        <a:pt x="6545" y="1318"/>
                        <a:pt x="6563" y="1276"/>
                      </a:cubicBezTo>
                      <a:cubicBezTo>
                        <a:pt x="6740" y="765"/>
                        <a:pt x="7201" y="495"/>
                        <a:pt x="7664" y="495"/>
                      </a:cubicBezTo>
                      <a:cubicBezTo>
                        <a:pt x="8046" y="495"/>
                        <a:pt x="8428" y="678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0"/>
                        <a:pt x="9469" y="365"/>
                        <a:pt x="9908" y="365"/>
                      </a:cubicBezTo>
                      <a:cubicBezTo>
                        <a:pt x="10427" y="365"/>
                        <a:pt x="10944" y="680"/>
                        <a:pt x="11105" y="1276"/>
                      </a:cubicBezTo>
                      <a:cubicBezTo>
                        <a:pt x="11119" y="1317"/>
                        <a:pt x="11156" y="1339"/>
                        <a:pt x="11192" y="1339"/>
                      </a:cubicBezTo>
                      <a:cubicBezTo>
                        <a:pt x="11219" y="1339"/>
                        <a:pt x="11245" y="1326"/>
                        <a:pt x="11261" y="1300"/>
                      </a:cubicBezTo>
                      <a:cubicBezTo>
                        <a:pt x="11504" y="800"/>
                        <a:pt x="12054" y="411"/>
                        <a:pt x="12557" y="411"/>
                      </a:cubicBezTo>
                      <a:cubicBezTo>
                        <a:pt x="12896" y="411"/>
                        <a:pt x="13213" y="588"/>
                        <a:pt x="13401" y="1025"/>
                      </a:cubicBezTo>
                      <a:cubicBezTo>
                        <a:pt x="13416" y="1055"/>
                        <a:pt x="13443" y="1069"/>
                        <a:pt x="13472" y="1069"/>
                      </a:cubicBezTo>
                      <a:cubicBezTo>
                        <a:pt x="13512" y="1069"/>
                        <a:pt x="13554" y="1043"/>
                        <a:pt x="13568" y="1002"/>
                      </a:cubicBezTo>
                      <a:cubicBezTo>
                        <a:pt x="13716" y="450"/>
                        <a:pt x="14179" y="175"/>
                        <a:pt x="14641" y="175"/>
                      </a:cubicBezTo>
                      <a:cubicBezTo>
                        <a:pt x="15111" y="175"/>
                        <a:pt x="15581" y="459"/>
                        <a:pt x="15720" y="1025"/>
                      </a:cubicBezTo>
                      <a:cubicBezTo>
                        <a:pt x="15732" y="1067"/>
                        <a:pt x="15767" y="1088"/>
                        <a:pt x="15805" y="1088"/>
                      </a:cubicBezTo>
                      <a:cubicBezTo>
                        <a:pt x="15842" y="1088"/>
                        <a:pt x="15881" y="1067"/>
                        <a:pt x="15899" y="1025"/>
                      </a:cubicBezTo>
                      <a:cubicBezTo>
                        <a:pt x="16067" y="526"/>
                        <a:pt x="16498" y="281"/>
                        <a:pt x="16929" y="281"/>
                      </a:cubicBezTo>
                      <a:cubicBezTo>
                        <a:pt x="17386" y="281"/>
                        <a:pt x="17843" y="556"/>
                        <a:pt x="17991" y="1097"/>
                      </a:cubicBezTo>
                      <a:cubicBezTo>
                        <a:pt x="17997" y="1136"/>
                        <a:pt x="18032" y="1157"/>
                        <a:pt x="18068" y="1157"/>
                      </a:cubicBezTo>
                      <a:cubicBezTo>
                        <a:pt x="18098" y="1157"/>
                        <a:pt x="18130" y="1142"/>
                        <a:pt x="18146" y="1109"/>
                      </a:cubicBezTo>
                      <a:cubicBezTo>
                        <a:pt x="18352" y="665"/>
                        <a:pt x="18762" y="454"/>
                        <a:pt x="19169" y="454"/>
                      </a:cubicBezTo>
                      <a:cubicBezTo>
                        <a:pt x="19661" y="454"/>
                        <a:pt x="20150" y="761"/>
                        <a:pt x="20274" y="1336"/>
                      </a:cubicBezTo>
                      <a:cubicBezTo>
                        <a:pt x="20284" y="1387"/>
                        <a:pt x="20323" y="1410"/>
                        <a:pt x="20361" y="1410"/>
                      </a:cubicBezTo>
                      <a:cubicBezTo>
                        <a:pt x="20414" y="1410"/>
                        <a:pt x="20467" y="1369"/>
                        <a:pt x="20453" y="1300"/>
                      </a:cubicBezTo>
                      <a:cubicBezTo>
                        <a:pt x="20307" y="645"/>
                        <a:pt x="19746" y="279"/>
                        <a:pt x="19178" y="279"/>
                      </a:cubicBezTo>
                      <a:cubicBezTo>
                        <a:pt x="18772" y="279"/>
                        <a:pt x="18363" y="466"/>
                        <a:pt x="18098" y="870"/>
                      </a:cubicBezTo>
                      <a:cubicBezTo>
                        <a:pt x="17880" y="359"/>
                        <a:pt x="17404" y="98"/>
                        <a:pt x="16928" y="98"/>
                      </a:cubicBezTo>
                      <a:cubicBezTo>
                        <a:pt x="16492" y="98"/>
                        <a:pt x="16055" y="317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4" name="Google Shape;2514;p27"/>
                <p:cNvSpPr/>
                <p:nvPr/>
              </p:nvSpPr>
              <p:spPr>
                <a:xfrm>
                  <a:off x="4979623" y="2662802"/>
                  <a:ext cx="4386829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6" h="1450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7"/>
                      </a:cubicBezTo>
                      <a:cubicBezTo>
                        <a:pt x="10963" y="486"/>
                        <a:pt x="10437" y="193"/>
                        <a:pt x="9909" y="193"/>
                      </a:cubicBezTo>
                      <a:cubicBezTo>
                        <a:pt x="9456" y="193"/>
                        <a:pt x="9003" y="409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6"/>
                        <a:pt x="933" y="198"/>
                      </a:cubicBezTo>
                      <a:cubicBezTo>
                        <a:pt x="335" y="258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51"/>
                        <a:pt x="383" y="533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4"/>
                      </a:cubicBezTo>
                      <a:cubicBezTo>
                        <a:pt x="6402" y="1316"/>
                        <a:pt x="6438" y="1336"/>
                        <a:pt x="6473" y="1336"/>
                      </a:cubicBezTo>
                      <a:cubicBezTo>
                        <a:pt x="6509" y="1336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7" y="590"/>
                        <a:pt x="9467" y="365"/>
                        <a:pt x="9905" y="365"/>
                      </a:cubicBezTo>
                      <a:cubicBezTo>
                        <a:pt x="10428" y="365"/>
                        <a:pt x="10949" y="686"/>
                        <a:pt x="11105" y="1298"/>
                      </a:cubicBezTo>
                      <a:cubicBezTo>
                        <a:pt x="11118" y="1336"/>
                        <a:pt x="11152" y="1358"/>
                        <a:pt x="11187" y="1358"/>
                      </a:cubicBezTo>
                      <a:cubicBezTo>
                        <a:pt x="11215" y="1358"/>
                        <a:pt x="11244" y="1342"/>
                        <a:pt x="11261" y="1310"/>
                      </a:cubicBezTo>
                      <a:cubicBezTo>
                        <a:pt x="11503" y="817"/>
                        <a:pt x="12052" y="432"/>
                        <a:pt x="12555" y="432"/>
                      </a:cubicBezTo>
                      <a:cubicBezTo>
                        <a:pt x="12894" y="432"/>
                        <a:pt x="13213" y="608"/>
                        <a:pt x="13401" y="1047"/>
                      </a:cubicBezTo>
                      <a:cubicBezTo>
                        <a:pt x="13415" y="1075"/>
                        <a:pt x="13440" y="1086"/>
                        <a:pt x="13467" y="1086"/>
                      </a:cubicBezTo>
                      <a:cubicBezTo>
                        <a:pt x="13508" y="1086"/>
                        <a:pt x="13553" y="1059"/>
                        <a:pt x="13568" y="1023"/>
                      </a:cubicBezTo>
                      <a:cubicBezTo>
                        <a:pt x="13717" y="470"/>
                        <a:pt x="14181" y="195"/>
                        <a:pt x="14645" y="195"/>
                      </a:cubicBezTo>
                      <a:cubicBezTo>
                        <a:pt x="15114" y="195"/>
                        <a:pt x="15581" y="476"/>
                        <a:pt x="15720" y="1035"/>
                      </a:cubicBezTo>
                      <a:cubicBezTo>
                        <a:pt x="15732" y="1076"/>
                        <a:pt x="15767" y="1097"/>
                        <a:pt x="15805" y="1097"/>
                      </a:cubicBezTo>
                      <a:cubicBezTo>
                        <a:pt x="15842" y="1097"/>
                        <a:pt x="15881" y="1076"/>
                        <a:pt x="15899" y="1035"/>
                      </a:cubicBezTo>
                      <a:cubicBezTo>
                        <a:pt x="16067" y="541"/>
                        <a:pt x="16497" y="299"/>
                        <a:pt x="16929" y="299"/>
                      </a:cubicBezTo>
                      <a:cubicBezTo>
                        <a:pt x="17385" y="299"/>
                        <a:pt x="17843" y="571"/>
                        <a:pt x="17991" y="1106"/>
                      </a:cubicBezTo>
                      <a:cubicBezTo>
                        <a:pt x="18004" y="1147"/>
                        <a:pt x="18041" y="1168"/>
                        <a:pt x="18077" y="1168"/>
                      </a:cubicBezTo>
                      <a:cubicBezTo>
                        <a:pt x="18104" y="1168"/>
                        <a:pt x="18131" y="1156"/>
                        <a:pt x="18146" y="1130"/>
                      </a:cubicBezTo>
                      <a:cubicBezTo>
                        <a:pt x="18352" y="680"/>
                        <a:pt x="18763" y="466"/>
                        <a:pt x="19171" y="466"/>
                      </a:cubicBezTo>
                      <a:cubicBezTo>
                        <a:pt x="19662" y="466"/>
                        <a:pt x="20150" y="776"/>
                        <a:pt x="20274" y="1357"/>
                      </a:cubicBezTo>
                      <a:cubicBezTo>
                        <a:pt x="20288" y="1403"/>
                        <a:pt x="20322" y="1422"/>
                        <a:pt x="20358" y="1422"/>
                      </a:cubicBezTo>
                      <a:cubicBezTo>
                        <a:pt x="20415" y="1422"/>
                        <a:pt x="20475" y="1371"/>
                        <a:pt x="20453" y="1298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7"/>
                        <a:pt x="17408" y="97"/>
                        <a:pt x="16933" y="97"/>
                      </a:cubicBezTo>
                      <a:cubicBezTo>
                        <a:pt x="16495" y="97"/>
                        <a:pt x="16056" y="318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5" name="Google Shape;2515;p27"/>
                <p:cNvSpPr/>
                <p:nvPr/>
              </p:nvSpPr>
              <p:spPr>
                <a:xfrm>
                  <a:off x="4979623" y="3205700"/>
                  <a:ext cx="4386615" cy="308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2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4"/>
                        <a:pt x="12567" y="244"/>
                      </a:cubicBezTo>
                      <a:cubicBezTo>
                        <a:pt x="12058" y="244"/>
                        <a:pt x="11507" y="578"/>
                        <a:pt x="11201" y="1047"/>
                      </a:cubicBezTo>
                      <a:cubicBezTo>
                        <a:pt x="10962" y="485"/>
                        <a:pt x="10434" y="192"/>
                        <a:pt x="9904" y="192"/>
                      </a:cubicBezTo>
                      <a:cubicBezTo>
                        <a:pt x="9453" y="192"/>
                        <a:pt x="9001" y="404"/>
                        <a:pt x="8727" y="843"/>
                      </a:cubicBezTo>
                      <a:cubicBezTo>
                        <a:pt x="8458" y="482"/>
                        <a:pt x="8059" y="306"/>
                        <a:pt x="7662" y="306"/>
                      </a:cubicBezTo>
                      <a:cubicBezTo>
                        <a:pt x="7194" y="306"/>
                        <a:pt x="6731" y="550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9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5"/>
                        <a:pt x="1012" y="195"/>
                      </a:cubicBezTo>
                      <a:cubicBezTo>
                        <a:pt x="986" y="195"/>
                        <a:pt x="960" y="196"/>
                        <a:pt x="933" y="198"/>
                      </a:cubicBezTo>
                      <a:cubicBezTo>
                        <a:pt x="335" y="258"/>
                        <a:pt x="13" y="832"/>
                        <a:pt x="1" y="1369"/>
                      </a:cubicBezTo>
                      <a:cubicBezTo>
                        <a:pt x="1" y="1417"/>
                        <a:pt x="36" y="1441"/>
                        <a:pt x="72" y="1441"/>
                      </a:cubicBezTo>
                      <a:cubicBezTo>
                        <a:pt x="108" y="1441"/>
                        <a:pt x="144" y="1417"/>
                        <a:pt x="144" y="1369"/>
                      </a:cubicBezTo>
                      <a:cubicBezTo>
                        <a:pt x="168" y="939"/>
                        <a:pt x="383" y="533"/>
                        <a:pt x="825" y="413"/>
                      </a:cubicBezTo>
                      <a:cubicBezTo>
                        <a:pt x="893" y="394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5"/>
                      </a:cubicBezTo>
                      <a:cubicBezTo>
                        <a:pt x="1770" y="1148"/>
                        <a:pt x="1815" y="1179"/>
                        <a:pt x="1859" y="1179"/>
                      </a:cubicBezTo>
                      <a:cubicBezTo>
                        <a:pt x="1893" y="1179"/>
                        <a:pt x="1927" y="1160"/>
                        <a:pt x="1937" y="1118"/>
                      </a:cubicBezTo>
                      <a:cubicBezTo>
                        <a:pt x="2087" y="548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3" y="1145"/>
                        <a:pt x="4211" y="1167"/>
                        <a:pt x="4248" y="1167"/>
                      </a:cubicBezTo>
                      <a:cubicBezTo>
                        <a:pt x="4280" y="1167"/>
                        <a:pt x="4311" y="1151"/>
                        <a:pt x="4328" y="1118"/>
                      </a:cubicBezTo>
                      <a:cubicBezTo>
                        <a:pt x="4547" y="685"/>
                        <a:pt x="4944" y="472"/>
                        <a:pt x="5336" y="472"/>
                      </a:cubicBezTo>
                      <a:cubicBezTo>
                        <a:pt x="5777" y="472"/>
                        <a:pt x="6213" y="742"/>
                        <a:pt x="6384" y="1274"/>
                      </a:cubicBezTo>
                      <a:cubicBezTo>
                        <a:pt x="6402" y="1316"/>
                        <a:pt x="6438" y="1337"/>
                        <a:pt x="6473" y="1337"/>
                      </a:cubicBezTo>
                      <a:cubicBezTo>
                        <a:pt x="6509" y="1337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9"/>
                      </a:cubicBezTo>
                      <a:cubicBezTo>
                        <a:pt x="8673" y="1083"/>
                        <a:pt x="8700" y="1095"/>
                        <a:pt x="8727" y="1095"/>
                      </a:cubicBezTo>
                      <a:cubicBezTo>
                        <a:pt x="8754" y="1095"/>
                        <a:pt x="8781" y="1083"/>
                        <a:pt x="8798" y="1059"/>
                      </a:cubicBezTo>
                      <a:cubicBezTo>
                        <a:pt x="9026" y="598"/>
                        <a:pt x="9458" y="378"/>
                        <a:pt x="9890" y="378"/>
                      </a:cubicBezTo>
                      <a:cubicBezTo>
                        <a:pt x="10410" y="378"/>
                        <a:pt x="10930" y="697"/>
                        <a:pt x="11094" y="1298"/>
                      </a:cubicBezTo>
                      <a:cubicBezTo>
                        <a:pt x="11106" y="1337"/>
                        <a:pt x="11140" y="1358"/>
                        <a:pt x="11175" y="1358"/>
                      </a:cubicBezTo>
                      <a:cubicBezTo>
                        <a:pt x="11203" y="1358"/>
                        <a:pt x="11232" y="1343"/>
                        <a:pt x="11249" y="1310"/>
                      </a:cubicBezTo>
                      <a:cubicBezTo>
                        <a:pt x="11491" y="818"/>
                        <a:pt x="12040" y="432"/>
                        <a:pt x="12543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3" y="1075"/>
                        <a:pt x="13428" y="1086"/>
                        <a:pt x="13455" y="1086"/>
                      </a:cubicBezTo>
                      <a:cubicBezTo>
                        <a:pt x="13496" y="1086"/>
                        <a:pt x="13541" y="1059"/>
                        <a:pt x="13556" y="1023"/>
                      </a:cubicBezTo>
                      <a:cubicBezTo>
                        <a:pt x="13699" y="464"/>
                        <a:pt x="14164" y="186"/>
                        <a:pt x="14629" y="186"/>
                      </a:cubicBezTo>
                      <a:cubicBezTo>
                        <a:pt x="15099" y="186"/>
                        <a:pt x="15569" y="470"/>
                        <a:pt x="15708" y="1035"/>
                      </a:cubicBezTo>
                      <a:cubicBezTo>
                        <a:pt x="15726" y="1077"/>
                        <a:pt x="15761" y="1097"/>
                        <a:pt x="15797" y="1097"/>
                      </a:cubicBezTo>
                      <a:cubicBezTo>
                        <a:pt x="15833" y="1097"/>
                        <a:pt x="15869" y="1077"/>
                        <a:pt x="15887" y="1035"/>
                      </a:cubicBezTo>
                      <a:cubicBezTo>
                        <a:pt x="16055" y="541"/>
                        <a:pt x="16486" y="299"/>
                        <a:pt x="16917" y="299"/>
                      </a:cubicBezTo>
                      <a:cubicBezTo>
                        <a:pt x="17373" y="299"/>
                        <a:pt x="17831" y="571"/>
                        <a:pt x="17979" y="1106"/>
                      </a:cubicBezTo>
                      <a:cubicBezTo>
                        <a:pt x="17992" y="1147"/>
                        <a:pt x="18029" y="1169"/>
                        <a:pt x="18065" y="1169"/>
                      </a:cubicBezTo>
                      <a:cubicBezTo>
                        <a:pt x="18092" y="1169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5"/>
                        <a:pt x="20315" y="1426"/>
                        <a:pt x="20354" y="1426"/>
                      </a:cubicBezTo>
                      <a:cubicBezTo>
                        <a:pt x="20414" y="1426"/>
                        <a:pt x="20475" y="1377"/>
                        <a:pt x="20453" y="1298"/>
                      </a:cubicBezTo>
                      <a:cubicBezTo>
                        <a:pt x="20307" y="644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8"/>
                        <a:pt x="17408" y="97"/>
                        <a:pt x="16933" y="97"/>
                      </a:cubicBezTo>
                      <a:cubicBezTo>
                        <a:pt x="16495" y="97"/>
                        <a:pt x="16056" y="319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6" name="Google Shape;2516;p27"/>
                <p:cNvSpPr/>
                <p:nvPr/>
              </p:nvSpPr>
              <p:spPr>
                <a:xfrm>
                  <a:off x="4977052" y="3746027"/>
                  <a:ext cx="4389186" cy="310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51" extrusionOk="0">
                      <a:moveTo>
                        <a:pt x="14650" y="1"/>
                      </a:moveTo>
                      <a:cubicBezTo>
                        <a:pt x="14175" y="1"/>
                        <a:pt x="13699" y="258"/>
                        <a:pt x="13472" y="772"/>
                      </a:cubicBezTo>
                      <a:cubicBezTo>
                        <a:pt x="13249" y="399"/>
                        <a:pt x="12919" y="244"/>
                        <a:pt x="12570" y="244"/>
                      </a:cubicBezTo>
                      <a:cubicBezTo>
                        <a:pt x="12060" y="244"/>
                        <a:pt x="11512" y="578"/>
                        <a:pt x="11213" y="1047"/>
                      </a:cubicBezTo>
                      <a:cubicBezTo>
                        <a:pt x="10975" y="488"/>
                        <a:pt x="10451" y="198"/>
                        <a:pt x="9925" y="198"/>
                      </a:cubicBezTo>
                      <a:cubicBezTo>
                        <a:pt x="9471" y="198"/>
                        <a:pt x="9015" y="413"/>
                        <a:pt x="8739" y="856"/>
                      </a:cubicBezTo>
                      <a:cubicBezTo>
                        <a:pt x="8469" y="493"/>
                        <a:pt x="8068" y="317"/>
                        <a:pt x="7669" y="317"/>
                      </a:cubicBezTo>
                      <a:cubicBezTo>
                        <a:pt x="7201" y="317"/>
                        <a:pt x="6737" y="558"/>
                        <a:pt x="6491" y="1023"/>
                      </a:cubicBezTo>
                      <a:cubicBezTo>
                        <a:pt x="6262" y="545"/>
                        <a:pt x="5802" y="298"/>
                        <a:pt x="5341" y="298"/>
                      </a:cubicBezTo>
                      <a:cubicBezTo>
                        <a:pt x="4937" y="298"/>
                        <a:pt x="4531" y="489"/>
                        <a:pt x="4280" y="880"/>
                      </a:cubicBezTo>
                      <a:cubicBezTo>
                        <a:pt x="4052" y="349"/>
                        <a:pt x="3556" y="79"/>
                        <a:pt x="3060" y="79"/>
                      </a:cubicBezTo>
                      <a:cubicBezTo>
                        <a:pt x="2596" y="79"/>
                        <a:pt x="2132" y="316"/>
                        <a:pt x="1889" y="796"/>
                      </a:cubicBezTo>
                      <a:cubicBezTo>
                        <a:pt x="1744" y="438"/>
                        <a:pt x="1399" y="195"/>
                        <a:pt x="1022" y="195"/>
                      </a:cubicBezTo>
                      <a:cubicBezTo>
                        <a:pt x="997" y="195"/>
                        <a:pt x="971" y="196"/>
                        <a:pt x="945" y="198"/>
                      </a:cubicBezTo>
                      <a:cubicBezTo>
                        <a:pt x="347" y="258"/>
                        <a:pt x="13" y="832"/>
                        <a:pt x="1" y="1370"/>
                      </a:cubicBezTo>
                      <a:cubicBezTo>
                        <a:pt x="1" y="1423"/>
                        <a:pt x="40" y="1450"/>
                        <a:pt x="78" y="1450"/>
                      </a:cubicBezTo>
                      <a:cubicBezTo>
                        <a:pt x="117" y="1450"/>
                        <a:pt x="156" y="1423"/>
                        <a:pt x="156" y="1370"/>
                      </a:cubicBezTo>
                      <a:cubicBezTo>
                        <a:pt x="168" y="951"/>
                        <a:pt x="395" y="533"/>
                        <a:pt x="825" y="413"/>
                      </a:cubicBezTo>
                      <a:cubicBezTo>
                        <a:pt x="895" y="394"/>
                        <a:pt x="964" y="385"/>
                        <a:pt x="1032" y="385"/>
                      </a:cubicBezTo>
                      <a:cubicBezTo>
                        <a:pt x="1420" y="385"/>
                        <a:pt x="1760" y="688"/>
                        <a:pt x="1770" y="1095"/>
                      </a:cubicBezTo>
                      <a:cubicBezTo>
                        <a:pt x="1770" y="1153"/>
                        <a:pt x="1816" y="1183"/>
                        <a:pt x="1862" y="1183"/>
                      </a:cubicBezTo>
                      <a:cubicBezTo>
                        <a:pt x="1900" y="1183"/>
                        <a:pt x="1938" y="1162"/>
                        <a:pt x="1949" y="1119"/>
                      </a:cubicBezTo>
                      <a:cubicBezTo>
                        <a:pt x="2099" y="548"/>
                        <a:pt x="2582" y="261"/>
                        <a:pt x="3064" y="261"/>
                      </a:cubicBezTo>
                      <a:cubicBezTo>
                        <a:pt x="3541" y="261"/>
                        <a:pt x="4018" y="542"/>
                        <a:pt x="4172" y="1107"/>
                      </a:cubicBezTo>
                      <a:cubicBezTo>
                        <a:pt x="4185" y="1145"/>
                        <a:pt x="4219" y="1167"/>
                        <a:pt x="4253" y="1167"/>
                      </a:cubicBezTo>
                      <a:cubicBezTo>
                        <a:pt x="4282" y="1167"/>
                        <a:pt x="4311" y="1151"/>
                        <a:pt x="4328" y="1119"/>
                      </a:cubicBezTo>
                      <a:cubicBezTo>
                        <a:pt x="4553" y="686"/>
                        <a:pt x="4950" y="472"/>
                        <a:pt x="5342" y="472"/>
                      </a:cubicBezTo>
                      <a:cubicBezTo>
                        <a:pt x="5783" y="472"/>
                        <a:pt x="6219" y="742"/>
                        <a:pt x="6396" y="1274"/>
                      </a:cubicBezTo>
                      <a:cubicBezTo>
                        <a:pt x="6408" y="1316"/>
                        <a:pt x="6444" y="1337"/>
                        <a:pt x="6480" y="1337"/>
                      </a:cubicBezTo>
                      <a:cubicBezTo>
                        <a:pt x="6515" y="1337"/>
                        <a:pt x="6551" y="1316"/>
                        <a:pt x="6563" y="1274"/>
                      </a:cubicBezTo>
                      <a:cubicBezTo>
                        <a:pt x="6740" y="763"/>
                        <a:pt x="7201" y="492"/>
                        <a:pt x="7664" y="492"/>
                      </a:cubicBezTo>
                      <a:cubicBezTo>
                        <a:pt x="8046" y="492"/>
                        <a:pt x="8428" y="676"/>
                        <a:pt x="8655" y="1059"/>
                      </a:cubicBezTo>
                      <a:cubicBezTo>
                        <a:pt x="8673" y="1089"/>
                        <a:pt x="8703" y="1104"/>
                        <a:pt x="8733" y="1104"/>
                      </a:cubicBezTo>
                      <a:cubicBezTo>
                        <a:pt x="8763" y="1104"/>
                        <a:pt x="8793" y="1089"/>
                        <a:pt x="8810" y="1059"/>
                      </a:cubicBezTo>
                      <a:cubicBezTo>
                        <a:pt x="9038" y="598"/>
                        <a:pt x="9470" y="378"/>
                        <a:pt x="9901" y="378"/>
                      </a:cubicBezTo>
                      <a:cubicBezTo>
                        <a:pt x="10420" y="378"/>
                        <a:pt x="10937" y="697"/>
                        <a:pt x="11094" y="1298"/>
                      </a:cubicBezTo>
                      <a:cubicBezTo>
                        <a:pt x="11107" y="1337"/>
                        <a:pt x="11140" y="1358"/>
                        <a:pt x="11177" y="1358"/>
                      </a:cubicBezTo>
                      <a:cubicBezTo>
                        <a:pt x="11207" y="1358"/>
                        <a:pt x="11239" y="1343"/>
                        <a:pt x="11261" y="1310"/>
                      </a:cubicBezTo>
                      <a:cubicBezTo>
                        <a:pt x="11496" y="818"/>
                        <a:pt x="12042" y="432"/>
                        <a:pt x="12544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4" y="1077"/>
                        <a:pt x="13433" y="1090"/>
                        <a:pt x="13464" y="1090"/>
                      </a:cubicBezTo>
                      <a:cubicBezTo>
                        <a:pt x="13506" y="1090"/>
                        <a:pt x="13549" y="1065"/>
                        <a:pt x="13556" y="1023"/>
                      </a:cubicBezTo>
                      <a:cubicBezTo>
                        <a:pt x="13705" y="464"/>
                        <a:pt x="14173" y="186"/>
                        <a:pt x="14639" y="186"/>
                      </a:cubicBezTo>
                      <a:cubicBezTo>
                        <a:pt x="15111" y="186"/>
                        <a:pt x="15581" y="470"/>
                        <a:pt x="15720" y="1035"/>
                      </a:cubicBezTo>
                      <a:cubicBezTo>
                        <a:pt x="15732" y="1077"/>
                        <a:pt x="15767" y="1098"/>
                        <a:pt x="15803" y="1098"/>
                      </a:cubicBezTo>
                      <a:cubicBezTo>
                        <a:pt x="15839" y="1098"/>
                        <a:pt x="15875" y="1077"/>
                        <a:pt x="15887" y="1035"/>
                      </a:cubicBezTo>
                      <a:cubicBezTo>
                        <a:pt x="16061" y="542"/>
                        <a:pt x="16494" y="299"/>
                        <a:pt x="16926" y="299"/>
                      </a:cubicBezTo>
                      <a:cubicBezTo>
                        <a:pt x="17383" y="299"/>
                        <a:pt x="17837" y="572"/>
                        <a:pt x="17979" y="1107"/>
                      </a:cubicBezTo>
                      <a:cubicBezTo>
                        <a:pt x="17993" y="1148"/>
                        <a:pt x="18031" y="1174"/>
                        <a:pt x="18070" y="1174"/>
                      </a:cubicBezTo>
                      <a:cubicBezTo>
                        <a:pt x="18098" y="1174"/>
                        <a:pt x="18126" y="1161"/>
                        <a:pt x="18146" y="1131"/>
                      </a:cubicBezTo>
                      <a:cubicBezTo>
                        <a:pt x="18347" y="680"/>
                        <a:pt x="18754" y="466"/>
                        <a:pt x="19161" y="466"/>
                      </a:cubicBezTo>
                      <a:cubicBezTo>
                        <a:pt x="19650" y="466"/>
                        <a:pt x="20138" y="777"/>
                        <a:pt x="20262" y="1358"/>
                      </a:cubicBezTo>
                      <a:cubicBezTo>
                        <a:pt x="20281" y="1409"/>
                        <a:pt x="20321" y="1431"/>
                        <a:pt x="20362" y="1431"/>
                      </a:cubicBezTo>
                      <a:cubicBezTo>
                        <a:pt x="20425" y="1431"/>
                        <a:pt x="20487" y="1378"/>
                        <a:pt x="20465" y="1298"/>
                      </a:cubicBezTo>
                      <a:cubicBezTo>
                        <a:pt x="20319" y="643"/>
                        <a:pt x="19754" y="276"/>
                        <a:pt x="19185" y="276"/>
                      </a:cubicBezTo>
                      <a:cubicBezTo>
                        <a:pt x="18778" y="276"/>
                        <a:pt x="18370" y="464"/>
                        <a:pt x="18110" y="868"/>
                      </a:cubicBezTo>
                      <a:cubicBezTo>
                        <a:pt x="17886" y="358"/>
                        <a:pt x="17414" y="97"/>
                        <a:pt x="16941" y="97"/>
                      </a:cubicBezTo>
                      <a:cubicBezTo>
                        <a:pt x="16504" y="97"/>
                        <a:pt x="16068" y="319"/>
                        <a:pt x="15827" y="772"/>
                      </a:cubicBezTo>
                      <a:cubicBezTo>
                        <a:pt x="15600" y="258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7" name="Google Shape;2517;p27"/>
                <p:cNvSpPr/>
                <p:nvPr/>
              </p:nvSpPr>
              <p:spPr>
                <a:xfrm>
                  <a:off x="4979623" y="4288496"/>
                  <a:ext cx="4386615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6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0" y="347"/>
                        <a:pt x="3550" y="80"/>
                        <a:pt x="3057" y="80"/>
                      </a:cubicBezTo>
                      <a:cubicBezTo>
                        <a:pt x="2593" y="80"/>
                        <a:pt x="2127" y="317"/>
                        <a:pt x="1877" y="798"/>
                      </a:cubicBezTo>
                      <a:cubicBezTo>
                        <a:pt x="1743" y="430"/>
                        <a:pt x="1401" y="197"/>
                        <a:pt x="1016" y="197"/>
                      </a:cubicBezTo>
                      <a:cubicBezTo>
                        <a:pt x="988" y="197"/>
                        <a:pt x="961" y="198"/>
                        <a:pt x="933" y="200"/>
                      </a:cubicBezTo>
                      <a:cubicBezTo>
                        <a:pt x="335" y="248"/>
                        <a:pt x="13" y="822"/>
                        <a:pt x="1" y="1372"/>
                      </a:cubicBezTo>
                      <a:cubicBezTo>
                        <a:pt x="1" y="1420"/>
                        <a:pt x="36" y="1443"/>
                        <a:pt x="72" y="1443"/>
                      </a:cubicBezTo>
                      <a:cubicBezTo>
                        <a:pt x="108" y="1443"/>
                        <a:pt x="144" y="1420"/>
                        <a:pt x="144" y="1372"/>
                      </a:cubicBezTo>
                      <a:cubicBezTo>
                        <a:pt x="168" y="941"/>
                        <a:pt x="383" y="523"/>
                        <a:pt x="825" y="415"/>
                      </a:cubicBezTo>
                      <a:cubicBezTo>
                        <a:pt x="894" y="396"/>
                        <a:pt x="964" y="386"/>
                        <a:pt x="1032" y="386"/>
                      </a:cubicBezTo>
                      <a:cubicBezTo>
                        <a:pt x="1411" y="386"/>
                        <a:pt x="1749" y="681"/>
                        <a:pt x="1770" y="1097"/>
                      </a:cubicBezTo>
                      <a:cubicBezTo>
                        <a:pt x="1770" y="1149"/>
                        <a:pt x="1812" y="1180"/>
                        <a:pt x="1855" y="1180"/>
                      </a:cubicBezTo>
                      <a:cubicBezTo>
                        <a:pt x="1890" y="1180"/>
                        <a:pt x="1926" y="1158"/>
                        <a:pt x="1937" y="1109"/>
                      </a:cubicBezTo>
                      <a:cubicBezTo>
                        <a:pt x="2087" y="538"/>
                        <a:pt x="2570" y="251"/>
                        <a:pt x="3052" y="251"/>
                      </a:cubicBezTo>
                      <a:cubicBezTo>
                        <a:pt x="3529" y="251"/>
                        <a:pt x="4006" y="532"/>
                        <a:pt x="4160" y="1097"/>
                      </a:cubicBezTo>
                      <a:cubicBezTo>
                        <a:pt x="4174" y="1143"/>
                        <a:pt x="4213" y="1168"/>
                        <a:pt x="4252" y="1168"/>
                      </a:cubicBezTo>
                      <a:cubicBezTo>
                        <a:pt x="4282" y="1168"/>
                        <a:pt x="4312" y="1152"/>
                        <a:pt x="4328" y="1121"/>
                      </a:cubicBezTo>
                      <a:cubicBezTo>
                        <a:pt x="4547" y="688"/>
                        <a:pt x="4944" y="474"/>
                        <a:pt x="5336" y="474"/>
                      </a:cubicBezTo>
                      <a:cubicBezTo>
                        <a:pt x="5777" y="474"/>
                        <a:pt x="6213" y="745"/>
                        <a:pt x="6384" y="1276"/>
                      </a:cubicBezTo>
                      <a:cubicBezTo>
                        <a:pt x="6402" y="1312"/>
                        <a:pt x="6438" y="1330"/>
                        <a:pt x="6473" y="1330"/>
                      </a:cubicBezTo>
                      <a:cubicBezTo>
                        <a:pt x="6509" y="1330"/>
                        <a:pt x="6545" y="1312"/>
                        <a:pt x="6563" y="1276"/>
                      </a:cubicBezTo>
                      <a:cubicBezTo>
                        <a:pt x="6740" y="759"/>
                        <a:pt x="7200" y="485"/>
                        <a:pt x="7663" y="485"/>
                      </a:cubicBezTo>
                      <a:cubicBezTo>
                        <a:pt x="8044" y="485"/>
                        <a:pt x="8428" y="672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7"/>
                        <a:pt x="9463" y="375"/>
                        <a:pt x="9898" y="375"/>
                      </a:cubicBezTo>
                      <a:cubicBezTo>
                        <a:pt x="10415" y="375"/>
                        <a:pt x="10931" y="690"/>
                        <a:pt x="11094" y="1288"/>
                      </a:cubicBezTo>
                      <a:cubicBezTo>
                        <a:pt x="11100" y="1335"/>
                        <a:pt x="11137" y="1359"/>
                        <a:pt x="11174" y="1359"/>
                      </a:cubicBezTo>
                      <a:cubicBezTo>
                        <a:pt x="11203" y="1359"/>
                        <a:pt x="11233" y="1344"/>
                        <a:pt x="11249" y="1312"/>
                      </a:cubicBezTo>
                      <a:cubicBezTo>
                        <a:pt x="11493" y="818"/>
                        <a:pt x="12045" y="426"/>
                        <a:pt x="12549" y="426"/>
                      </a:cubicBezTo>
                      <a:cubicBezTo>
                        <a:pt x="12886" y="426"/>
                        <a:pt x="13202" y="601"/>
                        <a:pt x="13389" y="1037"/>
                      </a:cubicBezTo>
                      <a:cubicBezTo>
                        <a:pt x="13403" y="1071"/>
                        <a:pt x="13430" y="1085"/>
                        <a:pt x="13458" y="1085"/>
                      </a:cubicBezTo>
                      <a:cubicBezTo>
                        <a:pt x="13498" y="1085"/>
                        <a:pt x="13542" y="1056"/>
                        <a:pt x="13556" y="1013"/>
                      </a:cubicBezTo>
                      <a:cubicBezTo>
                        <a:pt x="13698" y="462"/>
                        <a:pt x="14161" y="187"/>
                        <a:pt x="14625" y="187"/>
                      </a:cubicBezTo>
                      <a:cubicBezTo>
                        <a:pt x="15096" y="187"/>
                        <a:pt x="15569" y="471"/>
                        <a:pt x="15708" y="1037"/>
                      </a:cubicBezTo>
                      <a:cubicBezTo>
                        <a:pt x="15726" y="1079"/>
                        <a:pt x="15761" y="1100"/>
                        <a:pt x="15797" y="1100"/>
                      </a:cubicBezTo>
                      <a:cubicBezTo>
                        <a:pt x="15833" y="1100"/>
                        <a:pt x="15869" y="1079"/>
                        <a:pt x="15887" y="1037"/>
                      </a:cubicBezTo>
                      <a:cubicBezTo>
                        <a:pt x="16055" y="544"/>
                        <a:pt x="16486" y="301"/>
                        <a:pt x="16917" y="301"/>
                      </a:cubicBezTo>
                      <a:cubicBezTo>
                        <a:pt x="17373" y="301"/>
                        <a:pt x="17831" y="574"/>
                        <a:pt x="17979" y="1109"/>
                      </a:cubicBezTo>
                      <a:cubicBezTo>
                        <a:pt x="17992" y="1150"/>
                        <a:pt x="18029" y="1171"/>
                        <a:pt x="18065" y="1171"/>
                      </a:cubicBezTo>
                      <a:cubicBezTo>
                        <a:pt x="18092" y="1171"/>
                        <a:pt x="18119" y="1159"/>
                        <a:pt x="18134" y="1133"/>
                      </a:cubicBezTo>
                      <a:cubicBezTo>
                        <a:pt x="18341" y="681"/>
                        <a:pt x="18753" y="467"/>
                        <a:pt x="19162" y="467"/>
                      </a:cubicBezTo>
                      <a:cubicBezTo>
                        <a:pt x="19652" y="467"/>
                        <a:pt x="20138" y="775"/>
                        <a:pt x="20262" y="1348"/>
                      </a:cubicBezTo>
                      <a:cubicBezTo>
                        <a:pt x="20276" y="1400"/>
                        <a:pt x="20315" y="1422"/>
                        <a:pt x="20355" y="1422"/>
                      </a:cubicBezTo>
                      <a:cubicBezTo>
                        <a:pt x="20414" y="1422"/>
                        <a:pt x="20475" y="1372"/>
                        <a:pt x="20453" y="1300"/>
                      </a:cubicBezTo>
                      <a:cubicBezTo>
                        <a:pt x="20307" y="645"/>
                        <a:pt x="19746" y="278"/>
                        <a:pt x="19178" y="278"/>
                      </a:cubicBezTo>
                      <a:cubicBezTo>
                        <a:pt x="18772" y="278"/>
                        <a:pt x="18363" y="466"/>
                        <a:pt x="18098" y="870"/>
                      </a:cubicBezTo>
                      <a:cubicBezTo>
                        <a:pt x="17880" y="358"/>
                        <a:pt x="17404" y="97"/>
                        <a:pt x="16928" y="97"/>
                      </a:cubicBezTo>
                      <a:cubicBezTo>
                        <a:pt x="16492" y="97"/>
                        <a:pt x="16055" y="316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8" name="Google Shape;2518;p27"/>
                <p:cNvSpPr/>
                <p:nvPr/>
              </p:nvSpPr>
              <p:spPr>
                <a:xfrm>
                  <a:off x="4979623" y="4829466"/>
                  <a:ext cx="4386615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0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5"/>
                        <a:pt x="933" y="198"/>
                      </a:cubicBezTo>
                      <a:cubicBezTo>
                        <a:pt x="335" y="257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39"/>
                        <a:pt x="383" y="532"/>
                        <a:pt x="825" y="413"/>
                      </a:cubicBezTo>
                      <a:cubicBezTo>
                        <a:pt x="890" y="396"/>
                        <a:pt x="954" y="388"/>
                        <a:pt x="1018" y="388"/>
                      </a:cubicBezTo>
                      <a:cubicBezTo>
                        <a:pt x="1403" y="388"/>
                        <a:pt x="1749" y="684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8" y="690"/>
                        <a:pt x="4947" y="473"/>
                        <a:pt x="5340" y="473"/>
                      </a:cubicBezTo>
                      <a:cubicBezTo>
                        <a:pt x="5780" y="473"/>
                        <a:pt x="6214" y="743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6" y="597"/>
                        <a:pt x="9458" y="377"/>
                        <a:pt x="9890" y="377"/>
                      </a:cubicBezTo>
                      <a:cubicBezTo>
                        <a:pt x="10410" y="377"/>
                        <a:pt x="10930" y="696"/>
                        <a:pt x="11094" y="1297"/>
                      </a:cubicBezTo>
                      <a:cubicBezTo>
                        <a:pt x="11100" y="1338"/>
                        <a:pt x="11138" y="1359"/>
                        <a:pt x="11176" y="1359"/>
                      </a:cubicBezTo>
                      <a:cubicBezTo>
                        <a:pt x="11205" y="1359"/>
                        <a:pt x="11233" y="1347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699" y="463"/>
                        <a:pt x="14164" y="186"/>
                        <a:pt x="14629" y="186"/>
                      </a:cubicBezTo>
                      <a:cubicBezTo>
                        <a:pt x="15099" y="186"/>
                        <a:pt x="15569" y="469"/>
                        <a:pt x="15708" y="1034"/>
                      </a:cubicBezTo>
                      <a:cubicBezTo>
                        <a:pt x="15726" y="1076"/>
                        <a:pt x="15761" y="1097"/>
                        <a:pt x="15797" y="1097"/>
                      </a:cubicBezTo>
                      <a:cubicBezTo>
                        <a:pt x="15833" y="1097"/>
                        <a:pt x="15869" y="1076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47"/>
                        <a:pt x="18029" y="1168"/>
                        <a:pt x="18065" y="1168"/>
                      </a:cubicBezTo>
                      <a:cubicBezTo>
                        <a:pt x="18092" y="1168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4"/>
                        <a:pt x="20315" y="1425"/>
                        <a:pt x="20354" y="1425"/>
                      </a:cubicBezTo>
                      <a:cubicBezTo>
                        <a:pt x="20414" y="1425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7"/>
                        <a:pt x="17408" y="96"/>
                        <a:pt x="16933" y="96"/>
                      </a:cubicBezTo>
                      <a:cubicBezTo>
                        <a:pt x="16495" y="96"/>
                        <a:pt x="16056" y="318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519" name="Google Shape;2519;p27"/>
            <p:cNvGrpSpPr/>
            <p:nvPr/>
          </p:nvGrpSpPr>
          <p:grpSpPr>
            <a:xfrm>
              <a:off x="-68504" y="521190"/>
              <a:ext cx="9307261" cy="2931726"/>
              <a:chOff x="-76454" y="2438440"/>
              <a:chExt cx="9307261" cy="2931726"/>
            </a:xfrm>
          </p:grpSpPr>
          <p:grpSp>
            <p:nvGrpSpPr>
              <p:cNvPr id="2520" name="Google Shape;2520;p27"/>
              <p:cNvGrpSpPr/>
              <p:nvPr/>
            </p:nvGrpSpPr>
            <p:grpSpPr>
              <a:xfrm>
                <a:off x="6117405" y="2438440"/>
                <a:ext cx="3113402" cy="2909203"/>
                <a:chOff x="4977052" y="1038608"/>
                <a:chExt cx="4389400" cy="4101513"/>
              </a:xfrm>
            </p:grpSpPr>
            <p:sp>
              <p:nvSpPr>
                <p:cNvPr id="2521" name="Google Shape;2521;p27"/>
                <p:cNvSpPr/>
                <p:nvPr/>
              </p:nvSpPr>
              <p:spPr>
                <a:xfrm>
                  <a:off x="4977052" y="1038608"/>
                  <a:ext cx="4387686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0" h="1444" extrusionOk="0">
                      <a:moveTo>
                        <a:pt x="14650" y="0"/>
                      </a:moveTo>
                      <a:cubicBezTo>
                        <a:pt x="14175" y="0"/>
                        <a:pt x="13699" y="254"/>
                        <a:pt x="13472" y="762"/>
                      </a:cubicBezTo>
                      <a:cubicBezTo>
                        <a:pt x="13250" y="394"/>
                        <a:pt x="12919" y="240"/>
                        <a:pt x="12571" y="240"/>
                      </a:cubicBezTo>
                      <a:cubicBezTo>
                        <a:pt x="12060" y="240"/>
                        <a:pt x="11512" y="573"/>
                        <a:pt x="11213" y="1049"/>
                      </a:cubicBezTo>
                      <a:cubicBezTo>
                        <a:pt x="10974" y="487"/>
                        <a:pt x="10446" y="194"/>
                        <a:pt x="9916" y="194"/>
                      </a:cubicBezTo>
                      <a:cubicBezTo>
                        <a:pt x="9465" y="194"/>
                        <a:pt x="9013" y="406"/>
                        <a:pt x="8739" y="846"/>
                      </a:cubicBezTo>
                      <a:cubicBezTo>
                        <a:pt x="8470" y="484"/>
                        <a:pt x="8071" y="308"/>
                        <a:pt x="7673" y="308"/>
                      </a:cubicBezTo>
                      <a:cubicBezTo>
                        <a:pt x="7204" y="308"/>
                        <a:pt x="6737" y="553"/>
                        <a:pt x="6491" y="1025"/>
                      </a:cubicBezTo>
                      <a:cubicBezTo>
                        <a:pt x="6261" y="546"/>
                        <a:pt x="5799" y="299"/>
                        <a:pt x="5336" y="299"/>
                      </a:cubicBezTo>
                      <a:cubicBezTo>
                        <a:pt x="4933" y="299"/>
                        <a:pt x="4530" y="486"/>
                        <a:pt x="4280" y="870"/>
                      </a:cubicBezTo>
                      <a:cubicBezTo>
                        <a:pt x="4053" y="342"/>
                        <a:pt x="3561" y="76"/>
                        <a:pt x="3069" y="76"/>
                      </a:cubicBezTo>
                      <a:cubicBezTo>
                        <a:pt x="2602" y="76"/>
                        <a:pt x="2134" y="315"/>
                        <a:pt x="1889" y="798"/>
                      </a:cubicBezTo>
                      <a:cubicBezTo>
                        <a:pt x="1744" y="440"/>
                        <a:pt x="1399" y="197"/>
                        <a:pt x="1022" y="197"/>
                      </a:cubicBezTo>
                      <a:cubicBezTo>
                        <a:pt x="997" y="197"/>
                        <a:pt x="971" y="198"/>
                        <a:pt x="945" y="200"/>
                      </a:cubicBezTo>
                      <a:cubicBezTo>
                        <a:pt x="347" y="260"/>
                        <a:pt x="13" y="834"/>
                        <a:pt x="1" y="1372"/>
                      </a:cubicBezTo>
                      <a:cubicBezTo>
                        <a:pt x="1" y="1420"/>
                        <a:pt x="40" y="1443"/>
                        <a:pt x="78" y="1443"/>
                      </a:cubicBezTo>
                      <a:cubicBezTo>
                        <a:pt x="117" y="1443"/>
                        <a:pt x="156" y="1420"/>
                        <a:pt x="156" y="1372"/>
                      </a:cubicBezTo>
                      <a:cubicBezTo>
                        <a:pt x="168" y="941"/>
                        <a:pt x="395" y="523"/>
                        <a:pt x="825" y="415"/>
                      </a:cubicBezTo>
                      <a:cubicBezTo>
                        <a:pt x="895" y="396"/>
                        <a:pt x="964" y="387"/>
                        <a:pt x="1032" y="387"/>
                      </a:cubicBezTo>
                      <a:cubicBezTo>
                        <a:pt x="1420" y="387"/>
                        <a:pt x="1760" y="690"/>
                        <a:pt x="1770" y="1097"/>
                      </a:cubicBezTo>
                      <a:cubicBezTo>
                        <a:pt x="1770" y="1160"/>
                        <a:pt x="1823" y="1193"/>
                        <a:pt x="1874" y="1193"/>
                      </a:cubicBezTo>
                      <a:cubicBezTo>
                        <a:pt x="1921" y="1193"/>
                        <a:pt x="1967" y="1166"/>
                        <a:pt x="1973" y="1109"/>
                      </a:cubicBezTo>
                      <a:cubicBezTo>
                        <a:pt x="2124" y="536"/>
                        <a:pt x="2605" y="250"/>
                        <a:pt x="3086" y="250"/>
                      </a:cubicBezTo>
                      <a:cubicBezTo>
                        <a:pt x="3558" y="250"/>
                        <a:pt x="4030" y="528"/>
                        <a:pt x="4184" y="1085"/>
                      </a:cubicBezTo>
                      <a:cubicBezTo>
                        <a:pt x="4198" y="1132"/>
                        <a:pt x="4237" y="1156"/>
                        <a:pt x="4275" y="1156"/>
                      </a:cubicBezTo>
                      <a:cubicBezTo>
                        <a:pt x="4306" y="1156"/>
                        <a:pt x="4336" y="1141"/>
                        <a:pt x="4352" y="1109"/>
                      </a:cubicBezTo>
                      <a:cubicBezTo>
                        <a:pt x="4571" y="676"/>
                        <a:pt x="4968" y="462"/>
                        <a:pt x="5361" y="462"/>
                      </a:cubicBezTo>
                      <a:cubicBezTo>
                        <a:pt x="5804" y="462"/>
                        <a:pt x="6243" y="733"/>
                        <a:pt x="6420" y="1264"/>
                      </a:cubicBezTo>
                      <a:cubicBezTo>
                        <a:pt x="6432" y="1300"/>
                        <a:pt x="6468" y="1318"/>
                        <a:pt x="6503" y="1318"/>
                      </a:cubicBezTo>
                      <a:cubicBezTo>
                        <a:pt x="6539" y="1318"/>
                        <a:pt x="6575" y="1300"/>
                        <a:pt x="6587" y="1264"/>
                      </a:cubicBezTo>
                      <a:cubicBezTo>
                        <a:pt x="6763" y="748"/>
                        <a:pt x="7222" y="478"/>
                        <a:pt x="7683" y="478"/>
                      </a:cubicBezTo>
                      <a:cubicBezTo>
                        <a:pt x="8066" y="478"/>
                        <a:pt x="8451" y="664"/>
                        <a:pt x="8679" y="1049"/>
                      </a:cubicBezTo>
                      <a:cubicBezTo>
                        <a:pt x="8697" y="1073"/>
                        <a:pt x="8724" y="1085"/>
                        <a:pt x="8751" y="1085"/>
                      </a:cubicBezTo>
                      <a:cubicBezTo>
                        <a:pt x="8778" y="1085"/>
                        <a:pt x="8804" y="1073"/>
                        <a:pt x="8822" y="1049"/>
                      </a:cubicBezTo>
                      <a:cubicBezTo>
                        <a:pt x="9056" y="587"/>
                        <a:pt x="9490" y="367"/>
                        <a:pt x="9922" y="367"/>
                      </a:cubicBezTo>
                      <a:cubicBezTo>
                        <a:pt x="10440" y="367"/>
                        <a:pt x="10955" y="683"/>
                        <a:pt x="11117" y="1276"/>
                      </a:cubicBezTo>
                      <a:cubicBezTo>
                        <a:pt x="11131" y="1318"/>
                        <a:pt x="11174" y="1343"/>
                        <a:pt x="11213" y="1343"/>
                      </a:cubicBezTo>
                      <a:cubicBezTo>
                        <a:pt x="11242" y="1343"/>
                        <a:pt x="11270" y="1330"/>
                        <a:pt x="11285" y="1300"/>
                      </a:cubicBezTo>
                      <a:cubicBezTo>
                        <a:pt x="11521" y="806"/>
                        <a:pt x="12071" y="414"/>
                        <a:pt x="12574" y="414"/>
                      </a:cubicBezTo>
                      <a:cubicBezTo>
                        <a:pt x="12910" y="414"/>
                        <a:pt x="13226" y="589"/>
                        <a:pt x="13413" y="1025"/>
                      </a:cubicBezTo>
                      <a:cubicBezTo>
                        <a:pt x="13428" y="1060"/>
                        <a:pt x="13458" y="1074"/>
                        <a:pt x="13488" y="1074"/>
                      </a:cubicBezTo>
                      <a:cubicBezTo>
                        <a:pt x="13530" y="1074"/>
                        <a:pt x="13573" y="1048"/>
                        <a:pt x="13580" y="1013"/>
                      </a:cubicBezTo>
                      <a:cubicBezTo>
                        <a:pt x="13723" y="454"/>
                        <a:pt x="14191" y="176"/>
                        <a:pt x="14657" y="176"/>
                      </a:cubicBezTo>
                      <a:cubicBezTo>
                        <a:pt x="15129" y="176"/>
                        <a:pt x="15599" y="460"/>
                        <a:pt x="15732" y="1025"/>
                      </a:cubicBezTo>
                      <a:cubicBezTo>
                        <a:pt x="15750" y="1067"/>
                        <a:pt x="15788" y="1088"/>
                        <a:pt x="15826" y="1088"/>
                      </a:cubicBezTo>
                      <a:cubicBezTo>
                        <a:pt x="15863" y="1088"/>
                        <a:pt x="15899" y="1067"/>
                        <a:pt x="15911" y="1025"/>
                      </a:cubicBezTo>
                      <a:cubicBezTo>
                        <a:pt x="16079" y="526"/>
                        <a:pt x="16510" y="280"/>
                        <a:pt x="16941" y="280"/>
                      </a:cubicBezTo>
                      <a:cubicBezTo>
                        <a:pt x="17398" y="280"/>
                        <a:pt x="17855" y="556"/>
                        <a:pt x="18003" y="1097"/>
                      </a:cubicBezTo>
                      <a:cubicBezTo>
                        <a:pt x="18016" y="1138"/>
                        <a:pt x="18053" y="1159"/>
                        <a:pt x="18089" y="1159"/>
                      </a:cubicBezTo>
                      <a:cubicBezTo>
                        <a:pt x="18116" y="1159"/>
                        <a:pt x="18143" y="1147"/>
                        <a:pt x="18158" y="1121"/>
                      </a:cubicBezTo>
                      <a:cubicBezTo>
                        <a:pt x="18364" y="671"/>
                        <a:pt x="18775" y="457"/>
                        <a:pt x="19183" y="457"/>
                      </a:cubicBezTo>
                      <a:cubicBezTo>
                        <a:pt x="19674" y="457"/>
                        <a:pt x="20162" y="767"/>
                        <a:pt x="20286" y="1348"/>
                      </a:cubicBezTo>
                      <a:cubicBezTo>
                        <a:pt x="20300" y="1390"/>
                        <a:pt x="20335" y="1408"/>
                        <a:pt x="20370" y="1408"/>
                      </a:cubicBezTo>
                      <a:cubicBezTo>
                        <a:pt x="20424" y="1408"/>
                        <a:pt x="20480" y="1365"/>
                        <a:pt x="20465" y="1300"/>
                      </a:cubicBezTo>
                      <a:cubicBezTo>
                        <a:pt x="20319" y="640"/>
                        <a:pt x="19757" y="275"/>
                        <a:pt x="19190" y="275"/>
                      </a:cubicBezTo>
                      <a:cubicBezTo>
                        <a:pt x="18782" y="275"/>
                        <a:pt x="18371" y="464"/>
                        <a:pt x="18110" y="870"/>
                      </a:cubicBezTo>
                      <a:cubicBezTo>
                        <a:pt x="17886" y="358"/>
                        <a:pt x="17411" y="97"/>
                        <a:pt x="16936" y="97"/>
                      </a:cubicBezTo>
                      <a:cubicBezTo>
                        <a:pt x="16501" y="97"/>
                        <a:pt x="16067" y="316"/>
                        <a:pt x="15827" y="762"/>
                      </a:cubicBezTo>
                      <a:cubicBezTo>
                        <a:pt x="15600" y="254"/>
                        <a:pt x="15125" y="0"/>
                        <a:pt x="146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2" name="Google Shape;2522;p27"/>
                <p:cNvSpPr/>
                <p:nvPr/>
              </p:nvSpPr>
              <p:spPr>
                <a:xfrm>
                  <a:off x="4979623" y="1579578"/>
                  <a:ext cx="4386615" cy="311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3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0" y="430"/>
                        <a:pt x="1386" y="196"/>
                        <a:pt x="990" y="196"/>
                      </a:cubicBezTo>
                      <a:cubicBezTo>
                        <a:pt x="971" y="196"/>
                        <a:pt x="952" y="196"/>
                        <a:pt x="933" y="198"/>
                      </a:cubicBezTo>
                      <a:cubicBezTo>
                        <a:pt x="335" y="257"/>
                        <a:pt x="13" y="831"/>
                        <a:pt x="1" y="1381"/>
                      </a:cubicBezTo>
                      <a:cubicBezTo>
                        <a:pt x="1" y="1429"/>
                        <a:pt x="36" y="1453"/>
                        <a:pt x="72" y="1453"/>
                      </a:cubicBezTo>
                      <a:cubicBezTo>
                        <a:pt x="108" y="1453"/>
                        <a:pt x="144" y="1429"/>
                        <a:pt x="144" y="1381"/>
                      </a:cubicBezTo>
                      <a:cubicBezTo>
                        <a:pt x="168" y="951"/>
                        <a:pt x="383" y="532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4"/>
                        <a:pt x="1814" y="1188"/>
                        <a:pt x="1857" y="1188"/>
                      </a:cubicBezTo>
                      <a:cubicBezTo>
                        <a:pt x="1892" y="1188"/>
                        <a:pt x="1926" y="1166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32" y="602"/>
                        <a:pt x="9466" y="382"/>
                        <a:pt x="9898" y="382"/>
                      </a:cubicBezTo>
                      <a:cubicBezTo>
                        <a:pt x="10416" y="382"/>
                        <a:pt x="10931" y="698"/>
                        <a:pt x="11094" y="1297"/>
                      </a:cubicBezTo>
                      <a:cubicBezTo>
                        <a:pt x="11100" y="1339"/>
                        <a:pt x="11144" y="1364"/>
                        <a:pt x="11183" y="1364"/>
                      </a:cubicBezTo>
                      <a:cubicBezTo>
                        <a:pt x="11212" y="1364"/>
                        <a:pt x="11239" y="1351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705" y="469"/>
                        <a:pt x="14170" y="194"/>
                        <a:pt x="14633" y="194"/>
                      </a:cubicBezTo>
                      <a:cubicBezTo>
                        <a:pt x="15102" y="194"/>
                        <a:pt x="15569" y="475"/>
                        <a:pt x="15708" y="1034"/>
                      </a:cubicBezTo>
                      <a:cubicBezTo>
                        <a:pt x="15726" y="1082"/>
                        <a:pt x="15761" y="1106"/>
                        <a:pt x="15797" y="1106"/>
                      </a:cubicBezTo>
                      <a:cubicBezTo>
                        <a:pt x="15833" y="1106"/>
                        <a:pt x="15869" y="1082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53"/>
                        <a:pt x="18028" y="1177"/>
                        <a:pt x="18063" y="1177"/>
                      </a:cubicBezTo>
                      <a:cubicBezTo>
                        <a:pt x="18091" y="1177"/>
                        <a:pt x="18118" y="1162"/>
                        <a:pt x="18134" y="1130"/>
                      </a:cubicBezTo>
                      <a:cubicBezTo>
                        <a:pt x="18340" y="686"/>
                        <a:pt x="18750" y="475"/>
                        <a:pt x="19157" y="475"/>
                      </a:cubicBezTo>
                      <a:cubicBezTo>
                        <a:pt x="19649" y="475"/>
                        <a:pt x="20138" y="782"/>
                        <a:pt x="20262" y="1357"/>
                      </a:cubicBezTo>
                      <a:cubicBezTo>
                        <a:pt x="20276" y="1409"/>
                        <a:pt x="20314" y="1431"/>
                        <a:pt x="20353" y="1431"/>
                      </a:cubicBezTo>
                      <a:cubicBezTo>
                        <a:pt x="20413" y="1431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8"/>
                        <a:pt x="17410" y="101"/>
                        <a:pt x="16937" y="101"/>
                      </a:cubicBezTo>
                      <a:cubicBezTo>
                        <a:pt x="16498" y="101"/>
                        <a:pt x="16057" y="323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3" name="Google Shape;2523;p27"/>
                <p:cNvSpPr/>
                <p:nvPr/>
              </p:nvSpPr>
              <p:spPr>
                <a:xfrm>
                  <a:off x="4979623" y="2121833"/>
                  <a:ext cx="4384901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67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7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1" y="342"/>
                        <a:pt x="3553" y="76"/>
                        <a:pt x="3061" y="76"/>
                      </a:cubicBezTo>
                      <a:cubicBezTo>
                        <a:pt x="2596" y="76"/>
                        <a:pt x="2128" y="315"/>
                        <a:pt x="1877" y="798"/>
                      </a:cubicBezTo>
                      <a:cubicBezTo>
                        <a:pt x="1743" y="440"/>
                        <a:pt x="1399" y="197"/>
                        <a:pt x="1012" y="197"/>
                      </a:cubicBezTo>
                      <a:cubicBezTo>
                        <a:pt x="986" y="197"/>
                        <a:pt x="960" y="198"/>
                        <a:pt x="933" y="201"/>
                      </a:cubicBezTo>
                      <a:cubicBezTo>
                        <a:pt x="335" y="260"/>
                        <a:pt x="13" y="834"/>
                        <a:pt x="1" y="1372"/>
                      </a:cubicBezTo>
                      <a:cubicBezTo>
                        <a:pt x="1" y="1420"/>
                        <a:pt x="36" y="1444"/>
                        <a:pt x="72" y="1444"/>
                      </a:cubicBezTo>
                      <a:cubicBezTo>
                        <a:pt x="108" y="1444"/>
                        <a:pt x="144" y="1420"/>
                        <a:pt x="144" y="1372"/>
                      </a:cubicBezTo>
                      <a:cubicBezTo>
                        <a:pt x="168" y="942"/>
                        <a:pt x="383" y="523"/>
                        <a:pt x="825" y="416"/>
                      </a:cubicBezTo>
                      <a:cubicBezTo>
                        <a:pt x="893" y="396"/>
                        <a:pt x="961" y="387"/>
                        <a:pt x="1027" y="387"/>
                      </a:cubicBezTo>
                      <a:cubicBezTo>
                        <a:pt x="1409" y="387"/>
                        <a:pt x="1749" y="690"/>
                        <a:pt x="1770" y="1097"/>
                      </a:cubicBezTo>
                      <a:cubicBezTo>
                        <a:pt x="1770" y="1151"/>
                        <a:pt x="1815" y="1182"/>
                        <a:pt x="1859" y="1182"/>
                      </a:cubicBezTo>
                      <a:cubicBezTo>
                        <a:pt x="1893" y="1182"/>
                        <a:pt x="1927" y="1163"/>
                        <a:pt x="1937" y="1121"/>
                      </a:cubicBezTo>
                      <a:cubicBezTo>
                        <a:pt x="2087" y="544"/>
                        <a:pt x="2570" y="257"/>
                        <a:pt x="3052" y="257"/>
                      </a:cubicBezTo>
                      <a:cubicBezTo>
                        <a:pt x="3529" y="257"/>
                        <a:pt x="4006" y="538"/>
                        <a:pt x="4160" y="1097"/>
                      </a:cubicBezTo>
                      <a:cubicBezTo>
                        <a:pt x="4174" y="1144"/>
                        <a:pt x="4213" y="1168"/>
                        <a:pt x="4252" y="1168"/>
                      </a:cubicBezTo>
                      <a:cubicBezTo>
                        <a:pt x="4282" y="1168"/>
                        <a:pt x="4312" y="1153"/>
                        <a:pt x="4328" y="1121"/>
                      </a:cubicBezTo>
                      <a:cubicBezTo>
                        <a:pt x="4547" y="688"/>
                        <a:pt x="4944" y="475"/>
                        <a:pt x="5336" y="475"/>
                      </a:cubicBezTo>
                      <a:cubicBezTo>
                        <a:pt x="5777" y="475"/>
                        <a:pt x="6213" y="745"/>
                        <a:pt x="6384" y="1276"/>
                      </a:cubicBezTo>
                      <a:cubicBezTo>
                        <a:pt x="6402" y="1318"/>
                        <a:pt x="6438" y="1339"/>
                        <a:pt x="6473" y="1339"/>
                      </a:cubicBezTo>
                      <a:cubicBezTo>
                        <a:pt x="6509" y="1339"/>
                        <a:pt x="6545" y="1318"/>
                        <a:pt x="6563" y="1276"/>
                      </a:cubicBezTo>
                      <a:cubicBezTo>
                        <a:pt x="6740" y="765"/>
                        <a:pt x="7201" y="495"/>
                        <a:pt x="7664" y="495"/>
                      </a:cubicBezTo>
                      <a:cubicBezTo>
                        <a:pt x="8046" y="495"/>
                        <a:pt x="8428" y="678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0"/>
                        <a:pt x="9469" y="365"/>
                        <a:pt x="9908" y="365"/>
                      </a:cubicBezTo>
                      <a:cubicBezTo>
                        <a:pt x="10427" y="365"/>
                        <a:pt x="10944" y="680"/>
                        <a:pt x="11105" y="1276"/>
                      </a:cubicBezTo>
                      <a:cubicBezTo>
                        <a:pt x="11119" y="1317"/>
                        <a:pt x="11156" y="1339"/>
                        <a:pt x="11192" y="1339"/>
                      </a:cubicBezTo>
                      <a:cubicBezTo>
                        <a:pt x="11219" y="1339"/>
                        <a:pt x="11245" y="1326"/>
                        <a:pt x="11261" y="1300"/>
                      </a:cubicBezTo>
                      <a:cubicBezTo>
                        <a:pt x="11504" y="800"/>
                        <a:pt x="12054" y="411"/>
                        <a:pt x="12557" y="411"/>
                      </a:cubicBezTo>
                      <a:cubicBezTo>
                        <a:pt x="12896" y="411"/>
                        <a:pt x="13213" y="588"/>
                        <a:pt x="13401" y="1025"/>
                      </a:cubicBezTo>
                      <a:cubicBezTo>
                        <a:pt x="13416" y="1055"/>
                        <a:pt x="13443" y="1069"/>
                        <a:pt x="13472" y="1069"/>
                      </a:cubicBezTo>
                      <a:cubicBezTo>
                        <a:pt x="13512" y="1069"/>
                        <a:pt x="13554" y="1043"/>
                        <a:pt x="13568" y="1002"/>
                      </a:cubicBezTo>
                      <a:cubicBezTo>
                        <a:pt x="13716" y="450"/>
                        <a:pt x="14179" y="175"/>
                        <a:pt x="14641" y="175"/>
                      </a:cubicBezTo>
                      <a:cubicBezTo>
                        <a:pt x="15111" y="175"/>
                        <a:pt x="15581" y="459"/>
                        <a:pt x="15720" y="1025"/>
                      </a:cubicBezTo>
                      <a:cubicBezTo>
                        <a:pt x="15732" y="1067"/>
                        <a:pt x="15767" y="1088"/>
                        <a:pt x="15805" y="1088"/>
                      </a:cubicBezTo>
                      <a:cubicBezTo>
                        <a:pt x="15842" y="1088"/>
                        <a:pt x="15881" y="1067"/>
                        <a:pt x="15899" y="1025"/>
                      </a:cubicBezTo>
                      <a:cubicBezTo>
                        <a:pt x="16067" y="526"/>
                        <a:pt x="16498" y="281"/>
                        <a:pt x="16929" y="281"/>
                      </a:cubicBezTo>
                      <a:cubicBezTo>
                        <a:pt x="17386" y="281"/>
                        <a:pt x="17843" y="556"/>
                        <a:pt x="17991" y="1097"/>
                      </a:cubicBezTo>
                      <a:cubicBezTo>
                        <a:pt x="17997" y="1136"/>
                        <a:pt x="18032" y="1157"/>
                        <a:pt x="18068" y="1157"/>
                      </a:cubicBezTo>
                      <a:cubicBezTo>
                        <a:pt x="18098" y="1157"/>
                        <a:pt x="18130" y="1142"/>
                        <a:pt x="18146" y="1109"/>
                      </a:cubicBezTo>
                      <a:cubicBezTo>
                        <a:pt x="18352" y="665"/>
                        <a:pt x="18762" y="454"/>
                        <a:pt x="19169" y="454"/>
                      </a:cubicBezTo>
                      <a:cubicBezTo>
                        <a:pt x="19661" y="454"/>
                        <a:pt x="20150" y="761"/>
                        <a:pt x="20274" y="1336"/>
                      </a:cubicBezTo>
                      <a:cubicBezTo>
                        <a:pt x="20284" y="1387"/>
                        <a:pt x="20323" y="1410"/>
                        <a:pt x="20361" y="1410"/>
                      </a:cubicBezTo>
                      <a:cubicBezTo>
                        <a:pt x="20414" y="1410"/>
                        <a:pt x="20467" y="1369"/>
                        <a:pt x="20453" y="1300"/>
                      </a:cubicBezTo>
                      <a:cubicBezTo>
                        <a:pt x="20307" y="645"/>
                        <a:pt x="19746" y="279"/>
                        <a:pt x="19178" y="279"/>
                      </a:cubicBezTo>
                      <a:cubicBezTo>
                        <a:pt x="18772" y="279"/>
                        <a:pt x="18363" y="466"/>
                        <a:pt x="18098" y="870"/>
                      </a:cubicBezTo>
                      <a:cubicBezTo>
                        <a:pt x="17880" y="359"/>
                        <a:pt x="17404" y="98"/>
                        <a:pt x="16928" y="98"/>
                      </a:cubicBezTo>
                      <a:cubicBezTo>
                        <a:pt x="16492" y="98"/>
                        <a:pt x="16055" y="317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4" name="Google Shape;2524;p27"/>
                <p:cNvSpPr/>
                <p:nvPr/>
              </p:nvSpPr>
              <p:spPr>
                <a:xfrm>
                  <a:off x="4979623" y="2662802"/>
                  <a:ext cx="4386829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6" h="1450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7"/>
                      </a:cubicBezTo>
                      <a:cubicBezTo>
                        <a:pt x="10963" y="486"/>
                        <a:pt x="10437" y="193"/>
                        <a:pt x="9909" y="193"/>
                      </a:cubicBezTo>
                      <a:cubicBezTo>
                        <a:pt x="9456" y="193"/>
                        <a:pt x="9003" y="409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6"/>
                        <a:pt x="933" y="198"/>
                      </a:cubicBezTo>
                      <a:cubicBezTo>
                        <a:pt x="335" y="258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51"/>
                        <a:pt x="383" y="533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4"/>
                      </a:cubicBezTo>
                      <a:cubicBezTo>
                        <a:pt x="6402" y="1316"/>
                        <a:pt x="6438" y="1336"/>
                        <a:pt x="6473" y="1336"/>
                      </a:cubicBezTo>
                      <a:cubicBezTo>
                        <a:pt x="6509" y="1336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7" y="590"/>
                        <a:pt x="9467" y="365"/>
                        <a:pt x="9905" y="365"/>
                      </a:cubicBezTo>
                      <a:cubicBezTo>
                        <a:pt x="10428" y="365"/>
                        <a:pt x="10949" y="686"/>
                        <a:pt x="11105" y="1298"/>
                      </a:cubicBezTo>
                      <a:cubicBezTo>
                        <a:pt x="11118" y="1336"/>
                        <a:pt x="11152" y="1358"/>
                        <a:pt x="11187" y="1358"/>
                      </a:cubicBezTo>
                      <a:cubicBezTo>
                        <a:pt x="11215" y="1358"/>
                        <a:pt x="11244" y="1342"/>
                        <a:pt x="11261" y="1310"/>
                      </a:cubicBezTo>
                      <a:cubicBezTo>
                        <a:pt x="11503" y="817"/>
                        <a:pt x="12052" y="432"/>
                        <a:pt x="12555" y="432"/>
                      </a:cubicBezTo>
                      <a:cubicBezTo>
                        <a:pt x="12894" y="432"/>
                        <a:pt x="13213" y="608"/>
                        <a:pt x="13401" y="1047"/>
                      </a:cubicBezTo>
                      <a:cubicBezTo>
                        <a:pt x="13415" y="1075"/>
                        <a:pt x="13440" y="1086"/>
                        <a:pt x="13467" y="1086"/>
                      </a:cubicBezTo>
                      <a:cubicBezTo>
                        <a:pt x="13508" y="1086"/>
                        <a:pt x="13553" y="1059"/>
                        <a:pt x="13568" y="1023"/>
                      </a:cubicBezTo>
                      <a:cubicBezTo>
                        <a:pt x="13717" y="470"/>
                        <a:pt x="14181" y="195"/>
                        <a:pt x="14645" y="195"/>
                      </a:cubicBezTo>
                      <a:cubicBezTo>
                        <a:pt x="15114" y="195"/>
                        <a:pt x="15581" y="476"/>
                        <a:pt x="15720" y="1035"/>
                      </a:cubicBezTo>
                      <a:cubicBezTo>
                        <a:pt x="15732" y="1076"/>
                        <a:pt x="15767" y="1097"/>
                        <a:pt x="15805" y="1097"/>
                      </a:cubicBezTo>
                      <a:cubicBezTo>
                        <a:pt x="15842" y="1097"/>
                        <a:pt x="15881" y="1076"/>
                        <a:pt x="15899" y="1035"/>
                      </a:cubicBezTo>
                      <a:cubicBezTo>
                        <a:pt x="16067" y="541"/>
                        <a:pt x="16497" y="299"/>
                        <a:pt x="16929" y="299"/>
                      </a:cubicBezTo>
                      <a:cubicBezTo>
                        <a:pt x="17385" y="299"/>
                        <a:pt x="17843" y="571"/>
                        <a:pt x="17991" y="1106"/>
                      </a:cubicBezTo>
                      <a:cubicBezTo>
                        <a:pt x="18004" y="1147"/>
                        <a:pt x="18041" y="1168"/>
                        <a:pt x="18077" y="1168"/>
                      </a:cubicBezTo>
                      <a:cubicBezTo>
                        <a:pt x="18104" y="1168"/>
                        <a:pt x="18131" y="1156"/>
                        <a:pt x="18146" y="1130"/>
                      </a:cubicBezTo>
                      <a:cubicBezTo>
                        <a:pt x="18352" y="680"/>
                        <a:pt x="18763" y="466"/>
                        <a:pt x="19171" y="466"/>
                      </a:cubicBezTo>
                      <a:cubicBezTo>
                        <a:pt x="19662" y="466"/>
                        <a:pt x="20150" y="776"/>
                        <a:pt x="20274" y="1357"/>
                      </a:cubicBezTo>
                      <a:cubicBezTo>
                        <a:pt x="20288" y="1403"/>
                        <a:pt x="20322" y="1422"/>
                        <a:pt x="20358" y="1422"/>
                      </a:cubicBezTo>
                      <a:cubicBezTo>
                        <a:pt x="20415" y="1422"/>
                        <a:pt x="20475" y="1371"/>
                        <a:pt x="20453" y="1298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7"/>
                        <a:pt x="17408" y="97"/>
                        <a:pt x="16933" y="97"/>
                      </a:cubicBezTo>
                      <a:cubicBezTo>
                        <a:pt x="16495" y="97"/>
                        <a:pt x="16056" y="318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5" name="Google Shape;2525;p27"/>
                <p:cNvSpPr/>
                <p:nvPr/>
              </p:nvSpPr>
              <p:spPr>
                <a:xfrm>
                  <a:off x="4979623" y="3205700"/>
                  <a:ext cx="4386615" cy="308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2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4"/>
                        <a:pt x="12567" y="244"/>
                      </a:cubicBezTo>
                      <a:cubicBezTo>
                        <a:pt x="12058" y="244"/>
                        <a:pt x="11507" y="578"/>
                        <a:pt x="11201" y="1047"/>
                      </a:cubicBezTo>
                      <a:cubicBezTo>
                        <a:pt x="10962" y="485"/>
                        <a:pt x="10434" y="192"/>
                        <a:pt x="9904" y="192"/>
                      </a:cubicBezTo>
                      <a:cubicBezTo>
                        <a:pt x="9453" y="192"/>
                        <a:pt x="9001" y="404"/>
                        <a:pt x="8727" y="843"/>
                      </a:cubicBezTo>
                      <a:cubicBezTo>
                        <a:pt x="8458" y="482"/>
                        <a:pt x="8059" y="306"/>
                        <a:pt x="7662" y="306"/>
                      </a:cubicBezTo>
                      <a:cubicBezTo>
                        <a:pt x="7194" y="306"/>
                        <a:pt x="6731" y="550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9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5"/>
                        <a:pt x="1012" y="195"/>
                      </a:cubicBezTo>
                      <a:cubicBezTo>
                        <a:pt x="986" y="195"/>
                        <a:pt x="960" y="196"/>
                        <a:pt x="933" y="198"/>
                      </a:cubicBezTo>
                      <a:cubicBezTo>
                        <a:pt x="335" y="258"/>
                        <a:pt x="13" y="832"/>
                        <a:pt x="1" y="1369"/>
                      </a:cubicBezTo>
                      <a:cubicBezTo>
                        <a:pt x="1" y="1417"/>
                        <a:pt x="36" y="1441"/>
                        <a:pt x="72" y="1441"/>
                      </a:cubicBezTo>
                      <a:cubicBezTo>
                        <a:pt x="108" y="1441"/>
                        <a:pt x="144" y="1417"/>
                        <a:pt x="144" y="1369"/>
                      </a:cubicBezTo>
                      <a:cubicBezTo>
                        <a:pt x="168" y="939"/>
                        <a:pt x="383" y="533"/>
                        <a:pt x="825" y="413"/>
                      </a:cubicBezTo>
                      <a:cubicBezTo>
                        <a:pt x="893" y="394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5"/>
                      </a:cubicBezTo>
                      <a:cubicBezTo>
                        <a:pt x="1770" y="1148"/>
                        <a:pt x="1815" y="1179"/>
                        <a:pt x="1859" y="1179"/>
                      </a:cubicBezTo>
                      <a:cubicBezTo>
                        <a:pt x="1893" y="1179"/>
                        <a:pt x="1927" y="1160"/>
                        <a:pt x="1937" y="1118"/>
                      </a:cubicBezTo>
                      <a:cubicBezTo>
                        <a:pt x="2087" y="548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3" y="1145"/>
                        <a:pt x="4211" y="1167"/>
                        <a:pt x="4248" y="1167"/>
                      </a:cubicBezTo>
                      <a:cubicBezTo>
                        <a:pt x="4280" y="1167"/>
                        <a:pt x="4311" y="1151"/>
                        <a:pt x="4328" y="1118"/>
                      </a:cubicBezTo>
                      <a:cubicBezTo>
                        <a:pt x="4547" y="685"/>
                        <a:pt x="4944" y="472"/>
                        <a:pt x="5336" y="472"/>
                      </a:cubicBezTo>
                      <a:cubicBezTo>
                        <a:pt x="5777" y="472"/>
                        <a:pt x="6213" y="742"/>
                        <a:pt x="6384" y="1274"/>
                      </a:cubicBezTo>
                      <a:cubicBezTo>
                        <a:pt x="6402" y="1316"/>
                        <a:pt x="6438" y="1337"/>
                        <a:pt x="6473" y="1337"/>
                      </a:cubicBezTo>
                      <a:cubicBezTo>
                        <a:pt x="6509" y="1337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9"/>
                      </a:cubicBezTo>
                      <a:cubicBezTo>
                        <a:pt x="8673" y="1083"/>
                        <a:pt x="8700" y="1095"/>
                        <a:pt x="8727" y="1095"/>
                      </a:cubicBezTo>
                      <a:cubicBezTo>
                        <a:pt x="8754" y="1095"/>
                        <a:pt x="8781" y="1083"/>
                        <a:pt x="8798" y="1059"/>
                      </a:cubicBezTo>
                      <a:cubicBezTo>
                        <a:pt x="9026" y="598"/>
                        <a:pt x="9458" y="378"/>
                        <a:pt x="9890" y="378"/>
                      </a:cubicBezTo>
                      <a:cubicBezTo>
                        <a:pt x="10410" y="378"/>
                        <a:pt x="10930" y="697"/>
                        <a:pt x="11094" y="1298"/>
                      </a:cubicBezTo>
                      <a:cubicBezTo>
                        <a:pt x="11106" y="1337"/>
                        <a:pt x="11140" y="1358"/>
                        <a:pt x="11175" y="1358"/>
                      </a:cubicBezTo>
                      <a:cubicBezTo>
                        <a:pt x="11203" y="1358"/>
                        <a:pt x="11232" y="1343"/>
                        <a:pt x="11249" y="1310"/>
                      </a:cubicBezTo>
                      <a:cubicBezTo>
                        <a:pt x="11491" y="818"/>
                        <a:pt x="12040" y="432"/>
                        <a:pt x="12543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3" y="1075"/>
                        <a:pt x="13428" y="1086"/>
                        <a:pt x="13455" y="1086"/>
                      </a:cubicBezTo>
                      <a:cubicBezTo>
                        <a:pt x="13496" y="1086"/>
                        <a:pt x="13541" y="1059"/>
                        <a:pt x="13556" y="1023"/>
                      </a:cubicBezTo>
                      <a:cubicBezTo>
                        <a:pt x="13699" y="464"/>
                        <a:pt x="14164" y="186"/>
                        <a:pt x="14629" y="186"/>
                      </a:cubicBezTo>
                      <a:cubicBezTo>
                        <a:pt x="15099" y="186"/>
                        <a:pt x="15569" y="470"/>
                        <a:pt x="15708" y="1035"/>
                      </a:cubicBezTo>
                      <a:cubicBezTo>
                        <a:pt x="15726" y="1077"/>
                        <a:pt x="15761" y="1097"/>
                        <a:pt x="15797" y="1097"/>
                      </a:cubicBezTo>
                      <a:cubicBezTo>
                        <a:pt x="15833" y="1097"/>
                        <a:pt x="15869" y="1077"/>
                        <a:pt x="15887" y="1035"/>
                      </a:cubicBezTo>
                      <a:cubicBezTo>
                        <a:pt x="16055" y="541"/>
                        <a:pt x="16486" y="299"/>
                        <a:pt x="16917" y="299"/>
                      </a:cubicBezTo>
                      <a:cubicBezTo>
                        <a:pt x="17373" y="299"/>
                        <a:pt x="17831" y="571"/>
                        <a:pt x="17979" y="1106"/>
                      </a:cubicBezTo>
                      <a:cubicBezTo>
                        <a:pt x="17992" y="1147"/>
                        <a:pt x="18029" y="1169"/>
                        <a:pt x="18065" y="1169"/>
                      </a:cubicBezTo>
                      <a:cubicBezTo>
                        <a:pt x="18092" y="1169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5"/>
                        <a:pt x="20315" y="1426"/>
                        <a:pt x="20354" y="1426"/>
                      </a:cubicBezTo>
                      <a:cubicBezTo>
                        <a:pt x="20414" y="1426"/>
                        <a:pt x="20475" y="1377"/>
                        <a:pt x="20453" y="1298"/>
                      </a:cubicBezTo>
                      <a:cubicBezTo>
                        <a:pt x="20307" y="644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8"/>
                        <a:pt x="17408" y="97"/>
                        <a:pt x="16933" y="97"/>
                      </a:cubicBezTo>
                      <a:cubicBezTo>
                        <a:pt x="16495" y="97"/>
                        <a:pt x="16056" y="319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6" name="Google Shape;2526;p27"/>
                <p:cNvSpPr/>
                <p:nvPr/>
              </p:nvSpPr>
              <p:spPr>
                <a:xfrm>
                  <a:off x="4977052" y="3746027"/>
                  <a:ext cx="4389186" cy="310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51" extrusionOk="0">
                      <a:moveTo>
                        <a:pt x="14650" y="1"/>
                      </a:moveTo>
                      <a:cubicBezTo>
                        <a:pt x="14175" y="1"/>
                        <a:pt x="13699" y="258"/>
                        <a:pt x="13472" y="772"/>
                      </a:cubicBezTo>
                      <a:cubicBezTo>
                        <a:pt x="13249" y="399"/>
                        <a:pt x="12919" y="244"/>
                        <a:pt x="12570" y="244"/>
                      </a:cubicBezTo>
                      <a:cubicBezTo>
                        <a:pt x="12060" y="244"/>
                        <a:pt x="11512" y="578"/>
                        <a:pt x="11213" y="1047"/>
                      </a:cubicBezTo>
                      <a:cubicBezTo>
                        <a:pt x="10975" y="488"/>
                        <a:pt x="10451" y="198"/>
                        <a:pt x="9925" y="198"/>
                      </a:cubicBezTo>
                      <a:cubicBezTo>
                        <a:pt x="9471" y="198"/>
                        <a:pt x="9015" y="413"/>
                        <a:pt x="8739" y="856"/>
                      </a:cubicBezTo>
                      <a:cubicBezTo>
                        <a:pt x="8469" y="493"/>
                        <a:pt x="8068" y="317"/>
                        <a:pt x="7669" y="317"/>
                      </a:cubicBezTo>
                      <a:cubicBezTo>
                        <a:pt x="7201" y="317"/>
                        <a:pt x="6737" y="558"/>
                        <a:pt x="6491" y="1023"/>
                      </a:cubicBezTo>
                      <a:cubicBezTo>
                        <a:pt x="6262" y="545"/>
                        <a:pt x="5802" y="298"/>
                        <a:pt x="5341" y="298"/>
                      </a:cubicBezTo>
                      <a:cubicBezTo>
                        <a:pt x="4937" y="298"/>
                        <a:pt x="4531" y="489"/>
                        <a:pt x="4280" y="880"/>
                      </a:cubicBezTo>
                      <a:cubicBezTo>
                        <a:pt x="4052" y="349"/>
                        <a:pt x="3556" y="79"/>
                        <a:pt x="3060" y="79"/>
                      </a:cubicBezTo>
                      <a:cubicBezTo>
                        <a:pt x="2596" y="79"/>
                        <a:pt x="2132" y="316"/>
                        <a:pt x="1889" y="796"/>
                      </a:cubicBezTo>
                      <a:cubicBezTo>
                        <a:pt x="1744" y="438"/>
                        <a:pt x="1399" y="195"/>
                        <a:pt x="1022" y="195"/>
                      </a:cubicBezTo>
                      <a:cubicBezTo>
                        <a:pt x="997" y="195"/>
                        <a:pt x="971" y="196"/>
                        <a:pt x="945" y="198"/>
                      </a:cubicBezTo>
                      <a:cubicBezTo>
                        <a:pt x="347" y="258"/>
                        <a:pt x="13" y="832"/>
                        <a:pt x="1" y="1370"/>
                      </a:cubicBezTo>
                      <a:cubicBezTo>
                        <a:pt x="1" y="1423"/>
                        <a:pt x="40" y="1450"/>
                        <a:pt x="78" y="1450"/>
                      </a:cubicBezTo>
                      <a:cubicBezTo>
                        <a:pt x="117" y="1450"/>
                        <a:pt x="156" y="1423"/>
                        <a:pt x="156" y="1370"/>
                      </a:cubicBezTo>
                      <a:cubicBezTo>
                        <a:pt x="168" y="951"/>
                        <a:pt x="395" y="533"/>
                        <a:pt x="825" y="413"/>
                      </a:cubicBezTo>
                      <a:cubicBezTo>
                        <a:pt x="895" y="394"/>
                        <a:pt x="964" y="385"/>
                        <a:pt x="1032" y="385"/>
                      </a:cubicBezTo>
                      <a:cubicBezTo>
                        <a:pt x="1420" y="385"/>
                        <a:pt x="1760" y="688"/>
                        <a:pt x="1770" y="1095"/>
                      </a:cubicBezTo>
                      <a:cubicBezTo>
                        <a:pt x="1770" y="1153"/>
                        <a:pt x="1816" y="1183"/>
                        <a:pt x="1862" y="1183"/>
                      </a:cubicBezTo>
                      <a:cubicBezTo>
                        <a:pt x="1900" y="1183"/>
                        <a:pt x="1938" y="1162"/>
                        <a:pt x="1949" y="1119"/>
                      </a:cubicBezTo>
                      <a:cubicBezTo>
                        <a:pt x="2099" y="548"/>
                        <a:pt x="2582" y="261"/>
                        <a:pt x="3064" y="261"/>
                      </a:cubicBezTo>
                      <a:cubicBezTo>
                        <a:pt x="3541" y="261"/>
                        <a:pt x="4018" y="542"/>
                        <a:pt x="4172" y="1107"/>
                      </a:cubicBezTo>
                      <a:cubicBezTo>
                        <a:pt x="4185" y="1145"/>
                        <a:pt x="4219" y="1167"/>
                        <a:pt x="4253" y="1167"/>
                      </a:cubicBezTo>
                      <a:cubicBezTo>
                        <a:pt x="4282" y="1167"/>
                        <a:pt x="4311" y="1151"/>
                        <a:pt x="4328" y="1119"/>
                      </a:cubicBezTo>
                      <a:cubicBezTo>
                        <a:pt x="4553" y="686"/>
                        <a:pt x="4950" y="472"/>
                        <a:pt x="5342" y="472"/>
                      </a:cubicBezTo>
                      <a:cubicBezTo>
                        <a:pt x="5783" y="472"/>
                        <a:pt x="6219" y="742"/>
                        <a:pt x="6396" y="1274"/>
                      </a:cubicBezTo>
                      <a:cubicBezTo>
                        <a:pt x="6408" y="1316"/>
                        <a:pt x="6444" y="1337"/>
                        <a:pt x="6480" y="1337"/>
                      </a:cubicBezTo>
                      <a:cubicBezTo>
                        <a:pt x="6515" y="1337"/>
                        <a:pt x="6551" y="1316"/>
                        <a:pt x="6563" y="1274"/>
                      </a:cubicBezTo>
                      <a:cubicBezTo>
                        <a:pt x="6740" y="763"/>
                        <a:pt x="7201" y="492"/>
                        <a:pt x="7664" y="492"/>
                      </a:cubicBezTo>
                      <a:cubicBezTo>
                        <a:pt x="8046" y="492"/>
                        <a:pt x="8428" y="676"/>
                        <a:pt x="8655" y="1059"/>
                      </a:cubicBezTo>
                      <a:cubicBezTo>
                        <a:pt x="8673" y="1089"/>
                        <a:pt x="8703" y="1104"/>
                        <a:pt x="8733" y="1104"/>
                      </a:cubicBezTo>
                      <a:cubicBezTo>
                        <a:pt x="8763" y="1104"/>
                        <a:pt x="8793" y="1089"/>
                        <a:pt x="8810" y="1059"/>
                      </a:cubicBezTo>
                      <a:cubicBezTo>
                        <a:pt x="9038" y="598"/>
                        <a:pt x="9470" y="378"/>
                        <a:pt x="9901" y="378"/>
                      </a:cubicBezTo>
                      <a:cubicBezTo>
                        <a:pt x="10420" y="378"/>
                        <a:pt x="10937" y="697"/>
                        <a:pt x="11094" y="1298"/>
                      </a:cubicBezTo>
                      <a:cubicBezTo>
                        <a:pt x="11107" y="1337"/>
                        <a:pt x="11140" y="1358"/>
                        <a:pt x="11177" y="1358"/>
                      </a:cubicBezTo>
                      <a:cubicBezTo>
                        <a:pt x="11207" y="1358"/>
                        <a:pt x="11239" y="1343"/>
                        <a:pt x="11261" y="1310"/>
                      </a:cubicBezTo>
                      <a:cubicBezTo>
                        <a:pt x="11496" y="818"/>
                        <a:pt x="12042" y="432"/>
                        <a:pt x="12544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4" y="1077"/>
                        <a:pt x="13433" y="1090"/>
                        <a:pt x="13464" y="1090"/>
                      </a:cubicBezTo>
                      <a:cubicBezTo>
                        <a:pt x="13506" y="1090"/>
                        <a:pt x="13549" y="1065"/>
                        <a:pt x="13556" y="1023"/>
                      </a:cubicBezTo>
                      <a:cubicBezTo>
                        <a:pt x="13705" y="464"/>
                        <a:pt x="14173" y="186"/>
                        <a:pt x="14639" y="186"/>
                      </a:cubicBezTo>
                      <a:cubicBezTo>
                        <a:pt x="15111" y="186"/>
                        <a:pt x="15581" y="470"/>
                        <a:pt x="15720" y="1035"/>
                      </a:cubicBezTo>
                      <a:cubicBezTo>
                        <a:pt x="15732" y="1077"/>
                        <a:pt x="15767" y="1098"/>
                        <a:pt x="15803" y="1098"/>
                      </a:cubicBezTo>
                      <a:cubicBezTo>
                        <a:pt x="15839" y="1098"/>
                        <a:pt x="15875" y="1077"/>
                        <a:pt x="15887" y="1035"/>
                      </a:cubicBezTo>
                      <a:cubicBezTo>
                        <a:pt x="16061" y="542"/>
                        <a:pt x="16494" y="299"/>
                        <a:pt x="16926" y="299"/>
                      </a:cubicBezTo>
                      <a:cubicBezTo>
                        <a:pt x="17383" y="299"/>
                        <a:pt x="17837" y="572"/>
                        <a:pt x="17979" y="1107"/>
                      </a:cubicBezTo>
                      <a:cubicBezTo>
                        <a:pt x="17993" y="1148"/>
                        <a:pt x="18031" y="1174"/>
                        <a:pt x="18070" y="1174"/>
                      </a:cubicBezTo>
                      <a:cubicBezTo>
                        <a:pt x="18098" y="1174"/>
                        <a:pt x="18126" y="1161"/>
                        <a:pt x="18146" y="1131"/>
                      </a:cubicBezTo>
                      <a:cubicBezTo>
                        <a:pt x="18347" y="680"/>
                        <a:pt x="18754" y="466"/>
                        <a:pt x="19161" y="466"/>
                      </a:cubicBezTo>
                      <a:cubicBezTo>
                        <a:pt x="19650" y="466"/>
                        <a:pt x="20138" y="777"/>
                        <a:pt x="20262" y="1358"/>
                      </a:cubicBezTo>
                      <a:cubicBezTo>
                        <a:pt x="20281" y="1409"/>
                        <a:pt x="20321" y="1431"/>
                        <a:pt x="20362" y="1431"/>
                      </a:cubicBezTo>
                      <a:cubicBezTo>
                        <a:pt x="20425" y="1431"/>
                        <a:pt x="20487" y="1378"/>
                        <a:pt x="20465" y="1298"/>
                      </a:cubicBezTo>
                      <a:cubicBezTo>
                        <a:pt x="20319" y="643"/>
                        <a:pt x="19754" y="276"/>
                        <a:pt x="19185" y="276"/>
                      </a:cubicBezTo>
                      <a:cubicBezTo>
                        <a:pt x="18778" y="276"/>
                        <a:pt x="18370" y="464"/>
                        <a:pt x="18110" y="868"/>
                      </a:cubicBezTo>
                      <a:cubicBezTo>
                        <a:pt x="17886" y="358"/>
                        <a:pt x="17414" y="97"/>
                        <a:pt x="16941" y="97"/>
                      </a:cubicBezTo>
                      <a:cubicBezTo>
                        <a:pt x="16504" y="97"/>
                        <a:pt x="16068" y="319"/>
                        <a:pt x="15827" y="772"/>
                      </a:cubicBezTo>
                      <a:cubicBezTo>
                        <a:pt x="15600" y="258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7" name="Google Shape;2527;p27"/>
                <p:cNvSpPr/>
                <p:nvPr/>
              </p:nvSpPr>
              <p:spPr>
                <a:xfrm>
                  <a:off x="4979623" y="4288496"/>
                  <a:ext cx="4386615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6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0" y="347"/>
                        <a:pt x="3550" y="80"/>
                        <a:pt x="3057" y="80"/>
                      </a:cubicBezTo>
                      <a:cubicBezTo>
                        <a:pt x="2593" y="80"/>
                        <a:pt x="2127" y="317"/>
                        <a:pt x="1877" y="798"/>
                      </a:cubicBezTo>
                      <a:cubicBezTo>
                        <a:pt x="1743" y="430"/>
                        <a:pt x="1401" y="197"/>
                        <a:pt x="1016" y="197"/>
                      </a:cubicBezTo>
                      <a:cubicBezTo>
                        <a:pt x="988" y="197"/>
                        <a:pt x="961" y="198"/>
                        <a:pt x="933" y="200"/>
                      </a:cubicBezTo>
                      <a:cubicBezTo>
                        <a:pt x="335" y="248"/>
                        <a:pt x="13" y="822"/>
                        <a:pt x="1" y="1372"/>
                      </a:cubicBezTo>
                      <a:cubicBezTo>
                        <a:pt x="1" y="1420"/>
                        <a:pt x="36" y="1443"/>
                        <a:pt x="72" y="1443"/>
                      </a:cubicBezTo>
                      <a:cubicBezTo>
                        <a:pt x="108" y="1443"/>
                        <a:pt x="144" y="1420"/>
                        <a:pt x="144" y="1372"/>
                      </a:cubicBezTo>
                      <a:cubicBezTo>
                        <a:pt x="168" y="941"/>
                        <a:pt x="383" y="523"/>
                        <a:pt x="825" y="415"/>
                      </a:cubicBezTo>
                      <a:cubicBezTo>
                        <a:pt x="894" y="396"/>
                        <a:pt x="964" y="386"/>
                        <a:pt x="1032" y="386"/>
                      </a:cubicBezTo>
                      <a:cubicBezTo>
                        <a:pt x="1411" y="386"/>
                        <a:pt x="1749" y="681"/>
                        <a:pt x="1770" y="1097"/>
                      </a:cubicBezTo>
                      <a:cubicBezTo>
                        <a:pt x="1770" y="1149"/>
                        <a:pt x="1812" y="1180"/>
                        <a:pt x="1855" y="1180"/>
                      </a:cubicBezTo>
                      <a:cubicBezTo>
                        <a:pt x="1890" y="1180"/>
                        <a:pt x="1926" y="1158"/>
                        <a:pt x="1937" y="1109"/>
                      </a:cubicBezTo>
                      <a:cubicBezTo>
                        <a:pt x="2087" y="538"/>
                        <a:pt x="2570" y="251"/>
                        <a:pt x="3052" y="251"/>
                      </a:cubicBezTo>
                      <a:cubicBezTo>
                        <a:pt x="3529" y="251"/>
                        <a:pt x="4006" y="532"/>
                        <a:pt x="4160" y="1097"/>
                      </a:cubicBezTo>
                      <a:cubicBezTo>
                        <a:pt x="4174" y="1143"/>
                        <a:pt x="4213" y="1168"/>
                        <a:pt x="4252" y="1168"/>
                      </a:cubicBezTo>
                      <a:cubicBezTo>
                        <a:pt x="4282" y="1168"/>
                        <a:pt x="4312" y="1152"/>
                        <a:pt x="4328" y="1121"/>
                      </a:cubicBezTo>
                      <a:cubicBezTo>
                        <a:pt x="4547" y="688"/>
                        <a:pt x="4944" y="474"/>
                        <a:pt x="5336" y="474"/>
                      </a:cubicBezTo>
                      <a:cubicBezTo>
                        <a:pt x="5777" y="474"/>
                        <a:pt x="6213" y="745"/>
                        <a:pt x="6384" y="1276"/>
                      </a:cubicBezTo>
                      <a:cubicBezTo>
                        <a:pt x="6402" y="1312"/>
                        <a:pt x="6438" y="1330"/>
                        <a:pt x="6473" y="1330"/>
                      </a:cubicBezTo>
                      <a:cubicBezTo>
                        <a:pt x="6509" y="1330"/>
                        <a:pt x="6545" y="1312"/>
                        <a:pt x="6563" y="1276"/>
                      </a:cubicBezTo>
                      <a:cubicBezTo>
                        <a:pt x="6740" y="759"/>
                        <a:pt x="7200" y="485"/>
                        <a:pt x="7663" y="485"/>
                      </a:cubicBezTo>
                      <a:cubicBezTo>
                        <a:pt x="8044" y="485"/>
                        <a:pt x="8428" y="672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7"/>
                        <a:pt x="9463" y="375"/>
                        <a:pt x="9898" y="375"/>
                      </a:cubicBezTo>
                      <a:cubicBezTo>
                        <a:pt x="10415" y="375"/>
                        <a:pt x="10931" y="690"/>
                        <a:pt x="11094" y="1288"/>
                      </a:cubicBezTo>
                      <a:cubicBezTo>
                        <a:pt x="11100" y="1335"/>
                        <a:pt x="11137" y="1359"/>
                        <a:pt x="11174" y="1359"/>
                      </a:cubicBezTo>
                      <a:cubicBezTo>
                        <a:pt x="11203" y="1359"/>
                        <a:pt x="11233" y="1344"/>
                        <a:pt x="11249" y="1312"/>
                      </a:cubicBezTo>
                      <a:cubicBezTo>
                        <a:pt x="11493" y="818"/>
                        <a:pt x="12045" y="426"/>
                        <a:pt x="12549" y="426"/>
                      </a:cubicBezTo>
                      <a:cubicBezTo>
                        <a:pt x="12886" y="426"/>
                        <a:pt x="13202" y="601"/>
                        <a:pt x="13389" y="1037"/>
                      </a:cubicBezTo>
                      <a:cubicBezTo>
                        <a:pt x="13403" y="1071"/>
                        <a:pt x="13430" y="1085"/>
                        <a:pt x="13458" y="1085"/>
                      </a:cubicBezTo>
                      <a:cubicBezTo>
                        <a:pt x="13498" y="1085"/>
                        <a:pt x="13542" y="1056"/>
                        <a:pt x="13556" y="1013"/>
                      </a:cubicBezTo>
                      <a:cubicBezTo>
                        <a:pt x="13698" y="462"/>
                        <a:pt x="14161" y="187"/>
                        <a:pt x="14625" y="187"/>
                      </a:cubicBezTo>
                      <a:cubicBezTo>
                        <a:pt x="15096" y="187"/>
                        <a:pt x="15569" y="471"/>
                        <a:pt x="15708" y="1037"/>
                      </a:cubicBezTo>
                      <a:cubicBezTo>
                        <a:pt x="15726" y="1079"/>
                        <a:pt x="15761" y="1100"/>
                        <a:pt x="15797" y="1100"/>
                      </a:cubicBezTo>
                      <a:cubicBezTo>
                        <a:pt x="15833" y="1100"/>
                        <a:pt x="15869" y="1079"/>
                        <a:pt x="15887" y="1037"/>
                      </a:cubicBezTo>
                      <a:cubicBezTo>
                        <a:pt x="16055" y="544"/>
                        <a:pt x="16486" y="301"/>
                        <a:pt x="16917" y="301"/>
                      </a:cubicBezTo>
                      <a:cubicBezTo>
                        <a:pt x="17373" y="301"/>
                        <a:pt x="17831" y="574"/>
                        <a:pt x="17979" y="1109"/>
                      </a:cubicBezTo>
                      <a:cubicBezTo>
                        <a:pt x="17992" y="1150"/>
                        <a:pt x="18029" y="1171"/>
                        <a:pt x="18065" y="1171"/>
                      </a:cubicBezTo>
                      <a:cubicBezTo>
                        <a:pt x="18092" y="1171"/>
                        <a:pt x="18119" y="1159"/>
                        <a:pt x="18134" y="1133"/>
                      </a:cubicBezTo>
                      <a:cubicBezTo>
                        <a:pt x="18341" y="681"/>
                        <a:pt x="18753" y="467"/>
                        <a:pt x="19162" y="467"/>
                      </a:cubicBezTo>
                      <a:cubicBezTo>
                        <a:pt x="19652" y="467"/>
                        <a:pt x="20138" y="775"/>
                        <a:pt x="20262" y="1348"/>
                      </a:cubicBezTo>
                      <a:cubicBezTo>
                        <a:pt x="20276" y="1400"/>
                        <a:pt x="20315" y="1422"/>
                        <a:pt x="20355" y="1422"/>
                      </a:cubicBezTo>
                      <a:cubicBezTo>
                        <a:pt x="20414" y="1422"/>
                        <a:pt x="20475" y="1372"/>
                        <a:pt x="20453" y="1300"/>
                      </a:cubicBezTo>
                      <a:cubicBezTo>
                        <a:pt x="20307" y="645"/>
                        <a:pt x="19746" y="278"/>
                        <a:pt x="19178" y="278"/>
                      </a:cubicBezTo>
                      <a:cubicBezTo>
                        <a:pt x="18772" y="278"/>
                        <a:pt x="18363" y="466"/>
                        <a:pt x="18098" y="870"/>
                      </a:cubicBezTo>
                      <a:cubicBezTo>
                        <a:pt x="17880" y="358"/>
                        <a:pt x="17404" y="97"/>
                        <a:pt x="16928" y="97"/>
                      </a:cubicBezTo>
                      <a:cubicBezTo>
                        <a:pt x="16492" y="97"/>
                        <a:pt x="16055" y="316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8" name="Google Shape;2528;p27"/>
                <p:cNvSpPr/>
                <p:nvPr/>
              </p:nvSpPr>
              <p:spPr>
                <a:xfrm>
                  <a:off x="4979623" y="4829466"/>
                  <a:ext cx="4386615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0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5"/>
                        <a:pt x="933" y="198"/>
                      </a:cubicBezTo>
                      <a:cubicBezTo>
                        <a:pt x="335" y="257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39"/>
                        <a:pt x="383" y="532"/>
                        <a:pt x="825" y="413"/>
                      </a:cubicBezTo>
                      <a:cubicBezTo>
                        <a:pt x="890" y="396"/>
                        <a:pt x="954" y="388"/>
                        <a:pt x="1018" y="388"/>
                      </a:cubicBezTo>
                      <a:cubicBezTo>
                        <a:pt x="1403" y="388"/>
                        <a:pt x="1749" y="684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8" y="690"/>
                        <a:pt x="4947" y="473"/>
                        <a:pt x="5340" y="473"/>
                      </a:cubicBezTo>
                      <a:cubicBezTo>
                        <a:pt x="5780" y="473"/>
                        <a:pt x="6214" y="743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6" y="597"/>
                        <a:pt x="9458" y="377"/>
                        <a:pt x="9890" y="377"/>
                      </a:cubicBezTo>
                      <a:cubicBezTo>
                        <a:pt x="10410" y="377"/>
                        <a:pt x="10930" y="696"/>
                        <a:pt x="11094" y="1297"/>
                      </a:cubicBezTo>
                      <a:cubicBezTo>
                        <a:pt x="11100" y="1338"/>
                        <a:pt x="11138" y="1359"/>
                        <a:pt x="11176" y="1359"/>
                      </a:cubicBezTo>
                      <a:cubicBezTo>
                        <a:pt x="11205" y="1359"/>
                        <a:pt x="11233" y="1347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699" y="463"/>
                        <a:pt x="14164" y="186"/>
                        <a:pt x="14629" y="186"/>
                      </a:cubicBezTo>
                      <a:cubicBezTo>
                        <a:pt x="15099" y="186"/>
                        <a:pt x="15569" y="469"/>
                        <a:pt x="15708" y="1034"/>
                      </a:cubicBezTo>
                      <a:cubicBezTo>
                        <a:pt x="15726" y="1076"/>
                        <a:pt x="15761" y="1097"/>
                        <a:pt x="15797" y="1097"/>
                      </a:cubicBezTo>
                      <a:cubicBezTo>
                        <a:pt x="15833" y="1097"/>
                        <a:pt x="15869" y="1076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47"/>
                        <a:pt x="18029" y="1168"/>
                        <a:pt x="18065" y="1168"/>
                      </a:cubicBezTo>
                      <a:cubicBezTo>
                        <a:pt x="18092" y="1168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4"/>
                        <a:pt x="20315" y="1425"/>
                        <a:pt x="20354" y="1425"/>
                      </a:cubicBezTo>
                      <a:cubicBezTo>
                        <a:pt x="20414" y="1425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7"/>
                        <a:pt x="17408" y="96"/>
                        <a:pt x="16933" y="96"/>
                      </a:cubicBezTo>
                      <a:cubicBezTo>
                        <a:pt x="16495" y="96"/>
                        <a:pt x="16056" y="318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29" name="Google Shape;2529;p27"/>
              <p:cNvGrpSpPr/>
              <p:nvPr/>
            </p:nvGrpSpPr>
            <p:grpSpPr>
              <a:xfrm>
                <a:off x="3009214" y="2460963"/>
                <a:ext cx="3113402" cy="2909203"/>
                <a:chOff x="4977052" y="1038608"/>
                <a:chExt cx="4389400" cy="4101513"/>
              </a:xfrm>
            </p:grpSpPr>
            <p:sp>
              <p:nvSpPr>
                <p:cNvPr id="2530" name="Google Shape;2530;p27"/>
                <p:cNvSpPr/>
                <p:nvPr/>
              </p:nvSpPr>
              <p:spPr>
                <a:xfrm>
                  <a:off x="4977052" y="1038608"/>
                  <a:ext cx="4387686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0" h="1444" extrusionOk="0">
                      <a:moveTo>
                        <a:pt x="14650" y="0"/>
                      </a:moveTo>
                      <a:cubicBezTo>
                        <a:pt x="14175" y="0"/>
                        <a:pt x="13699" y="254"/>
                        <a:pt x="13472" y="762"/>
                      </a:cubicBezTo>
                      <a:cubicBezTo>
                        <a:pt x="13250" y="394"/>
                        <a:pt x="12919" y="240"/>
                        <a:pt x="12571" y="240"/>
                      </a:cubicBezTo>
                      <a:cubicBezTo>
                        <a:pt x="12060" y="240"/>
                        <a:pt x="11512" y="573"/>
                        <a:pt x="11213" y="1049"/>
                      </a:cubicBezTo>
                      <a:cubicBezTo>
                        <a:pt x="10974" y="487"/>
                        <a:pt x="10446" y="194"/>
                        <a:pt x="9916" y="194"/>
                      </a:cubicBezTo>
                      <a:cubicBezTo>
                        <a:pt x="9465" y="194"/>
                        <a:pt x="9013" y="406"/>
                        <a:pt x="8739" y="846"/>
                      </a:cubicBezTo>
                      <a:cubicBezTo>
                        <a:pt x="8470" y="484"/>
                        <a:pt x="8071" y="308"/>
                        <a:pt x="7673" y="308"/>
                      </a:cubicBezTo>
                      <a:cubicBezTo>
                        <a:pt x="7204" y="308"/>
                        <a:pt x="6737" y="553"/>
                        <a:pt x="6491" y="1025"/>
                      </a:cubicBezTo>
                      <a:cubicBezTo>
                        <a:pt x="6261" y="546"/>
                        <a:pt x="5799" y="299"/>
                        <a:pt x="5336" y="299"/>
                      </a:cubicBezTo>
                      <a:cubicBezTo>
                        <a:pt x="4933" y="299"/>
                        <a:pt x="4530" y="486"/>
                        <a:pt x="4280" y="870"/>
                      </a:cubicBezTo>
                      <a:cubicBezTo>
                        <a:pt x="4053" y="342"/>
                        <a:pt x="3561" y="76"/>
                        <a:pt x="3069" y="76"/>
                      </a:cubicBezTo>
                      <a:cubicBezTo>
                        <a:pt x="2602" y="76"/>
                        <a:pt x="2134" y="315"/>
                        <a:pt x="1889" y="798"/>
                      </a:cubicBezTo>
                      <a:cubicBezTo>
                        <a:pt x="1744" y="440"/>
                        <a:pt x="1399" y="197"/>
                        <a:pt x="1022" y="197"/>
                      </a:cubicBezTo>
                      <a:cubicBezTo>
                        <a:pt x="997" y="197"/>
                        <a:pt x="971" y="198"/>
                        <a:pt x="945" y="200"/>
                      </a:cubicBezTo>
                      <a:cubicBezTo>
                        <a:pt x="347" y="260"/>
                        <a:pt x="13" y="834"/>
                        <a:pt x="1" y="1372"/>
                      </a:cubicBezTo>
                      <a:cubicBezTo>
                        <a:pt x="1" y="1420"/>
                        <a:pt x="40" y="1443"/>
                        <a:pt x="78" y="1443"/>
                      </a:cubicBezTo>
                      <a:cubicBezTo>
                        <a:pt x="117" y="1443"/>
                        <a:pt x="156" y="1420"/>
                        <a:pt x="156" y="1372"/>
                      </a:cubicBezTo>
                      <a:cubicBezTo>
                        <a:pt x="168" y="941"/>
                        <a:pt x="395" y="523"/>
                        <a:pt x="825" y="415"/>
                      </a:cubicBezTo>
                      <a:cubicBezTo>
                        <a:pt x="895" y="396"/>
                        <a:pt x="964" y="387"/>
                        <a:pt x="1032" y="387"/>
                      </a:cubicBezTo>
                      <a:cubicBezTo>
                        <a:pt x="1420" y="387"/>
                        <a:pt x="1760" y="690"/>
                        <a:pt x="1770" y="1097"/>
                      </a:cubicBezTo>
                      <a:cubicBezTo>
                        <a:pt x="1770" y="1160"/>
                        <a:pt x="1823" y="1193"/>
                        <a:pt x="1874" y="1193"/>
                      </a:cubicBezTo>
                      <a:cubicBezTo>
                        <a:pt x="1921" y="1193"/>
                        <a:pt x="1967" y="1166"/>
                        <a:pt x="1973" y="1109"/>
                      </a:cubicBezTo>
                      <a:cubicBezTo>
                        <a:pt x="2124" y="536"/>
                        <a:pt x="2605" y="250"/>
                        <a:pt x="3086" y="250"/>
                      </a:cubicBezTo>
                      <a:cubicBezTo>
                        <a:pt x="3558" y="250"/>
                        <a:pt x="4030" y="528"/>
                        <a:pt x="4184" y="1085"/>
                      </a:cubicBezTo>
                      <a:cubicBezTo>
                        <a:pt x="4198" y="1132"/>
                        <a:pt x="4237" y="1156"/>
                        <a:pt x="4275" y="1156"/>
                      </a:cubicBezTo>
                      <a:cubicBezTo>
                        <a:pt x="4306" y="1156"/>
                        <a:pt x="4336" y="1141"/>
                        <a:pt x="4352" y="1109"/>
                      </a:cubicBezTo>
                      <a:cubicBezTo>
                        <a:pt x="4571" y="676"/>
                        <a:pt x="4968" y="462"/>
                        <a:pt x="5361" y="462"/>
                      </a:cubicBezTo>
                      <a:cubicBezTo>
                        <a:pt x="5804" y="462"/>
                        <a:pt x="6243" y="733"/>
                        <a:pt x="6420" y="1264"/>
                      </a:cubicBezTo>
                      <a:cubicBezTo>
                        <a:pt x="6432" y="1300"/>
                        <a:pt x="6468" y="1318"/>
                        <a:pt x="6503" y="1318"/>
                      </a:cubicBezTo>
                      <a:cubicBezTo>
                        <a:pt x="6539" y="1318"/>
                        <a:pt x="6575" y="1300"/>
                        <a:pt x="6587" y="1264"/>
                      </a:cubicBezTo>
                      <a:cubicBezTo>
                        <a:pt x="6763" y="748"/>
                        <a:pt x="7222" y="478"/>
                        <a:pt x="7683" y="478"/>
                      </a:cubicBezTo>
                      <a:cubicBezTo>
                        <a:pt x="8066" y="478"/>
                        <a:pt x="8451" y="664"/>
                        <a:pt x="8679" y="1049"/>
                      </a:cubicBezTo>
                      <a:cubicBezTo>
                        <a:pt x="8697" y="1073"/>
                        <a:pt x="8724" y="1085"/>
                        <a:pt x="8751" y="1085"/>
                      </a:cubicBezTo>
                      <a:cubicBezTo>
                        <a:pt x="8778" y="1085"/>
                        <a:pt x="8804" y="1073"/>
                        <a:pt x="8822" y="1049"/>
                      </a:cubicBezTo>
                      <a:cubicBezTo>
                        <a:pt x="9056" y="587"/>
                        <a:pt x="9490" y="367"/>
                        <a:pt x="9922" y="367"/>
                      </a:cubicBezTo>
                      <a:cubicBezTo>
                        <a:pt x="10440" y="367"/>
                        <a:pt x="10955" y="683"/>
                        <a:pt x="11117" y="1276"/>
                      </a:cubicBezTo>
                      <a:cubicBezTo>
                        <a:pt x="11131" y="1318"/>
                        <a:pt x="11174" y="1343"/>
                        <a:pt x="11213" y="1343"/>
                      </a:cubicBezTo>
                      <a:cubicBezTo>
                        <a:pt x="11242" y="1343"/>
                        <a:pt x="11270" y="1330"/>
                        <a:pt x="11285" y="1300"/>
                      </a:cubicBezTo>
                      <a:cubicBezTo>
                        <a:pt x="11521" y="806"/>
                        <a:pt x="12071" y="414"/>
                        <a:pt x="12574" y="414"/>
                      </a:cubicBezTo>
                      <a:cubicBezTo>
                        <a:pt x="12910" y="414"/>
                        <a:pt x="13226" y="589"/>
                        <a:pt x="13413" y="1025"/>
                      </a:cubicBezTo>
                      <a:cubicBezTo>
                        <a:pt x="13428" y="1060"/>
                        <a:pt x="13458" y="1074"/>
                        <a:pt x="13488" y="1074"/>
                      </a:cubicBezTo>
                      <a:cubicBezTo>
                        <a:pt x="13530" y="1074"/>
                        <a:pt x="13573" y="1048"/>
                        <a:pt x="13580" y="1013"/>
                      </a:cubicBezTo>
                      <a:cubicBezTo>
                        <a:pt x="13723" y="454"/>
                        <a:pt x="14191" y="176"/>
                        <a:pt x="14657" y="176"/>
                      </a:cubicBezTo>
                      <a:cubicBezTo>
                        <a:pt x="15129" y="176"/>
                        <a:pt x="15599" y="460"/>
                        <a:pt x="15732" y="1025"/>
                      </a:cubicBezTo>
                      <a:cubicBezTo>
                        <a:pt x="15750" y="1067"/>
                        <a:pt x="15788" y="1088"/>
                        <a:pt x="15826" y="1088"/>
                      </a:cubicBezTo>
                      <a:cubicBezTo>
                        <a:pt x="15863" y="1088"/>
                        <a:pt x="15899" y="1067"/>
                        <a:pt x="15911" y="1025"/>
                      </a:cubicBezTo>
                      <a:cubicBezTo>
                        <a:pt x="16079" y="526"/>
                        <a:pt x="16510" y="280"/>
                        <a:pt x="16941" y="280"/>
                      </a:cubicBezTo>
                      <a:cubicBezTo>
                        <a:pt x="17398" y="280"/>
                        <a:pt x="17855" y="556"/>
                        <a:pt x="18003" y="1097"/>
                      </a:cubicBezTo>
                      <a:cubicBezTo>
                        <a:pt x="18016" y="1138"/>
                        <a:pt x="18053" y="1159"/>
                        <a:pt x="18089" y="1159"/>
                      </a:cubicBezTo>
                      <a:cubicBezTo>
                        <a:pt x="18116" y="1159"/>
                        <a:pt x="18143" y="1147"/>
                        <a:pt x="18158" y="1121"/>
                      </a:cubicBezTo>
                      <a:cubicBezTo>
                        <a:pt x="18364" y="671"/>
                        <a:pt x="18775" y="457"/>
                        <a:pt x="19183" y="457"/>
                      </a:cubicBezTo>
                      <a:cubicBezTo>
                        <a:pt x="19674" y="457"/>
                        <a:pt x="20162" y="767"/>
                        <a:pt x="20286" y="1348"/>
                      </a:cubicBezTo>
                      <a:cubicBezTo>
                        <a:pt x="20300" y="1390"/>
                        <a:pt x="20335" y="1408"/>
                        <a:pt x="20370" y="1408"/>
                      </a:cubicBezTo>
                      <a:cubicBezTo>
                        <a:pt x="20424" y="1408"/>
                        <a:pt x="20480" y="1365"/>
                        <a:pt x="20465" y="1300"/>
                      </a:cubicBezTo>
                      <a:cubicBezTo>
                        <a:pt x="20319" y="640"/>
                        <a:pt x="19757" y="275"/>
                        <a:pt x="19190" y="275"/>
                      </a:cubicBezTo>
                      <a:cubicBezTo>
                        <a:pt x="18782" y="275"/>
                        <a:pt x="18371" y="464"/>
                        <a:pt x="18110" y="870"/>
                      </a:cubicBezTo>
                      <a:cubicBezTo>
                        <a:pt x="17886" y="358"/>
                        <a:pt x="17411" y="97"/>
                        <a:pt x="16936" y="97"/>
                      </a:cubicBezTo>
                      <a:cubicBezTo>
                        <a:pt x="16501" y="97"/>
                        <a:pt x="16067" y="316"/>
                        <a:pt x="15827" y="762"/>
                      </a:cubicBezTo>
                      <a:cubicBezTo>
                        <a:pt x="15600" y="254"/>
                        <a:pt x="15125" y="0"/>
                        <a:pt x="146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1" name="Google Shape;2531;p27"/>
                <p:cNvSpPr/>
                <p:nvPr/>
              </p:nvSpPr>
              <p:spPr>
                <a:xfrm>
                  <a:off x="4979623" y="1579578"/>
                  <a:ext cx="4386615" cy="311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3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0" y="430"/>
                        <a:pt x="1386" y="196"/>
                        <a:pt x="990" y="196"/>
                      </a:cubicBezTo>
                      <a:cubicBezTo>
                        <a:pt x="971" y="196"/>
                        <a:pt x="952" y="196"/>
                        <a:pt x="933" y="198"/>
                      </a:cubicBezTo>
                      <a:cubicBezTo>
                        <a:pt x="335" y="257"/>
                        <a:pt x="13" y="831"/>
                        <a:pt x="1" y="1381"/>
                      </a:cubicBezTo>
                      <a:cubicBezTo>
                        <a:pt x="1" y="1429"/>
                        <a:pt x="36" y="1453"/>
                        <a:pt x="72" y="1453"/>
                      </a:cubicBezTo>
                      <a:cubicBezTo>
                        <a:pt x="108" y="1453"/>
                        <a:pt x="144" y="1429"/>
                        <a:pt x="144" y="1381"/>
                      </a:cubicBezTo>
                      <a:cubicBezTo>
                        <a:pt x="168" y="951"/>
                        <a:pt x="383" y="532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4"/>
                        <a:pt x="1814" y="1188"/>
                        <a:pt x="1857" y="1188"/>
                      </a:cubicBezTo>
                      <a:cubicBezTo>
                        <a:pt x="1892" y="1188"/>
                        <a:pt x="1926" y="1166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32" y="602"/>
                        <a:pt x="9466" y="382"/>
                        <a:pt x="9898" y="382"/>
                      </a:cubicBezTo>
                      <a:cubicBezTo>
                        <a:pt x="10416" y="382"/>
                        <a:pt x="10931" y="698"/>
                        <a:pt x="11094" y="1297"/>
                      </a:cubicBezTo>
                      <a:cubicBezTo>
                        <a:pt x="11100" y="1339"/>
                        <a:pt x="11144" y="1364"/>
                        <a:pt x="11183" y="1364"/>
                      </a:cubicBezTo>
                      <a:cubicBezTo>
                        <a:pt x="11212" y="1364"/>
                        <a:pt x="11239" y="1351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705" y="469"/>
                        <a:pt x="14170" y="194"/>
                        <a:pt x="14633" y="194"/>
                      </a:cubicBezTo>
                      <a:cubicBezTo>
                        <a:pt x="15102" y="194"/>
                        <a:pt x="15569" y="475"/>
                        <a:pt x="15708" y="1034"/>
                      </a:cubicBezTo>
                      <a:cubicBezTo>
                        <a:pt x="15726" y="1082"/>
                        <a:pt x="15761" y="1106"/>
                        <a:pt x="15797" y="1106"/>
                      </a:cubicBezTo>
                      <a:cubicBezTo>
                        <a:pt x="15833" y="1106"/>
                        <a:pt x="15869" y="1082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53"/>
                        <a:pt x="18028" y="1177"/>
                        <a:pt x="18063" y="1177"/>
                      </a:cubicBezTo>
                      <a:cubicBezTo>
                        <a:pt x="18091" y="1177"/>
                        <a:pt x="18118" y="1162"/>
                        <a:pt x="18134" y="1130"/>
                      </a:cubicBezTo>
                      <a:cubicBezTo>
                        <a:pt x="18340" y="686"/>
                        <a:pt x="18750" y="475"/>
                        <a:pt x="19157" y="475"/>
                      </a:cubicBezTo>
                      <a:cubicBezTo>
                        <a:pt x="19649" y="475"/>
                        <a:pt x="20138" y="782"/>
                        <a:pt x="20262" y="1357"/>
                      </a:cubicBezTo>
                      <a:cubicBezTo>
                        <a:pt x="20276" y="1409"/>
                        <a:pt x="20314" y="1431"/>
                        <a:pt x="20353" y="1431"/>
                      </a:cubicBezTo>
                      <a:cubicBezTo>
                        <a:pt x="20413" y="1431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8"/>
                        <a:pt x="17410" y="101"/>
                        <a:pt x="16937" y="101"/>
                      </a:cubicBezTo>
                      <a:cubicBezTo>
                        <a:pt x="16498" y="101"/>
                        <a:pt x="16057" y="323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2" name="Google Shape;2532;p27"/>
                <p:cNvSpPr/>
                <p:nvPr/>
              </p:nvSpPr>
              <p:spPr>
                <a:xfrm>
                  <a:off x="4979623" y="2121833"/>
                  <a:ext cx="4384901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67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7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1" y="342"/>
                        <a:pt x="3553" y="76"/>
                        <a:pt x="3061" y="76"/>
                      </a:cubicBezTo>
                      <a:cubicBezTo>
                        <a:pt x="2596" y="76"/>
                        <a:pt x="2128" y="315"/>
                        <a:pt x="1877" y="798"/>
                      </a:cubicBezTo>
                      <a:cubicBezTo>
                        <a:pt x="1743" y="440"/>
                        <a:pt x="1399" y="197"/>
                        <a:pt x="1012" y="197"/>
                      </a:cubicBezTo>
                      <a:cubicBezTo>
                        <a:pt x="986" y="197"/>
                        <a:pt x="960" y="198"/>
                        <a:pt x="933" y="201"/>
                      </a:cubicBezTo>
                      <a:cubicBezTo>
                        <a:pt x="335" y="260"/>
                        <a:pt x="13" y="834"/>
                        <a:pt x="1" y="1372"/>
                      </a:cubicBezTo>
                      <a:cubicBezTo>
                        <a:pt x="1" y="1420"/>
                        <a:pt x="36" y="1444"/>
                        <a:pt x="72" y="1444"/>
                      </a:cubicBezTo>
                      <a:cubicBezTo>
                        <a:pt x="108" y="1444"/>
                        <a:pt x="144" y="1420"/>
                        <a:pt x="144" y="1372"/>
                      </a:cubicBezTo>
                      <a:cubicBezTo>
                        <a:pt x="168" y="942"/>
                        <a:pt x="383" y="523"/>
                        <a:pt x="825" y="416"/>
                      </a:cubicBezTo>
                      <a:cubicBezTo>
                        <a:pt x="893" y="396"/>
                        <a:pt x="961" y="387"/>
                        <a:pt x="1027" y="387"/>
                      </a:cubicBezTo>
                      <a:cubicBezTo>
                        <a:pt x="1409" y="387"/>
                        <a:pt x="1749" y="690"/>
                        <a:pt x="1770" y="1097"/>
                      </a:cubicBezTo>
                      <a:cubicBezTo>
                        <a:pt x="1770" y="1151"/>
                        <a:pt x="1815" y="1182"/>
                        <a:pt x="1859" y="1182"/>
                      </a:cubicBezTo>
                      <a:cubicBezTo>
                        <a:pt x="1893" y="1182"/>
                        <a:pt x="1927" y="1163"/>
                        <a:pt x="1937" y="1121"/>
                      </a:cubicBezTo>
                      <a:cubicBezTo>
                        <a:pt x="2087" y="544"/>
                        <a:pt x="2570" y="257"/>
                        <a:pt x="3052" y="257"/>
                      </a:cubicBezTo>
                      <a:cubicBezTo>
                        <a:pt x="3529" y="257"/>
                        <a:pt x="4006" y="538"/>
                        <a:pt x="4160" y="1097"/>
                      </a:cubicBezTo>
                      <a:cubicBezTo>
                        <a:pt x="4174" y="1144"/>
                        <a:pt x="4213" y="1168"/>
                        <a:pt x="4252" y="1168"/>
                      </a:cubicBezTo>
                      <a:cubicBezTo>
                        <a:pt x="4282" y="1168"/>
                        <a:pt x="4312" y="1153"/>
                        <a:pt x="4328" y="1121"/>
                      </a:cubicBezTo>
                      <a:cubicBezTo>
                        <a:pt x="4547" y="688"/>
                        <a:pt x="4944" y="475"/>
                        <a:pt x="5336" y="475"/>
                      </a:cubicBezTo>
                      <a:cubicBezTo>
                        <a:pt x="5777" y="475"/>
                        <a:pt x="6213" y="745"/>
                        <a:pt x="6384" y="1276"/>
                      </a:cubicBezTo>
                      <a:cubicBezTo>
                        <a:pt x="6402" y="1318"/>
                        <a:pt x="6438" y="1339"/>
                        <a:pt x="6473" y="1339"/>
                      </a:cubicBezTo>
                      <a:cubicBezTo>
                        <a:pt x="6509" y="1339"/>
                        <a:pt x="6545" y="1318"/>
                        <a:pt x="6563" y="1276"/>
                      </a:cubicBezTo>
                      <a:cubicBezTo>
                        <a:pt x="6740" y="765"/>
                        <a:pt x="7201" y="495"/>
                        <a:pt x="7664" y="495"/>
                      </a:cubicBezTo>
                      <a:cubicBezTo>
                        <a:pt x="8046" y="495"/>
                        <a:pt x="8428" y="678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0"/>
                        <a:pt x="9469" y="365"/>
                        <a:pt x="9908" y="365"/>
                      </a:cubicBezTo>
                      <a:cubicBezTo>
                        <a:pt x="10427" y="365"/>
                        <a:pt x="10944" y="680"/>
                        <a:pt x="11105" y="1276"/>
                      </a:cubicBezTo>
                      <a:cubicBezTo>
                        <a:pt x="11119" y="1317"/>
                        <a:pt x="11156" y="1339"/>
                        <a:pt x="11192" y="1339"/>
                      </a:cubicBezTo>
                      <a:cubicBezTo>
                        <a:pt x="11219" y="1339"/>
                        <a:pt x="11245" y="1326"/>
                        <a:pt x="11261" y="1300"/>
                      </a:cubicBezTo>
                      <a:cubicBezTo>
                        <a:pt x="11504" y="800"/>
                        <a:pt x="12054" y="411"/>
                        <a:pt x="12557" y="411"/>
                      </a:cubicBezTo>
                      <a:cubicBezTo>
                        <a:pt x="12896" y="411"/>
                        <a:pt x="13213" y="588"/>
                        <a:pt x="13401" y="1025"/>
                      </a:cubicBezTo>
                      <a:cubicBezTo>
                        <a:pt x="13416" y="1055"/>
                        <a:pt x="13443" y="1069"/>
                        <a:pt x="13472" y="1069"/>
                      </a:cubicBezTo>
                      <a:cubicBezTo>
                        <a:pt x="13512" y="1069"/>
                        <a:pt x="13554" y="1043"/>
                        <a:pt x="13568" y="1002"/>
                      </a:cubicBezTo>
                      <a:cubicBezTo>
                        <a:pt x="13716" y="450"/>
                        <a:pt x="14179" y="175"/>
                        <a:pt x="14641" y="175"/>
                      </a:cubicBezTo>
                      <a:cubicBezTo>
                        <a:pt x="15111" y="175"/>
                        <a:pt x="15581" y="459"/>
                        <a:pt x="15720" y="1025"/>
                      </a:cubicBezTo>
                      <a:cubicBezTo>
                        <a:pt x="15732" y="1067"/>
                        <a:pt x="15767" y="1088"/>
                        <a:pt x="15805" y="1088"/>
                      </a:cubicBezTo>
                      <a:cubicBezTo>
                        <a:pt x="15842" y="1088"/>
                        <a:pt x="15881" y="1067"/>
                        <a:pt x="15899" y="1025"/>
                      </a:cubicBezTo>
                      <a:cubicBezTo>
                        <a:pt x="16067" y="526"/>
                        <a:pt x="16498" y="281"/>
                        <a:pt x="16929" y="281"/>
                      </a:cubicBezTo>
                      <a:cubicBezTo>
                        <a:pt x="17386" y="281"/>
                        <a:pt x="17843" y="556"/>
                        <a:pt x="17991" y="1097"/>
                      </a:cubicBezTo>
                      <a:cubicBezTo>
                        <a:pt x="17997" y="1136"/>
                        <a:pt x="18032" y="1157"/>
                        <a:pt x="18068" y="1157"/>
                      </a:cubicBezTo>
                      <a:cubicBezTo>
                        <a:pt x="18098" y="1157"/>
                        <a:pt x="18130" y="1142"/>
                        <a:pt x="18146" y="1109"/>
                      </a:cubicBezTo>
                      <a:cubicBezTo>
                        <a:pt x="18352" y="665"/>
                        <a:pt x="18762" y="454"/>
                        <a:pt x="19169" y="454"/>
                      </a:cubicBezTo>
                      <a:cubicBezTo>
                        <a:pt x="19661" y="454"/>
                        <a:pt x="20150" y="761"/>
                        <a:pt x="20274" y="1336"/>
                      </a:cubicBezTo>
                      <a:cubicBezTo>
                        <a:pt x="20284" y="1387"/>
                        <a:pt x="20323" y="1410"/>
                        <a:pt x="20361" y="1410"/>
                      </a:cubicBezTo>
                      <a:cubicBezTo>
                        <a:pt x="20414" y="1410"/>
                        <a:pt x="20467" y="1369"/>
                        <a:pt x="20453" y="1300"/>
                      </a:cubicBezTo>
                      <a:cubicBezTo>
                        <a:pt x="20307" y="645"/>
                        <a:pt x="19746" y="279"/>
                        <a:pt x="19178" y="279"/>
                      </a:cubicBezTo>
                      <a:cubicBezTo>
                        <a:pt x="18772" y="279"/>
                        <a:pt x="18363" y="466"/>
                        <a:pt x="18098" y="870"/>
                      </a:cubicBezTo>
                      <a:cubicBezTo>
                        <a:pt x="17880" y="359"/>
                        <a:pt x="17404" y="98"/>
                        <a:pt x="16928" y="98"/>
                      </a:cubicBezTo>
                      <a:cubicBezTo>
                        <a:pt x="16492" y="98"/>
                        <a:pt x="16055" y="317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3" name="Google Shape;2533;p27"/>
                <p:cNvSpPr/>
                <p:nvPr/>
              </p:nvSpPr>
              <p:spPr>
                <a:xfrm>
                  <a:off x="4979623" y="2662802"/>
                  <a:ext cx="4386829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6" h="1450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7"/>
                      </a:cubicBezTo>
                      <a:cubicBezTo>
                        <a:pt x="10963" y="486"/>
                        <a:pt x="10437" y="193"/>
                        <a:pt x="9909" y="193"/>
                      </a:cubicBezTo>
                      <a:cubicBezTo>
                        <a:pt x="9456" y="193"/>
                        <a:pt x="9003" y="409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6"/>
                        <a:pt x="933" y="198"/>
                      </a:cubicBezTo>
                      <a:cubicBezTo>
                        <a:pt x="335" y="258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51"/>
                        <a:pt x="383" y="533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4"/>
                      </a:cubicBezTo>
                      <a:cubicBezTo>
                        <a:pt x="6402" y="1316"/>
                        <a:pt x="6438" y="1336"/>
                        <a:pt x="6473" y="1336"/>
                      </a:cubicBezTo>
                      <a:cubicBezTo>
                        <a:pt x="6509" y="1336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7" y="590"/>
                        <a:pt x="9467" y="365"/>
                        <a:pt x="9905" y="365"/>
                      </a:cubicBezTo>
                      <a:cubicBezTo>
                        <a:pt x="10428" y="365"/>
                        <a:pt x="10949" y="686"/>
                        <a:pt x="11105" y="1298"/>
                      </a:cubicBezTo>
                      <a:cubicBezTo>
                        <a:pt x="11118" y="1336"/>
                        <a:pt x="11152" y="1358"/>
                        <a:pt x="11187" y="1358"/>
                      </a:cubicBezTo>
                      <a:cubicBezTo>
                        <a:pt x="11215" y="1358"/>
                        <a:pt x="11244" y="1342"/>
                        <a:pt x="11261" y="1310"/>
                      </a:cubicBezTo>
                      <a:cubicBezTo>
                        <a:pt x="11503" y="817"/>
                        <a:pt x="12052" y="432"/>
                        <a:pt x="12555" y="432"/>
                      </a:cubicBezTo>
                      <a:cubicBezTo>
                        <a:pt x="12894" y="432"/>
                        <a:pt x="13213" y="608"/>
                        <a:pt x="13401" y="1047"/>
                      </a:cubicBezTo>
                      <a:cubicBezTo>
                        <a:pt x="13415" y="1075"/>
                        <a:pt x="13440" y="1086"/>
                        <a:pt x="13467" y="1086"/>
                      </a:cubicBezTo>
                      <a:cubicBezTo>
                        <a:pt x="13508" y="1086"/>
                        <a:pt x="13553" y="1059"/>
                        <a:pt x="13568" y="1023"/>
                      </a:cubicBezTo>
                      <a:cubicBezTo>
                        <a:pt x="13717" y="470"/>
                        <a:pt x="14181" y="195"/>
                        <a:pt x="14645" y="195"/>
                      </a:cubicBezTo>
                      <a:cubicBezTo>
                        <a:pt x="15114" y="195"/>
                        <a:pt x="15581" y="476"/>
                        <a:pt x="15720" y="1035"/>
                      </a:cubicBezTo>
                      <a:cubicBezTo>
                        <a:pt x="15732" y="1076"/>
                        <a:pt x="15767" y="1097"/>
                        <a:pt x="15805" y="1097"/>
                      </a:cubicBezTo>
                      <a:cubicBezTo>
                        <a:pt x="15842" y="1097"/>
                        <a:pt x="15881" y="1076"/>
                        <a:pt x="15899" y="1035"/>
                      </a:cubicBezTo>
                      <a:cubicBezTo>
                        <a:pt x="16067" y="541"/>
                        <a:pt x="16497" y="299"/>
                        <a:pt x="16929" y="299"/>
                      </a:cubicBezTo>
                      <a:cubicBezTo>
                        <a:pt x="17385" y="299"/>
                        <a:pt x="17843" y="571"/>
                        <a:pt x="17991" y="1106"/>
                      </a:cubicBezTo>
                      <a:cubicBezTo>
                        <a:pt x="18004" y="1147"/>
                        <a:pt x="18041" y="1168"/>
                        <a:pt x="18077" y="1168"/>
                      </a:cubicBezTo>
                      <a:cubicBezTo>
                        <a:pt x="18104" y="1168"/>
                        <a:pt x="18131" y="1156"/>
                        <a:pt x="18146" y="1130"/>
                      </a:cubicBezTo>
                      <a:cubicBezTo>
                        <a:pt x="18352" y="680"/>
                        <a:pt x="18763" y="466"/>
                        <a:pt x="19171" y="466"/>
                      </a:cubicBezTo>
                      <a:cubicBezTo>
                        <a:pt x="19662" y="466"/>
                        <a:pt x="20150" y="776"/>
                        <a:pt x="20274" y="1357"/>
                      </a:cubicBezTo>
                      <a:cubicBezTo>
                        <a:pt x="20288" y="1403"/>
                        <a:pt x="20322" y="1422"/>
                        <a:pt x="20358" y="1422"/>
                      </a:cubicBezTo>
                      <a:cubicBezTo>
                        <a:pt x="20415" y="1422"/>
                        <a:pt x="20475" y="1371"/>
                        <a:pt x="20453" y="1298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7"/>
                        <a:pt x="17408" y="97"/>
                        <a:pt x="16933" y="97"/>
                      </a:cubicBezTo>
                      <a:cubicBezTo>
                        <a:pt x="16495" y="97"/>
                        <a:pt x="16056" y="318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4" name="Google Shape;2534;p27"/>
                <p:cNvSpPr/>
                <p:nvPr/>
              </p:nvSpPr>
              <p:spPr>
                <a:xfrm>
                  <a:off x="4979623" y="3205700"/>
                  <a:ext cx="4386615" cy="308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2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4"/>
                        <a:pt x="12567" y="244"/>
                      </a:cubicBezTo>
                      <a:cubicBezTo>
                        <a:pt x="12058" y="244"/>
                        <a:pt x="11507" y="578"/>
                        <a:pt x="11201" y="1047"/>
                      </a:cubicBezTo>
                      <a:cubicBezTo>
                        <a:pt x="10962" y="485"/>
                        <a:pt x="10434" y="192"/>
                        <a:pt x="9904" y="192"/>
                      </a:cubicBezTo>
                      <a:cubicBezTo>
                        <a:pt x="9453" y="192"/>
                        <a:pt x="9001" y="404"/>
                        <a:pt x="8727" y="843"/>
                      </a:cubicBezTo>
                      <a:cubicBezTo>
                        <a:pt x="8458" y="482"/>
                        <a:pt x="8059" y="306"/>
                        <a:pt x="7662" y="306"/>
                      </a:cubicBezTo>
                      <a:cubicBezTo>
                        <a:pt x="7194" y="306"/>
                        <a:pt x="6731" y="550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9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5"/>
                        <a:pt x="1012" y="195"/>
                      </a:cubicBezTo>
                      <a:cubicBezTo>
                        <a:pt x="986" y="195"/>
                        <a:pt x="960" y="196"/>
                        <a:pt x="933" y="198"/>
                      </a:cubicBezTo>
                      <a:cubicBezTo>
                        <a:pt x="335" y="258"/>
                        <a:pt x="13" y="832"/>
                        <a:pt x="1" y="1369"/>
                      </a:cubicBezTo>
                      <a:cubicBezTo>
                        <a:pt x="1" y="1417"/>
                        <a:pt x="36" y="1441"/>
                        <a:pt x="72" y="1441"/>
                      </a:cubicBezTo>
                      <a:cubicBezTo>
                        <a:pt x="108" y="1441"/>
                        <a:pt x="144" y="1417"/>
                        <a:pt x="144" y="1369"/>
                      </a:cubicBezTo>
                      <a:cubicBezTo>
                        <a:pt x="168" y="939"/>
                        <a:pt x="383" y="533"/>
                        <a:pt x="825" y="413"/>
                      </a:cubicBezTo>
                      <a:cubicBezTo>
                        <a:pt x="893" y="394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5"/>
                      </a:cubicBezTo>
                      <a:cubicBezTo>
                        <a:pt x="1770" y="1148"/>
                        <a:pt x="1815" y="1179"/>
                        <a:pt x="1859" y="1179"/>
                      </a:cubicBezTo>
                      <a:cubicBezTo>
                        <a:pt x="1893" y="1179"/>
                        <a:pt x="1927" y="1160"/>
                        <a:pt x="1937" y="1118"/>
                      </a:cubicBezTo>
                      <a:cubicBezTo>
                        <a:pt x="2087" y="548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3" y="1145"/>
                        <a:pt x="4211" y="1167"/>
                        <a:pt x="4248" y="1167"/>
                      </a:cubicBezTo>
                      <a:cubicBezTo>
                        <a:pt x="4280" y="1167"/>
                        <a:pt x="4311" y="1151"/>
                        <a:pt x="4328" y="1118"/>
                      </a:cubicBezTo>
                      <a:cubicBezTo>
                        <a:pt x="4547" y="685"/>
                        <a:pt x="4944" y="472"/>
                        <a:pt x="5336" y="472"/>
                      </a:cubicBezTo>
                      <a:cubicBezTo>
                        <a:pt x="5777" y="472"/>
                        <a:pt x="6213" y="742"/>
                        <a:pt x="6384" y="1274"/>
                      </a:cubicBezTo>
                      <a:cubicBezTo>
                        <a:pt x="6402" y="1316"/>
                        <a:pt x="6438" y="1337"/>
                        <a:pt x="6473" y="1337"/>
                      </a:cubicBezTo>
                      <a:cubicBezTo>
                        <a:pt x="6509" y="1337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9"/>
                      </a:cubicBezTo>
                      <a:cubicBezTo>
                        <a:pt x="8673" y="1083"/>
                        <a:pt x="8700" y="1095"/>
                        <a:pt x="8727" y="1095"/>
                      </a:cubicBezTo>
                      <a:cubicBezTo>
                        <a:pt x="8754" y="1095"/>
                        <a:pt x="8781" y="1083"/>
                        <a:pt x="8798" y="1059"/>
                      </a:cubicBezTo>
                      <a:cubicBezTo>
                        <a:pt x="9026" y="598"/>
                        <a:pt x="9458" y="378"/>
                        <a:pt x="9890" y="378"/>
                      </a:cubicBezTo>
                      <a:cubicBezTo>
                        <a:pt x="10410" y="378"/>
                        <a:pt x="10930" y="697"/>
                        <a:pt x="11094" y="1298"/>
                      </a:cubicBezTo>
                      <a:cubicBezTo>
                        <a:pt x="11106" y="1337"/>
                        <a:pt x="11140" y="1358"/>
                        <a:pt x="11175" y="1358"/>
                      </a:cubicBezTo>
                      <a:cubicBezTo>
                        <a:pt x="11203" y="1358"/>
                        <a:pt x="11232" y="1343"/>
                        <a:pt x="11249" y="1310"/>
                      </a:cubicBezTo>
                      <a:cubicBezTo>
                        <a:pt x="11491" y="818"/>
                        <a:pt x="12040" y="432"/>
                        <a:pt x="12543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3" y="1075"/>
                        <a:pt x="13428" y="1086"/>
                        <a:pt x="13455" y="1086"/>
                      </a:cubicBezTo>
                      <a:cubicBezTo>
                        <a:pt x="13496" y="1086"/>
                        <a:pt x="13541" y="1059"/>
                        <a:pt x="13556" y="1023"/>
                      </a:cubicBezTo>
                      <a:cubicBezTo>
                        <a:pt x="13699" y="464"/>
                        <a:pt x="14164" y="186"/>
                        <a:pt x="14629" y="186"/>
                      </a:cubicBezTo>
                      <a:cubicBezTo>
                        <a:pt x="15099" y="186"/>
                        <a:pt x="15569" y="470"/>
                        <a:pt x="15708" y="1035"/>
                      </a:cubicBezTo>
                      <a:cubicBezTo>
                        <a:pt x="15726" y="1077"/>
                        <a:pt x="15761" y="1097"/>
                        <a:pt x="15797" y="1097"/>
                      </a:cubicBezTo>
                      <a:cubicBezTo>
                        <a:pt x="15833" y="1097"/>
                        <a:pt x="15869" y="1077"/>
                        <a:pt x="15887" y="1035"/>
                      </a:cubicBezTo>
                      <a:cubicBezTo>
                        <a:pt x="16055" y="541"/>
                        <a:pt x="16486" y="299"/>
                        <a:pt x="16917" y="299"/>
                      </a:cubicBezTo>
                      <a:cubicBezTo>
                        <a:pt x="17373" y="299"/>
                        <a:pt x="17831" y="571"/>
                        <a:pt x="17979" y="1106"/>
                      </a:cubicBezTo>
                      <a:cubicBezTo>
                        <a:pt x="17992" y="1147"/>
                        <a:pt x="18029" y="1169"/>
                        <a:pt x="18065" y="1169"/>
                      </a:cubicBezTo>
                      <a:cubicBezTo>
                        <a:pt x="18092" y="1169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5"/>
                        <a:pt x="20315" y="1426"/>
                        <a:pt x="20354" y="1426"/>
                      </a:cubicBezTo>
                      <a:cubicBezTo>
                        <a:pt x="20414" y="1426"/>
                        <a:pt x="20475" y="1377"/>
                        <a:pt x="20453" y="1298"/>
                      </a:cubicBezTo>
                      <a:cubicBezTo>
                        <a:pt x="20307" y="644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8"/>
                        <a:pt x="17408" y="97"/>
                        <a:pt x="16933" y="97"/>
                      </a:cubicBezTo>
                      <a:cubicBezTo>
                        <a:pt x="16495" y="97"/>
                        <a:pt x="16056" y="319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5" name="Google Shape;2535;p27"/>
                <p:cNvSpPr/>
                <p:nvPr/>
              </p:nvSpPr>
              <p:spPr>
                <a:xfrm>
                  <a:off x="4977052" y="3746027"/>
                  <a:ext cx="4389186" cy="310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51" extrusionOk="0">
                      <a:moveTo>
                        <a:pt x="14650" y="1"/>
                      </a:moveTo>
                      <a:cubicBezTo>
                        <a:pt x="14175" y="1"/>
                        <a:pt x="13699" y="258"/>
                        <a:pt x="13472" y="772"/>
                      </a:cubicBezTo>
                      <a:cubicBezTo>
                        <a:pt x="13249" y="399"/>
                        <a:pt x="12919" y="244"/>
                        <a:pt x="12570" y="244"/>
                      </a:cubicBezTo>
                      <a:cubicBezTo>
                        <a:pt x="12060" y="244"/>
                        <a:pt x="11512" y="578"/>
                        <a:pt x="11213" y="1047"/>
                      </a:cubicBezTo>
                      <a:cubicBezTo>
                        <a:pt x="10975" y="488"/>
                        <a:pt x="10451" y="198"/>
                        <a:pt x="9925" y="198"/>
                      </a:cubicBezTo>
                      <a:cubicBezTo>
                        <a:pt x="9471" y="198"/>
                        <a:pt x="9015" y="413"/>
                        <a:pt x="8739" y="856"/>
                      </a:cubicBezTo>
                      <a:cubicBezTo>
                        <a:pt x="8469" y="493"/>
                        <a:pt x="8068" y="317"/>
                        <a:pt x="7669" y="317"/>
                      </a:cubicBezTo>
                      <a:cubicBezTo>
                        <a:pt x="7201" y="317"/>
                        <a:pt x="6737" y="558"/>
                        <a:pt x="6491" y="1023"/>
                      </a:cubicBezTo>
                      <a:cubicBezTo>
                        <a:pt x="6262" y="545"/>
                        <a:pt x="5802" y="298"/>
                        <a:pt x="5341" y="298"/>
                      </a:cubicBezTo>
                      <a:cubicBezTo>
                        <a:pt x="4937" y="298"/>
                        <a:pt x="4531" y="489"/>
                        <a:pt x="4280" y="880"/>
                      </a:cubicBezTo>
                      <a:cubicBezTo>
                        <a:pt x="4052" y="349"/>
                        <a:pt x="3556" y="79"/>
                        <a:pt x="3060" y="79"/>
                      </a:cubicBezTo>
                      <a:cubicBezTo>
                        <a:pt x="2596" y="79"/>
                        <a:pt x="2132" y="316"/>
                        <a:pt x="1889" y="796"/>
                      </a:cubicBezTo>
                      <a:cubicBezTo>
                        <a:pt x="1744" y="438"/>
                        <a:pt x="1399" y="195"/>
                        <a:pt x="1022" y="195"/>
                      </a:cubicBezTo>
                      <a:cubicBezTo>
                        <a:pt x="997" y="195"/>
                        <a:pt x="971" y="196"/>
                        <a:pt x="945" y="198"/>
                      </a:cubicBezTo>
                      <a:cubicBezTo>
                        <a:pt x="347" y="258"/>
                        <a:pt x="13" y="832"/>
                        <a:pt x="1" y="1370"/>
                      </a:cubicBezTo>
                      <a:cubicBezTo>
                        <a:pt x="1" y="1423"/>
                        <a:pt x="40" y="1450"/>
                        <a:pt x="78" y="1450"/>
                      </a:cubicBezTo>
                      <a:cubicBezTo>
                        <a:pt x="117" y="1450"/>
                        <a:pt x="156" y="1423"/>
                        <a:pt x="156" y="1370"/>
                      </a:cubicBezTo>
                      <a:cubicBezTo>
                        <a:pt x="168" y="951"/>
                        <a:pt x="395" y="533"/>
                        <a:pt x="825" y="413"/>
                      </a:cubicBezTo>
                      <a:cubicBezTo>
                        <a:pt x="895" y="394"/>
                        <a:pt x="964" y="385"/>
                        <a:pt x="1032" y="385"/>
                      </a:cubicBezTo>
                      <a:cubicBezTo>
                        <a:pt x="1420" y="385"/>
                        <a:pt x="1760" y="688"/>
                        <a:pt x="1770" y="1095"/>
                      </a:cubicBezTo>
                      <a:cubicBezTo>
                        <a:pt x="1770" y="1153"/>
                        <a:pt x="1816" y="1183"/>
                        <a:pt x="1862" y="1183"/>
                      </a:cubicBezTo>
                      <a:cubicBezTo>
                        <a:pt x="1900" y="1183"/>
                        <a:pt x="1938" y="1162"/>
                        <a:pt x="1949" y="1119"/>
                      </a:cubicBezTo>
                      <a:cubicBezTo>
                        <a:pt x="2099" y="548"/>
                        <a:pt x="2582" y="261"/>
                        <a:pt x="3064" y="261"/>
                      </a:cubicBezTo>
                      <a:cubicBezTo>
                        <a:pt x="3541" y="261"/>
                        <a:pt x="4018" y="542"/>
                        <a:pt x="4172" y="1107"/>
                      </a:cubicBezTo>
                      <a:cubicBezTo>
                        <a:pt x="4185" y="1145"/>
                        <a:pt x="4219" y="1167"/>
                        <a:pt x="4253" y="1167"/>
                      </a:cubicBezTo>
                      <a:cubicBezTo>
                        <a:pt x="4282" y="1167"/>
                        <a:pt x="4311" y="1151"/>
                        <a:pt x="4328" y="1119"/>
                      </a:cubicBezTo>
                      <a:cubicBezTo>
                        <a:pt x="4553" y="686"/>
                        <a:pt x="4950" y="472"/>
                        <a:pt x="5342" y="472"/>
                      </a:cubicBezTo>
                      <a:cubicBezTo>
                        <a:pt x="5783" y="472"/>
                        <a:pt x="6219" y="742"/>
                        <a:pt x="6396" y="1274"/>
                      </a:cubicBezTo>
                      <a:cubicBezTo>
                        <a:pt x="6408" y="1316"/>
                        <a:pt x="6444" y="1337"/>
                        <a:pt x="6480" y="1337"/>
                      </a:cubicBezTo>
                      <a:cubicBezTo>
                        <a:pt x="6515" y="1337"/>
                        <a:pt x="6551" y="1316"/>
                        <a:pt x="6563" y="1274"/>
                      </a:cubicBezTo>
                      <a:cubicBezTo>
                        <a:pt x="6740" y="763"/>
                        <a:pt x="7201" y="492"/>
                        <a:pt x="7664" y="492"/>
                      </a:cubicBezTo>
                      <a:cubicBezTo>
                        <a:pt x="8046" y="492"/>
                        <a:pt x="8428" y="676"/>
                        <a:pt x="8655" y="1059"/>
                      </a:cubicBezTo>
                      <a:cubicBezTo>
                        <a:pt x="8673" y="1089"/>
                        <a:pt x="8703" y="1104"/>
                        <a:pt x="8733" y="1104"/>
                      </a:cubicBezTo>
                      <a:cubicBezTo>
                        <a:pt x="8763" y="1104"/>
                        <a:pt x="8793" y="1089"/>
                        <a:pt x="8810" y="1059"/>
                      </a:cubicBezTo>
                      <a:cubicBezTo>
                        <a:pt x="9038" y="598"/>
                        <a:pt x="9470" y="378"/>
                        <a:pt x="9901" y="378"/>
                      </a:cubicBezTo>
                      <a:cubicBezTo>
                        <a:pt x="10420" y="378"/>
                        <a:pt x="10937" y="697"/>
                        <a:pt x="11094" y="1298"/>
                      </a:cubicBezTo>
                      <a:cubicBezTo>
                        <a:pt x="11107" y="1337"/>
                        <a:pt x="11140" y="1358"/>
                        <a:pt x="11177" y="1358"/>
                      </a:cubicBezTo>
                      <a:cubicBezTo>
                        <a:pt x="11207" y="1358"/>
                        <a:pt x="11239" y="1343"/>
                        <a:pt x="11261" y="1310"/>
                      </a:cubicBezTo>
                      <a:cubicBezTo>
                        <a:pt x="11496" y="818"/>
                        <a:pt x="12042" y="432"/>
                        <a:pt x="12544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4" y="1077"/>
                        <a:pt x="13433" y="1090"/>
                        <a:pt x="13464" y="1090"/>
                      </a:cubicBezTo>
                      <a:cubicBezTo>
                        <a:pt x="13506" y="1090"/>
                        <a:pt x="13549" y="1065"/>
                        <a:pt x="13556" y="1023"/>
                      </a:cubicBezTo>
                      <a:cubicBezTo>
                        <a:pt x="13705" y="464"/>
                        <a:pt x="14173" y="186"/>
                        <a:pt x="14639" y="186"/>
                      </a:cubicBezTo>
                      <a:cubicBezTo>
                        <a:pt x="15111" y="186"/>
                        <a:pt x="15581" y="470"/>
                        <a:pt x="15720" y="1035"/>
                      </a:cubicBezTo>
                      <a:cubicBezTo>
                        <a:pt x="15732" y="1077"/>
                        <a:pt x="15767" y="1098"/>
                        <a:pt x="15803" y="1098"/>
                      </a:cubicBezTo>
                      <a:cubicBezTo>
                        <a:pt x="15839" y="1098"/>
                        <a:pt x="15875" y="1077"/>
                        <a:pt x="15887" y="1035"/>
                      </a:cubicBezTo>
                      <a:cubicBezTo>
                        <a:pt x="16061" y="542"/>
                        <a:pt x="16494" y="299"/>
                        <a:pt x="16926" y="299"/>
                      </a:cubicBezTo>
                      <a:cubicBezTo>
                        <a:pt x="17383" y="299"/>
                        <a:pt x="17837" y="572"/>
                        <a:pt x="17979" y="1107"/>
                      </a:cubicBezTo>
                      <a:cubicBezTo>
                        <a:pt x="17993" y="1148"/>
                        <a:pt x="18031" y="1174"/>
                        <a:pt x="18070" y="1174"/>
                      </a:cubicBezTo>
                      <a:cubicBezTo>
                        <a:pt x="18098" y="1174"/>
                        <a:pt x="18126" y="1161"/>
                        <a:pt x="18146" y="1131"/>
                      </a:cubicBezTo>
                      <a:cubicBezTo>
                        <a:pt x="18347" y="680"/>
                        <a:pt x="18754" y="466"/>
                        <a:pt x="19161" y="466"/>
                      </a:cubicBezTo>
                      <a:cubicBezTo>
                        <a:pt x="19650" y="466"/>
                        <a:pt x="20138" y="777"/>
                        <a:pt x="20262" y="1358"/>
                      </a:cubicBezTo>
                      <a:cubicBezTo>
                        <a:pt x="20281" y="1409"/>
                        <a:pt x="20321" y="1431"/>
                        <a:pt x="20362" y="1431"/>
                      </a:cubicBezTo>
                      <a:cubicBezTo>
                        <a:pt x="20425" y="1431"/>
                        <a:pt x="20487" y="1378"/>
                        <a:pt x="20465" y="1298"/>
                      </a:cubicBezTo>
                      <a:cubicBezTo>
                        <a:pt x="20319" y="643"/>
                        <a:pt x="19754" y="276"/>
                        <a:pt x="19185" y="276"/>
                      </a:cubicBezTo>
                      <a:cubicBezTo>
                        <a:pt x="18778" y="276"/>
                        <a:pt x="18370" y="464"/>
                        <a:pt x="18110" y="868"/>
                      </a:cubicBezTo>
                      <a:cubicBezTo>
                        <a:pt x="17886" y="358"/>
                        <a:pt x="17414" y="97"/>
                        <a:pt x="16941" y="97"/>
                      </a:cubicBezTo>
                      <a:cubicBezTo>
                        <a:pt x="16504" y="97"/>
                        <a:pt x="16068" y="319"/>
                        <a:pt x="15827" y="772"/>
                      </a:cubicBezTo>
                      <a:cubicBezTo>
                        <a:pt x="15600" y="258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6" name="Google Shape;2536;p27"/>
                <p:cNvSpPr/>
                <p:nvPr/>
              </p:nvSpPr>
              <p:spPr>
                <a:xfrm>
                  <a:off x="4979623" y="4288496"/>
                  <a:ext cx="4386615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6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0" y="347"/>
                        <a:pt x="3550" y="80"/>
                        <a:pt x="3057" y="80"/>
                      </a:cubicBezTo>
                      <a:cubicBezTo>
                        <a:pt x="2593" y="80"/>
                        <a:pt x="2127" y="317"/>
                        <a:pt x="1877" y="798"/>
                      </a:cubicBezTo>
                      <a:cubicBezTo>
                        <a:pt x="1743" y="430"/>
                        <a:pt x="1401" y="197"/>
                        <a:pt x="1016" y="197"/>
                      </a:cubicBezTo>
                      <a:cubicBezTo>
                        <a:pt x="988" y="197"/>
                        <a:pt x="961" y="198"/>
                        <a:pt x="933" y="200"/>
                      </a:cubicBezTo>
                      <a:cubicBezTo>
                        <a:pt x="335" y="248"/>
                        <a:pt x="13" y="822"/>
                        <a:pt x="1" y="1372"/>
                      </a:cubicBezTo>
                      <a:cubicBezTo>
                        <a:pt x="1" y="1420"/>
                        <a:pt x="36" y="1443"/>
                        <a:pt x="72" y="1443"/>
                      </a:cubicBezTo>
                      <a:cubicBezTo>
                        <a:pt x="108" y="1443"/>
                        <a:pt x="144" y="1420"/>
                        <a:pt x="144" y="1372"/>
                      </a:cubicBezTo>
                      <a:cubicBezTo>
                        <a:pt x="168" y="941"/>
                        <a:pt x="383" y="523"/>
                        <a:pt x="825" y="415"/>
                      </a:cubicBezTo>
                      <a:cubicBezTo>
                        <a:pt x="894" y="396"/>
                        <a:pt x="964" y="386"/>
                        <a:pt x="1032" y="386"/>
                      </a:cubicBezTo>
                      <a:cubicBezTo>
                        <a:pt x="1411" y="386"/>
                        <a:pt x="1749" y="681"/>
                        <a:pt x="1770" y="1097"/>
                      </a:cubicBezTo>
                      <a:cubicBezTo>
                        <a:pt x="1770" y="1149"/>
                        <a:pt x="1812" y="1180"/>
                        <a:pt x="1855" y="1180"/>
                      </a:cubicBezTo>
                      <a:cubicBezTo>
                        <a:pt x="1890" y="1180"/>
                        <a:pt x="1926" y="1158"/>
                        <a:pt x="1937" y="1109"/>
                      </a:cubicBezTo>
                      <a:cubicBezTo>
                        <a:pt x="2087" y="538"/>
                        <a:pt x="2570" y="251"/>
                        <a:pt x="3052" y="251"/>
                      </a:cubicBezTo>
                      <a:cubicBezTo>
                        <a:pt x="3529" y="251"/>
                        <a:pt x="4006" y="532"/>
                        <a:pt x="4160" y="1097"/>
                      </a:cubicBezTo>
                      <a:cubicBezTo>
                        <a:pt x="4174" y="1143"/>
                        <a:pt x="4213" y="1168"/>
                        <a:pt x="4252" y="1168"/>
                      </a:cubicBezTo>
                      <a:cubicBezTo>
                        <a:pt x="4282" y="1168"/>
                        <a:pt x="4312" y="1152"/>
                        <a:pt x="4328" y="1121"/>
                      </a:cubicBezTo>
                      <a:cubicBezTo>
                        <a:pt x="4547" y="688"/>
                        <a:pt x="4944" y="474"/>
                        <a:pt x="5336" y="474"/>
                      </a:cubicBezTo>
                      <a:cubicBezTo>
                        <a:pt x="5777" y="474"/>
                        <a:pt x="6213" y="745"/>
                        <a:pt x="6384" y="1276"/>
                      </a:cubicBezTo>
                      <a:cubicBezTo>
                        <a:pt x="6402" y="1312"/>
                        <a:pt x="6438" y="1330"/>
                        <a:pt x="6473" y="1330"/>
                      </a:cubicBezTo>
                      <a:cubicBezTo>
                        <a:pt x="6509" y="1330"/>
                        <a:pt x="6545" y="1312"/>
                        <a:pt x="6563" y="1276"/>
                      </a:cubicBezTo>
                      <a:cubicBezTo>
                        <a:pt x="6740" y="759"/>
                        <a:pt x="7200" y="485"/>
                        <a:pt x="7663" y="485"/>
                      </a:cubicBezTo>
                      <a:cubicBezTo>
                        <a:pt x="8044" y="485"/>
                        <a:pt x="8428" y="672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7"/>
                        <a:pt x="9463" y="375"/>
                        <a:pt x="9898" y="375"/>
                      </a:cubicBezTo>
                      <a:cubicBezTo>
                        <a:pt x="10415" y="375"/>
                        <a:pt x="10931" y="690"/>
                        <a:pt x="11094" y="1288"/>
                      </a:cubicBezTo>
                      <a:cubicBezTo>
                        <a:pt x="11100" y="1335"/>
                        <a:pt x="11137" y="1359"/>
                        <a:pt x="11174" y="1359"/>
                      </a:cubicBezTo>
                      <a:cubicBezTo>
                        <a:pt x="11203" y="1359"/>
                        <a:pt x="11233" y="1344"/>
                        <a:pt x="11249" y="1312"/>
                      </a:cubicBezTo>
                      <a:cubicBezTo>
                        <a:pt x="11493" y="818"/>
                        <a:pt x="12045" y="426"/>
                        <a:pt x="12549" y="426"/>
                      </a:cubicBezTo>
                      <a:cubicBezTo>
                        <a:pt x="12886" y="426"/>
                        <a:pt x="13202" y="601"/>
                        <a:pt x="13389" y="1037"/>
                      </a:cubicBezTo>
                      <a:cubicBezTo>
                        <a:pt x="13403" y="1071"/>
                        <a:pt x="13430" y="1085"/>
                        <a:pt x="13458" y="1085"/>
                      </a:cubicBezTo>
                      <a:cubicBezTo>
                        <a:pt x="13498" y="1085"/>
                        <a:pt x="13542" y="1056"/>
                        <a:pt x="13556" y="1013"/>
                      </a:cubicBezTo>
                      <a:cubicBezTo>
                        <a:pt x="13698" y="462"/>
                        <a:pt x="14161" y="187"/>
                        <a:pt x="14625" y="187"/>
                      </a:cubicBezTo>
                      <a:cubicBezTo>
                        <a:pt x="15096" y="187"/>
                        <a:pt x="15569" y="471"/>
                        <a:pt x="15708" y="1037"/>
                      </a:cubicBezTo>
                      <a:cubicBezTo>
                        <a:pt x="15726" y="1079"/>
                        <a:pt x="15761" y="1100"/>
                        <a:pt x="15797" y="1100"/>
                      </a:cubicBezTo>
                      <a:cubicBezTo>
                        <a:pt x="15833" y="1100"/>
                        <a:pt x="15869" y="1079"/>
                        <a:pt x="15887" y="1037"/>
                      </a:cubicBezTo>
                      <a:cubicBezTo>
                        <a:pt x="16055" y="544"/>
                        <a:pt x="16486" y="301"/>
                        <a:pt x="16917" y="301"/>
                      </a:cubicBezTo>
                      <a:cubicBezTo>
                        <a:pt x="17373" y="301"/>
                        <a:pt x="17831" y="574"/>
                        <a:pt x="17979" y="1109"/>
                      </a:cubicBezTo>
                      <a:cubicBezTo>
                        <a:pt x="17992" y="1150"/>
                        <a:pt x="18029" y="1171"/>
                        <a:pt x="18065" y="1171"/>
                      </a:cubicBezTo>
                      <a:cubicBezTo>
                        <a:pt x="18092" y="1171"/>
                        <a:pt x="18119" y="1159"/>
                        <a:pt x="18134" y="1133"/>
                      </a:cubicBezTo>
                      <a:cubicBezTo>
                        <a:pt x="18341" y="681"/>
                        <a:pt x="18753" y="467"/>
                        <a:pt x="19162" y="467"/>
                      </a:cubicBezTo>
                      <a:cubicBezTo>
                        <a:pt x="19652" y="467"/>
                        <a:pt x="20138" y="775"/>
                        <a:pt x="20262" y="1348"/>
                      </a:cubicBezTo>
                      <a:cubicBezTo>
                        <a:pt x="20276" y="1400"/>
                        <a:pt x="20315" y="1422"/>
                        <a:pt x="20355" y="1422"/>
                      </a:cubicBezTo>
                      <a:cubicBezTo>
                        <a:pt x="20414" y="1422"/>
                        <a:pt x="20475" y="1372"/>
                        <a:pt x="20453" y="1300"/>
                      </a:cubicBezTo>
                      <a:cubicBezTo>
                        <a:pt x="20307" y="645"/>
                        <a:pt x="19746" y="278"/>
                        <a:pt x="19178" y="278"/>
                      </a:cubicBezTo>
                      <a:cubicBezTo>
                        <a:pt x="18772" y="278"/>
                        <a:pt x="18363" y="466"/>
                        <a:pt x="18098" y="870"/>
                      </a:cubicBezTo>
                      <a:cubicBezTo>
                        <a:pt x="17880" y="358"/>
                        <a:pt x="17404" y="97"/>
                        <a:pt x="16928" y="97"/>
                      </a:cubicBezTo>
                      <a:cubicBezTo>
                        <a:pt x="16492" y="97"/>
                        <a:pt x="16055" y="316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7" name="Google Shape;2537;p27"/>
                <p:cNvSpPr/>
                <p:nvPr/>
              </p:nvSpPr>
              <p:spPr>
                <a:xfrm>
                  <a:off x="4979623" y="4829466"/>
                  <a:ext cx="4386615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0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5"/>
                        <a:pt x="933" y="198"/>
                      </a:cubicBezTo>
                      <a:cubicBezTo>
                        <a:pt x="335" y="257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39"/>
                        <a:pt x="383" y="532"/>
                        <a:pt x="825" y="413"/>
                      </a:cubicBezTo>
                      <a:cubicBezTo>
                        <a:pt x="890" y="396"/>
                        <a:pt x="954" y="388"/>
                        <a:pt x="1018" y="388"/>
                      </a:cubicBezTo>
                      <a:cubicBezTo>
                        <a:pt x="1403" y="388"/>
                        <a:pt x="1749" y="684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8" y="690"/>
                        <a:pt x="4947" y="473"/>
                        <a:pt x="5340" y="473"/>
                      </a:cubicBezTo>
                      <a:cubicBezTo>
                        <a:pt x="5780" y="473"/>
                        <a:pt x="6214" y="743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6" y="597"/>
                        <a:pt x="9458" y="377"/>
                        <a:pt x="9890" y="377"/>
                      </a:cubicBezTo>
                      <a:cubicBezTo>
                        <a:pt x="10410" y="377"/>
                        <a:pt x="10930" y="696"/>
                        <a:pt x="11094" y="1297"/>
                      </a:cubicBezTo>
                      <a:cubicBezTo>
                        <a:pt x="11100" y="1338"/>
                        <a:pt x="11138" y="1359"/>
                        <a:pt x="11176" y="1359"/>
                      </a:cubicBezTo>
                      <a:cubicBezTo>
                        <a:pt x="11205" y="1359"/>
                        <a:pt x="11233" y="1347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699" y="463"/>
                        <a:pt x="14164" y="186"/>
                        <a:pt x="14629" y="186"/>
                      </a:cubicBezTo>
                      <a:cubicBezTo>
                        <a:pt x="15099" y="186"/>
                        <a:pt x="15569" y="469"/>
                        <a:pt x="15708" y="1034"/>
                      </a:cubicBezTo>
                      <a:cubicBezTo>
                        <a:pt x="15726" y="1076"/>
                        <a:pt x="15761" y="1097"/>
                        <a:pt x="15797" y="1097"/>
                      </a:cubicBezTo>
                      <a:cubicBezTo>
                        <a:pt x="15833" y="1097"/>
                        <a:pt x="15869" y="1076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47"/>
                        <a:pt x="18029" y="1168"/>
                        <a:pt x="18065" y="1168"/>
                      </a:cubicBezTo>
                      <a:cubicBezTo>
                        <a:pt x="18092" y="1168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4"/>
                        <a:pt x="20315" y="1425"/>
                        <a:pt x="20354" y="1425"/>
                      </a:cubicBezTo>
                      <a:cubicBezTo>
                        <a:pt x="20414" y="1425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7"/>
                        <a:pt x="17408" y="96"/>
                        <a:pt x="16933" y="96"/>
                      </a:cubicBezTo>
                      <a:cubicBezTo>
                        <a:pt x="16495" y="96"/>
                        <a:pt x="16056" y="318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38" name="Google Shape;2538;p27"/>
              <p:cNvGrpSpPr/>
              <p:nvPr/>
            </p:nvGrpSpPr>
            <p:grpSpPr>
              <a:xfrm>
                <a:off x="-76454" y="2444062"/>
                <a:ext cx="3113402" cy="2909203"/>
                <a:chOff x="4977052" y="1038608"/>
                <a:chExt cx="4389400" cy="4101513"/>
              </a:xfrm>
            </p:grpSpPr>
            <p:sp>
              <p:nvSpPr>
                <p:cNvPr id="2539" name="Google Shape;2539;p27"/>
                <p:cNvSpPr/>
                <p:nvPr/>
              </p:nvSpPr>
              <p:spPr>
                <a:xfrm>
                  <a:off x="4977052" y="1038608"/>
                  <a:ext cx="4387686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0" h="1444" extrusionOk="0">
                      <a:moveTo>
                        <a:pt x="14650" y="0"/>
                      </a:moveTo>
                      <a:cubicBezTo>
                        <a:pt x="14175" y="0"/>
                        <a:pt x="13699" y="254"/>
                        <a:pt x="13472" y="762"/>
                      </a:cubicBezTo>
                      <a:cubicBezTo>
                        <a:pt x="13250" y="394"/>
                        <a:pt x="12919" y="240"/>
                        <a:pt x="12571" y="240"/>
                      </a:cubicBezTo>
                      <a:cubicBezTo>
                        <a:pt x="12060" y="240"/>
                        <a:pt x="11512" y="573"/>
                        <a:pt x="11213" y="1049"/>
                      </a:cubicBezTo>
                      <a:cubicBezTo>
                        <a:pt x="10974" y="487"/>
                        <a:pt x="10446" y="194"/>
                        <a:pt x="9916" y="194"/>
                      </a:cubicBezTo>
                      <a:cubicBezTo>
                        <a:pt x="9465" y="194"/>
                        <a:pt x="9013" y="406"/>
                        <a:pt x="8739" y="846"/>
                      </a:cubicBezTo>
                      <a:cubicBezTo>
                        <a:pt x="8470" y="484"/>
                        <a:pt x="8071" y="308"/>
                        <a:pt x="7673" y="308"/>
                      </a:cubicBezTo>
                      <a:cubicBezTo>
                        <a:pt x="7204" y="308"/>
                        <a:pt x="6737" y="553"/>
                        <a:pt x="6491" y="1025"/>
                      </a:cubicBezTo>
                      <a:cubicBezTo>
                        <a:pt x="6261" y="546"/>
                        <a:pt x="5799" y="299"/>
                        <a:pt x="5336" y="299"/>
                      </a:cubicBezTo>
                      <a:cubicBezTo>
                        <a:pt x="4933" y="299"/>
                        <a:pt x="4530" y="486"/>
                        <a:pt x="4280" y="870"/>
                      </a:cubicBezTo>
                      <a:cubicBezTo>
                        <a:pt x="4053" y="342"/>
                        <a:pt x="3561" y="76"/>
                        <a:pt x="3069" y="76"/>
                      </a:cubicBezTo>
                      <a:cubicBezTo>
                        <a:pt x="2602" y="76"/>
                        <a:pt x="2134" y="315"/>
                        <a:pt x="1889" y="798"/>
                      </a:cubicBezTo>
                      <a:cubicBezTo>
                        <a:pt x="1744" y="440"/>
                        <a:pt x="1399" y="197"/>
                        <a:pt x="1022" y="197"/>
                      </a:cubicBezTo>
                      <a:cubicBezTo>
                        <a:pt x="997" y="197"/>
                        <a:pt x="971" y="198"/>
                        <a:pt x="945" y="200"/>
                      </a:cubicBezTo>
                      <a:cubicBezTo>
                        <a:pt x="347" y="260"/>
                        <a:pt x="13" y="834"/>
                        <a:pt x="1" y="1372"/>
                      </a:cubicBezTo>
                      <a:cubicBezTo>
                        <a:pt x="1" y="1420"/>
                        <a:pt x="40" y="1443"/>
                        <a:pt x="78" y="1443"/>
                      </a:cubicBezTo>
                      <a:cubicBezTo>
                        <a:pt x="117" y="1443"/>
                        <a:pt x="156" y="1420"/>
                        <a:pt x="156" y="1372"/>
                      </a:cubicBezTo>
                      <a:cubicBezTo>
                        <a:pt x="168" y="941"/>
                        <a:pt x="395" y="523"/>
                        <a:pt x="825" y="415"/>
                      </a:cubicBezTo>
                      <a:cubicBezTo>
                        <a:pt x="895" y="396"/>
                        <a:pt x="964" y="387"/>
                        <a:pt x="1032" y="387"/>
                      </a:cubicBezTo>
                      <a:cubicBezTo>
                        <a:pt x="1420" y="387"/>
                        <a:pt x="1760" y="690"/>
                        <a:pt x="1770" y="1097"/>
                      </a:cubicBezTo>
                      <a:cubicBezTo>
                        <a:pt x="1770" y="1160"/>
                        <a:pt x="1823" y="1193"/>
                        <a:pt x="1874" y="1193"/>
                      </a:cubicBezTo>
                      <a:cubicBezTo>
                        <a:pt x="1921" y="1193"/>
                        <a:pt x="1967" y="1166"/>
                        <a:pt x="1973" y="1109"/>
                      </a:cubicBezTo>
                      <a:cubicBezTo>
                        <a:pt x="2124" y="536"/>
                        <a:pt x="2605" y="250"/>
                        <a:pt x="3086" y="250"/>
                      </a:cubicBezTo>
                      <a:cubicBezTo>
                        <a:pt x="3558" y="250"/>
                        <a:pt x="4030" y="528"/>
                        <a:pt x="4184" y="1085"/>
                      </a:cubicBezTo>
                      <a:cubicBezTo>
                        <a:pt x="4198" y="1132"/>
                        <a:pt x="4237" y="1156"/>
                        <a:pt x="4275" y="1156"/>
                      </a:cubicBezTo>
                      <a:cubicBezTo>
                        <a:pt x="4306" y="1156"/>
                        <a:pt x="4336" y="1141"/>
                        <a:pt x="4352" y="1109"/>
                      </a:cubicBezTo>
                      <a:cubicBezTo>
                        <a:pt x="4571" y="676"/>
                        <a:pt x="4968" y="462"/>
                        <a:pt x="5361" y="462"/>
                      </a:cubicBezTo>
                      <a:cubicBezTo>
                        <a:pt x="5804" y="462"/>
                        <a:pt x="6243" y="733"/>
                        <a:pt x="6420" y="1264"/>
                      </a:cubicBezTo>
                      <a:cubicBezTo>
                        <a:pt x="6432" y="1300"/>
                        <a:pt x="6468" y="1318"/>
                        <a:pt x="6503" y="1318"/>
                      </a:cubicBezTo>
                      <a:cubicBezTo>
                        <a:pt x="6539" y="1318"/>
                        <a:pt x="6575" y="1300"/>
                        <a:pt x="6587" y="1264"/>
                      </a:cubicBezTo>
                      <a:cubicBezTo>
                        <a:pt x="6763" y="748"/>
                        <a:pt x="7222" y="478"/>
                        <a:pt x="7683" y="478"/>
                      </a:cubicBezTo>
                      <a:cubicBezTo>
                        <a:pt x="8066" y="478"/>
                        <a:pt x="8451" y="664"/>
                        <a:pt x="8679" y="1049"/>
                      </a:cubicBezTo>
                      <a:cubicBezTo>
                        <a:pt x="8697" y="1073"/>
                        <a:pt x="8724" y="1085"/>
                        <a:pt x="8751" y="1085"/>
                      </a:cubicBezTo>
                      <a:cubicBezTo>
                        <a:pt x="8778" y="1085"/>
                        <a:pt x="8804" y="1073"/>
                        <a:pt x="8822" y="1049"/>
                      </a:cubicBezTo>
                      <a:cubicBezTo>
                        <a:pt x="9056" y="587"/>
                        <a:pt x="9490" y="367"/>
                        <a:pt x="9922" y="367"/>
                      </a:cubicBezTo>
                      <a:cubicBezTo>
                        <a:pt x="10440" y="367"/>
                        <a:pt x="10955" y="683"/>
                        <a:pt x="11117" y="1276"/>
                      </a:cubicBezTo>
                      <a:cubicBezTo>
                        <a:pt x="11131" y="1318"/>
                        <a:pt x="11174" y="1343"/>
                        <a:pt x="11213" y="1343"/>
                      </a:cubicBezTo>
                      <a:cubicBezTo>
                        <a:pt x="11242" y="1343"/>
                        <a:pt x="11270" y="1330"/>
                        <a:pt x="11285" y="1300"/>
                      </a:cubicBezTo>
                      <a:cubicBezTo>
                        <a:pt x="11521" y="806"/>
                        <a:pt x="12071" y="414"/>
                        <a:pt x="12574" y="414"/>
                      </a:cubicBezTo>
                      <a:cubicBezTo>
                        <a:pt x="12910" y="414"/>
                        <a:pt x="13226" y="589"/>
                        <a:pt x="13413" y="1025"/>
                      </a:cubicBezTo>
                      <a:cubicBezTo>
                        <a:pt x="13428" y="1060"/>
                        <a:pt x="13458" y="1074"/>
                        <a:pt x="13488" y="1074"/>
                      </a:cubicBezTo>
                      <a:cubicBezTo>
                        <a:pt x="13530" y="1074"/>
                        <a:pt x="13573" y="1048"/>
                        <a:pt x="13580" y="1013"/>
                      </a:cubicBezTo>
                      <a:cubicBezTo>
                        <a:pt x="13723" y="454"/>
                        <a:pt x="14191" y="176"/>
                        <a:pt x="14657" y="176"/>
                      </a:cubicBezTo>
                      <a:cubicBezTo>
                        <a:pt x="15129" y="176"/>
                        <a:pt x="15599" y="460"/>
                        <a:pt x="15732" y="1025"/>
                      </a:cubicBezTo>
                      <a:cubicBezTo>
                        <a:pt x="15750" y="1067"/>
                        <a:pt x="15788" y="1088"/>
                        <a:pt x="15826" y="1088"/>
                      </a:cubicBezTo>
                      <a:cubicBezTo>
                        <a:pt x="15863" y="1088"/>
                        <a:pt x="15899" y="1067"/>
                        <a:pt x="15911" y="1025"/>
                      </a:cubicBezTo>
                      <a:cubicBezTo>
                        <a:pt x="16079" y="526"/>
                        <a:pt x="16510" y="280"/>
                        <a:pt x="16941" y="280"/>
                      </a:cubicBezTo>
                      <a:cubicBezTo>
                        <a:pt x="17398" y="280"/>
                        <a:pt x="17855" y="556"/>
                        <a:pt x="18003" y="1097"/>
                      </a:cubicBezTo>
                      <a:cubicBezTo>
                        <a:pt x="18016" y="1138"/>
                        <a:pt x="18053" y="1159"/>
                        <a:pt x="18089" y="1159"/>
                      </a:cubicBezTo>
                      <a:cubicBezTo>
                        <a:pt x="18116" y="1159"/>
                        <a:pt x="18143" y="1147"/>
                        <a:pt x="18158" y="1121"/>
                      </a:cubicBezTo>
                      <a:cubicBezTo>
                        <a:pt x="18364" y="671"/>
                        <a:pt x="18775" y="457"/>
                        <a:pt x="19183" y="457"/>
                      </a:cubicBezTo>
                      <a:cubicBezTo>
                        <a:pt x="19674" y="457"/>
                        <a:pt x="20162" y="767"/>
                        <a:pt x="20286" y="1348"/>
                      </a:cubicBezTo>
                      <a:cubicBezTo>
                        <a:pt x="20300" y="1390"/>
                        <a:pt x="20335" y="1408"/>
                        <a:pt x="20370" y="1408"/>
                      </a:cubicBezTo>
                      <a:cubicBezTo>
                        <a:pt x="20424" y="1408"/>
                        <a:pt x="20480" y="1365"/>
                        <a:pt x="20465" y="1300"/>
                      </a:cubicBezTo>
                      <a:cubicBezTo>
                        <a:pt x="20319" y="640"/>
                        <a:pt x="19757" y="275"/>
                        <a:pt x="19190" y="275"/>
                      </a:cubicBezTo>
                      <a:cubicBezTo>
                        <a:pt x="18782" y="275"/>
                        <a:pt x="18371" y="464"/>
                        <a:pt x="18110" y="870"/>
                      </a:cubicBezTo>
                      <a:cubicBezTo>
                        <a:pt x="17886" y="358"/>
                        <a:pt x="17411" y="97"/>
                        <a:pt x="16936" y="97"/>
                      </a:cubicBezTo>
                      <a:cubicBezTo>
                        <a:pt x="16501" y="97"/>
                        <a:pt x="16067" y="316"/>
                        <a:pt x="15827" y="762"/>
                      </a:cubicBezTo>
                      <a:cubicBezTo>
                        <a:pt x="15600" y="254"/>
                        <a:pt x="15125" y="0"/>
                        <a:pt x="146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0" name="Google Shape;2540;p27"/>
                <p:cNvSpPr/>
                <p:nvPr/>
              </p:nvSpPr>
              <p:spPr>
                <a:xfrm>
                  <a:off x="4979623" y="1579578"/>
                  <a:ext cx="4386615" cy="311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3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0" y="430"/>
                        <a:pt x="1386" y="196"/>
                        <a:pt x="990" y="196"/>
                      </a:cubicBezTo>
                      <a:cubicBezTo>
                        <a:pt x="971" y="196"/>
                        <a:pt x="952" y="196"/>
                        <a:pt x="933" y="198"/>
                      </a:cubicBezTo>
                      <a:cubicBezTo>
                        <a:pt x="335" y="257"/>
                        <a:pt x="13" y="831"/>
                        <a:pt x="1" y="1381"/>
                      </a:cubicBezTo>
                      <a:cubicBezTo>
                        <a:pt x="1" y="1429"/>
                        <a:pt x="36" y="1453"/>
                        <a:pt x="72" y="1453"/>
                      </a:cubicBezTo>
                      <a:cubicBezTo>
                        <a:pt x="108" y="1453"/>
                        <a:pt x="144" y="1429"/>
                        <a:pt x="144" y="1381"/>
                      </a:cubicBezTo>
                      <a:cubicBezTo>
                        <a:pt x="168" y="951"/>
                        <a:pt x="383" y="532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4"/>
                        <a:pt x="1814" y="1188"/>
                        <a:pt x="1857" y="1188"/>
                      </a:cubicBezTo>
                      <a:cubicBezTo>
                        <a:pt x="1892" y="1188"/>
                        <a:pt x="1926" y="1166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32" y="602"/>
                        <a:pt x="9466" y="382"/>
                        <a:pt x="9898" y="382"/>
                      </a:cubicBezTo>
                      <a:cubicBezTo>
                        <a:pt x="10416" y="382"/>
                        <a:pt x="10931" y="698"/>
                        <a:pt x="11094" y="1297"/>
                      </a:cubicBezTo>
                      <a:cubicBezTo>
                        <a:pt x="11100" y="1339"/>
                        <a:pt x="11144" y="1364"/>
                        <a:pt x="11183" y="1364"/>
                      </a:cubicBezTo>
                      <a:cubicBezTo>
                        <a:pt x="11212" y="1364"/>
                        <a:pt x="11239" y="1351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705" y="469"/>
                        <a:pt x="14170" y="194"/>
                        <a:pt x="14633" y="194"/>
                      </a:cubicBezTo>
                      <a:cubicBezTo>
                        <a:pt x="15102" y="194"/>
                        <a:pt x="15569" y="475"/>
                        <a:pt x="15708" y="1034"/>
                      </a:cubicBezTo>
                      <a:cubicBezTo>
                        <a:pt x="15726" y="1082"/>
                        <a:pt x="15761" y="1106"/>
                        <a:pt x="15797" y="1106"/>
                      </a:cubicBezTo>
                      <a:cubicBezTo>
                        <a:pt x="15833" y="1106"/>
                        <a:pt x="15869" y="1082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53"/>
                        <a:pt x="18028" y="1177"/>
                        <a:pt x="18063" y="1177"/>
                      </a:cubicBezTo>
                      <a:cubicBezTo>
                        <a:pt x="18091" y="1177"/>
                        <a:pt x="18118" y="1162"/>
                        <a:pt x="18134" y="1130"/>
                      </a:cubicBezTo>
                      <a:cubicBezTo>
                        <a:pt x="18340" y="686"/>
                        <a:pt x="18750" y="475"/>
                        <a:pt x="19157" y="475"/>
                      </a:cubicBezTo>
                      <a:cubicBezTo>
                        <a:pt x="19649" y="475"/>
                        <a:pt x="20138" y="782"/>
                        <a:pt x="20262" y="1357"/>
                      </a:cubicBezTo>
                      <a:cubicBezTo>
                        <a:pt x="20276" y="1409"/>
                        <a:pt x="20314" y="1431"/>
                        <a:pt x="20353" y="1431"/>
                      </a:cubicBezTo>
                      <a:cubicBezTo>
                        <a:pt x="20413" y="1431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8"/>
                        <a:pt x="17410" y="101"/>
                        <a:pt x="16937" y="101"/>
                      </a:cubicBezTo>
                      <a:cubicBezTo>
                        <a:pt x="16498" y="101"/>
                        <a:pt x="16057" y="323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1" name="Google Shape;2541;p27"/>
                <p:cNvSpPr/>
                <p:nvPr/>
              </p:nvSpPr>
              <p:spPr>
                <a:xfrm>
                  <a:off x="4979623" y="2121833"/>
                  <a:ext cx="4384901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67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7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1" y="342"/>
                        <a:pt x="3553" y="76"/>
                        <a:pt x="3061" y="76"/>
                      </a:cubicBezTo>
                      <a:cubicBezTo>
                        <a:pt x="2596" y="76"/>
                        <a:pt x="2128" y="315"/>
                        <a:pt x="1877" y="798"/>
                      </a:cubicBezTo>
                      <a:cubicBezTo>
                        <a:pt x="1743" y="440"/>
                        <a:pt x="1399" y="197"/>
                        <a:pt x="1012" y="197"/>
                      </a:cubicBezTo>
                      <a:cubicBezTo>
                        <a:pt x="986" y="197"/>
                        <a:pt x="960" y="198"/>
                        <a:pt x="933" y="201"/>
                      </a:cubicBezTo>
                      <a:cubicBezTo>
                        <a:pt x="335" y="260"/>
                        <a:pt x="13" y="834"/>
                        <a:pt x="1" y="1372"/>
                      </a:cubicBezTo>
                      <a:cubicBezTo>
                        <a:pt x="1" y="1420"/>
                        <a:pt x="36" y="1444"/>
                        <a:pt x="72" y="1444"/>
                      </a:cubicBezTo>
                      <a:cubicBezTo>
                        <a:pt x="108" y="1444"/>
                        <a:pt x="144" y="1420"/>
                        <a:pt x="144" y="1372"/>
                      </a:cubicBezTo>
                      <a:cubicBezTo>
                        <a:pt x="168" y="942"/>
                        <a:pt x="383" y="523"/>
                        <a:pt x="825" y="416"/>
                      </a:cubicBezTo>
                      <a:cubicBezTo>
                        <a:pt x="893" y="396"/>
                        <a:pt x="961" y="387"/>
                        <a:pt x="1027" y="387"/>
                      </a:cubicBezTo>
                      <a:cubicBezTo>
                        <a:pt x="1409" y="387"/>
                        <a:pt x="1749" y="690"/>
                        <a:pt x="1770" y="1097"/>
                      </a:cubicBezTo>
                      <a:cubicBezTo>
                        <a:pt x="1770" y="1151"/>
                        <a:pt x="1815" y="1182"/>
                        <a:pt x="1859" y="1182"/>
                      </a:cubicBezTo>
                      <a:cubicBezTo>
                        <a:pt x="1893" y="1182"/>
                        <a:pt x="1927" y="1163"/>
                        <a:pt x="1937" y="1121"/>
                      </a:cubicBezTo>
                      <a:cubicBezTo>
                        <a:pt x="2087" y="544"/>
                        <a:pt x="2570" y="257"/>
                        <a:pt x="3052" y="257"/>
                      </a:cubicBezTo>
                      <a:cubicBezTo>
                        <a:pt x="3529" y="257"/>
                        <a:pt x="4006" y="538"/>
                        <a:pt x="4160" y="1097"/>
                      </a:cubicBezTo>
                      <a:cubicBezTo>
                        <a:pt x="4174" y="1144"/>
                        <a:pt x="4213" y="1168"/>
                        <a:pt x="4252" y="1168"/>
                      </a:cubicBezTo>
                      <a:cubicBezTo>
                        <a:pt x="4282" y="1168"/>
                        <a:pt x="4312" y="1153"/>
                        <a:pt x="4328" y="1121"/>
                      </a:cubicBezTo>
                      <a:cubicBezTo>
                        <a:pt x="4547" y="688"/>
                        <a:pt x="4944" y="475"/>
                        <a:pt x="5336" y="475"/>
                      </a:cubicBezTo>
                      <a:cubicBezTo>
                        <a:pt x="5777" y="475"/>
                        <a:pt x="6213" y="745"/>
                        <a:pt x="6384" y="1276"/>
                      </a:cubicBezTo>
                      <a:cubicBezTo>
                        <a:pt x="6402" y="1318"/>
                        <a:pt x="6438" y="1339"/>
                        <a:pt x="6473" y="1339"/>
                      </a:cubicBezTo>
                      <a:cubicBezTo>
                        <a:pt x="6509" y="1339"/>
                        <a:pt x="6545" y="1318"/>
                        <a:pt x="6563" y="1276"/>
                      </a:cubicBezTo>
                      <a:cubicBezTo>
                        <a:pt x="6740" y="765"/>
                        <a:pt x="7201" y="495"/>
                        <a:pt x="7664" y="495"/>
                      </a:cubicBezTo>
                      <a:cubicBezTo>
                        <a:pt x="8046" y="495"/>
                        <a:pt x="8428" y="678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0"/>
                        <a:pt x="9469" y="365"/>
                        <a:pt x="9908" y="365"/>
                      </a:cubicBezTo>
                      <a:cubicBezTo>
                        <a:pt x="10427" y="365"/>
                        <a:pt x="10944" y="680"/>
                        <a:pt x="11105" y="1276"/>
                      </a:cubicBezTo>
                      <a:cubicBezTo>
                        <a:pt x="11119" y="1317"/>
                        <a:pt x="11156" y="1339"/>
                        <a:pt x="11192" y="1339"/>
                      </a:cubicBezTo>
                      <a:cubicBezTo>
                        <a:pt x="11219" y="1339"/>
                        <a:pt x="11245" y="1326"/>
                        <a:pt x="11261" y="1300"/>
                      </a:cubicBezTo>
                      <a:cubicBezTo>
                        <a:pt x="11504" y="800"/>
                        <a:pt x="12054" y="411"/>
                        <a:pt x="12557" y="411"/>
                      </a:cubicBezTo>
                      <a:cubicBezTo>
                        <a:pt x="12896" y="411"/>
                        <a:pt x="13213" y="588"/>
                        <a:pt x="13401" y="1025"/>
                      </a:cubicBezTo>
                      <a:cubicBezTo>
                        <a:pt x="13416" y="1055"/>
                        <a:pt x="13443" y="1069"/>
                        <a:pt x="13472" y="1069"/>
                      </a:cubicBezTo>
                      <a:cubicBezTo>
                        <a:pt x="13512" y="1069"/>
                        <a:pt x="13554" y="1043"/>
                        <a:pt x="13568" y="1002"/>
                      </a:cubicBezTo>
                      <a:cubicBezTo>
                        <a:pt x="13716" y="450"/>
                        <a:pt x="14179" y="175"/>
                        <a:pt x="14641" y="175"/>
                      </a:cubicBezTo>
                      <a:cubicBezTo>
                        <a:pt x="15111" y="175"/>
                        <a:pt x="15581" y="459"/>
                        <a:pt x="15720" y="1025"/>
                      </a:cubicBezTo>
                      <a:cubicBezTo>
                        <a:pt x="15732" y="1067"/>
                        <a:pt x="15767" y="1088"/>
                        <a:pt x="15805" y="1088"/>
                      </a:cubicBezTo>
                      <a:cubicBezTo>
                        <a:pt x="15842" y="1088"/>
                        <a:pt x="15881" y="1067"/>
                        <a:pt x="15899" y="1025"/>
                      </a:cubicBezTo>
                      <a:cubicBezTo>
                        <a:pt x="16067" y="526"/>
                        <a:pt x="16498" y="281"/>
                        <a:pt x="16929" y="281"/>
                      </a:cubicBezTo>
                      <a:cubicBezTo>
                        <a:pt x="17386" y="281"/>
                        <a:pt x="17843" y="556"/>
                        <a:pt x="17991" y="1097"/>
                      </a:cubicBezTo>
                      <a:cubicBezTo>
                        <a:pt x="17997" y="1136"/>
                        <a:pt x="18032" y="1157"/>
                        <a:pt x="18068" y="1157"/>
                      </a:cubicBezTo>
                      <a:cubicBezTo>
                        <a:pt x="18098" y="1157"/>
                        <a:pt x="18130" y="1142"/>
                        <a:pt x="18146" y="1109"/>
                      </a:cubicBezTo>
                      <a:cubicBezTo>
                        <a:pt x="18352" y="665"/>
                        <a:pt x="18762" y="454"/>
                        <a:pt x="19169" y="454"/>
                      </a:cubicBezTo>
                      <a:cubicBezTo>
                        <a:pt x="19661" y="454"/>
                        <a:pt x="20150" y="761"/>
                        <a:pt x="20274" y="1336"/>
                      </a:cubicBezTo>
                      <a:cubicBezTo>
                        <a:pt x="20284" y="1387"/>
                        <a:pt x="20323" y="1410"/>
                        <a:pt x="20361" y="1410"/>
                      </a:cubicBezTo>
                      <a:cubicBezTo>
                        <a:pt x="20414" y="1410"/>
                        <a:pt x="20467" y="1369"/>
                        <a:pt x="20453" y="1300"/>
                      </a:cubicBezTo>
                      <a:cubicBezTo>
                        <a:pt x="20307" y="645"/>
                        <a:pt x="19746" y="279"/>
                        <a:pt x="19178" y="279"/>
                      </a:cubicBezTo>
                      <a:cubicBezTo>
                        <a:pt x="18772" y="279"/>
                        <a:pt x="18363" y="466"/>
                        <a:pt x="18098" y="870"/>
                      </a:cubicBezTo>
                      <a:cubicBezTo>
                        <a:pt x="17880" y="359"/>
                        <a:pt x="17404" y="98"/>
                        <a:pt x="16928" y="98"/>
                      </a:cubicBezTo>
                      <a:cubicBezTo>
                        <a:pt x="16492" y="98"/>
                        <a:pt x="16055" y="317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2" name="Google Shape;2542;p27"/>
                <p:cNvSpPr/>
                <p:nvPr/>
              </p:nvSpPr>
              <p:spPr>
                <a:xfrm>
                  <a:off x="4979623" y="2662802"/>
                  <a:ext cx="4386829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6" h="1450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7"/>
                      </a:cubicBezTo>
                      <a:cubicBezTo>
                        <a:pt x="10963" y="486"/>
                        <a:pt x="10437" y="193"/>
                        <a:pt x="9909" y="193"/>
                      </a:cubicBezTo>
                      <a:cubicBezTo>
                        <a:pt x="9456" y="193"/>
                        <a:pt x="9003" y="409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6"/>
                        <a:pt x="933" y="198"/>
                      </a:cubicBezTo>
                      <a:cubicBezTo>
                        <a:pt x="335" y="258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51"/>
                        <a:pt x="383" y="533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4"/>
                      </a:cubicBezTo>
                      <a:cubicBezTo>
                        <a:pt x="6402" y="1316"/>
                        <a:pt x="6438" y="1336"/>
                        <a:pt x="6473" y="1336"/>
                      </a:cubicBezTo>
                      <a:cubicBezTo>
                        <a:pt x="6509" y="1336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7" y="590"/>
                        <a:pt x="9467" y="365"/>
                        <a:pt x="9905" y="365"/>
                      </a:cubicBezTo>
                      <a:cubicBezTo>
                        <a:pt x="10428" y="365"/>
                        <a:pt x="10949" y="686"/>
                        <a:pt x="11105" y="1298"/>
                      </a:cubicBezTo>
                      <a:cubicBezTo>
                        <a:pt x="11118" y="1336"/>
                        <a:pt x="11152" y="1358"/>
                        <a:pt x="11187" y="1358"/>
                      </a:cubicBezTo>
                      <a:cubicBezTo>
                        <a:pt x="11215" y="1358"/>
                        <a:pt x="11244" y="1342"/>
                        <a:pt x="11261" y="1310"/>
                      </a:cubicBezTo>
                      <a:cubicBezTo>
                        <a:pt x="11503" y="817"/>
                        <a:pt x="12052" y="432"/>
                        <a:pt x="12555" y="432"/>
                      </a:cubicBezTo>
                      <a:cubicBezTo>
                        <a:pt x="12894" y="432"/>
                        <a:pt x="13213" y="608"/>
                        <a:pt x="13401" y="1047"/>
                      </a:cubicBezTo>
                      <a:cubicBezTo>
                        <a:pt x="13415" y="1075"/>
                        <a:pt x="13440" y="1086"/>
                        <a:pt x="13467" y="1086"/>
                      </a:cubicBezTo>
                      <a:cubicBezTo>
                        <a:pt x="13508" y="1086"/>
                        <a:pt x="13553" y="1059"/>
                        <a:pt x="13568" y="1023"/>
                      </a:cubicBezTo>
                      <a:cubicBezTo>
                        <a:pt x="13717" y="470"/>
                        <a:pt x="14181" y="195"/>
                        <a:pt x="14645" y="195"/>
                      </a:cubicBezTo>
                      <a:cubicBezTo>
                        <a:pt x="15114" y="195"/>
                        <a:pt x="15581" y="476"/>
                        <a:pt x="15720" y="1035"/>
                      </a:cubicBezTo>
                      <a:cubicBezTo>
                        <a:pt x="15732" y="1076"/>
                        <a:pt x="15767" y="1097"/>
                        <a:pt x="15805" y="1097"/>
                      </a:cubicBezTo>
                      <a:cubicBezTo>
                        <a:pt x="15842" y="1097"/>
                        <a:pt x="15881" y="1076"/>
                        <a:pt x="15899" y="1035"/>
                      </a:cubicBezTo>
                      <a:cubicBezTo>
                        <a:pt x="16067" y="541"/>
                        <a:pt x="16497" y="299"/>
                        <a:pt x="16929" y="299"/>
                      </a:cubicBezTo>
                      <a:cubicBezTo>
                        <a:pt x="17385" y="299"/>
                        <a:pt x="17843" y="571"/>
                        <a:pt x="17991" y="1106"/>
                      </a:cubicBezTo>
                      <a:cubicBezTo>
                        <a:pt x="18004" y="1147"/>
                        <a:pt x="18041" y="1168"/>
                        <a:pt x="18077" y="1168"/>
                      </a:cubicBezTo>
                      <a:cubicBezTo>
                        <a:pt x="18104" y="1168"/>
                        <a:pt x="18131" y="1156"/>
                        <a:pt x="18146" y="1130"/>
                      </a:cubicBezTo>
                      <a:cubicBezTo>
                        <a:pt x="18352" y="680"/>
                        <a:pt x="18763" y="466"/>
                        <a:pt x="19171" y="466"/>
                      </a:cubicBezTo>
                      <a:cubicBezTo>
                        <a:pt x="19662" y="466"/>
                        <a:pt x="20150" y="776"/>
                        <a:pt x="20274" y="1357"/>
                      </a:cubicBezTo>
                      <a:cubicBezTo>
                        <a:pt x="20288" y="1403"/>
                        <a:pt x="20322" y="1422"/>
                        <a:pt x="20358" y="1422"/>
                      </a:cubicBezTo>
                      <a:cubicBezTo>
                        <a:pt x="20415" y="1422"/>
                        <a:pt x="20475" y="1371"/>
                        <a:pt x="20453" y="1298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7"/>
                        <a:pt x="17408" y="97"/>
                        <a:pt x="16933" y="97"/>
                      </a:cubicBezTo>
                      <a:cubicBezTo>
                        <a:pt x="16495" y="97"/>
                        <a:pt x="16056" y="318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3" name="Google Shape;2543;p27"/>
                <p:cNvSpPr/>
                <p:nvPr/>
              </p:nvSpPr>
              <p:spPr>
                <a:xfrm>
                  <a:off x="4979623" y="3205700"/>
                  <a:ext cx="4386615" cy="308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2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4"/>
                        <a:pt x="12567" y="244"/>
                      </a:cubicBezTo>
                      <a:cubicBezTo>
                        <a:pt x="12058" y="244"/>
                        <a:pt x="11507" y="578"/>
                        <a:pt x="11201" y="1047"/>
                      </a:cubicBezTo>
                      <a:cubicBezTo>
                        <a:pt x="10962" y="485"/>
                        <a:pt x="10434" y="192"/>
                        <a:pt x="9904" y="192"/>
                      </a:cubicBezTo>
                      <a:cubicBezTo>
                        <a:pt x="9453" y="192"/>
                        <a:pt x="9001" y="404"/>
                        <a:pt x="8727" y="843"/>
                      </a:cubicBezTo>
                      <a:cubicBezTo>
                        <a:pt x="8458" y="482"/>
                        <a:pt x="8059" y="306"/>
                        <a:pt x="7662" y="306"/>
                      </a:cubicBezTo>
                      <a:cubicBezTo>
                        <a:pt x="7194" y="306"/>
                        <a:pt x="6731" y="550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9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5"/>
                        <a:pt x="1012" y="195"/>
                      </a:cubicBezTo>
                      <a:cubicBezTo>
                        <a:pt x="986" y="195"/>
                        <a:pt x="960" y="196"/>
                        <a:pt x="933" y="198"/>
                      </a:cubicBezTo>
                      <a:cubicBezTo>
                        <a:pt x="335" y="258"/>
                        <a:pt x="13" y="832"/>
                        <a:pt x="1" y="1369"/>
                      </a:cubicBezTo>
                      <a:cubicBezTo>
                        <a:pt x="1" y="1417"/>
                        <a:pt x="36" y="1441"/>
                        <a:pt x="72" y="1441"/>
                      </a:cubicBezTo>
                      <a:cubicBezTo>
                        <a:pt x="108" y="1441"/>
                        <a:pt x="144" y="1417"/>
                        <a:pt x="144" y="1369"/>
                      </a:cubicBezTo>
                      <a:cubicBezTo>
                        <a:pt x="168" y="939"/>
                        <a:pt x="383" y="533"/>
                        <a:pt x="825" y="413"/>
                      </a:cubicBezTo>
                      <a:cubicBezTo>
                        <a:pt x="893" y="394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5"/>
                      </a:cubicBezTo>
                      <a:cubicBezTo>
                        <a:pt x="1770" y="1148"/>
                        <a:pt x="1815" y="1179"/>
                        <a:pt x="1859" y="1179"/>
                      </a:cubicBezTo>
                      <a:cubicBezTo>
                        <a:pt x="1893" y="1179"/>
                        <a:pt x="1927" y="1160"/>
                        <a:pt x="1937" y="1118"/>
                      </a:cubicBezTo>
                      <a:cubicBezTo>
                        <a:pt x="2087" y="548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3" y="1145"/>
                        <a:pt x="4211" y="1167"/>
                        <a:pt x="4248" y="1167"/>
                      </a:cubicBezTo>
                      <a:cubicBezTo>
                        <a:pt x="4280" y="1167"/>
                        <a:pt x="4311" y="1151"/>
                        <a:pt x="4328" y="1118"/>
                      </a:cubicBezTo>
                      <a:cubicBezTo>
                        <a:pt x="4547" y="685"/>
                        <a:pt x="4944" y="472"/>
                        <a:pt x="5336" y="472"/>
                      </a:cubicBezTo>
                      <a:cubicBezTo>
                        <a:pt x="5777" y="472"/>
                        <a:pt x="6213" y="742"/>
                        <a:pt x="6384" y="1274"/>
                      </a:cubicBezTo>
                      <a:cubicBezTo>
                        <a:pt x="6402" y="1316"/>
                        <a:pt x="6438" y="1337"/>
                        <a:pt x="6473" y="1337"/>
                      </a:cubicBezTo>
                      <a:cubicBezTo>
                        <a:pt x="6509" y="1337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9"/>
                      </a:cubicBezTo>
                      <a:cubicBezTo>
                        <a:pt x="8673" y="1083"/>
                        <a:pt x="8700" y="1095"/>
                        <a:pt x="8727" y="1095"/>
                      </a:cubicBezTo>
                      <a:cubicBezTo>
                        <a:pt x="8754" y="1095"/>
                        <a:pt x="8781" y="1083"/>
                        <a:pt x="8798" y="1059"/>
                      </a:cubicBezTo>
                      <a:cubicBezTo>
                        <a:pt x="9026" y="598"/>
                        <a:pt x="9458" y="378"/>
                        <a:pt x="9890" y="378"/>
                      </a:cubicBezTo>
                      <a:cubicBezTo>
                        <a:pt x="10410" y="378"/>
                        <a:pt x="10930" y="697"/>
                        <a:pt x="11094" y="1298"/>
                      </a:cubicBezTo>
                      <a:cubicBezTo>
                        <a:pt x="11106" y="1337"/>
                        <a:pt x="11140" y="1358"/>
                        <a:pt x="11175" y="1358"/>
                      </a:cubicBezTo>
                      <a:cubicBezTo>
                        <a:pt x="11203" y="1358"/>
                        <a:pt x="11232" y="1343"/>
                        <a:pt x="11249" y="1310"/>
                      </a:cubicBezTo>
                      <a:cubicBezTo>
                        <a:pt x="11491" y="818"/>
                        <a:pt x="12040" y="432"/>
                        <a:pt x="12543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3" y="1075"/>
                        <a:pt x="13428" y="1086"/>
                        <a:pt x="13455" y="1086"/>
                      </a:cubicBezTo>
                      <a:cubicBezTo>
                        <a:pt x="13496" y="1086"/>
                        <a:pt x="13541" y="1059"/>
                        <a:pt x="13556" y="1023"/>
                      </a:cubicBezTo>
                      <a:cubicBezTo>
                        <a:pt x="13699" y="464"/>
                        <a:pt x="14164" y="186"/>
                        <a:pt x="14629" y="186"/>
                      </a:cubicBezTo>
                      <a:cubicBezTo>
                        <a:pt x="15099" y="186"/>
                        <a:pt x="15569" y="470"/>
                        <a:pt x="15708" y="1035"/>
                      </a:cubicBezTo>
                      <a:cubicBezTo>
                        <a:pt x="15726" y="1077"/>
                        <a:pt x="15761" y="1097"/>
                        <a:pt x="15797" y="1097"/>
                      </a:cubicBezTo>
                      <a:cubicBezTo>
                        <a:pt x="15833" y="1097"/>
                        <a:pt x="15869" y="1077"/>
                        <a:pt x="15887" y="1035"/>
                      </a:cubicBezTo>
                      <a:cubicBezTo>
                        <a:pt x="16055" y="541"/>
                        <a:pt x="16486" y="299"/>
                        <a:pt x="16917" y="299"/>
                      </a:cubicBezTo>
                      <a:cubicBezTo>
                        <a:pt x="17373" y="299"/>
                        <a:pt x="17831" y="571"/>
                        <a:pt x="17979" y="1106"/>
                      </a:cubicBezTo>
                      <a:cubicBezTo>
                        <a:pt x="17992" y="1147"/>
                        <a:pt x="18029" y="1169"/>
                        <a:pt x="18065" y="1169"/>
                      </a:cubicBezTo>
                      <a:cubicBezTo>
                        <a:pt x="18092" y="1169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5"/>
                        <a:pt x="20315" y="1426"/>
                        <a:pt x="20354" y="1426"/>
                      </a:cubicBezTo>
                      <a:cubicBezTo>
                        <a:pt x="20414" y="1426"/>
                        <a:pt x="20475" y="1377"/>
                        <a:pt x="20453" y="1298"/>
                      </a:cubicBezTo>
                      <a:cubicBezTo>
                        <a:pt x="20307" y="644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8"/>
                        <a:pt x="17408" y="97"/>
                        <a:pt x="16933" y="97"/>
                      </a:cubicBezTo>
                      <a:cubicBezTo>
                        <a:pt x="16495" y="97"/>
                        <a:pt x="16056" y="319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4" name="Google Shape;2544;p27"/>
                <p:cNvSpPr/>
                <p:nvPr/>
              </p:nvSpPr>
              <p:spPr>
                <a:xfrm>
                  <a:off x="4977052" y="3746027"/>
                  <a:ext cx="4389186" cy="310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51" extrusionOk="0">
                      <a:moveTo>
                        <a:pt x="14650" y="1"/>
                      </a:moveTo>
                      <a:cubicBezTo>
                        <a:pt x="14175" y="1"/>
                        <a:pt x="13699" y="258"/>
                        <a:pt x="13472" y="772"/>
                      </a:cubicBezTo>
                      <a:cubicBezTo>
                        <a:pt x="13249" y="399"/>
                        <a:pt x="12919" y="244"/>
                        <a:pt x="12570" y="244"/>
                      </a:cubicBezTo>
                      <a:cubicBezTo>
                        <a:pt x="12060" y="244"/>
                        <a:pt x="11512" y="578"/>
                        <a:pt x="11213" y="1047"/>
                      </a:cubicBezTo>
                      <a:cubicBezTo>
                        <a:pt x="10975" y="488"/>
                        <a:pt x="10451" y="198"/>
                        <a:pt x="9925" y="198"/>
                      </a:cubicBezTo>
                      <a:cubicBezTo>
                        <a:pt x="9471" y="198"/>
                        <a:pt x="9015" y="413"/>
                        <a:pt x="8739" y="856"/>
                      </a:cubicBezTo>
                      <a:cubicBezTo>
                        <a:pt x="8469" y="493"/>
                        <a:pt x="8068" y="317"/>
                        <a:pt x="7669" y="317"/>
                      </a:cubicBezTo>
                      <a:cubicBezTo>
                        <a:pt x="7201" y="317"/>
                        <a:pt x="6737" y="558"/>
                        <a:pt x="6491" y="1023"/>
                      </a:cubicBezTo>
                      <a:cubicBezTo>
                        <a:pt x="6262" y="545"/>
                        <a:pt x="5802" y="298"/>
                        <a:pt x="5341" y="298"/>
                      </a:cubicBezTo>
                      <a:cubicBezTo>
                        <a:pt x="4937" y="298"/>
                        <a:pt x="4531" y="489"/>
                        <a:pt x="4280" y="880"/>
                      </a:cubicBezTo>
                      <a:cubicBezTo>
                        <a:pt x="4052" y="349"/>
                        <a:pt x="3556" y="79"/>
                        <a:pt x="3060" y="79"/>
                      </a:cubicBezTo>
                      <a:cubicBezTo>
                        <a:pt x="2596" y="79"/>
                        <a:pt x="2132" y="316"/>
                        <a:pt x="1889" y="796"/>
                      </a:cubicBezTo>
                      <a:cubicBezTo>
                        <a:pt x="1744" y="438"/>
                        <a:pt x="1399" y="195"/>
                        <a:pt x="1022" y="195"/>
                      </a:cubicBezTo>
                      <a:cubicBezTo>
                        <a:pt x="997" y="195"/>
                        <a:pt x="971" y="196"/>
                        <a:pt x="945" y="198"/>
                      </a:cubicBezTo>
                      <a:cubicBezTo>
                        <a:pt x="347" y="258"/>
                        <a:pt x="13" y="832"/>
                        <a:pt x="1" y="1370"/>
                      </a:cubicBezTo>
                      <a:cubicBezTo>
                        <a:pt x="1" y="1423"/>
                        <a:pt x="40" y="1450"/>
                        <a:pt x="78" y="1450"/>
                      </a:cubicBezTo>
                      <a:cubicBezTo>
                        <a:pt x="117" y="1450"/>
                        <a:pt x="156" y="1423"/>
                        <a:pt x="156" y="1370"/>
                      </a:cubicBezTo>
                      <a:cubicBezTo>
                        <a:pt x="168" y="951"/>
                        <a:pt x="395" y="533"/>
                        <a:pt x="825" y="413"/>
                      </a:cubicBezTo>
                      <a:cubicBezTo>
                        <a:pt x="895" y="394"/>
                        <a:pt x="964" y="385"/>
                        <a:pt x="1032" y="385"/>
                      </a:cubicBezTo>
                      <a:cubicBezTo>
                        <a:pt x="1420" y="385"/>
                        <a:pt x="1760" y="688"/>
                        <a:pt x="1770" y="1095"/>
                      </a:cubicBezTo>
                      <a:cubicBezTo>
                        <a:pt x="1770" y="1153"/>
                        <a:pt x="1816" y="1183"/>
                        <a:pt x="1862" y="1183"/>
                      </a:cubicBezTo>
                      <a:cubicBezTo>
                        <a:pt x="1900" y="1183"/>
                        <a:pt x="1938" y="1162"/>
                        <a:pt x="1949" y="1119"/>
                      </a:cubicBezTo>
                      <a:cubicBezTo>
                        <a:pt x="2099" y="548"/>
                        <a:pt x="2582" y="261"/>
                        <a:pt x="3064" y="261"/>
                      </a:cubicBezTo>
                      <a:cubicBezTo>
                        <a:pt x="3541" y="261"/>
                        <a:pt x="4018" y="542"/>
                        <a:pt x="4172" y="1107"/>
                      </a:cubicBezTo>
                      <a:cubicBezTo>
                        <a:pt x="4185" y="1145"/>
                        <a:pt x="4219" y="1167"/>
                        <a:pt x="4253" y="1167"/>
                      </a:cubicBezTo>
                      <a:cubicBezTo>
                        <a:pt x="4282" y="1167"/>
                        <a:pt x="4311" y="1151"/>
                        <a:pt x="4328" y="1119"/>
                      </a:cubicBezTo>
                      <a:cubicBezTo>
                        <a:pt x="4553" y="686"/>
                        <a:pt x="4950" y="472"/>
                        <a:pt x="5342" y="472"/>
                      </a:cubicBezTo>
                      <a:cubicBezTo>
                        <a:pt x="5783" y="472"/>
                        <a:pt x="6219" y="742"/>
                        <a:pt x="6396" y="1274"/>
                      </a:cubicBezTo>
                      <a:cubicBezTo>
                        <a:pt x="6408" y="1316"/>
                        <a:pt x="6444" y="1337"/>
                        <a:pt x="6480" y="1337"/>
                      </a:cubicBezTo>
                      <a:cubicBezTo>
                        <a:pt x="6515" y="1337"/>
                        <a:pt x="6551" y="1316"/>
                        <a:pt x="6563" y="1274"/>
                      </a:cubicBezTo>
                      <a:cubicBezTo>
                        <a:pt x="6740" y="763"/>
                        <a:pt x="7201" y="492"/>
                        <a:pt x="7664" y="492"/>
                      </a:cubicBezTo>
                      <a:cubicBezTo>
                        <a:pt x="8046" y="492"/>
                        <a:pt x="8428" y="676"/>
                        <a:pt x="8655" y="1059"/>
                      </a:cubicBezTo>
                      <a:cubicBezTo>
                        <a:pt x="8673" y="1089"/>
                        <a:pt x="8703" y="1104"/>
                        <a:pt x="8733" y="1104"/>
                      </a:cubicBezTo>
                      <a:cubicBezTo>
                        <a:pt x="8763" y="1104"/>
                        <a:pt x="8793" y="1089"/>
                        <a:pt x="8810" y="1059"/>
                      </a:cubicBezTo>
                      <a:cubicBezTo>
                        <a:pt x="9038" y="598"/>
                        <a:pt x="9470" y="378"/>
                        <a:pt x="9901" y="378"/>
                      </a:cubicBezTo>
                      <a:cubicBezTo>
                        <a:pt x="10420" y="378"/>
                        <a:pt x="10937" y="697"/>
                        <a:pt x="11094" y="1298"/>
                      </a:cubicBezTo>
                      <a:cubicBezTo>
                        <a:pt x="11107" y="1337"/>
                        <a:pt x="11140" y="1358"/>
                        <a:pt x="11177" y="1358"/>
                      </a:cubicBezTo>
                      <a:cubicBezTo>
                        <a:pt x="11207" y="1358"/>
                        <a:pt x="11239" y="1343"/>
                        <a:pt x="11261" y="1310"/>
                      </a:cubicBezTo>
                      <a:cubicBezTo>
                        <a:pt x="11496" y="818"/>
                        <a:pt x="12042" y="432"/>
                        <a:pt x="12544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4" y="1077"/>
                        <a:pt x="13433" y="1090"/>
                        <a:pt x="13464" y="1090"/>
                      </a:cubicBezTo>
                      <a:cubicBezTo>
                        <a:pt x="13506" y="1090"/>
                        <a:pt x="13549" y="1065"/>
                        <a:pt x="13556" y="1023"/>
                      </a:cubicBezTo>
                      <a:cubicBezTo>
                        <a:pt x="13705" y="464"/>
                        <a:pt x="14173" y="186"/>
                        <a:pt x="14639" y="186"/>
                      </a:cubicBezTo>
                      <a:cubicBezTo>
                        <a:pt x="15111" y="186"/>
                        <a:pt x="15581" y="470"/>
                        <a:pt x="15720" y="1035"/>
                      </a:cubicBezTo>
                      <a:cubicBezTo>
                        <a:pt x="15732" y="1077"/>
                        <a:pt x="15767" y="1098"/>
                        <a:pt x="15803" y="1098"/>
                      </a:cubicBezTo>
                      <a:cubicBezTo>
                        <a:pt x="15839" y="1098"/>
                        <a:pt x="15875" y="1077"/>
                        <a:pt x="15887" y="1035"/>
                      </a:cubicBezTo>
                      <a:cubicBezTo>
                        <a:pt x="16061" y="542"/>
                        <a:pt x="16494" y="299"/>
                        <a:pt x="16926" y="299"/>
                      </a:cubicBezTo>
                      <a:cubicBezTo>
                        <a:pt x="17383" y="299"/>
                        <a:pt x="17837" y="572"/>
                        <a:pt x="17979" y="1107"/>
                      </a:cubicBezTo>
                      <a:cubicBezTo>
                        <a:pt x="17993" y="1148"/>
                        <a:pt x="18031" y="1174"/>
                        <a:pt x="18070" y="1174"/>
                      </a:cubicBezTo>
                      <a:cubicBezTo>
                        <a:pt x="18098" y="1174"/>
                        <a:pt x="18126" y="1161"/>
                        <a:pt x="18146" y="1131"/>
                      </a:cubicBezTo>
                      <a:cubicBezTo>
                        <a:pt x="18347" y="680"/>
                        <a:pt x="18754" y="466"/>
                        <a:pt x="19161" y="466"/>
                      </a:cubicBezTo>
                      <a:cubicBezTo>
                        <a:pt x="19650" y="466"/>
                        <a:pt x="20138" y="777"/>
                        <a:pt x="20262" y="1358"/>
                      </a:cubicBezTo>
                      <a:cubicBezTo>
                        <a:pt x="20281" y="1409"/>
                        <a:pt x="20321" y="1431"/>
                        <a:pt x="20362" y="1431"/>
                      </a:cubicBezTo>
                      <a:cubicBezTo>
                        <a:pt x="20425" y="1431"/>
                        <a:pt x="20487" y="1378"/>
                        <a:pt x="20465" y="1298"/>
                      </a:cubicBezTo>
                      <a:cubicBezTo>
                        <a:pt x="20319" y="643"/>
                        <a:pt x="19754" y="276"/>
                        <a:pt x="19185" y="276"/>
                      </a:cubicBezTo>
                      <a:cubicBezTo>
                        <a:pt x="18778" y="276"/>
                        <a:pt x="18370" y="464"/>
                        <a:pt x="18110" y="868"/>
                      </a:cubicBezTo>
                      <a:cubicBezTo>
                        <a:pt x="17886" y="358"/>
                        <a:pt x="17414" y="97"/>
                        <a:pt x="16941" y="97"/>
                      </a:cubicBezTo>
                      <a:cubicBezTo>
                        <a:pt x="16504" y="97"/>
                        <a:pt x="16068" y="319"/>
                        <a:pt x="15827" y="772"/>
                      </a:cubicBezTo>
                      <a:cubicBezTo>
                        <a:pt x="15600" y="258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5" name="Google Shape;2545;p27"/>
                <p:cNvSpPr/>
                <p:nvPr/>
              </p:nvSpPr>
              <p:spPr>
                <a:xfrm>
                  <a:off x="4979623" y="4288496"/>
                  <a:ext cx="4386615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6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0" y="347"/>
                        <a:pt x="3550" y="80"/>
                        <a:pt x="3057" y="80"/>
                      </a:cubicBezTo>
                      <a:cubicBezTo>
                        <a:pt x="2593" y="80"/>
                        <a:pt x="2127" y="317"/>
                        <a:pt x="1877" y="798"/>
                      </a:cubicBezTo>
                      <a:cubicBezTo>
                        <a:pt x="1743" y="430"/>
                        <a:pt x="1401" y="197"/>
                        <a:pt x="1016" y="197"/>
                      </a:cubicBezTo>
                      <a:cubicBezTo>
                        <a:pt x="988" y="197"/>
                        <a:pt x="961" y="198"/>
                        <a:pt x="933" y="200"/>
                      </a:cubicBezTo>
                      <a:cubicBezTo>
                        <a:pt x="335" y="248"/>
                        <a:pt x="13" y="822"/>
                        <a:pt x="1" y="1372"/>
                      </a:cubicBezTo>
                      <a:cubicBezTo>
                        <a:pt x="1" y="1420"/>
                        <a:pt x="36" y="1443"/>
                        <a:pt x="72" y="1443"/>
                      </a:cubicBezTo>
                      <a:cubicBezTo>
                        <a:pt x="108" y="1443"/>
                        <a:pt x="144" y="1420"/>
                        <a:pt x="144" y="1372"/>
                      </a:cubicBezTo>
                      <a:cubicBezTo>
                        <a:pt x="168" y="941"/>
                        <a:pt x="383" y="523"/>
                        <a:pt x="825" y="415"/>
                      </a:cubicBezTo>
                      <a:cubicBezTo>
                        <a:pt x="894" y="396"/>
                        <a:pt x="964" y="386"/>
                        <a:pt x="1032" y="386"/>
                      </a:cubicBezTo>
                      <a:cubicBezTo>
                        <a:pt x="1411" y="386"/>
                        <a:pt x="1749" y="681"/>
                        <a:pt x="1770" y="1097"/>
                      </a:cubicBezTo>
                      <a:cubicBezTo>
                        <a:pt x="1770" y="1149"/>
                        <a:pt x="1812" y="1180"/>
                        <a:pt x="1855" y="1180"/>
                      </a:cubicBezTo>
                      <a:cubicBezTo>
                        <a:pt x="1890" y="1180"/>
                        <a:pt x="1926" y="1158"/>
                        <a:pt x="1937" y="1109"/>
                      </a:cubicBezTo>
                      <a:cubicBezTo>
                        <a:pt x="2087" y="538"/>
                        <a:pt x="2570" y="251"/>
                        <a:pt x="3052" y="251"/>
                      </a:cubicBezTo>
                      <a:cubicBezTo>
                        <a:pt x="3529" y="251"/>
                        <a:pt x="4006" y="532"/>
                        <a:pt x="4160" y="1097"/>
                      </a:cubicBezTo>
                      <a:cubicBezTo>
                        <a:pt x="4174" y="1143"/>
                        <a:pt x="4213" y="1168"/>
                        <a:pt x="4252" y="1168"/>
                      </a:cubicBezTo>
                      <a:cubicBezTo>
                        <a:pt x="4282" y="1168"/>
                        <a:pt x="4312" y="1152"/>
                        <a:pt x="4328" y="1121"/>
                      </a:cubicBezTo>
                      <a:cubicBezTo>
                        <a:pt x="4547" y="688"/>
                        <a:pt x="4944" y="474"/>
                        <a:pt x="5336" y="474"/>
                      </a:cubicBezTo>
                      <a:cubicBezTo>
                        <a:pt x="5777" y="474"/>
                        <a:pt x="6213" y="745"/>
                        <a:pt x="6384" y="1276"/>
                      </a:cubicBezTo>
                      <a:cubicBezTo>
                        <a:pt x="6402" y="1312"/>
                        <a:pt x="6438" y="1330"/>
                        <a:pt x="6473" y="1330"/>
                      </a:cubicBezTo>
                      <a:cubicBezTo>
                        <a:pt x="6509" y="1330"/>
                        <a:pt x="6545" y="1312"/>
                        <a:pt x="6563" y="1276"/>
                      </a:cubicBezTo>
                      <a:cubicBezTo>
                        <a:pt x="6740" y="759"/>
                        <a:pt x="7200" y="485"/>
                        <a:pt x="7663" y="485"/>
                      </a:cubicBezTo>
                      <a:cubicBezTo>
                        <a:pt x="8044" y="485"/>
                        <a:pt x="8428" y="672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7"/>
                        <a:pt x="9463" y="375"/>
                        <a:pt x="9898" y="375"/>
                      </a:cubicBezTo>
                      <a:cubicBezTo>
                        <a:pt x="10415" y="375"/>
                        <a:pt x="10931" y="690"/>
                        <a:pt x="11094" y="1288"/>
                      </a:cubicBezTo>
                      <a:cubicBezTo>
                        <a:pt x="11100" y="1335"/>
                        <a:pt x="11137" y="1359"/>
                        <a:pt x="11174" y="1359"/>
                      </a:cubicBezTo>
                      <a:cubicBezTo>
                        <a:pt x="11203" y="1359"/>
                        <a:pt x="11233" y="1344"/>
                        <a:pt x="11249" y="1312"/>
                      </a:cubicBezTo>
                      <a:cubicBezTo>
                        <a:pt x="11493" y="818"/>
                        <a:pt x="12045" y="426"/>
                        <a:pt x="12549" y="426"/>
                      </a:cubicBezTo>
                      <a:cubicBezTo>
                        <a:pt x="12886" y="426"/>
                        <a:pt x="13202" y="601"/>
                        <a:pt x="13389" y="1037"/>
                      </a:cubicBezTo>
                      <a:cubicBezTo>
                        <a:pt x="13403" y="1071"/>
                        <a:pt x="13430" y="1085"/>
                        <a:pt x="13458" y="1085"/>
                      </a:cubicBezTo>
                      <a:cubicBezTo>
                        <a:pt x="13498" y="1085"/>
                        <a:pt x="13542" y="1056"/>
                        <a:pt x="13556" y="1013"/>
                      </a:cubicBezTo>
                      <a:cubicBezTo>
                        <a:pt x="13698" y="462"/>
                        <a:pt x="14161" y="187"/>
                        <a:pt x="14625" y="187"/>
                      </a:cubicBezTo>
                      <a:cubicBezTo>
                        <a:pt x="15096" y="187"/>
                        <a:pt x="15569" y="471"/>
                        <a:pt x="15708" y="1037"/>
                      </a:cubicBezTo>
                      <a:cubicBezTo>
                        <a:pt x="15726" y="1079"/>
                        <a:pt x="15761" y="1100"/>
                        <a:pt x="15797" y="1100"/>
                      </a:cubicBezTo>
                      <a:cubicBezTo>
                        <a:pt x="15833" y="1100"/>
                        <a:pt x="15869" y="1079"/>
                        <a:pt x="15887" y="1037"/>
                      </a:cubicBezTo>
                      <a:cubicBezTo>
                        <a:pt x="16055" y="544"/>
                        <a:pt x="16486" y="301"/>
                        <a:pt x="16917" y="301"/>
                      </a:cubicBezTo>
                      <a:cubicBezTo>
                        <a:pt x="17373" y="301"/>
                        <a:pt x="17831" y="574"/>
                        <a:pt x="17979" y="1109"/>
                      </a:cubicBezTo>
                      <a:cubicBezTo>
                        <a:pt x="17992" y="1150"/>
                        <a:pt x="18029" y="1171"/>
                        <a:pt x="18065" y="1171"/>
                      </a:cubicBezTo>
                      <a:cubicBezTo>
                        <a:pt x="18092" y="1171"/>
                        <a:pt x="18119" y="1159"/>
                        <a:pt x="18134" y="1133"/>
                      </a:cubicBezTo>
                      <a:cubicBezTo>
                        <a:pt x="18341" y="681"/>
                        <a:pt x="18753" y="467"/>
                        <a:pt x="19162" y="467"/>
                      </a:cubicBezTo>
                      <a:cubicBezTo>
                        <a:pt x="19652" y="467"/>
                        <a:pt x="20138" y="775"/>
                        <a:pt x="20262" y="1348"/>
                      </a:cubicBezTo>
                      <a:cubicBezTo>
                        <a:pt x="20276" y="1400"/>
                        <a:pt x="20315" y="1422"/>
                        <a:pt x="20355" y="1422"/>
                      </a:cubicBezTo>
                      <a:cubicBezTo>
                        <a:pt x="20414" y="1422"/>
                        <a:pt x="20475" y="1372"/>
                        <a:pt x="20453" y="1300"/>
                      </a:cubicBezTo>
                      <a:cubicBezTo>
                        <a:pt x="20307" y="645"/>
                        <a:pt x="19746" y="278"/>
                        <a:pt x="19178" y="278"/>
                      </a:cubicBezTo>
                      <a:cubicBezTo>
                        <a:pt x="18772" y="278"/>
                        <a:pt x="18363" y="466"/>
                        <a:pt x="18098" y="870"/>
                      </a:cubicBezTo>
                      <a:cubicBezTo>
                        <a:pt x="17880" y="358"/>
                        <a:pt x="17404" y="97"/>
                        <a:pt x="16928" y="97"/>
                      </a:cubicBezTo>
                      <a:cubicBezTo>
                        <a:pt x="16492" y="97"/>
                        <a:pt x="16055" y="316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6" name="Google Shape;2546;p27"/>
                <p:cNvSpPr/>
                <p:nvPr/>
              </p:nvSpPr>
              <p:spPr>
                <a:xfrm>
                  <a:off x="4979623" y="4829466"/>
                  <a:ext cx="4386615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0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5"/>
                        <a:pt x="933" y="198"/>
                      </a:cubicBezTo>
                      <a:cubicBezTo>
                        <a:pt x="335" y="257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39"/>
                        <a:pt x="383" y="532"/>
                        <a:pt x="825" y="413"/>
                      </a:cubicBezTo>
                      <a:cubicBezTo>
                        <a:pt x="890" y="396"/>
                        <a:pt x="954" y="388"/>
                        <a:pt x="1018" y="388"/>
                      </a:cubicBezTo>
                      <a:cubicBezTo>
                        <a:pt x="1403" y="388"/>
                        <a:pt x="1749" y="684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8" y="690"/>
                        <a:pt x="4947" y="473"/>
                        <a:pt x="5340" y="473"/>
                      </a:cubicBezTo>
                      <a:cubicBezTo>
                        <a:pt x="5780" y="473"/>
                        <a:pt x="6214" y="743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6" y="597"/>
                        <a:pt x="9458" y="377"/>
                        <a:pt x="9890" y="377"/>
                      </a:cubicBezTo>
                      <a:cubicBezTo>
                        <a:pt x="10410" y="377"/>
                        <a:pt x="10930" y="696"/>
                        <a:pt x="11094" y="1297"/>
                      </a:cubicBezTo>
                      <a:cubicBezTo>
                        <a:pt x="11100" y="1338"/>
                        <a:pt x="11138" y="1359"/>
                        <a:pt x="11176" y="1359"/>
                      </a:cubicBezTo>
                      <a:cubicBezTo>
                        <a:pt x="11205" y="1359"/>
                        <a:pt x="11233" y="1347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699" y="463"/>
                        <a:pt x="14164" y="186"/>
                        <a:pt x="14629" y="186"/>
                      </a:cubicBezTo>
                      <a:cubicBezTo>
                        <a:pt x="15099" y="186"/>
                        <a:pt x="15569" y="469"/>
                        <a:pt x="15708" y="1034"/>
                      </a:cubicBezTo>
                      <a:cubicBezTo>
                        <a:pt x="15726" y="1076"/>
                        <a:pt x="15761" y="1097"/>
                        <a:pt x="15797" y="1097"/>
                      </a:cubicBezTo>
                      <a:cubicBezTo>
                        <a:pt x="15833" y="1097"/>
                        <a:pt x="15869" y="1076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47"/>
                        <a:pt x="18029" y="1168"/>
                        <a:pt x="18065" y="1168"/>
                      </a:cubicBezTo>
                      <a:cubicBezTo>
                        <a:pt x="18092" y="1168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4"/>
                        <a:pt x="20315" y="1425"/>
                        <a:pt x="20354" y="1425"/>
                      </a:cubicBezTo>
                      <a:cubicBezTo>
                        <a:pt x="20414" y="1425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7"/>
                        <a:pt x="17408" y="96"/>
                        <a:pt x="16933" y="96"/>
                      </a:cubicBezTo>
                      <a:cubicBezTo>
                        <a:pt x="16495" y="96"/>
                        <a:pt x="16056" y="318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547" name="Google Shape;2547;p27"/>
          <p:cNvSpPr/>
          <p:nvPr/>
        </p:nvSpPr>
        <p:spPr>
          <a:xfrm flipH="1">
            <a:off x="685800" y="457200"/>
            <a:ext cx="7772400" cy="422760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48" name="Google Shape;2548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9" name="Google Shape;2549;p27"/>
          <p:cNvSpPr txBox="1">
            <a:spLocks noGrp="1"/>
          </p:cNvSpPr>
          <p:nvPr>
            <p:ph type="title"/>
          </p:nvPr>
        </p:nvSpPr>
        <p:spPr>
          <a:xfrm>
            <a:off x="796650" y="392775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CUSTOM_12_1_2">
    <p:bg>
      <p:bgPr>
        <a:solidFill>
          <a:schemeClr val="accent5"/>
        </a:solidFill>
        <a:effectLst/>
      </p:bgPr>
    </p:bg>
    <p:spTree>
      <p:nvGrpSpPr>
        <p:cNvPr id="1" name="Shape 2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1" name="Google Shape;2551;p28"/>
          <p:cNvGrpSpPr/>
          <p:nvPr/>
        </p:nvGrpSpPr>
        <p:grpSpPr>
          <a:xfrm>
            <a:off x="-143051" y="-12371"/>
            <a:ext cx="9300161" cy="5620495"/>
            <a:chOff x="-143051" y="-12371"/>
            <a:chExt cx="9300161" cy="5620495"/>
          </a:xfrm>
        </p:grpSpPr>
        <p:sp>
          <p:nvSpPr>
            <p:cNvPr id="2552" name="Google Shape;2552;p28"/>
            <p:cNvSpPr/>
            <p:nvPr/>
          </p:nvSpPr>
          <p:spPr>
            <a:xfrm>
              <a:off x="274593" y="2405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28"/>
            <p:cNvSpPr/>
            <p:nvPr/>
          </p:nvSpPr>
          <p:spPr>
            <a:xfrm>
              <a:off x="245333" y="73243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28"/>
            <p:cNvSpPr/>
            <p:nvPr/>
          </p:nvSpPr>
          <p:spPr>
            <a:xfrm>
              <a:off x="609755" y="4465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28"/>
            <p:cNvSpPr/>
            <p:nvPr/>
          </p:nvSpPr>
          <p:spPr>
            <a:xfrm>
              <a:off x="946350" y="972455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28"/>
            <p:cNvSpPr/>
            <p:nvPr/>
          </p:nvSpPr>
          <p:spPr>
            <a:xfrm>
              <a:off x="1196801" y="515543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28"/>
            <p:cNvSpPr/>
            <p:nvPr/>
          </p:nvSpPr>
          <p:spPr>
            <a:xfrm>
              <a:off x="1247906" y="121058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28"/>
            <p:cNvSpPr/>
            <p:nvPr/>
          </p:nvSpPr>
          <p:spPr>
            <a:xfrm>
              <a:off x="1759907" y="286985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28"/>
            <p:cNvSpPr/>
            <p:nvPr/>
          </p:nvSpPr>
          <p:spPr>
            <a:xfrm>
              <a:off x="1661691" y="7602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28"/>
            <p:cNvSpPr/>
            <p:nvPr/>
          </p:nvSpPr>
          <p:spPr>
            <a:xfrm>
              <a:off x="2037777" y="1172980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28"/>
            <p:cNvSpPr/>
            <p:nvPr/>
          </p:nvSpPr>
          <p:spPr>
            <a:xfrm>
              <a:off x="2177530" y="79934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28"/>
            <p:cNvSpPr/>
            <p:nvPr/>
          </p:nvSpPr>
          <p:spPr>
            <a:xfrm>
              <a:off x="2445988" y="285143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28"/>
            <p:cNvSpPr/>
            <p:nvPr/>
          </p:nvSpPr>
          <p:spPr>
            <a:xfrm>
              <a:off x="2895736" y="3880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28"/>
            <p:cNvSpPr/>
            <p:nvPr/>
          </p:nvSpPr>
          <p:spPr>
            <a:xfrm>
              <a:off x="2913742" y="7895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28"/>
            <p:cNvSpPr/>
            <p:nvPr/>
          </p:nvSpPr>
          <p:spPr>
            <a:xfrm>
              <a:off x="3214119" y="102360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28"/>
            <p:cNvSpPr/>
            <p:nvPr/>
          </p:nvSpPr>
          <p:spPr>
            <a:xfrm>
              <a:off x="3706223" y="909637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28"/>
            <p:cNvSpPr/>
            <p:nvPr/>
          </p:nvSpPr>
          <p:spPr>
            <a:xfrm>
              <a:off x="3408710" y="54173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28"/>
            <p:cNvSpPr/>
            <p:nvPr/>
          </p:nvSpPr>
          <p:spPr>
            <a:xfrm>
              <a:off x="3371061" y="162782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28"/>
            <p:cNvSpPr/>
            <p:nvPr/>
          </p:nvSpPr>
          <p:spPr>
            <a:xfrm>
              <a:off x="3797687" y="-12371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28"/>
            <p:cNvSpPr/>
            <p:nvPr/>
          </p:nvSpPr>
          <p:spPr>
            <a:xfrm>
              <a:off x="2128627" y="-9711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28"/>
            <p:cNvSpPr/>
            <p:nvPr/>
          </p:nvSpPr>
          <p:spPr>
            <a:xfrm>
              <a:off x="3882398" y="53805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28"/>
            <p:cNvSpPr/>
            <p:nvPr/>
          </p:nvSpPr>
          <p:spPr>
            <a:xfrm>
              <a:off x="-124001" y="5094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28"/>
            <p:cNvSpPr/>
            <p:nvPr/>
          </p:nvSpPr>
          <p:spPr>
            <a:xfrm>
              <a:off x="4703718" y="2405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28"/>
            <p:cNvSpPr/>
            <p:nvPr/>
          </p:nvSpPr>
          <p:spPr>
            <a:xfrm>
              <a:off x="4674458" y="73243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28"/>
            <p:cNvSpPr/>
            <p:nvPr/>
          </p:nvSpPr>
          <p:spPr>
            <a:xfrm>
              <a:off x="5038880" y="4465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28"/>
            <p:cNvSpPr/>
            <p:nvPr/>
          </p:nvSpPr>
          <p:spPr>
            <a:xfrm>
              <a:off x="5375475" y="972455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28"/>
            <p:cNvSpPr/>
            <p:nvPr/>
          </p:nvSpPr>
          <p:spPr>
            <a:xfrm>
              <a:off x="5625926" y="515543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28"/>
            <p:cNvSpPr/>
            <p:nvPr/>
          </p:nvSpPr>
          <p:spPr>
            <a:xfrm>
              <a:off x="5438906" y="15398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28"/>
            <p:cNvSpPr/>
            <p:nvPr/>
          </p:nvSpPr>
          <p:spPr>
            <a:xfrm>
              <a:off x="6189032" y="286985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28"/>
            <p:cNvSpPr/>
            <p:nvPr/>
          </p:nvSpPr>
          <p:spPr>
            <a:xfrm>
              <a:off x="6090816" y="7602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28"/>
            <p:cNvSpPr/>
            <p:nvPr/>
          </p:nvSpPr>
          <p:spPr>
            <a:xfrm>
              <a:off x="6606655" y="79934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28"/>
            <p:cNvSpPr/>
            <p:nvPr/>
          </p:nvSpPr>
          <p:spPr>
            <a:xfrm>
              <a:off x="6875113" y="285143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28"/>
            <p:cNvSpPr/>
            <p:nvPr/>
          </p:nvSpPr>
          <p:spPr>
            <a:xfrm>
              <a:off x="7324861" y="3880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28"/>
            <p:cNvSpPr/>
            <p:nvPr/>
          </p:nvSpPr>
          <p:spPr>
            <a:xfrm>
              <a:off x="7342867" y="7895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28"/>
            <p:cNvSpPr/>
            <p:nvPr/>
          </p:nvSpPr>
          <p:spPr>
            <a:xfrm>
              <a:off x="7643244" y="102360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28"/>
            <p:cNvSpPr/>
            <p:nvPr/>
          </p:nvSpPr>
          <p:spPr>
            <a:xfrm>
              <a:off x="8135348" y="909637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28"/>
            <p:cNvSpPr/>
            <p:nvPr/>
          </p:nvSpPr>
          <p:spPr>
            <a:xfrm>
              <a:off x="7837835" y="54173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28"/>
            <p:cNvSpPr/>
            <p:nvPr/>
          </p:nvSpPr>
          <p:spPr>
            <a:xfrm>
              <a:off x="7800186" y="162782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28"/>
            <p:cNvSpPr/>
            <p:nvPr/>
          </p:nvSpPr>
          <p:spPr>
            <a:xfrm>
              <a:off x="8226812" y="-12371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28"/>
            <p:cNvSpPr/>
            <p:nvPr/>
          </p:nvSpPr>
          <p:spPr>
            <a:xfrm>
              <a:off x="6557752" y="-9711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28"/>
            <p:cNvSpPr/>
            <p:nvPr/>
          </p:nvSpPr>
          <p:spPr>
            <a:xfrm rot="-1206472">
              <a:off x="8244636" y="629176"/>
              <a:ext cx="315724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28"/>
            <p:cNvSpPr/>
            <p:nvPr/>
          </p:nvSpPr>
          <p:spPr>
            <a:xfrm rot="-1796623">
              <a:off x="4305124" y="509405"/>
              <a:ext cx="344986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28"/>
            <p:cNvSpPr/>
            <p:nvPr/>
          </p:nvSpPr>
          <p:spPr>
            <a:xfrm>
              <a:off x="465093" y="11765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28"/>
            <p:cNvSpPr/>
            <p:nvPr/>
          </p:nvSpPr>
          <p:spPr>
            <a:xfrm>
              <a:off x="435833" y="18849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28"/>
            <p:cNvSpPr/>
            <p:nvPr/>
          </p:nvSpPr>
          <p:spPr>
            <a:xfrm>
              <a:off x="800255" y="1599112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28"/>
            <p:cNvSpPr/>
            <p:nvPr/>
          </p:nvSpPr>
          <p:spPr>
            <a:xfrm>
              <a:off x="1136850" y="2124980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28"/>
            <p:cNvSpPr/>
            <p:nvPr/>
          </p:nvSpPr>
          <p:spPr>
            <a:xfrm>
              <a:off x="1387301" y="166806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28"/>
            <p:cNvSpPr/>
            <p:nvPr/>
          </p:nvSpPr>
          <p:spPr>
            <a:xfrm>
              <a:off x="1200281" y="1306508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28"/>
            <p:cNvSpPr/>
            <p:nvPr/>
          </p:nvSpPr>
          <p:spPr>
            <a:xfrm>
              <a:off x="2152820" y="1564560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28"/>
            <p:cNvSpPr/>
            <p:nvPr/>
          </p:nvSpPr>
          <p:spPr>
            <a:xfrm>
              <a:off x="1852191" y="191279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28"/>
            <p:cNvSpPr/>
            <p:nvPr/>
          </p:nvSpPr>
          <p:spPr>
            <a:xfrm>
              <a:off x="2368030" y="195187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28"/>
            <p:cNvSpPr/>
            <p:nvPr/>
          </p:nvSpPr>
          <p:spPr>
            <a:xfrm>
              <a:off x="2636488" y="1437668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28"/>
            <p:cNvSpPr/>
            <p:nvPr/>
          </p:nvSpPr>
          <p:spPr>
            <a:xfrm>
              <a:off x="3086236" y="1540591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28"/>
            <p:cNvSpPr/>
            <p:nvPr/>
          </p:nvSpPr>
          <p:spPr>
            <a:xfrm>
              <a:off x="3104242" y="1942051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28"/>
            <p:cNvSpPr/>
            <p:nvPr/>
          </p:nvSpPr>
          <p:spPr>
            <a:xfrm>
              <a:off x="3404619" y="21761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28"/>
            <p:cNvSpPr/>
            <p:nvPr/>
          </p:nvSpPr>
          <p:spPr>
            <a:xfrm>
              <a:off x="3896723" y="2062162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28"/>
            <p:cNvSpPr/>
            <p:nvPr/>
          </p:nvSpPr>
          <p:spPr>
            <a:xfrm>
              <a:off x="3599210" y="1694259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28"/>
            <p:cNvSpPr/>
            <p:nvPr/>
          </p:nvSpPr>
          <p:spPr>
            <a:xfrm>
              <a:off x="3561561" y="1315307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28"/>
            <p:cNvSpPr/>
            <p:nvPr/>
          </p:nvSpPr>
          <p:spPr>
            <a:xfrm>
              <a:off x="3988187" y="1140154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28"/>
            <p:cNvSpPr/>
            <p:nvPr/>
          </p:nvSpPr>
          <p:spPr>
            <a:xfrm>
              <a:off x="2319127" y="1142814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28"/>
            <p:cNvSpPr/>
            <p:nvPr/>
          </p:nvSpPr>
          <p:spPr>
            <a:xfrm>
              <a:off x="4072898" y="1690576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28"/>
            <p:cNvSpPr/>
            <p:nvPr/>
          </p:nvSpPr>
          <p:spPr>
            <a:xfrm>
              <a:off x="66499" y="16619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28"/>
            <p:cNvSpPr/>
            <p:nvPr/>
          </p:nvSpPr>
          <p:spPr>
            <a:xfrm>
              <a:off x="4531833" y="106602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28"/>
            <p:cNvSpPr/>
            <p:nvPr/>
          </p:nvSpPr>
          <p:spPr>
            <a:xfrm>
              <a:off x="5232850" y="130604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28"/>
            <p:cNvSpPr/>
            <p:nvPr/>
          </p:nvSpPr>
          <p:spPr>
            <a:xfrm>
              <a:off x="5948191" y="1093853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28"/>
            <p:cNvSpPr/>
            <p:nvPr/>
          </p:nvSpPr>
          <p:spPr>
            <a:xfrm>
              <a:off x="6324277" y="1506567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28"/>
            <p:cNvSpPr/>
            <p:nvPr/>
          </p:nvSpPr>
          <p:spPr>
            <a:xfrm>
              <a:off x="6464030" y="1132935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28"/>
            <p:cNvSpPr/>
            <p:nvPr/>
          </p:nvSpPr>
          <p:spPr>
            <a:xfrm>
              <a:off x="7200242" y="1123114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28"/>
            <p:cNvSpPr/>
            <p:nvPr/>
          </p:nvSpPr>
          <p:spPr>
            <a:xfrm>
              <a:off x="7500619" y="1357196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28"/>
            <p:cNvSpPr/>
            <p:nvPr/>
          </p:nvSpPr>
          <p:spPr>
            <a:xfrm>
              <a:off x="7992723" y="1243224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28"/>
            <p:cNvSpPr/>
            <p:nvPr/>
          </p:nvSpPr>
          <p:spPr>
            <a:xfrm>
              <a:off x="4751593" y="1510164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28"/>
            <p:cNvSpPr/>
            <p:nvPr/>
          </p:nvSpPr>
          <p:spPr>
            <a:xfrm>
              <a:off x="4722333" y="2218550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28"/>
            <p:cNvSpPr/>
            <p:nvPr/>
          </p:nvSpPr>
          <p:spPr>
            <a:xfrm>
              <a:off x="5086755" y="1932699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28"/>
            <p:cNvSpPr/>
            <p:nvPr/>
          </p:nvSpPr>
          <p:spPr>
            <a:xfrm>
              <a:off x="5423350" y="2458567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28"/>
            <p:cNvSpPr/>
            <p:nvPr/>
          </p:nvSpPr>
          <p:spPr>
            <a:xfrm>
              <a:off x="5673801" y="2001655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28"/>
            <p:cNvSpPr/>
            <p:nvPr/>
          </p:nvSpPr>
          <p:spPr>
            <a:xfrm>
              <a:off x="5486781" y="1640096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28"/>
            <p:cNvSpPr/>
            <p:nvPr/>
          </p:nvSpPr>
          <p:spPr>
            <a:xfrm>
              <a:off x="6236907" y="1773097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28"/>
            <p:cNvSpPr/>
            <p:nvPr/>
          </p:nvSpPr>
          <p:spPr>
            <a:xfrm>
              <a:off x="6082928" y="21464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28"/>
            <p:cNvSpPr/>
            <p:nvPr/>
          </p:nvSpPr>
          <p:spPr>
            <a:xfrm>
              <a:off x="6489805" y="2433385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28"/>
            <p:cNvSpPr/>
            <p:nvPr/>
          </p:nvSpPr>
          <p:spPr>
            <a:xfrm>
              <a:off x="6922988" y="1771256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28"/>
            <p:cNvSpPr/>
            <p:nvPr/>
          </p:nvSpPr>
          <p:spPr>
            <a:xfrm>
              <a:off x="7372736" y="1874179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28"/>
            <p:cNvSpPr/>
            <p:nvPr/>
          </p:nvSpPr>
          <p:spPr>
            <a:xfrm>
              <a:off x="6581117" y="1970839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28"/>
            <p:cNvSpPr/>
            <p:nvPr/>
          </p:nvSpPr>
          <p:spPr>
            <a:xfrm>
              <a:off x="8689294" y="438255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28"/>
            <p:cNvSpPr/>
            <p:nvPr/>
          </p:nvSpPr>
          <p:spPr>
            <a:xfrm>
              <a:off x="8183223" y="2395749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28"/>
            <p:cNvSpPr/>
            <p:nvPr/>
          </p:nvSpPr>
          <p:spPr>
            <a:xfrm>
              <a:off x="7885710" y="2027847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28"/>
            <p:cNvSpPr/>
            <p:nvPr/>
          </p:nvSpPr>
          <p:spPr>
            <a:xfrm>
              <a:off x="7848061" y="1648894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28"/>
            <p:cNvSpPr/>
            <p:nvPr/>
          </p:nvSpPr>
          <p:spPr>
            <a:xfrm>
              <a:off x="8274687" y="1473742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28"/>
            <p:cNvSpPr/>
            <p:nvPr/>
          </p:nvSpPr>
          <p:spPr>
            <a:xfrm>
              <a:off x="6770239" y="1367202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28"/>
            <p:cNvSpPr/>
            <p:nvPr/>
          </p:nvSpPr>
          <p:spPr>
            <a:xfrm>
              <a:off x="8359398" y="2024163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28"/>
            <p:cNvSpPr/>
            <p:nvPr/>
          </p:nvSpPr>
          <p:spPr>
            <a:xfrm>
              <a:off x="4352999" y="1995517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28"/>
            <p:cNvSpPr/>
            <p:nvPr/>
          </p:nvSpPr>
          <p:spPr>
            <a:xfrm>
              <a:off x="8808993" y="335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28"/>
            <p:cNvSpPr/>
            <p:nvPr/>
          </p:nvSpPr>
          <p:spPr>
            <a:xfrm>
              <a:off x="8779733" y="7419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28"/>
            <p:cNvSpPr/>
            <p:nvPr/>
          </p:nvSpPr>
          <p:spPr>
            <a:xfrm>
              <a:off x="8488730" y="979749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28"/>
            <p:cNvSpPr/>
            <p:nvPr/>
          </p:nvSpPr>
          <p:spPr>
            <a:xfrm>
              <a:off x="8344774" y="28697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28"/>
            <p:cNvSpPr/>
            <p:nvPr/>
          </p:nvSpPr>
          <p:spPr>
            <a:xfrm>
              <a:off x="8999493" y="118610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28"/>
            <p:cNvSpPr/>
            <p:nvPr/>
          </p:nvSpPr>
          <p:spPr>
            <a:xfrm>
              <a:off x="8855358" y="18849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28"/>
            <p:cNvSpPr/>
            <p:nvPr/>
          </p:nvSpPr>
          <p:spPr>
            <a:xfrm rot="-2086714">
              <a:off x="8483424" y="15941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28"/>
            <p:cNvSpPr/>
            <p:nvPr/>
          </p:nvSpPr>
          <p:spPr>
            <a:xfrm>
              <a:off x="255543" y="22814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28"/>
            <p:cNvSpPr/>
            <p:nvPr/>
          </p:nvSpPr>
          <p:spPr>
            <a:xfrm>
              <a:off x="226283" y="29898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28"/>
            <p:cNvSpPr/>
            <p:nvPr/>
          </p:nvSpPr>
          <p:spPr>
            <a:xfrm>
              <a:off x="590705" y="2704012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28"/>
            <p:cNvSpPr/>
            <p:nvPr/>
          </p:nvSpPr>
          <p:spPr>
            <a:xfrm>
              <a:off x="927300" y="3229880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28"/>
            <p:cNvSpPr/>
            <p:nvPr/>
          </p:nvSpPr>
          <p:spPr>
            <a:xfrm>
              <a:off x="1177751" y="277296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28"/>
            <p:cNvSpPr/>
            <p:nvPr/>
          </p:nvSpPr>
          <p:spPr>
            <a:xfrm>
              <a:off x="990731" y="2411408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28"/>
            <p:cNvSpPr/>
            <p:nvPr/>
          </p:nvSpPr>
          <p:spPr>
            <a:xfrm>
              <a:off x="1740857" y="2544410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28"/>
            <p:cNvSpPr/>
            <p:nvPr/>
          </p:nvSpPr>
          <p:spPr>
            <a:xfrm>
              <a:off x="1642641" y="301769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28"/>
            <p:cNvSpPr/>
            <p:nvPr/>
          </p:nvSpPr>
          <p:spPr>
            <a:xfrm>
              <a:off x="2018727" y="3430405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28"/>
            <p:cNvSpPr/>
            <p:nvPr/>
          </p:nvSpPr>
          <p:spPr>
            <a:xfrm>
              <a:off x="2158480" y="305677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28"/>
            <p:cNvSpPr/>
            <p:nvPr/>
          </p:nvSpPr>
          <p:spPr>
            <a:xfrm>
              <a:off x="2426938" y="2542568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28"/>
            <p:cNvSpPr/>
            <p:nvPr/>
          </p:nvSpPr>
          <p:spPr>
            <a:xfrm>
              <a:off x="2876686" y="2645491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28"/>
            <p:cNvSpPr/>
            <p:nvPr/>
          </p:nvSpPr>
          <p:spPr>
            <a:xfrm>
              <a:off x="2894692" y="3046951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28"/>
            <p:cNvSpPr/>
            <p:nvPr/>
          </p:nvSpPr>
          <p:spPr>
            <a:xfrm>
              <a:off x="3195069" y="32810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28"/>
            <p:cNvSpPr/>
            <p:nvPr/>
          </p:nvSpPr>
          <p:spPr>
            <a:xfrm>
              <a:off x="3687173" y="3167062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28"/>
            <p:cNvSpPr/>
            <p:nvPr/>
          </p:nvSpPr>
          <p:spPr>
            <a:xfrm>
              <a:off x="3389660" y="2799159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28"/>
            <p:cNvSpPr/>
            <p:nvPr/>
          </p:nvSpPr>
          <p:spPr>
            <a:xfrm>
              <a:off x="3352011" y="2420207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28"/>
            <p:cNvSpPr/>
            <p:nvPr/>
          </p:nvSpPr>
          <p:spPr>
            <a:xfrm>
              <a:off x="3778637" y="2245054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28"/>
            <p:cNvSpPr/>
            <p:nvPr/>
          </p:nvSpPr>
          <p:spPr>
            <a:xfrm>
              <a:off x="2109577" y="2247714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28"/>
            <p:cNvSpPr/>
            <p:nvPr/>
          </p:nvSpPr>
          <p:spPr>
            <a:xfrm>
              <a:off x="3863348" y="2795476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28"/>
            <p:cNvSpPr/>
            <p:nvPr/>
          </p:nvSpPr>
          <p:spPr>
            <a:xfrm>
              <a:off x="-143051" y="27668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28"/>
            <p:cNvSpPr/>
            <p:nvPr/>
          </p:nvSpPr>
          <p:spPr>
            <a:xfrm>
              <a:off x="169705" y="4433614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28"/>
            <p:cNvSpPr/>
            <p:nvPr/>
          </p:nvSpPr>
          <p:spPr>
            <a:xfrm>
              <a:off x="4655408" y="29898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28"/>
            <p:cNvSpPr/>
            <p:nvPr/>
          </p:nvSpPr>
          <p:spPr>
            <a:xfrm>
              <a:off x="5019830" y="2704012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28"/>
            <p:cNvSpPr/>
            <p:nvPr/>
          </p:nvSpPr>
          <p:spPr>
            <a:xfrm>
              <a:off x="5356425" y="3229880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28"/>
            <p:cNvSpPr/>
            <p:nvPr/>
          </p:nvSpPr>
          <p:spPr>
            <a:xfrm>
              <a:off x="5606876" y="277296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28"/>
            <p:cNvSpPr/>
            <p:nvPr/>
          </p:nvSpPr>
          <p:spPr>
            <a:xfrm>
              <a:off x="5216181" y="227778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28"/>
            <p:cNvSpPr/>
            <p:nvPr/>
          </p:nvSpPr>
          <p:spPr>
            <a:xfrm>
              <a:off x="6169982" y="2544410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28"/>
            <p:cNvSpPr/>
            <p:nvPr/>
          </p:nvSpPr>
          <p:spPr>
            <a:xfrm>
              <a:off x="6071766" y="301769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28"/>
            <p:cNvSpPr/>
            <p:nvPr/>
          </p:nvSpPr>
          <p:spPr>
            <a:xfrm>
              <a:off x="6587605" y="305677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28"/>
            <p:cNvSpPr/>
            <p:nvPr/>
          </p:nvSpPr>
          <p:spPr>
            <a:xfrm>
              <a:off x="6856063" y="2542568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28"/>
            <p:cNvSpPr/>
            <p:nvPr/>
          </p:nvSpPr>
          <p:spPr>
            <a:xfrm>
              <a:off x="7305811" y="2645491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28"/>
            <p:cNvSpPr/>
            <p:nvPr/>
          </p:nvSpPr>
          <p:spPr>
            <a:xfrm>
              <a:off x="7323817" y="3046951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28"/>
            <p:cNvSpPr/>
            <p:nvPr/>
          </p:nvSpPr>
          <p:spPr>
            <a:xfrm>
              <a:off x="7624194" y="32810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28"/>
            <p:cNvSpPr/>
            <p:nvPr/>
          </p:nvSpPr>
          <p:spPr>
            <a:xfrm>
              <a:off x="8116298" y="3167062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28"/>
            <p:cNvSpPr/>
            <p:nvPr/>
          </p:nvSpPr>
          <p:spPr>
            <a:xfrm>
              <a:off x="7818785" y="2799159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28"/>
            <p:cNvSpPr/>
            <p:nvPr/>
          </p:nvSpPr>
          <p:spPr>
            <a:xfrm>
              <a:off x="7781136" y="2420207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28"/>
            <p:cNvSpPr/>
            <p:nvPr/>
          </p:nvSpPr>
          <p:spPr>
            <a:xfrm>
              <a:off x="8452812" y="4629654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28"/>
            <p:cNvSpPr/>
            <p:nvPr/>
          </p:nvSpPr>
          <p:spPr>
            <a:xfrm>
              <a:off x="5899902" y="1563402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28"/>
            <p:cNvSpPr/>
            <p:nvPr/>
          </p:nvSpPr>
          <p:spPr>
            <a:xfrm rot="-1206472">
              <a:off x="8225586" y="2886601"/>
              <a:ext cx="315724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28"/>
            <p:cNvSpPr/>
            <p:nvPr/>
          </p:nvSpPr>
          <p:spPr>
            <a:xfrm>
              <a:off x="4286074" y="27668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28"/>
            <p:cNvSpPr/>
            <p:nvPr/>
          </p:nvSpPr>
          <p:spPr>
            <a:xfrm>
              <a:off x="446043" y="343400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28"/>
            <p:cNvSpPr/>
            <p:nvPr/>
          </p:nvSpPr>
          <p:spPr>
            <a:xfrm>
              <a:off x="416783" y="414238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28"/>
            <p:cNvSpPr/>
            <p:nvPr/>
          </p:nvSpPr>
          <p:spPr>
            <a:xfrm>
              <a:off x="781205" y="385653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28"/>
            <p:cNvSpPr/>
            <p:nvPr/>
          </p:nvSpPr>
          <p:spPr>
            <a:xfrm>
              <a:off x="1117800" y="4382405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28"/>
            <p:cNvSpPr/>
            <p:nvPr/>
          </p:nvSpPr>
          <p:spPr>
            <a:xfrm>
              <a:off x="1368251" y="3925493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28"/>
            <p:cNvSpPr/>
            <p:nvPr/>
          </p:nvSpPr>
          <p:spPr>
            <a:xfrm>
              <a:off x="1181231" y="356393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28"/>
            <p:cNvSpPr/>
            <p:nvPr/>
          </p:nvSpPr>
          <p:spPr>
            <a:xfrm>
              <a:off x="1931357" y="3696935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28"/>
            <p:cNvSpPr/>
            <p:nvPr/>
          </p:nvSpPr>
          <p:spPr>
            <a:xfrm>
              <a:off x="1833141" y="417021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28"/>
            <p:cNvSpPr/>
            <p:nvPr/>
          </p:nvSpPr>
          <p:spPr>
            <a:xfrm>
              <a:off x="2348980" y="420929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28"/>
            <p:cNvSpPr/>
            <p:nvPr/>
          </p:nvSpPr>
          <p:spPr>
            <a:xfrm>
              <a:off x="2617438" y="3695093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28"/>
            <p:cNvSpPr/>
            <p:nvPr/>
          </p:nvSpPr>
          <p:spPr>
            <a:xfrm>
              <a:off x="3067186" y="379801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28"/>
            <p:cNvSpPr/>
            <p:nvPr/>
          </p:nvSpPr>
          <p:spPr>
            <a:xfrm>
              <a:off x="3085192" y="419947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28"/>
            <p:cNvSpPr/>
            <p:nvPr/>
          </p:nvSpPr>
          <p:spPr>
            <a:xfrm>
              <a:off x="3385569" y="443355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28"/>
            <p:cNvSpPr/>
            <p:nvPr/>
          </p:nvSpPr>
          <p:spPr>
            <a:xfrm>
              <a:off x="3909061" y="4210899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28"/>
            <p:cNvSpPr/>
            <p:nvPr/>
          </p:nvSpPr>
          <p:spPr>
            <a:xfrm>
              <a:off x="3580160" y="395168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28"/>
            <p:cNvSpPr/>
            <p:nvPr/>
          </p:nvSpPr>
          <p:spPr>
            <a:xfrm>
              <a:off x="3542511" y="3572732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28"/>
            <p:cNvSpPr/>
            <p:nvPr/>
          </p:nvSpPr>
          <p:spPr>
            <a:xfrm>
              <a:off x="3969137" y="3397579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28"/>
            <p:cNvSpPr/>
            <p:nvPr/>
          </p:nvSpPr>
          <p:spPr>
            <a:xfrm>
              <a:off x="2300077" y="3400239"/>
              <a:ext cx="129523" cy="286464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28"/>
            <p:cNvSpPr/>
            <p:nvPr/>
          </p:nvSpPr>
          <p:spPr>
            <a:xfrm>
              <a:off x="4053848" y="394800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28"/>
            <p:cNvSpPr/>
            <p:nvPr/>
          </p:nvSpPr>
          <p:spPr>
            <a:xfrm>
              <a:off x="47449" y="391935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28"/>
            <p:cNvSpPr/>
            <p:nvPr/>
          </p:nvSpPr>
          <p:spPr>
            <a:xfrm>
              <a:off x="4512783" y="3323450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28"/>
            <p:cNvSpPr/>
            <p:nvPr/>
          </p:nvSpPr>
          <p:spPr>
            <a:xfrm>
              <a:off x="5213800" y="3563467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28"/>
            <p:cNvSpPr/>
            <p:nvPr/>
          </p:nvSpPr>
          <p:spPr>
            <a:xfrm>
              <a:off x="5929141" y="3351278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28"/>
            <p:cNvSpPr/>
            <p:nvPr/>
          </p:nvSpPr>
          <p:spPr>
            <a:xfrm>
              <a:off x="6305227" y="3763992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28"/>
            <p:cNvSpPr/>
            <p:nvPr/>
          </p:nvSpPr>
          <p:spPr>
            <a:xfrm>
              <a:off x="6444980" y="3390360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28"/>
            <p:cNvSpPr/>
            <p:nvPr/>
          </p:nvSpPr>
          <p:spPr>
            <a:xfrm>
              <a:off x="7181192" y="3380539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28"/>
            <p:cNvSpPr/>
            <p:nvPr/>
          </p:nvSpPr>
          <p:spPr>
            <a:xfrm>
              <a:off x="7481569" y="3614621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28"/>
            <p:cNvSpPr/>
            <p:nvPr/>
          </p:nvSpPr>
          <p:spPr>
            <a:xfrm>
              <a:off x="7973673" y="3500649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28"/>
            <p:cNvSpPr/>
            <p:nvPr/>
          </p:nvSpPr>
          <p:spPr>
            <a:xfrm>
              <a:off x="4732543" y="3767589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28"/>
            <p:cNvSpPr/>
            <p:nvPr/>
          </p:nvSpPr>
          <p:spPr>
            <a:xfrm>
              <a:off x="4703283" y="447597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28"/>
            <p:cNvSpPr/>
            <p:nvPr/>
          </p:nvSpPr>
          <p:spPr>
            <a:xfrm>
              <a:off x="5067705" y="4190124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28"/>
            <p:cNvSpPr/>
            <p:nvPr/>
          </p:nvSpPr>
          <p:spPr>
            <a:xfrm>
              <a:off x="5365113" y="4316417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28"/>
            <p:cNvSpPr/>
            <p:nvPr/>
          </p:nvSpPr>
          <p:spPr>
            <a:xfrm>
              <a:off x="5654751" y="4259080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28"/>
            <p:cNvSpPr/>
            <p:nvPr/>
          </p:nvSpPr>
          <p:spPr>
            <a:xfrm>
              <a:off x="5467731" y="3897521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28"/>
            <p:cNvSpPr/>
            <p:nvPr/>
          </p:nvSpPr>
          <p:spPr>
            <a:xfrm>
              <a:off x="6217857" y="4030522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28"/>
            <p:cNvSpPr/>
            <p:nvPr/>
          </p:nvSpPr>
          <p:spPr>
            <a:xfrm>
              <a:off x="5866116" y="387111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28"/>
            <p:cNvSpPr/>
            <p:nvPr/>
          </p:nvSpPr>
          <p:spPr>
            <a:xfrm>
              <a:off x="6577205" y="432399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28"/>
            <p:cNvSpPr/>
            <p:nvPr/>
          </p:nvSpPr>
          <p:spPr>
            <a:xfrm>
              <a:off x="6903938" y="4028681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28"/>
            <p:cNvSpPr/>
            <p:nvPr/>
          </p:nvSpPr>
          <p:spPr>
            <a:xfrm>
              <a:off x="7353686" y="4131604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28"/>
            <p:cNvSpPr/>
            <p:nvPr/>
          </p:nvSpPr>
          <p:spPr>
            <a:xfrm>
              <a:off x="7371692" y="4533064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28"/>
            <p:cNvSpPr/>
            <p:nvPr/>
          </p:nvSpPr>
          <p:spPr>
            <a:xfrm>
              <a:off x="7552082" y="48481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28"/>
            <p:cNvSpPr/>
            <p:nvPr/>
          </p:nvSpPr>
          <p:spPr>
            <a:xfrm>
              <a:off x="8198961" y="4775974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28"/>
            <p:cNvSpPr/>
            <p:nvPr/>
          </p:nvSpPr>
          <p:spPr>
            <a:xfrm>
              <a:off x="7866660" y="4285272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28"/>
            <p:cNvSpPr/>
            <p:nvPr/>
          </p:nvSpPr>
          <p:spPr>
            <a:xfrm>
              <a:off x="7829011" y="3906319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28"/>
            <p:cNvSpPr/>
            <p:nvPr/>
          </p:nvSpPr>
          <p:spPr>
            <a:xfrm>
              <a:off x="8255637" y="3731167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28"/>
            <p:cNvSpPr/>
            <p:nvPr/>
          </p:nvSpPr>
          <p:spPr>
            <a:xfrm>
              <a:off x="6586577" y="3733827"/>
              <a:ext cx="129523" cy="286464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28"/>
            <p:cNvSpPr/>
            <p:nvPr/>
          </p:nvSpPr>
          <p:spPr>
            <a:xfrm>
              <a:off x="8340348" y="4281588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28"/>
            <p:cNvSpPr/>
            <p:nvPr/>
          </p:nvSpPr>
          <p:spPr>
            <a:xfrm>
              <a:off x="4333949" y="4252942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28"/>
            <p:cNvSpPr/>
            <p:nvPr/>
          </p:nvSpPr>
          <p:spPr>
            <a:xfrm>
              <a:off x="8827543" y="22814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28"/>
            <p:cNvSpPr/>
            <p:nvPr/>
          </p:nvSpPr>
          <p:spPr>
            <a:xfrm>
              <a:off x="8760683" y="299938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28"/>
            <p:cNvSpPr/>
            <p:nvPr/>
          </p:nvSpPr>
          <p:spPr>
            <a:xfrm>
              <a:off x="8469680" y="3237174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28"/>
            <p:cNvSpPr/>
            <p:nvPr/>
          </p:nvSpPr>
          <p:spPr>
            <a:xfrm>
              <a:off x="8373224" y="2634867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28"/>
            <p:cNvSpPr/>
            <p:nvPr/>
          </p:nvSpPr>
          <p:spPr>
            <a:xfrm>
              <a:off x="8980443" y="344352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28"/>
            <p:cNvSpPr/>
            <p:nvPr/>
          </p:nvSpPr>
          <p:spPr>
            <a:xfrm>
              <a:off x="8836308" y="414238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28"/>
            <p:cNvSpPr/>
            <p:nvPr/>
          </p:nvSpPr>
          <p:spPr>
            <a:xfrm rot="-2086714">
              <a:off x="8464374" y="38515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28"/>
            <p:cNvSpPr/>
            <p:nvPr/>
          </p:nvSpPr>
          <p:spPr>
            <a:xfrm flipH="1">
              <a:off x="8740347" y="492692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28"/>
            <p:cNvSpPr/>
            <p:nvPr/>
          </p:nvSpPr>
          <p:spPr>
            <a:xfrm flipH="1">
              <a:off x="8243290" y="45613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28"/>
            <p:cNvSpPr/>
            <p:nvPr/>
          </p:nvSpPr>
          <p:spPr>
            <a:xfrm flipH="1">
              <a:off x="7936946" y="488254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28"/>
            <p:cNvSpPr/>
            <p:nvPr/>
          </p:nvSpPr>
          <p:spPr>
            <a:xfrm flipH="1">
              <a:off x="7686668" y="449161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28"/>
            <p:cNvSpPr/>
            <p:nvPr/>
          </p:nvSpPr>
          <p:spPr>
            <a:xfrm flipH="1">
              <a:off x="7212430" y="48750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28"/>
            <p:cNvSpPr/>
            <p:nvPr/>
          </p:nvSpPr>
          <p:spPr>
            <a:xfrm flipH="1">
              <a:off x="6908674" y="4545042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28"/>
            <p:cNvSpPr/>
            <p:nvPr/>
          </p:nvSpPr>
          <p:spPr>
            <a:xfrm flipH="1">
              <a:off x="6605946" y="491414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28"/>
            <p:cNvSpPr/>
            <p:nvPr/>
          </p:nvSpPr>
          <p:spPr>
            <a:xfrm flipH="1">
              <a:off x="5947898" y="45028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28"/>
            <p:cNvSpPr/>
            <p:nvPr/>
          </p:nvSpPr>
          <p:spPr>
            <a:xfrm flipH="1">
              <a:off x="6036088" y="49043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28"/>
            <p:cNvSpPr/>
            <p:nvPr/>
          </p:nvSpPr>
          <p:spPr>
            <a:xfrm flipH="1">
              <a:off x="5639294" y="47881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28"/>
            <p:cNvSpPr/>
            <p:nvPr/>
          </p:nvSpPr>
          <p:spPr>
            <a:xfrm flipH="1">
              <a:off x="5176033" y="4920587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28"/>
            <p:cNvSpPr/>
            <p:nvPr/>
          </p:nvSpPr>
          <p:spPr>
            <a:xfrm rot="3152087" flipH="1">
              <a:off x="5357731" y="4664383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28"/>
            <p:cNvSpPr/>
            <p:nvPr/>
          </p:nvSpPr>
          <p:spPr>
            <a:xfrm flipH="1">
              <a:off x="4834986" y="465285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28"/>
            <p:cNvSpPr/>
            <p:nvPr/>
          </p:nvSpPr>
          <p:spPr>
            <a:xfrm flipH="1">
              <a:off x="8812125" y="46242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28"/>
            <p:cNvSpPr/>
            <p:nvPr/>
          </p:nvSpPr>
          <p:spPr>
            <a:xfrm flipH="1">
              <a:off x="3556697" y="484723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28"/>
            <p:cNvSpPr/>
            <p:nvPr/>
          </p:nvSpPr>
          <p:spPr>
            <a:xfrm flipH="1">
              <a:off x="3814165" y="45613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28"/>
            <p:cNvSpPr/>
            <p:nvPr/>
          </p:nvSpPr>
          <p:spPr>
            <a:xfrm flipH="1">
              <a:off x="3230084" y="486399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28"/>
            <p:cNvSpPr/>
            <p:nvPr/>
          </p:nvSpPr>
          <p:spPr>
            <a:xfrm flipH="1">
              <a:off x="3022643" y="4592280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28"/>
            <p:cNvSpPr/>
            <p:nvPr/>
          </p:nvSpPr>
          <p:spPr>
            <a:xfrm flipH="1">
              <a:off x="2634343" y="452294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28"/>
            <p:cNvSpPr/>
            <p:nvPr/>
          </p:nvSpPr>
          <p:spPr>
            <a:xfrm flipH="1">
              <a:off x="2027858" y="456202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28"/>
            <p:cNvSpPr/>
            <p:nvPr/>
          </p:nvSpPr>
          <p:spPr>
            <a:xfrm flipH="1">
              <a:off x="1518773" y="45028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28"/>
            <p:cNvSpPr/>
            <p:nvPr/>
          </p:nvSpPr>
          <p:spPr>
            <a:xfrm flipH="1">
              <a:off x="1606963" y="49043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28"/>
            <p:cNvSpPr/>
            <p:nvPr/>
          </p:nvSpPr>
          <p:spPr>
            <a:xfrm flipH="1">
              <a:off x="931408" y="4939624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28"/>
            <p:cNvSpPr/>
            <p:nvPr/>
          </p:nvSpPr>
          <p:spPr>
            <a:xfrm flipH="1">
              <a:off x="1007844" y="465653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28"/>
            <p:cNvSpPr/>
            <p:nvPr/>
          </p:nvSpPr>
          <p:spPr>
            <a:xfrm rot="1206472" flipH="1">
              <a:off x="472749" y="4743976"/>
              <a:ext cx="315724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28"/>
            <p:cNvSpPr/>
            <p:nvPr/>
          </p:nvSpPr>
          <p:spPr>
            <a:xfrm flipH="1">
              <a:off x="4383000" y="46242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28"/>
            <p:cNvSpPr/>
            <p:nvPr/>
          </p:nvSpPr>
          <p:spPr>
            <a:xfrm flipH="1">
              <a:off x="8467549" y="52913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28"/>
            <p:cNvSpPr/>
            <p:nvPr/>
          </p:nvSpPr>
          <p:spPr>
            <a:xfrm flipH="1">
              <a:off x="6361947" y="4467902"/>
              <a:ext cx="129523" cy="286464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28"/>
            <p:cNvSpPr/>
            <p:nvPr/>
          </p:nvSpPr>
          <p:spPr>
            <a:xfrm flipH="1">
              <a:off x="4665060" y="491372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28"/>
            <p:cNvSpPr/>
            <p:nvPr/>
          </p:nvSpPr>
          <p:spPr>
            <a:xfrm flipH="1">
              <a:off x="4083984" y="482914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28"/>
            <p:cNvSpPr/>
            <p:nvPr/>
          </p:nvSpPr>
          <p:spPr>
            <a:xfrm flipH="1">
              <a:off x="2776968" y="4856528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28"/>
            <p:cNvSpPr/>
            <p:nvPr/>
          </p:nvSpPr>
          <p:spPr>
            <a:xfrm flipH="1">
              <a:off x="2170483" y="4895610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28"/>
            <p:cNvSpPr/>
            <p:nvPr/>
          </p:nvSpPr>
          <p:spPr>
            <a:xfrm flipH="1">
              <a:off x="41597" y="48567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28"/>
            <p:cNvSpPr/>
            <p:nvPr/>
          </p:nvSpPr>
          <p:spPr>
            <a:xfrm flipH="1">
              <a:off x="340190" y="5025424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28"/>
            <p:cNvSpPr/>
            <p:nvPr/>
          </p:nvSpPr>
          <p:spPr>
            <a:xfrm>
              <a:off x="4162249" y="18555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28"/>
            <p:cNvSpPr/>
            <p:nvPr/>
          </p:nvSpPr>
          <p:spPr>
            <a:xfrm>
              <a:off x="4248281" y="82073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28"/>
            <p:cNvSpPr/>
            <p:nvPr/>
          </p:nvSpPr>
          <p:spPr>
            <a:xfrm>
              <a:off x="5873230" y="6592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28"/>
            <p:cNvSpPr/>
            <p:nvPr/>
          </p:nvSpPr>
          <p:spPr>
            <a:xfrm>
              <a:off x="7210806" y="20846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28"/>
            <p:cNvSpPr/>
            <p:nvPr/>
          </p:nvSpPr>
          <p:spPr>
            <a:xfrm>
              <a:off x="5085811" y="782119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28"/>
            <p:cNvSpPr/>
            <p:nvPr/>
          </p:nvSpPr>
          <p:spPr>
            <a:xfrm>
              <a:off x="1539248" y="1385776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28"/>
            <p:cNvSpPr/>
            <p:nvPr/>
          </p:nvSpPr>
          <p:spPr>
            <a:xfrm>
              <a:off x="2663198" y="227160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28"/>
            <p:cNvSpPr/>
            <p:nvPr/>
          </p:nvSpPr>
          <p:spPr>
            <a:xfrm>
              <a:off x="6982574" y="2168142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86" name="Google Shape;2786;p28"/>
          <p:cNvSpPr/>
          <p:nvPr/>
        </p:nvSpPr>
        <p:spPr>
          <a:xfrm flipH="1">
            <a:off x="685800" y="457200"/>
            <a:ext cx="7772400" cy="422760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87" name="Google Shape;2787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88" name="Google Shape;2788;p28"/>
          <p:cNvSpPr txBox="1">
            <a:spLocks noGrp="1"/>
          </p:cNvSpPr>
          <p:nvPr>
            <p:ph type="title"/>
          </p:nvPr>
        </p:nvSpPr>
        <p:spPr>
          <a:xfrm>
            <a:off x="5549625" y="1958750"/>
            <a:ext cx="2298300" cy="128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3">
  <p:cSld name="CUSTOM_12_1_2_1">
    <p:bg>
      <p:bgPr>
        <a:solidFill>
          <a:schemeClr val="lt2"/>
        </a:solidFill>
        <a:effectLst/>
      </p:bgPr>
    </p:bg>
    <p:spTree>
      <p:nvGrpSpPr>
        <p:cNvPr id="1" name="Shape 2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7" name="Google Shape;2857;p30"/>
          <p:cNvGrpSpPr/>
          <p:nvPr/>
        </p:nvGrpSpPr>
        <p:grpSpPr>
          <a:xfrm>
            <a:off x="-143051" y="-12371"/>
            <a:ext cx="9300161" cy="5620495"/>
            <a:chOff x="-143051" y="-12371"/>
            <a:chExt cx="9300161" cy="5620495"/>
          </a:xfrm>
        </p:grpSpPr>
        <p:sp>
          <p:nvSpPr>
            <p:cNvPr id="2858" name="Google Shape;2858;p30"/>
            <p:cNvSpPr/>
            <p:nvPr/>
          </p:nvSpPr>
          <p:spPr>
            <a:xfrm>
              <a:off x="274593" y="2405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0"/>
            <p:cNvSpPr/>
            <p:nvPr/>
          </p:nvSpPr>
          <p:spPr>
            <a:xfrm>
              <a:off x="245333" y="73243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0"/>
            <p:cNvSpPr/>
            <p:nvPr/>
          </p:nvSpPr>
          <p:spPr>
            <a:xfrm>
              <a:off x="609755" y="4465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0"/>
            <p:cNvSpPr/>
            <p:nvPr/>
          </p:nvSpPr>
          <p:spPr>
            <a:xfrm>
              <a:off x="946350" y="972455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30"/>
            <p:cNvSpPr/>
            <p:nvPr/>
          </p:nvSpPr>
          <p:spPr>
            <a:xfrm>
              <a:off x="1196801" y="515543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30"/>
            <p:cNvSpPr/>
            <p:nvPr/>
          </p:nvSpPr>
          <p:spPr>
            <a:xfrm>
              <a:off x="1247906" y="121058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0"/>
            <p:cNvSpPr/>
            <p:nvPr/>
          </p:nvSpPr>
          <p:spPr>
            <a:xfrm>
              <a:off x="1759907" y="286985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30"/>
            <p:cNvSpPr/>
            <p:nvPr/>
          </p:nvSpPr>
          <p:spPr>
            <a:xfrm>
              <a:off x="1661691" y="7602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30"/>
            <p:cNvSpPr/>
            <p:nvPr/>
          </p:nvSpPr>
          <p:spPr>
            <a:xfrm>
              <a:off x="2037777" y="1172980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0"/>
            <p:cNvSpPr/>
            <p:nvPr/>
          </p:nvSpPr>
          <p:spPr>
            <a:xfrm>
              <a:off x="2177530" y="79934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0"/>
            <p:cNvSpPr/>
            <p:nvPr/>
          </p:nvSpPr>
          <p:spPr>
            <a:xfrm>
              <a:off x="2445988" y="285143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30"/>
            <p:cNvSpPr/>
            <p:nvPr/>
          </p:nvSpPr>
          <p:spPr>
            <a:xfrm>
              <a:off x="2895736" y="3880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30"/>
            <p:cNvSpPr/>
            <p:nvPr/>
          </p:nvSpPr>
          <p:spPr>
            <a:xfrm>
              <a:off x="2913742" y="7895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0"/>
            <p:cNvSpPr/>
            <p:nvPr/>
          </p:nvSpPr>
          <p:spPr>
            <a:xfrm>
              <a:off x="3214119" y="102360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0"/>
            <p:cNvSpPr/>
            <p:nvPr/>
          </p:nvSpPr>
          <p:spPr>
            <a:xfrm>
              <a:off x="3706223" y="909637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0"/>
            <p:cNvSpPr/>
            <p:nvPr/>
          </p:nvSpPr>
          <p:spPr>
            <a:xfrm>
              <a:off x="3408710" y="54173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0"/>
            <p:cNvSpPr/>
            <p:nvPr/>
          </p:nvSpPr>
          <p:spPr>
            <a:xfrm>
              <a:off x="3371061" y="162782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0"/>
            <p:cNvSpPr/>
            <p:nvPr/>
          </p:nvSpPr>
          <p:spPr>
            <a:xfrm>
              <a:off x="3797687" y="-12371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0"/>
            <p:cNvSpPr/>
            <p:nvPr/>
          </p:nvSpPr>
          <p:spPr>
            <a:xfrm>
              <a:off x="2128627" y="-9711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0"/>
            <p:cNvSpPr/>
            <p:nvPr/>
          </p:nvSpPr>
          <p:spPr>
            <a:xfrm>
              <a:off x="3882398" y="53805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0"/>
            <p:cNvSpPr/>
            <p:nvPr/>
          </p:nvSpPr>
          <p:spPr>
            <a:xfrm>
              <a:off x="-124001" y="5094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0"/>
            <p:cNvSpPr/>
            <p:nvPr/>
          </p:nvSpPr>
          <p:spPr>
            <a:xfrm>
              <a:off x="4703718" y="2405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0"/>
            <p:cNvSpPr/>
            <p:nvPr/>
          </p:nvSpPr>
          <p:spPr>
            <a:xfrm>
              <a:off x="4674458" y="73243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0"/>
            <p:cNvSpPr/>
            <p:nvPr/>
          </p:nvSpPr>
          <p:spPr>
            <a:xfrm>
              <a:off x="5038880" y="4465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0"/>
            <p:cNvSpPr/>
            <p:nvPr/>
          </p:nvSpPr>
          <p:spPr>
            <a:xfrm>
              <a:off x="5375475" y="972455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0"/>
            <p:cNvSpPr/>
            <p:nvPr/>
          </p:nvSpPr>
          <p:spPr>
            <a:xfrm>
              <a:off x="5625926" y="515543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0"/>
            <p:cNvSpPr/>
            <p:nvPr/>
          </p:nvSpPr>
          <p:spPr>
            <a:xfrm>
              <a:off x="5438906" y="15398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0"/>
            <p:cNvSpPr/>
            <p:nvPr/>
          </p:nvSpPr>
          <p:spPr>
            <a:xfrm>
              <a:off x="6189032" y="286985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0"/>
            <p:cNvSpPr/>
            <p:nvPr/>
          </p:nvSpPr>
          <p:spPr>
            <a:xfrm>
              <a:off x="6090816" y="7602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0"/>
            <p:cNvSpPr/>
            <p:nvPr/>
          </p:nvSpPr>
          <p:spPr>
            <a:xfrm>
              <a:off x="6606655" y="79934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0"/>
            <p:cNvSpPr/>
            <p:nvPr/>
          </p:nvSpPr>
          <p:spPr>
            <a:xfrm>
              <a:off x="6875113" y="285143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0"/>
            <p:cNvSpPr/>
            <p:nvPr/>
          </p:nvSpPr>
          <p:spPr>
            <a:xfrm>
              <a:off x="7324861" y="3880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0"/>
            <p:cNvSpPr/>
            <p:nvPr/>
          </p:nvSpPr>
          <p:spPr>
            <a:xfrm>
              <a:off x="7342867" y="7895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0"/>
            <p:cNvSpPr/>
            <p:nvPr/>
          </p:nvSpPr>
          <p:spPr>
            <a:xfrm>
              <a:off x="7643244" y="102360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0"/>
            <p:cNvSpPr/>
            <p:nvPr/>
          </p:nvSpPr>
          <p:spPr>
            <a:xfrm>
              <a:off x="8135348" y="909637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0"/>
            <p:cNvSpPr/>
            <p:nvPr/>
          </p:nvSpPr>
          <p:spPr>
            <a:xfrm>
              <a:off x="7837835" y="54173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0"/>
            <p:cNvSpPr/>
            <p:nvPr/>
          </p:nvSpPr>
          <p:spPr>
            <a:xfrm>
              <a:off x="7800186" y="162782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0"/>
            <p:cNvSpPr/>
            <p:nvPr/>
          </p:nvSpPr>
          <p:spPr>
            <a:xfrm>
              <a:off x="8226812" y="-12371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0"/>
            <p:cNvSpPr/>
            <p:nvPr/>
          </p:nvSpPr>
          <p:spPr>
            <a:xfrm>
              <a:off x="6557752" y="-9711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0"/>
            <p:cNvSpPr/>
            <p:nvPr/>
          </p:nvSpPr>
          <p:spPr>
            <a:xfrm rot="-1206472">
              <a:off x="8244636" y="629176"/>
              <a:ext cx="315724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0"/>
            <p:cNvSpPr/>
            <p:nvPr/>
          </p:nvSpPr>
          <p:spPr>
            <a:xfrm rot="-1796623">
              <a:off x="4305124" y="509405"/>
              <a:ext cx="344986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0"/>
            <p:cNvSpPr/>
            <p:nvPr/>
          </p:nvSpPr>
          <p:spPr>
            <a:xfrm>
              <a:off x="465093" y="11765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0"/>
            <p:cNvSpPr/>
            <p:nvPr/>
          </p:nvSpPr>
          <p:spPr>
            <a:xfrm>
              <a:off x="435833" y="18849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0"/>
            <p:cNvSpPr/>
            <p:nvPr/>
          </p:nvSpPr>
          <p:spPr>
            <a:xfrm>
              <a:off x="800255" y="1599112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0"/>
            <p:cNvSpPr/>
            <p:nvPr/>
          </p:nvSpPr>
          <p:spPr>
            <a:xfrm>
              <a:off x="1136850" y="2124980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0"/>
            <p:cNvSpPr/>
            <p:nvPr/>
          </p:nvSpPr>
          <p:spPr>
            <a:xfrm>
              <a:off x="1387301" y="166806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0"/>
            <p:cNvSpPr/>
            <p:nvPr/>
          </p:nvSpPr>
          <p:spPr>
            <a:xfrm>
              <a:off x="1200281" y="1306508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0"/>
            <p:cNvSpPr/>
            <p:nvPr/>
          </p:nvSpPr>
          <p:spPr>
            <a:xfrm>
              <a:off x="2152820" y="1564560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0"/>
            <p:cNvSpPr/>
            <p:nvPr/>
          </p:nvSpPr>
          <p:spPr>
            <a:xfrm>
              <a:off x="1852191" y="191279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30"/>
            <p:cNvSpPr/>
            <p:nvPr/>
          </p:nvSpPr>
          <p:spPr>
            <a:xfrm>
              <a:off x="2368030" y="195187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0"/>
            <p:cNvSpPr/>
            <p:nvPr/>
          </p:nvSpPr>
          <p:spPr>
            <a:xfrm>
              <a:off x="2636488" y="1437668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0"/>
            <p:cNvSpPr/>
            <p:nvPr/>
          </p:nvSpPr>
          <p:spPr>
            <a:xfrm>
              <a:off x="3086236" y="1540591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0"/>
            <p:cNvSpPr/>
            <p:nvPr/>
          </p:nvSpPr>
          <p:spPr>
            <a:xfrm>
              <a:off x="3104242" y="1942051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0"/>
            <p:cNvSpPr/>
            <p:nvPr/>
          </p:nvSpPr>
          <p:spPr>
            <a:xfrm>
              <a:off x="3404619" y="21761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0"/>
            <p:cNvSpPr/>
            <p:nvPr/>
          </p:nvSpPr>
          <p:spPr>
            <a:xfrm>
              <a:off x="3896723" y="2062162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0"/>
            <p:cNvSpPr/>
            <p:nvPr/>
          </p:nvSpPr>
          <p:spPr>
            <a:xfrm>
              <a:off x="3599210" y="1694259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0"/>
            <p:cNvSpPr/>
            <p:nvPr/>
          </p:nvSpPr>
          <p:spPr>
            <a:xfrm>
              <a:off x="3561561" y="1315307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0"/>
            <p:cNvSpPr/>
            <p:nvPr/>
          </p:nvSpPr>
          <p:spPr>
            <a:xfrm>
              <a:off x="3988187" y="1140154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0"/>
            <p:cNvSpPr/>
            <p:nvPr/>
          </p:nvSpPr>
          <p:spPr>
            <a:xfrm>
              <a:off x="2319127" y="1142814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0"/>
            <p:cNvSpPr/>
            <p:nvPr/>
          </p:nvSpPr>
          <p:spPr>
            <a:xfrm>
              <a:off x="4072898" y="1690576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0"/>
            <p:cNvSpPr/>
            <p:nvPr/>
          </p:nvSpPr>
          <p:spPr>
            <a:xfrm>
              <a:off x="66499" y="16619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0"/>
            <p:cNvSpPr/>
            <p:nvPr/>
          </p:nvSpPr>
          <p:spPr>
            <a:xfrm>
              <a:off x="4531833" y="106602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0"/>
            <p:cNvSpPr/>
            <p:nvPr/>
          </p:nvSpPr>
          <p:spPr>
            <a:xfrm>
              <a:off x="5232850" y="130604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0"/>
            <p:cNvSpPr/>
            <p:nvPr/>
          </p:nvSpPr>
          <p:spPr>
            <a:xfrm>
              <a:off x="5948191" y="1093853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0"/>
            <p:cNvSpPr/>
            <p:nvPr/>
          </p:nvSpPr>
          <p:spPr>
            <a:xfrm>
              <a:off x="6324277" y="1506567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0"/>
            <p:cNvSpPr/>
            <p:nvPr/>
          </p:nvSpPr>
          <p:spPr>
            <a:xfrm>
              <a:off x="6464030" y="1132935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0"/>
            <p:cNvSpPr/>
            <p:nvPr/>
          </p:nvSpPr>
          <p:spPr>
            <a:xfrm>
              <a:off x="7200242" y="1123114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0"/>
            <p:cNvSpPr/>
            <p:nvPr/>
          </p:nvSpPr>
          <p:spPr>
            <a:xfrm>
              <a:off x="7500619" y="1357196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0"/>
            <p:cNvSpPr/>
            <p:nvPr/>
          </p:nvSpPr>
          <p:spPr>
            <a:xfrm>
              <a:off x="7992723" y="1243224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0"/>
            <p:cNvSpPr/>
            <p:nvPr/>
          </p:nvSpPr>
          <p:spPr>
            <a:xfrm>
              <a:off x="4751593" y="1510164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0"/>
            <p:cNvSpPr/>
            <p:nvPr/>
          </p:nvSpPr>
          <p:spPr>
            <a:xfrm>
              <a:off x="4722333" y="2218550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0"/>
            <p:cNvSpPr/>
            <p:nvPr/>
          </p:nvSpPr>
          <p:spPr>
            <a:xfrm>
              <a:off x="5086755" y="1932699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0"/>
            <p:cNvSpPr/>
            <p:nvPr/>
          </p:nvSpPr>
          <p:spPr>
            <a:xfrm>
              <a:off x="5423350" y="2458567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30"/>
            <p:cNvSpPr/>
            <p:nvPr/>
          </p:nvSpPr>
          <p:spPr>
            <a:xfrm>
              <a:off x="5673801" y="2001655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30"/>
            <p:cNvSpPr/>
            <p:nvPr/>
          </p:nvSpPr>
          <p:spPr>
            <a:xfrm>
              <a:off x="5486781" y="1640096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30"/>
            <p:cNvSpPr/>
            <p:nvPr/>
          </p:nvSpPr>
          <p:spPr>
            <a:xfrm>
              <a:off x="6236907" y="1773097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30"/>
            <p:cNvSpPr/>
            <p:nvPr/>
          </p:nvSpPr>
          <p:spPr>
            <a:xfrm>
              <a:off x="6082928" y="21464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30"/>
            <p:cNvSpPr/>
            <p:nvPr/>
          </p:nvSpPr>
          <p:spPr>
            <a:xfrm>
              <a:off x="6489805" y="2433385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30"/>
            <p:cNvSpPr/>
            <p:nvPr/>
          </p:nvSpPr>
          <p:spPr>
            <a:xfrm>
              <a:off x="6922988" y="1771256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30"/>
            <p:cNvSpPr/>
            <p:nvPr/>
          </p:nvSpPr>
          <p:spPr>
            <a:xfrm>
              <a:off x="7372736" y="1874179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30"/>
            <p:cNvSpPr/>
            <p:nvPr/>
          </p:nvSpPr>
          <p:spPr>
            <a:xfrm>
              <a:off x="6581117" y="1970839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30"/>
            <p:cNvSpPr/>
            <p:nvPr/>
          </p:nvSpPr>
          <p:spPr>
            <a:xfrm>
              <a:off x="8689294" y="438255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30"/>
            <p:cNvSpPr/>
            <p:nvPr/>
          </p:nvSpPr>
          <p:spPr>
            <a:xfrm>
              <a:off x="8183223" y="2395749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30"/>
            <p:cNvSpPr/>
            <p:nvPr/>
          </p:nvSpPr>
          <p:spPr>
            <a:xfrm>
              <a:off x="7885710" y="2027847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30"/>
            <p:cNvSpPr/>
            <p:nvPr/>
          </p:nvSpPr>
          <p:spPr>
            <a:xfrm>
              <a:off x="7848061" y="1648894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30"/>
            <p:cNvSpPr/>
            <p:nvPr/>
          </p:nvSpPr>
          <p:spPr>
            <a:xfrm>
              <a:off x="8274687" y="1473742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30"/>
            <p:cNvSpPr/>
            <p:nvPr/>
          </p:nvSpPr>
          <p:spPr>
            <a:xfrm>
              <a:off x="6770239" y="1367202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30"/>
            <p:cNvSpPr/>
            <p:nvPr/>
          </p:nvSpPr>
          <p:spPr>
            <a:xfrm>
              <a:off x="8359398" y="2024163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30"/>
            <p:cNvSpPr/>
            <p:nvPr/>
          </p:nvSpPr>
          <p:spPr>
            <a:xfrm>
              <a:off x="4352999" y="1995517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30"/>
            <p:cNvSpPr/>
            <p:nvPr/>
          </p:nvSpPr>
          <p:spPr>
            <a:xfrm>
              <a:off x="8808993" y="335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30"/>
            <p:cNvSpPr/>
            <p:nvPr/>
          </p:nvSpPr>
          <p:spPr>
            <a:xfrm>
              <a:off x="8779733" y="7419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30"/>
            <p:cNvSpPr/>
            <p:nvPr/>
          </p:nvSpPr>
          <p:spPr>
            <a:xfrm>
              <a:off x="8488730" y="979749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30"/>
            <p:cNvSpPr/>
            <p:nvPr/>
          </p:nvSpPr>
          <p:spPr>
            <a:xfrm>
              <a:off x="8344774" y="28697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30"/>
            <p:cNvSpPr/>
            <p:nvPr/>
          </p:nvSpPr>
          <p:spPr>
            <a:xfrm>
              <a:off x="8999493" y="118610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30"/>
            <p:cNvSpPr/>
            <p:nvPr/>
          </p:nvSpPr>
          <p:spPr>
            <a:xfrm>
              <a:off x="8855358" y="18849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30"/>
            <p:cNvSpPr/>
            <p:nvPr/>
          </p:nvSpPr>
          <p:spPr>
            <a:xfrm rot="-2086714">
              <a:off x="8483424" y="15941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30"/>
            <p:cNvSpPr/>
            <p:nvPr/>
          </p:nvSpPr>
          <p:spPr>
            <a:xfrm>
              <a:off x="255543" y="22814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30"/>
            <p:cNvSpPr/>
            <p:nvPr/>
          </p:nvSpPr>
          <p:spPr>
            <a:xfrm>
              <a:off x="226283" y="29898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30"/>
            <p:cNvSpPr/>
            <p:nvPr/>
          </p:nvSpPr>
          <p:spPr>
            <a:xfrm>
              <a:off x="590705" y="2704012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30"/>
            <p:cNvSpPr/>
            <p:nvPr/>
          </p:nvSpPr>
          <p:spPr>
            <a:xfrm>
              <a:off x="927300" y="3229880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30"/>
            <p:cNvSpPr/>
            <p:nvPr/>
          </p:nvSpPr>
          <p:spPr>
            <a:xfrm>
              <a:off x="1177751" y="277296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30"/>
            <p:cNvSpPr/>
            <p:nvPr/>
          </p:nvSpPr>
          <p:spPr>
            <a:xfrm>
              <a:off x="990731" y="2411408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30"/>
            <p:cNvSpPr/>
            <p:nvPr/>
          </p:nvSpPr>
          <p:spPr>
            <a:xfrm>
              <a:off x="1740857" y="2544410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30"/>
            <p:cNvSpPr/>
            <p:nvPr/>
          </p:nvSpPr>
          <p:spPr>
            <a:xfrm>
              <a:off x="1642641" y="301769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30"/>
            <p:cNvSpPr/>
            <p:nvPr/>
          </p:nvSpPr>
          <p:spPr>
            <a:xfrm>
              <a:off x="2018727" y="3430405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30"/>
            <p:cNvSpPr/>
            <p:nvPr/>
          </p:nvSpPr>
          <p:spPr>
            <a:xfrm>
              <a:off x="2158480" y="305677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30"/>
            <p:cNvSpPr/>
            <p:nvPr/>
          </p:nvSpPr>
          <p:spPr>
            <a:xfrm>
              <a:off x="2426938" y="2542568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30"/>
            <p:cNvSpPr/>
            <p:nvPr/>
          </p:nvSpPr>
          <p:spPr>
            <a:xfrm>
              <a:off x="2876686" y="2645491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30"/>
            <p:cNvSpPr/>
            <p:nvPr/>
          </p:nvSpPr>
          <p:spPr>
            <a:xfrm>
              <a:off x="2894692" y="3046951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30"/>
            <p:cNvSpPr/>
            <p:nvPr/>
          </p:nvSpPr>
          <p:spPr>
            <a:xfrm>
              <a:off x="3195069" y="32810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30"/>
            <p:cNvSpPr/>
            <p:nvPr/>
          </p:nvSpPr>
          <p:spPr>
            <a:xfrm>
              <a:off x="3687173" y="3167062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30"/>
            <p:cNvSpPr/>
            <p:nvPr/>
          </p:nvSpPr>
          <p:spPr>
            <a:xfrm>
              <a:off x="3389660" y="2799159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30"/>
            <p:cNvSpPr/>
            <p:nvPr/>
          </p:nvSpPr>
          <p:spPr>
            <a:xfrm>
              <a:off x="3352011" y="2420207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30"/>
            <p:cNvSpPr/>
            <p:nvPr/>
          </p:nvSpPr>
          <p:spPr>
            <a:xfrm>
              <a:off x="3778637" y="2245054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30"/>
            <p:cNvSpPr/>
            <p:nvPr/>
          </p:nvSpPr>
          <p:spPr>
            <a:xfrm>
              <a:off x="2109577" y="2247714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30"/>
            <p:cNvSpPr/>
            <p:nvPr/>
          </p:nvSpPr>
          <p:spPr>
            <a:xfrm>
              <a:off x="3863348" y="2795476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30"/>
            <p:cNvSpPr/>
            <p:nvPr/>
          </p:nvSpPr>
          <p:spPr>
            <a:xfrm>
              <a:off x="-143051" y="27668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30"/>
            <p:cNvSpPr/>
            <p:nvPr/>
          </p:nvSpPr>
          <p:spPr>
            <a:xfrm>
              <a:off x="169705" y="4433614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30"/>
            <p:cNvSpPr/>
            <p:nvPr/>
          </p:nvSpPr>
          <p:spPr>
            <a:xfrm>
              <a:off x="4655408" y="29898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30"/>
            <p:cNvSpPr/>
            <p:nvPr/>
          </p:nvSpPr>
          <p:spPr>
            <a:xfrm>
              <a:off x="5019830" y="2704012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30"/>
            <p:cNvSpPr/>
            <p:nvPr/>
          </p:nvSpPr>
          <p:spPr>
            <a:xfrm>
              <a:off x="5356425" y="3229880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30"/>
            <p:cNvSpPr/>
            <p:nvPr/>
          </p:nvSpPr>
          <p:spPr>
            <a:xfrm>
              <a:off x="5606876" y="277296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30"/>
            <p:cNvSpPr/>
            <p:nvPr/>
          </p:nvSpPr>
          <p:spPr>
            <a:xfrm>
              <a:off x="5216181" y="227778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30"/>
            <p:cNvSpPr/>
            <p:nvPr/>
          </p:nvSpPr>
          <p:spPr>
            <a:xfrm>
              <a:off x="6169982" y="2544410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30"/>
            <p:cNvSpPr/>
            <p:nvPr/>
          </p:nvSpPr>
          <p:spPr>
            <a:xfrm>
              <a:off x="6071766" y="301769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30"/>
            <p:cNvSpPr/>
            <p:nvPr/>
          </p:nvSpPr>
          <p:spPr>
            <a:xfrm>
              <a:off x="6587605" y="305677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30"/>
            <p:cNvSpPr/>
            <p:nvPr/>
          </p:nvSpPr>
          <p:spPr>
            <a:xfrm>
              <a:off x="6856063" y="2542568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30"/>
            <p:cNvSpPr/>
            <p:nvPr/>
          </p:nvSpPr>
          <p:spPr>
            <a:xfrm>
              <a:off x="7305811" y="2645491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30"/>
            <p:cNvSpPr/>
            <p:nvPr/>
          </p:nvSpPr>
          <p:spPr>
            <a:xfrm>
              <a:off x="7323817" y="3046951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30"/>
            <p:cNvSpPr/>
            <p:nvPr/>
          </p:nvSpPr>
          <p:spPr>
            <a:xfrm>
              <a:off x="7624194" y="32810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30"/>
            <p:cNvSpPr/>
            <p:nvPr/>
          </p:nvSpPr>
          <p:spPr>
            <a:xfrm>
              <a:off x="8116298" y="3167062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30"/>
            <p:cNvSpPr/>
            <p:nvPr/>
          </p:nvSpPr>
          <p:spPr>
            <a:xfrm>
              <a:off x="7818785" y="2799159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30"/>
            <p:cNvSpPr/>
            <p:nvPr/>
          </p:nvSpPr>
          <p:spPr>
            <a:xfrm>
              <a:off x="7781136" y="2420207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30"/>
            <p:cNvSpPr/>
            <p:nvPr/>
          </p:nvSpPr>
          <p:spPr>
            <a:xfrm>
              <a:off x="8452812" y="4629654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30"/>
            <p:cNvSpPr/>
            <p:nvPr/>
          </p:nvSpPr>
          <p:spPr>
            <a:xfrm>
              <a:off x="5899902" y="1563402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30"/>
            <p:cNvSpPr/>
            <p:nvPr/>
          </p:nvSpPr>
          <p:spPr>
            <a:xfrm rot="-1206472">
              <a:off x="8225586" y="2886601"/>
              <a:ext cx="315724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30"/>
            <p:cNvSpPr/>
            <p:nvPr/>
          </p:nvSpPr>
          <p:spPr>
            <a:xfrm>
              <a:off x="4286074" y="27668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30"/>
            <p:cNvSpPr/>
            <p:nvPr/>
          </p:nvSpPr>
          <p:spPr>
            <a:xfrm>
              <a:off x="446043" y="343400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30"/>
            <p:cNvSpPr/>
            <p:nvPr/>
          </p:nvSpPr>
          <p:spPr>
            <a:xfrm>
              <a:off x="416783" y="414238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30"/>
            <p:cNvSpPr/>
            <p:nvPr/>
          </p:nvSpPr>
          <p:spPr>
            <a:xfrm>
              <a:off x="781205" y="385653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30"/>
            <p:cNvSpPr/>
            <p:nvPr/>
          </p:nvSpPr>
          <p:spPr>
            <a:xfrm>
              <a:off x="1117800" y="4382405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30"/>
            <p:cNvSpPr/>
            <p:nvPr/>
          </p:nvSpPr>
          <p:spPr>
            <a:xfrm>
              <a:off x="1368251" y="3925493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30"/>
            <p:cNvSpPr/>
            <p:nvPr/>
          </p:nvSpPr>
          <p:spPr>
            <a:xfrm>
              <a:off x="1181231" y="356393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30"/>
            <p:cNvSpPr/>
            <p:nvPr/>
          </p:nvSpPr>
          <p:spPr>
            <a:xfrm>
              <a:off x="1931357" y="3696935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30"/>
            <p:cNvSpPr/>
            <p:nvPr/>
          </p:nvSpPr>
          <p:spPr>
            <a:xfrm>
              <a:off x="1833141" y="417021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30"/>
            <p:cNvSpPr/>
            <p:nvPr/>
          </p:nvSpPr>
          <p:spPr>
            <a:xfrm>
              <a:off x="2348980" y="420929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30"/>
            <p:cNvSpPr/>
            <p:nvPr/>
          </p:nvSpPr>
          <p:spPr>
            <a:xfrm>
              <a:off x="2617438" y="3695093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30"/>
            <p:cNvSpPr/>
            <p:nvPr/>
          </p:nvSpPr>
          <p:spPr>
            <a:xfrm>
              <a:off x="3067186" y="379801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30"/>
            <p:cNvSpPr/>
            <p:nvPr/>
          </p:nvSpPr>
          <p:spPr>
            <a:xfrm>
              <a:off x="3085192" y="419947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30"/>
            <p:cNvSpPr/>
            <p:nvPr/>
          </p:nvSpPr>
          <p:spPr>
            <a:xfrm>
              <a:off x="3385569" y="443355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30"/>
            <p:cNvSpPr/>
            <p:nvPr/>
          </p:nvSpPr>
          <p:spPr>
            <a:xfrm>
              <a:off x="3909061" y="4210899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30"/>
            <p:cNvSpPr/>
            <p:nvPr/>
          </p:nvSpPr>
          <p:spPr>
            <a:xfrm>
              <a:off x="3580160" y="395168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30"/>
            <p:cNvSpPr/>
            <p:nvPr/>
          </p:nvSpPr>
          <p:spPr>
            <a:xfrm>
              <a:off x="3542511" y="3572732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30"/>
            <p:cNvSpPr/>
            <p:nvPr/>
          </p:nvSpPr>
          <p:spPr>
            <a:xfrm>
              <a:off x="3969137" y="3397579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30"/>
            <p:cNvSpPr/>
            <p:nvPr/>
          </p:nvSpPr>
          <p:spPr>
            <a:xfrm>
              <a:off x="2300077" y="3400239"/>
              <a:ext cx="129523" cy="286464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30"/>
            <p:cNvSpPr/>
            <p:nvPr/>
          </p:nvSpPr>
          <p:spPr>
            <a:xfrm>
              <a:off x="4053848" y="394800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30"/>
            <p:cNvSpPr/>
            <p:nvPr/>
          </p:nvSpPr>
          <p:spPr>
            <a:xfrm>
              <a:off x="47449" y="391935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30"/>
            <p:cNvSpPr/>
            <p:nvPr/>
          </p:nvSpPr>
          <p:spPr>
            <a:xfrm>
              <a:off x="4512783" y="3323450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30"/>
            <p:cNvSpPr/>
            <p:nvPr/>
          </p:nvSpPr>
          <p:spPr>
            <a:xfrm>
              <a:off x="5213800" y="3563467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30"/>
            <p:cNvSpPr/>
            <p:nvPr/>
          </p:nvSpPr>
          <p:spPr>
            <a:xfrm>
              <a:off x="5929141" y="3351278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30"/>
            <p:cNvSpPr/>
            <p:nvPr/>
          </p:nvSpPr>
          <p:spPr>
            <a:xfrm>
              <a:off x="6305227" y="3763992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30"/>
            <p:cNvSpPr/>
            <p:nvPr/>
          </p:nvSpPr>
          <p:spPr>
            <a:xfrm>
              <a:off x="6444980" y="3390360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30"/>
            <p:cNvSpPr/>
            <p:nvPr/>
          </p:nvSpPr>
          <p:spPr>
            <a:xfrm>
              <a:off x="7181192" y="3380539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30"/>
            <p:cNvSpPr/>
            <p:nvPr/>
          </p:nvSpPr>
          <p:spPr>
            <a:xfrm>
              <a:off x="7481569" y="3614621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30"/>
            <p:cNvSpPr/>
            <p:nvPr/>
          </p:nvSpPr>
          <p:spPr>
            <a:xfrm>
              <a:off x="7973673" y="3500649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30"/>
            <p:cNvSpPr/>
            <p:nvPr/>
          </p:nvSpPr>
          <p:spPr>
            <a:xfrm>
              <a:off x="4732543" y="3767589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30"/>
            <p:cNvSpPr/>
            <p:nvPr/>
          </p:nvSpPr>
          <p:spPr>
            <a:xfrm>
              <a:off x="4703283" y="447597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30"/>
            <p:cNvSpPr/>
            <p:nvPr/>
          </p:nvSpPr>
          <p:spPr>
            <a:xfrm>
              <a:off x="5067705" y="4190124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30"/>
            <p:cNvSpPr/>
            <p:nvPr/>
          </p:nvSpPr>
          <p:spPr>
            <a:xfrm>
              <a:off x="5365113" y="4316417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30"/>
            <p:cNvSpPr/>
            <p:nvPr/>
          </p:nvSpPr>
          <p:spPr>
            <a:xfrm>
              <a:off x="5654751" y="4259080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30"/>
            <p:cNvSpPr/>
            <p:nvPr/>
          </p:nvSpPr>
          <p:spPr>
            <a:xfrm>
              <a:off x="5467731" y="3897521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30"/>
            <p:cNvSpPr/>
            <p:nvPr/>
          </p:nvSpPr>
          <p:spPr>
            <a:xfrm>
              <a:off x="6217857" y="4030522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30"/>
            <p:cNvSpPr/>
            <p:nvPr/>
          </p:nvSpPr>
          <p:spPr>
            <a:xfrm>
              <a:off x="5866116" y="387111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30"/>
            <p:cNvSpPr/>
            <p:nvPr/>
          </p:nvSpPr>
          <p:spPr>
            <a:xfrm>
              <a:off x="6577205" y="432399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30"/>
            <p:cNvSpPr/>
            <p:nvPr/>
          </p:nvSpPr>
          <p:spPr>
            <a:xfrm>
              <a:off x="6903938" y="4028681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30"/>
            <p:cNvSpPr/>
            <p:nvPr/>
          </p:nvSpPr>
          <p:spPr>
            <a:xfrm>
              <a:off x="7353686" y="4131604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30"/>
            <p:cNvSpPr/>
            <p:nvPr/>
          </p:nvSpPr>
          <p:spPr>
            <a:xfrm>
              <a:off x="7371692" y="4533064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30"/>
            <p:cNvSpPr/>
            <p:nvPr/>
          </p:nvSpPr>
          <p:spPr>
            <a:xfrm>
              <a:off x="7552082" y="48481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30"/>
            <p:cNvSpPr/>
            <p:nvPr/>
          </p:nvSpPr>
          <p:spPr>
            <a:xfrm>
              <a:off x="8198961" y="4775974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30"/>
            <p:cNvSpPr/>
            <p:nvPr/>
          </p:nvSpPr>
          <p:spPr>
            <a:xfrm>
              <a:off x="7866660" y="4285272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30"/>
            <p:cNvSpPr/>
            <p:nvPr/>
          </p:nvSpPr>
          <p:spPr>
            <a:xfrm>
              <a:off x="7829011" y="3906319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30"/>
            <p:cNvSpPr/>
            <p:nvPr/>
          </p:nvSpPr>
          <p:spPr>
            <a:xfrm>
              <a:off x="8255637" y="3731167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30"/>
            <p:cNvSpPr/>
            <p:nvPr/>
          </p:nvSpPr>
          <p:spPr>
            <a:xfrm>
              <a:off x="6586577" y="3733827"/>
              <a:ext cx="129523" cy="286464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30"/>
            <p:cNvSpPr/>
            <p:nvPr/>
          </p:nvSpPr>
          <p:spPr>
            <a:xfrm>
              <a:off x="8340348" y="4281588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30"/>
            <p:cNvSpPr/>
            <p:nvPr/>
          </p:nvSpPr>
          <p:spPr>
            <a:xfrm>
              <a:off x="4333949" y="4252942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30"/>
            <p:cNvSpPr/>
            <p:nvPr/>
          </p:nvSpPr>
          <p:spPr>
            <a:xfrm>
              <a:off x="8827543" y="22814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30"/>
            <p:cNvSpPr/>
            <p:nvPr/>
          </p:nvSpPr>
          <p:spPr>
            <a:xfrm>
              <a:off x="8760683" y="299938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30"/>
            <p:cNvSpPr/>
            <p:nvPr/>
          </p:nvSpPr>
          <p:spPr>
            <a:xfrm>
              <a:off x="8469680" y="3237174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30"/>
            <p:cNvSpPr/>
            <p:nvPr/>
          </p:nvSpPr>
          <p:spPr>
            <a:xfrm>
              <a:off x="8373224" y="2634867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30"/>
            <p:cNvSpPr/>
            <p:nvPr/>
          </p:nvSpPr>
          <p:spPr>
            <a:xfrm>
              <a:off x="8980443" y="344352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30"/>
            <p:cNvSpPr/>
            <p:nvPr/>
          </p:nvSpPr>
          <p:spPr>
            <a:xfrm>
              <a:off x="8836308" y="414238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30"/>
            <p:cNvSpPr/>
            <p:nvPr/>
          </p:nvSpPr>
          <p:spPr>
            <a:xfrm rot="-2086714">
              <a:off x="8464374" y="38515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30"/>
            <p:cNvSpPr/>
            <p:nvPr/>
          </p:nvSpPr>
          <p:spPr>
            <a:xfrm flipH="1">
              <a:off x="8740347" y="492692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30"/>
            <p:cNvSpPr/>
            <p:nvPr/>
          </p:nvSpPr>
          <p:spPr>
            <a:xfrm flipH="1">
              <a:off x="8243290" y="45613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30"/>
            <p:cNvSpPr/>
            <p:nvPr/>
          </p:nvSpPr>
          <p:spPr>
            <a:xfrm flipH="1">
              <a:off x="7936946" y="488254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30"/>
            <p:cNvSpPr/>
            <p:nvPr/>
          </p:nvSpPr>
          <p:spPr>
            <a:xfrm flipH="1">
              <a:off x="7686668" y="449161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30"/>
            <p:cNvSpPr/>
            <p:nvPr/>
          </p:nvSpPr>
          <p:spPr>
            <a:xfrm flipH="1">
              <a:off x="7212430" y="48750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30"/>
            <p:cNvSpPr/>
            <p:nvPr/>
          </p:nvSpPr>
          <p:spPr>
            <a:xfrm flipH="1">
              <a:off x="6908674" y="4545042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30"/>
            <p:cNvSpPr/>
            <p:nvPr/>
          </p:nvSpPr>
          <p:spPr>
            <a:xfrm flipH="1">
              <a:off x="6605946" y="491414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30"/>
            <p:cNvSpPr/>
            <p:nvPr/>
          </p:nvSpPr>
          <p:spPr>
            <a:xfrm flipH="1">
              <a:off x="5947898" y="45028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30"/>
            <p:cNvSpPr/>
            <p:nvPr/>
          </p:nvSpPr>
          <p:spPr>
            <a:xfrm flipH="1">
              <a:off x="6036088" y="49043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30"/>
            <p:cNvSpPr/>
            <p:nvPr/>
          </p:nvSpPr>
          <p:spPr>
            <a:xfrm flipH="1">
              <a:off x="5639294" y="47881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30"/>
            <p:cNvSpPr/>
            <p:nvPr/>
          </p:nvSpPr>
          <p:spPr>
            <a:xfrm flipH="1">
              <a:off x="5176033" y="4920587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30"/>
            <p:cNvSpPr/>
            <p:nvPr/>
          </p:nvSpPr>
          <p:spPr>
            <a:xfrm rot="3152087" flipH="1">
              <a:off x="5357731" y="4664383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30"/>
            <p:cNvSpPr/>
            <p:nvPr/>
          </p:nvSpPr>
          <p:spPr>
            <a:xfrm flipH="1">
              <a:off x="4834986" y="465285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30"/>
            <p:cNvSpPr/>
            <p:nvPr/>
          </p:nvSpPr>
          <p:spPr>
            <a:xfrm flipH="1">
              <a:off x="8812125" y="46242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30"/>
            <p:cNvSpPr/>
            <p:nvPr/>
          </p:nvSpPr>
          <p:spPr>
            <a:xfrm flipH="1">
              <a:off x="3556697" y="484723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30"/>
            <p:cNvSpPr/>
            <p:nvPr/>
          </p:nvSpPr>
          <p:spPr>
            <a:xfrm flipH="1">
              <a:off x="3814165" y="45613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30"/>
            <p:cNvSpPr/>
            <p:nvPr/>
          </p:nvSpPr>
          <p:spPr>
            <a:xfrm flipH="1">
              <a:off x="3230084" y="486399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30"/>
            <p:cNvSpPr/>
            <p:nvPr/>
          </p:nvSpPr>
          <p:spPr>
            <a:xfrm flipH="1">
              <a:off x="3022643" y="4592280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30"/>
            <p:cNvSpPr/>
            <p:nvPr/>
          </p:nvSpPr>
          <p:spPr>
            <a:xfrm flipH="1">
              <a:off x="2634343" y="452294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30"/>
            <p:cNvSpPr/>
            <p:nvPr/>
          </p:nvSpPr>
          <p:spPr>
            <a:xfrm flipH="1">
              <a:off x="2027858" y="456202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30"/>
            <p:cNvSpPr/>
            <p:nvPr/>
          </p:nvSpPr>
          <p:spPr>
            <a:xfrm flipH="1">
              <a:off x="1518773" y="45028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30"/>
            <p:cNvSpPr/>
            <p:nvPr/>
          </p:nvSpPr>
          <p:spPr>
            <a:xfrm flipH="1">
              <a:off x="1606963" y="49043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30"/>
            <p:cNvSpPr/>
            <p:nvPr/>
          </p:nvSpPr>
          <p:spPr>
            <a:xfrm flipH="1">
              <a:off x="931408" y="4939624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30"/>
            <p:cNvSpPr/>
            <p:nvPr/>
          </p:nvSpPr>
          <p:spPr>
            <a:xfrm flipH="1">
              <a:off x="1007844" y="465653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30"/>
            <p:cNvSpPr/>
            <p:nvPr/>
          </p:nvSpPr>
          <p:spPr>
            <a:xfrm rot="1206472" flipH="1">
              <a:off x="472749" y="4743976"/>
              <a:ext cx="315724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30"/>
            <p:cNvSpPr/>
            <p:nvPr/>
          </p:nvSpPr>
          <p:spPr>
            <a:xfrm flipH="1">
              <a:off x="4383000" y="46242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30"/>
            <p:cNvSpPr/>
            <p:nvPr/>
          </p:nvSpPr>
          <p:spPr>
            <a:xfrm flipH="1">
              <a:off x="8467549" y="52913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30"/>
            <p:cNvSpPr/>
            <p:nvPr/>
          </p:nvSpPr>
          <p:spPr>
            <a:xfrm flipH="1">
              <a:off x="6361947" y="4467902"/>
              <a:ext cx="129523" cy="286464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30"/>
            <p:cNvSpPr/>
            <p:nvPr/>
          </p:nvSpPr>
          <p:spPr>
            <a:xfrm flipH="1">
              <a:off x="4665060" y="491372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30"/>
            <p:cNvSpPr/>
            <p:nvPr/>
          </p:nvSpPr>
          <p:spPr>
            <a:xfrm flipH="1">
              <a:off x="4083984" y="482914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30"/>
            <p:cNvSpPr/>
            <p:nvPr/>
          </p:nvSpPr>
          <p:spPr>
            <a:xfrm flipH="1">
              <a:off x="2776968" y="4856528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30"/>
            <p:cNvSpPr/>
            <p:nvPr/>
          </p:nvSpPr>
          <p:spPr>
            <a:xfrm flipH="1">
              <a:off x="2170483" y="4895610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30"/>
            <p:cNvSpPr/>
            <p:nvPr/>
          </p:nvSpPr>
          <p:spPr>
            <a:xfrm flipH="1">
              <a:off x="41597" y="48567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30"/>
            <p:cNvSpPr/>
            <p:nvPr/>
          </p:nvSpPr>
          <p:spPr>
            <a:xfrm flipH="1">
              <a:off x="340190" y="5025424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30"/>
            <p:cNvSpPr/>
            <p:nvPr/>
          </p:nvSpPr>
          <p:spPr>
            <a:xfrm>
              <a:off x="4162249" y="18555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30"/>
            <p:cNvSpPr/>
            <p:nvPr/>
          </p:nvSpPr>
          <p:spPr>
            <a:xfrm>
              <a:off x="4248281" y="82073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30"/>
            <p:cNvSpPr/>
            <p:nvPr/>
          </p:nvSpPr>
          <p:spPr>
            <a:xfrm>
              <a:off x="5873230" y="6592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30"/>
            <p:cNvSpPr/>
            <p:nvPr/>
          </p:nvSpPr>
          <p:spPr>
            <a:xfrm>
              <a:off x="7210806" y="20846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30"/>
            <p:cNvSpPr/>
            <p:nvPr/>
          </p:nvSpPr>
          <p:spPr>
            <a:xfrm>
              <a:off x="5085811" y="782119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30"/>
            <p:cNvSpPr/>
            <p:nvPr/>
          </p:nvSpPr>
          <p:spPr>
            <a:xfrm>
              <a:off x="1539248" y="1385776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30"/>
            <p:cNvSpPr/>
            <p:nvPr/>
          </p:nvSpPr>
          <p:spPr>
            <a:xfrm>
              <a:off x="2663198" y="227160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30"/>
            <p:cNvSpPr/>
            <p:nvPr/>
          </p:nvSpPr>
          <p:spPr>
            <a:xfrm>
              <a:off x="6982574" y="2168142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92" name="Google Shape;3092;p30"/>
          <p:cNvSpPr/>
          <p:nvPr/>
        </p:nvSpPr>
        <p:spPr>
          <a:xfrm flipH="1">
            <a:off x="685800" y="457200"/>
            <a:ext cx="7772400" cy="422760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93" name="Google Shape;3093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94" name="Google Shape;3094;p30"/>
          <p:cNvSpPr txBox="1">
            <a:spLocks noGrp="1"/>
          </p:cNvSpPr>
          <p:nvPr>
            <p:ph type="title"/>
          </p:nvPr>
        </p:nvSpPr>
        <p:spPr>
          <a:xfrm>
            <a:off x="796650" y="392775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CUSTOM_4_1">
    <p:bg>
      <p:bgPr>
        <a:solidFill>
          <a:schemeClr val="dk2"/>
        </a:solidFill>
        <a:effectLst/>
      </p:bgPr>
    </p:bg>
    <p:spTree>
      <p:nvGrpSpPr>
        <p:cNvPr id="1" name="Shape 3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6" name="Google Shape;3096;p31"/>
          <p:cNvGrpSpPr/>
          <p:nvPr/>
        </p:nvGrpSpPr>
        <p:grpSpPr>
          <a:xfrm>
            <a:off x="-323749" y="-134500"/>
            <a:ext cx="9639522" cy="5402860"/>
            <a:chOff x="-323749" y="-134500"/>
            <a:chExt cx="9639522" cy="5402860"/>
          </a:xfrm>
        </p:grpSpPr>
        <p:sp>
          <p:nvSpPr>
            <p:cNvPr id="3097" name="Google Shape;3097;p31"/>
            <p:cNvSpPr/>
            <p:nvPr/>
          </p:nvSpPr>
          <p:spPr>
            <a:xfrm>
              <a:off x="205100" y="-96400"/>
              <a:ext cx="151542" cy="5286213"/>
            </a:xfrm>
            <a:custGeom>
              <a:avLst/>
              <a:gdLst/>
              <a:ahLst/>
              <a:cxnLst/>
              <a:rect l="l" t="t" r="r" b="b"/>
              <a:pathLst>
                <a:path w="904" h="29332" extrusionOk="0">
                  <a:moveTo>
                    <a:pt x="354" y="0"/>
                  </a:moveTo>
                  <a:cubicBezTo>
                    <a:pt x="293" y="0"/>
                    <a:pt x="233" y="42"/>
                    <a:pt x="227" y="126"/>
                  </a:cubicBezTo>
                  <a:cubicBezTo>
                    <a:pt x="36" y="3939"/>
                    <a:pt x="96" y="7776"/>
                    <a:pt x="72" y="11589"/>
                  </a:cubicBezTo>
                  <a:cubicBezTo>
                    <a:pt x="60" y="15379"/>
                    <a:pt x="0" y="19156"/>
                    <a:pt x="96" y="22945"/>
                  </a:cubicBezTo>
                  <a:cubicBezTo>
                    <a:pt x="156" y="25001"/>
                    <a:pt x="132" y="27165"/>
                    <a:pt x="526" y="29197"/>
                  </a:cubicBezTo>
                  <a:cubicBezTo>
                    <a:pt x="542" y="29290"/>
                    <a:pt x="615" y="29331"/>
                    <a:pt x="693" y="29331"/>
                  </a:cubicBezTo>
                  <a:cubicBezTo>
                    <a:pt x="795" y="29331"/>
                    <a:pt x="903" y="29259"/>
                    <a:pt x="897" y="29137"/>
                  </a:cubicBezTo>
                  <a:cubicBezTo>
                    <a:pt x="897" y="27284"/>
                    <a:pt x="658" y="25420"/>
                    <a:pt x="598" y="23567"/>
                  </a:cubicBezTo>
                  <a:cubicBezTo>
                    <a:pt x="538" y="21702"/>
                    <a:pt x="526" y="19837"/>
                    <a:pt x="526" y="17973"/>
                  </a:cubicBezTo>
                  <a:cubicBezTo>
                    <a:pt x="526" y="14195"/>
                    <a:pt x="562" y="10418"/>
                    <a:pt x="562" y="6653"/>
                  </a:cubicBezTo>
                  <a:cubicBezTo>
                    <a:pt x="562" y="4477"/>
                    <a:pt x="574" y="2301"/>
                    <a:pt x="490" y="126"/>
                  </a:cubicBezTo>
                  <a:cubicBezTo>
                    <a:pt x="478" y="42"/>
                    <a:pt x="416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31"/>
            <p:cNvSpPr/>
            <p:nvPr/>
          </p:nvSpPr>
          <p:spPr>
            <a:xfrm>
              <a:off x="706000" y="-96400"/>
              <a:ext cx="100412" cy="5264846"/>
            </a:xfrm>
            <a:custGeom>
              <a:avLst/>
              <a:gdLst/>
              <a:ahLst/>
              <a:cxnLst/>
              <a:rect l="l" t="t" r="r" b="b"/>
              <a:pathLst>
                <a:path w="599" h="30246" extrusionOk="0">
                  <a:moveTo>
                    <a:pt x="264" y="1"/>
                  </a:moveTo>
                  <a:cubicBezTo>
                    <a:pt x="222" y="1"/>
                    <a:pt x="180" y="27"/>
                    <a:pt x="180" y="81"/>
                  </a:cubicBezTo>
                  <a:cubicBezTo>
                    <a:pt x="1" y="4026"/>
                    <a:pt x="96" y="7982"/>
                    <a:pt x="108" y="11927"/>
                  </a:cubicBezTo>
                  <a:cubicBezTo>
                    <a:pt x="108" y="15872"/>
                    <a:pt x="108" y="19828"/>
                    <a:pt x="120" y="23785"/>
                  </a:cubicBezTo>
                  <a:lnTo>
                    <a:pt x="132" y="27036"/>
                  </a:lnTo>
                  <a:cubicBezTo>
                    <a:pt x="132" y="28052"/>
                    <a:pt x="36" y="29140"/>
                    <a:pt x="276" y="30132"/>
                  </a:cubicBezTo>
                  <a:cubicBezTo>
                    <a:pt x="297" y="30209"/>
                    <a:pt x="364" y="30245"/>
                    <a:pt x="431" y="30245"/>
                  </a:cubicBezTo>
                  <a:cubicBezTo>
                    <a:pt x="511" y="30245"/>
                    <a:pt x="592" y="30194"/>
                    <a:pt x="598" y="30096"/>
                  </a:cubicBezTo>
                  <a:cubicBezTo>
                    <a:pt x="479" y="26235"/>
                    <a:pt x="515" y="22386"/>
                    <a:pt x="503" y="18537"/>
                  </a:cubicBezTo>
                  <a:cubicBezTo>
                    <a:pt x="479" y="14629"/>
                    <a:pt x="479" y="10708"/>
                    <a:pt x="455" y="6787"/>
                  </a:cubicBezTo>
                  <a:cubicBezTo>
                    <a:pt x="443" y="4552"/>
                    <a:pt x="455" y="2305"/>
                    <a:pt x="347" y="81"/>
                  </a:cubicBezTo>
                  <a:cubicBezTo>
                    <a:pt x="347" y="27"/>
                    <a:pt x="305" y="1"/>
                    <a:pt x="2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31"/>
            <p:cNvSpPr/>
            <p:nvPr/>
          </p:nvSpPr>
          <p:spPr>
            <a:xfrm>
              <a:off x="1216943" y="-96400"/>
              <a:ext cx="140476" cy="5364760"/>
            </a:xfrm>
            <a:custGeom>
              <a:avLst/>
              <a:gdLst/>
              <a:ahLst/>
              <a:cxnLst/>
              <a:rect l="l" t="t" r="r" b="b"/>
              <a:pathLst>
                <a:path w="838" h="30820" extrusionOk="0">
                  <a:moveTo>
                    <a:pt x="246" y="0"/>
                  </a:moveTo>
                  <a:cubicBezTo>
                    <a:pt x="195" y="0"/>
                    <a:pt x="144" y="33"/>
                    <a:pt x="144" y="99"/>
                  </a:cubicBezTo>
                  <a:cubicBezTo>
                    <a:pt x="1" y="2071"/>
                    <a:pt x="120" y="4091"/>
                    <a:pt x="132" y="6076"/>
                  </a:cubicBezTo>
                  <a:cubicBezTo>
                    <a:pt x="144" y="8048"/>
                    <a:pt x="156" y="10056"/>
                    <a:pt x="180" y="12052"/>
                  </a:cubicBezTo>
                  <a:cubicBezTo>
                    <a:pt x="216" y="15997"/>
                    <a:pt x="264" y="19942"/>
                    <a:pt x="300" y="23898"/>
                  </a:cubicBezTo>
                  <a:lnTo>
                    <a:pt x="335" y="27245"/>
                  </a:lnTo>
                  <a:cubicBezTo>
                    <a:pt x="347" y="28405"/>
                    <a:pt x="312" y="29564"/>
                    <a:pt x="407" y="30712"/>
                  </a:cubicBezTo>
                  <a:cubicBezTo>
                    <a:pt x="431" y="30784"/>
                    <a:pt x="494" y="30819"/>
                    <a:pt x="555" y="30819"/>
                  </a:cubicBezTo>
                  <a:cubicBezTo>
                    <a:pt x="616" y="30819"/>
                    <a:pt x="676" y="30784"/>
                    <a:pt x="694" y="30712"/>
                  </a:cubicBezTo>
                  <a:cubicBezTo>
                    <a:pt x="837" y="28740"/>
                    <a:pt x="694" y="26719"/>
                    <a:pt x="682" y="24735"/>
                  </a:cubicBezTo>
                  <a:cubicBezTo>
                    <a:pt x="658" y="22739"/>
                    <a:pt x="646" y="20755"/>
                    <a:pt x="622" y="18758"/>
                  </a:cubicBezTo>
                  <a:cubicBezTo>
                    <a:pt x="586" y="14814"/>
                    <a:pt x="551" y="10857"/>
                    <a:pt x="491" y="6912"/>
                  </a:cubicBezTo>
                  <a:cubicBezTo>
                    <a:pt x="467" y="4653"/>
                    <a:pt x="551" y="2346"/>
                    <a:pt x="347" y="99"/>
                  </a:cubicBezTo>
                  <a:cubicBezTo>
                    <a:pt x="347" y="33"/>
                    <a:pt x="297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31"/>
            <p:cNvSpPr/>
            <p:nvPr/>
          </p:nvSpPr>
          <p:spPr>
            <a:xfrm>
              <a:off x="1731909" y="-96400"/>
              <a:ext cx="180540" cy="5309233"/>
            </a:xfrm>
            <a:custGeom>
              <a:avLst/>
              <a:gdLst/>
              <a:ahLst/>
              <a:cxnLst/>
              <a:rect l="l" t="t" r="r" b="b"/>
              <a:pathLst>
                <a:path w="1077" h="30501" extrusionOk="0">
                  <a:moveTo>
                    <a:pt x="183" y="0"/>
                  </a:moveTo>
                  <a:cubicBezTo>
                    <a:pt x="142" y="0"/>
                    <a:pt x="96" y="31"/>
                    <a:pt x="96" y="85"/>
                  </a:cubicBezTo>
                  <a:cubicBezTo>
                    <a:pt x="1" y="2021"/>
                    <a:pt x="180" y="4018"/>
                    <a:pt x="240" y="5966"/>
                  </a:cubicBezTo>
                  <a:cubicBezTo>
                    <a:pt x="312" y="7915"/>
                    <a:pt x="359" y="9887"/>
                    <a:pt x="407" y="11847"/>
                  </a:cubicBezTo>
                  <a:cubicBezTo>
                    <a:pt x="503" y="15768"/>
                    <a:pt x="563" y="19689"/>
                    <a:pt x="587" y="23610"/>
                  </a:cubicBezTo>
                  <a:cubicBezTo>
                    <a:pt x="598" y="25857"/>
                    <a:pt x="598" y="28092"/>
                    <a:pt x="622" y="30339"/>
                  </a:cubicBezTo>
                  <a:cubicBezTo>
                    <a:pt x="622" y="30447"/>
                    <a:pt x="703" y="30501"/>
                    <a:pt x="784" y="30501"/>
                  </a:cubicBezTo>
                  <a:cubicBezTo>
                    <a:pt x="864" y="30501"/>
                    <a:pt x="945" y="30447"/>
                    <a:pt x="945" y="30339"/>
                  </a:cubicBezTo>
                  <a:cubicBezTo>
                    <a:pt x="1077" y="22426"/>
                    <a:pt x="897" y="14501"/>
                    <a:pt x="598" y="6588"/>
                  </a:cubicBezTo>
                  <a:cubicBezTo>
                    <a:pt x="515" y="4424"/>
                    <a:pt x="551" y="2201"/>
                    <a:pt x="252" y="61"/>
                  </a:cubicBezTo>
                  <a:cubicBezTo>
                    <a:pt x="247" y="19"/>
                    <a:pt x="216" y="0"/>
                    <a:pt x="1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31"/>
            <p:cNvSpPr/>
            <p:nvPr/>
          </p:nvSpPr>
          <p:spPr>
            <a:xfrm>
              <a:off x="2254925" y="-96400"/>
              <a:ext cx="158425" cy="5364733"/>
            </a:xfrm>
            <a:custGeom>
              <a:avLst/>
              <a:gdLst/>
              <a:ahLst/>
              <a:cxnLst/>
              <a:rect l="l" t="t" r="r" b="b"/>
              <a:pathLst>
                <a:path w="945" h="28158" extrusionOk="0">
                  <a:moveTo>
                    <a:pt x="144" y="1"/>
                  </a:moveTo>
                  <a:cubicBezTo>
                    <a:pt x="96" y="1"/>
                    <a:pt x="48" y="31"/>
                    <a:pt x="48" y="90"/>
                  </a:cubicBezTo>
                  <a:cubicBezTo>
                    <a:pt x="1" y="3724"/>
                    <a:pt x="132" y="7370"/>
                    <a:pt x="204" y="10992"/>
                  </a:cubicBezTo>
                  <a:cubicBezTo>
                    <a:pt x="288" y="14590"/>
                    <a:pt x="359" y="18188"/>
                    <a:pt x="443" y="21786"/>
                  </a:cubicBezTo>
                  <a:cubicBezTo>
                    <a:pt x="491" y="23854"/>
                    <a:pt x="539" y="25910"/>
                    <a:pt x="586" y="27978"/>
                  </a:cubicBezTo>
                  <a:cubicBezTo>
                    <a:pt x="586" y="28098"/>
                    <a:pt x="676" y="28157"/>
                    <a:pt x="766" y="28157"/>
                  </a:cubicBezTo>
                  <a:cubicBezTo>
                    <a:pt x="855" y="28157"/>
                    <a:pt x="945" y="28098"/>
                    <a:pt x="945" y="27978"/>
                  </a:cubicBezTo>
                  <a:cubicBezTo>
                    <a:pt x="790" y="20746"/>
                    <a:pt x="646" y="13514"/>
                    <a:pt x="443" y="6282"/>
                  </a:cubicBezTo>
                  <a:cubicBezTo>
                    <a:pt x="383" y="4214"/>
                    <a:pt x="359" y="2158"/>
                    <a:pt x="240" y="90"/>
                  </a:cubicBezTo>
                  <a:cubicBezTo>
                    <a:pt x="240" y="31"/>
                    <a:pt x="192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31"/>
            <p:cNvSpPr/>
            <p:nvPr/>
          </p:nvSpPr>
          <p:spPr>
            <a:xfrm>
              <a:off x="2713900" y="-96400"/>
              <a:ext cx="158425" cy="5309202"/>
            </a:xfrm>
            <a:custGeom>
              <a:avLst/>
              <a:gdLst/>
              <a:ahLst/>
              <a:cxnLst/>
              <a:rect l="l" t="t" r="r" b="b"/>
              <a:pathLst>
                <a:path w="945" h="28145" extrusionOk="0">
                  <a:moveTo>
                    <a:pt x="143" y="0"/>
                  </a:moveTo>
                  <a:cubicBezTo>
                    <a:pt x="99" y="0"/>
                    <a:pt x="54" y="27"/>
                    <a:pt x="48" y="81"/>
                  </a:cubicBezTo>
                  <a:cubicBezTo>
                    <a:pt x="0" y="3715"/>
                    <a:pt x="132" y="7349"/>
                    <a:pt x="215" y="10983"/>
                  </a:cubicBezTo>
                  <a:cubicBezTo>
                    <a:pt x="287" y="14581"/>
                    <a:pt x="371" y="18179"/>
                    <a:pt x="442" y="21777"/>
                  </a:cubicBezTo>
                  <a:cubicBezTo>
                    <a:pt x="490" y="23845"/>
                    <a:pt x="538" y="25901"/>
                    <a:pt x="586" y="27957"/>
                  </a:cubicBezTo>
                  <a:cubicBezTo>
                    <a:pt x="586" y="28082"/>
                    <a:pt x="675" y="28145"/>
                    <a:pt x="765" y="28145"/>
                  </a:cubicBezTo>
                  <a:cubicBezTo>
                    <a:pt x="855" y="28145"/>
                    <a:pt x="944" y="28082"/>
                    <a:pt x="944" y="27957"/>
                  </a:cubicBezTo>
                  <a:cubicBezTo>
                    <a:pt x="789" y="20725"/>
                    <a:pt x="646" y="13493"/>
                    <a:pt x="442" y="6261"/>
                  </a:cubicBezTo>
                  <a:cubicBezTo>
                    <a:pt x="395" y="4205"/>
                    <a:pt x="359" y="2137"/>
                    <a:pt x="239" y="81"/>
                  </a:cubicBezTo>
                  <a:cubicBezTo>
                    <a:pt x="233" y="27"/>
                    <a:pt x="188" y="0"/>
                    <a:pt x="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31"/>
            <p:cNvSpPr/>
            <p:nvPr/>
          </p:nvSpPr>
          <p:spPr>
            <a:xfrm>
              <a:off x="-138585" y="1480892"/>
              <a:ext cx="9454358" cy="94211"/>
            </a:xfrm>
            <a:custGeom>
              <a:avLst/>
              <a:gdLst/>
              <a:ahLst/>
              <a:cxnLst/>
              <a:rect l="l" t="t" r="r" b="b"/>
              <a:pathLst>
                <a:path w="29012" h="562" extrusionOk="0">
                  <a:moveTo>
                    <a:pt x="14107" y="1"/>
                  </a:moveTo>
                  <a:cubicBezTo>
                    <a:pt x="11499" y="1"/>
                    <a:pt x="8885" y="22"/>
                    <a:pt x="6276" y="72"/>
                  </a:cubicBezTo>
                  <a:cubicBezTo>
                    <a:pt x="4232" y="119"/>
                    <a:pt x="2116" y="48"/>
                    <a:pt x="72" y="311"/>
                  </a:cubicBezTo>
                  <a:cubicBezTo>
                    <a:pt x="0" y="323"/>
                    <a:pt x="24" y="430"/>
                    <a:pt x="84" y="430"/>
                  </a:cubicBezTo>
                  <a:cubicBezTo>
                    <a:pt x="690" y="477"/>
                    <a:pt x="1299" y="494"/>
                    <a:pt x="1909" y="494"/>
                  </a:cubicBezTo>
                  <a:cubicBezTo>
                    <a:pt x="3155" y="494"/>
                    <a:pt x="4407" y="426"/>
                    <a:pt x="5643" y="418"/>
                  </a:cubicBezTo>
                  <a:cubicBezTo>
                    <a:pt x="7531" y="394"/>
                    <a:pt x="9420" y="382"/>
                    <a:pt x="11309" y="370"/>
                  </a:cubicBezTo>
                  <a:cubicBezTo>
                    <a:pt x="11787" y="369"/>
                    <a:pt x="12266" y="368"/>
                    <a:pt x="12745" y="368"/>
                  </a:cubicBezTo>
                  <a:cubicBezTo>
                    <a:pt x="15971" y="368"/>
                    <a:pt x="19198" y="402"/>
                    <a:pt x="22425" y="454"/>
                  </a:cubicBezTo>
                  <a:cubicBezTo>
                    <a:pt x="24553" y="490"/>
                    <a:pt x="26681" y="550"/>
                    <a:pt x="28821" y="562"/>
                  </a:cubicBezTo>
                  <a:cubicBezTo>
                    <a:pt x="29012" y="562"/>
                    <a:pt x="29012" y="263"/>
                    <a:pt x="28821" y="263"/>
                  </a:cubicBezTo>
                  <a:cubicBezTo>
                    <a:pt x="25055" y="60"/>
                    <a:pt x="21266" y="24"/>
                    <a:pt x="17501" y="12"/>
                  </a:cubicBezTo>
                  <a:cubicBezTo>
                    <a:pt x="16371" y="5"/>
                    <a:pt x="15240" y="1"/>
                    <a:pt x="14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31"/>
            <p:cNvSpPr/>
            <p:nvPr/>
          </p:nvSpPr>
          <p:spPr>
            <a:xfrm>
              <a:off x="-138585" y="2035928"/>
              <a:ext cx="9454358" cy="94211"/>
            </a:xfrm>
            <a:custGeom>
              <a:avLst/>
              <a:gdLst/>
              <a:ahLst/>
              <a:cxnLst/>
              <a:rect l="l" t="t" r="r" b="b"/>
              <a:pathLst>
                <a:path w="29012" h="562" extrusionOk="0">
                  <a:moveTo>
                    <a:pt x="14107" y="1"/>
                  </a:moveTo>
                  <a:cubicBezTo>
                    <a:pt x="11499" y="1"/>
                    <a:pt x="8885" y="22"/>
                    <a:pt x="6276" y="72"/>
                  </a:cubicBezTo>
                  <a:cubicBezTo>
                    <a:pt x="4232" y="120"/>
                    <a:pt x="2116" y="48"/>
                    <a:pt x="72" y="311"/>
                  </a:cubicBezTo>
                  <a:cubicBezTo>
                    <a:pt x="0" y="311"/>
                    <a:pt x="24" y="430"/>
                    <a:pt x="84" y="430"/>
                  </a:cubicBezTo>
                  <a:cubicBezTo>
                    <a:pt x="690" y="478"/>
                    <a:pt x="1299" y="494"/>
                    <a:pt x="1909" y="494"/>
                  </a:cubicBezTo>
                  <a:cubicBezTo>
                    <a:pt x="3155" y="494"/>
                    <a:pt x="4407" y="426"/>
                    <a:pt x="5643" y="418"/>
                  </a:cubicBezTo>
                  <a:cubicBezTo>
                    <a:pt x="7531" y="394"/>
                    <a:pt x="9420" y="383"/>
                    <a:pt x="11309" y="371"/>
                  </a:cubicBezTo>
                  <a:cubicBezTo>
                    <a:pt x="11910" y="369"/>
                    <a:pt x="12511" y="368"/>
                    <a:pt x="13113" y="368"/>
                  </a:cubicBezTo>
                  <a:cubicBezTo>
                    <a:pt x="16217" y="368"/>
                    <a:pt x="19321" y="394"/>
                    <a:pt x="22425" y="454"/>
                  </a:cubicBezTo>
                  <a:cubicBezTo>
                    <a:pt x="24553" y="490"/>
                    <a:pt x="26681" y="550"/>
                    <a:pt x="28821" y="562"/>
                  </a:cubicBezTo>
                  <a:cubicBezTo>
                    <a:pt x="29012" y="562"/>
                    <a:pt x="29012" y="263"/>
                    <a:pt x="28821" y="263"/>
                  </a:cubicBezTo>
                  <a:cubicBezTo>
                    <a:pt x="25055" y="60"/>
                    <a:pt x="21266" y="36"/>
                    <a:pt x="17501" y="12"/>
                  </a:cubicBezTo>
                  <a:cubicBezTo>
                    <a:pt x="16371" y="5"/>
                    <a:pt x="15240" y="1"/>
                    <a:pt x="14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31"/>
            <p:cNvSpPr/>
            <p:nvPr/>
          </p:nvSpPr>
          <p:spPr>
            <a:xfrm>
              <a:off x="-138585" y="2592976"/>
              <a:ext cx="9454358" cy="94211"/>
            </a:xfrm>
            <a:custGeom>
              <a:avLst/>
              <a:gdLst/>
              <a:ahLst/>
              <a:cxnLst/>
              <a:rect l="l" t="t" r="r" b="b"/>
              <a:pathLst>
                <a:path w="29012" h="562" extrusionOk="0">
                  <a:moveTo>
                    <a:pt x="14107" y="1"/>
                  </a:moveTo>
                  <a:cubicBezTo>
                    <a:pt x="11499" y="1"/>
                    <a:pt x="8885" y="22"/>
                    <a:pt x="6276" y="72"/>
                  </a:cubicBezTo>
                  <a:cubicBezTo>
                    <a:pt x="4232" y="108"/>
                    <a:pt x="2116" y="36"/>
                    <a:pt x="72" y="299"/>
                  </a:cubicBezTo>
                  <a:cubicBezTo>
                    <a:pt x="0" y="311"/>
                    <a:pt x="24" y="418"/>
                    <a:pt x="84" y="430"/>
                  </a:cubicBezTo>
                  <a:cubicBezTo>
                    <a:pt x="682" y="477"/>
                    <a:pt x="1283" y="493"/>
                    <a:pt x="1886" y="493"/>
                  </a:cubicBezTo>
                  <a:cubicBezTo>
                    <a:pt x="3140" y="493"/>
                    <a:pt x="4399" y="423"/>
                    <a:pt x="5643" y="407"/>
                  </a:cubicBezTo>
                  <a:cubicBezTo>
                    <a:pt x="7531" y="395"/>
                    <a:pt x="9420" y="371"/>
                    <a:pt x="11309" y="371"/>
                  </a:cubicBezTo>
                  <a:cubicBezTo>
                    <a:pt x="11926" y="369"/>
                    <a:pt x="12544" y="368"/>
                    <a:pt x="13161" y="368"/>
                  </a:cubicBezTo>
                  <a:cubicBezTo>
                    <a:pt x="16249" y="368"/>
                    <a:pt x="19337" y="393"/>
                    <a:pt x="22425" y="442"/>
                  </a:cubicBezTo>
                  <a:cubicBezTo>
                    <a:pt x="24553" y="478"/>
                    <a:pt x="26681" y="538"/>
                    <a:pt x="28821" y="562"/>
                  </a:cubicBezTo>
                  <a:cubicBezTo>
                    <a:pt x="29012" y="562"/>
                    <a:pt x="29012" y="263"/>
                    <a:pt x="28821" y="263"/>
                  </a:cubicBezTo>
                  <a:cubicBezTo>
                    <a:pt x="25055" y="60"/>
                    <a:pt x="21266" y="36"/>
                    <a:pt x="17501" y="12"/>
                  </a:cubicBezTo>
                  <a:cubicBezTo>
                    <a:pt x="16371" y="5"/>
                    <a:pt x="15240" y="1"/>
                    <a:pt x="14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31"/>
            <p:cNvSpPr/>
            <p:nvPr/>
          </p:nvSpPr>
          <p:spPr>
            <a:xfrm>
              <a:off x="-138585" y="3148013"/>
              <a:ext cx="9454358" cy="94379"/>
            </a:xfrm>
            <a:custGeom>
              <a:avLst/>
              <a:gdLst/>
              <a:ahLst/>
              <a:cxnLst/>
              <a:rect l="l" t="t" r="r" b="b"/>
              <a:pathLst>
                <a:path w="29012" h="563" extrusionOk="0">
                  <a:moveTo>
                    <a:pt x="14107" y="1"/>
                  </a:moveTo>
                  <a:cubicBezTo>
                    <a:pt x="11499" y="1"/>
                    <a:pt x="8885" y="22"/>
                    <a:pt x="6276" y="72"/>
                  </a:cubicBezTo>
                  <a:cubicBezTo>
                    <a:pt x="4232" y="120"/>
                    <a:pt x="2116" y="48"/>
                    <a:pt x="72" y="311"/>
                  </a:cubicBezTo>
                  <a:cubicBezTo>
                    <a:pt x="0" y="323"/>
                    <a:pt x="24" y="431"/>
                    <a:pt x="84" y="431"/>
                  </a:cubicBezTo>
                  <a:cubicBezTo>
                    <a:pt x="690" y="478"/>
                    <a:pt x="1299" y="494"/>
                    <a:pt x="1909" y="494"/>
                  </a:cubicBezTo>
                  <a:cubicBezTo>
                    <a:pt x="3155" y="494"/>
                    <a:pt x="4407" y="427"/>
                    <a:pt x="5643" y="419"/>
                  </a:cubicBezTo>
                  <a:cubicBezTo>
                    <a:pt x="7531" y="395"/>
                    <a:pt x="9420" y="383"/>
                    <a:pt x="11309" y="383"/>
                  </a:cubicBezTo>
                  <a:cubicBezTo>
                    <a:pt x="11926" y="381"/>
                    <a:pt x="12544" y="380"/>
                    <a:pt x="13161" y="380"/>
                  </a:cubicBezTo>
                  <a:cubicBezTo>
                    <a:pt x="16249" y="380"/>
                    <a:pt x="19337" y="405"/>
                    <a:pt x="22425" y="454"/>
                  </a:cubicBezTo>
                  <a:cubicBezTo>
                    <a:pt x="24553" y="490"/>
                    <a:pt x="26681" y="550"/>
                    <a:pt x="28821" y="562"/>
                  </a:cubicBezTo>
                  <a:cubicBezTo>
                    <a:pt x="29012" y="562"/>
                    <a:pt x="29012" y="263"/>
                    <a:pt x="28821" y="263"/>
                  </a:cubicBezTo>
                  <a:cubicBezTo>
                    <a:pt x="25055" y="72"/>
                    <a:pt x="21266" y="36"/>
                    <a:pt x="17501" y="12"/>
                  </a:cubicBezTo>
                  <a:cubicBezTo>
                    <a:pt x="16371" y="5"/>
                    <a:pt x="15240" y="1"/>
                    <a:pt x="14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31"/>
            <p:cNvSpPr/>
            <p:nvPr/>
          </p:nvSpPr>
          <p:spPr>
            <a:xfrm>
              <a:off x="-138585" y="3705229"/>
              <a:ext cx="9454358" cy="94211"/>
            </a:xfrm>
            <a:custGeom>
              <a:avLst/>
              <a:gdLst/>
              <a:ahLst/>
              <a:cxnLst/>
              <a:rect l="l" t="t" r="r" b="b"/>
              <a:pathLst>
                <a:path w="29012" h="562" extrusionOk="0">
                  <a:moveTo>
                    <a:pt x="14107" y="0"/>
                  </a:moveTo>
                  <a:cubicBezTo>
                    <a:pt x="11499" y="0"/>
                    <a:pt x="8885" y="21"/>
                    <a:pt x="6276" y="71"/>
                  </a:cubicBezTo>
                  <a:cubicBezTo>
                    <a:pt x="4232" y="107"/>
                    <a:pt x="2116" y="35"/>
                    <a:pt x="72" y="298"/>
                  </a:cubicBezTo>
                  <a:cubicBezTo>
                    <a:pt x="0" y="310"/>
                    <a:pt x="24" y="430"/>
                    <a:pt x="84" y="430"/>
                  </a:cubicBezTo>
                  <a:cubicBezTo>
                    <a:pt x="682" y="476"/>
                    <a:pt x="1283" y="493"/>
                    <a:pt x="1886" y="493"/>
                  </a:cubicBezTo>
                  <a:cubicBezTo>
                    <a:pt x="3140" y="493"/>
                    <a:pt x="4399" y="422"/>
                    <a:pt x="5643" y="406"/>
                  </a:cubicBezTo>
                  <a:cubicBezTo>
                    <a:pt x="7531" y="394"/>
                    <a:pt x="9420" y="382"/>
                    <a:pt x="11309" y="370"/>
                  </a:cubicBezTo>
                  <a:cubicBezTo>
                    <a:pt x="11926" y="368"/>
                    <a:pt x="12544" y="367"/>
                    <a:pt x="13161" y="367"/>
                  </a:cubicBezTo>
                  <a:cubicBezTo>
                    <a:pt x="16249" y="367"/>
                    <a:pt x="19337" y="392"/>
                    <a:pt x="22425" y="442"/>
                  </a:cubicBezTo>
                  <a:cubicBezTo>
                    <a:pt x="24553" y="477"/>
                    <a:pt x="26681" y="537"/>
                    <a:pt x="28821" y="561"/>
                  </a:cubicBezTo>
                  <a:cubicBezTo>
                    <a:pt x="29012" y="561"/>
                    <a:pt x="29012" y="262"/>
                    <a:pt x="28821" y="262"/>
                  </a:cubicBezTo>
                  <a:cubicBezTo>
                    <a:pt x="25055" y="59"/>
                    <a:pt x="21266" y="35"/>
                    <a:pt x="17501" y="11"/>
                  </a:cubicBezTo>
                  <a:cubicBezTo>
                    <a:pt x="16371" y="4"/>
                    <a:pt x="15240" y="0"/>
                    <a:pt x="14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31"/>
            <p:cNvSpPr/>
            <p:nvPr/>
          </p:nvSpPr>
          <p:spPr>
            <a:xfrm>
              <a:off x="-138585" y="4262277"/>
              <a:ext cx="9454358" cy="92199"/>
            </a:xfrm>
            <a:custGeom>
              <a:avLst/>
              <a:gdLst/>
              <a:ahLst/>
              <a:cxnLst/>
              <a:rect l="l" t="t" r="r" b="b"/>
              <a:pathLst>
                <a:path w="29012" h="550" extrusionOk="0">
                  <a:moveTo>
                    <a:pt x="14107" y="0"/>
                  </a:moveTo>
                  <a:cubicBezTo>
                    <a:pt x="11499" y="0"/>
                    <a:pt x="8885" y="21"/>
                    <a:pt x="6276" y="71"/>
                  </a:cubicBezTo>
                  <a:cubicBezTo>
                    <a:pt x="4232" y="107"/>
                    <a:pt x="2116" y="35"/>
                    <a:pt x="72" y="298"/>
                  </a:cubicBezTo>
                  <a:cubicBezTo>
                    <a:pt x="0" y="310"/>
                    <a:pt x="24" y="418"/>
                    <a:pt x="84" y="430"/>
                  </a:cubicBezTo>
                  <a:cubicBezTo>
                    <a:pt x="680" y="472"/>
                    <a:pt x="1281" y="487"/>
                    <a:pt x="1882" y="487"/>
                  </a:cubicBezTo>
                  <a:cubicBezTo>
                    <a:pt x="3137" y="487"/>
                    <a:pt x="4398" y="422"/>
                    <a:pt x="5643" y="406"/>
                  </a:cubicBezTo>
                  <a:cubicBezTo>
                    <a:pt x="7531" y="382"/>
                    <a:pt x="9420" y="370"/>
                    <a:pt x="11309" y="370"/>
                  </a:cubicBezTo>
                  <a:cubicBezTo>
                    <a:pt x="11926" y="368"/>
                    <a:pt x="12544" y="367"/>
                    <a:pt x="13161" y="367"/>
                  </a:cubicBezTo>
                  <a:cubicBezTo>
                    <a:pt x="16249" y="367"/>
                    <a:pt x="19337" y="392"/>
                    <a:pt x="22425" y="442"/>
                  </a:cubicBezTo>
                  <a:cubicBezTo>
                    <a:pt x="24553" y="478"/>
                    <a:pt x="26681" y="537"/>
                    <a:pt x="28821" y="549"/>
                  </a:cubicBezTo>
                  <a:cubicBezTo>
                    <a:pt x="29012" y="549"/>
                    <a:pt x="29012" y="250"/>
                    <a:pt x="28821" y="250"/>
                  </a:cubicBezTo>
                  <a:cubicBezTo>
                    <a:pt x="25055" y="59"/>
                    <a:pt x="21266" y="23"/>
                    <a:pt x="17501" y="11"/>
                  </a:cubicBezTo>
                  <a:cubicBezTo>
                    <a:pt x="16371" y="4"/>
                    <a:pt x="15240" y="0"/>
                    <a:pt x="14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31"/>
            <p:cNvSpPr/>
            <p:nvPr/>
          </p:nvSpPr>
          <p:spPr>
            <a:xfrm>
              <a:off x="-138585" y="4817314"/>
              <a:ext cx="9454358" cy="94211"/>
            </a:xfrm>
            <a:custGeom>
              <a:avLst/>
              <a:gdLst/>
              <a:ahLst/>
              <a:cxnLst/>
              <a:rect l="l" t="t" r="r" b="b"/>
              <a:pathLst>
                <a:path w="29012" h="562" extrusionOk="0">
                  <a:moveTo>
                    <a:pt x="14107" y="0"/>
                  </a:moveTo>
                  <a:cubicBezTo>
                    <a:pt x="11499" y="0"/>
                    <a:pt x="8885" y="21"/>
                    <a:pt x="6276" y="71"/>
                  </a:cubicBezTo>
                  <a:cubicBezTo>
                    <a:pt x="4232" y="119"/>
                    <a:pt x="2116" y="35"/>
                    <a:pt x="72" y="310"/>
                  </a:cubicBezTo>
                  <a:cubicBezTo>
                    <a:pt x="0" y="310"/>
                    <a:pt x="24" y="430"/>
                    <a:pt x="84" y="430"/>
                  </a:cubicBezTo>
                  <a:cubicBezTo>
                    <a:pt x="690" y="477"/>
                    <a:pt x="1299" y="493"/>
                    <a:pt x="1909" y="493"/>
                  </a:cubicBezTo>
                  <a:cubicBezTo>
                    <a:pt x="3155" y="493"/>
                    <a:pt x="4407" y="426"/>
                    <a:pt x="5643" y="418"/>
                  </a:cubicBezTo>
                  <a:cubicBezTo>
                    <a:pt x="7531" y="394"/>
                    <a:pt x="9420" y="382"/>
                    <a:pt x="11309" y="370"/>
                  </a:cubicBezTo>
                  <a:cubicBezTo>
                    <a:pt x="11910" y="368"/>
                    <a:pt x="12511" y="367"/>
                    <a:pt x="13113" y="367"/>
                  </a:cubicBezTo>
                  <a:cubicBezTo>
                    <a:pt x="16217" y="367"/>
                    <a:pt x="19321" y="394"/>
                    <a:pt x="22425" y="454"/>
                  </a:cubicBezTo>
                  <a:cubicBezTo>
                    <a:pt x="24553" y="490"/>
                    <a:pt x="26681" y="549"/>
                    <a:pt x="28821" y="561"/>
                  </a:cubicBezTo>
                  <a:cubicBezTo>
                    <a:pt x="29012" y="561"/>
                    <a:pt x="29012" y="262"/>
                    <a:pt x="28821" y="262"/>
                  </a:cubicBezTo>
                  <a:cubicBezTo>
                    <a:pt x="25055" y="59"/>
                    <a:pt x="21266" y="35"/>
                    <a:pt x="17501" y="11"/>
                  </a:cubicBezTo>
                  <a:cubicBezTo>
                    <a:pt x="16371" y="4"/>
                    <a:pt x="15240" y="0"/>
                    <a:pt x="14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31"/>
            <p:cNvSpPr/>
            <p:nvPr/>
          </p:nvSpPr>
          <p:spPr>
            <a:xfrm>
              <a:off x="-323749" y="366550"/>
              <a:ext cx="9454358" cy="92199"/>
            </a:xfrm>
            <a:custGeom>
              <a:avLst/>
              <a:gdLst/>
              <a:ahLst/>
              <a:cxnLst/>
              <a:rect l="l" t="t" r="r" b="b"/>
              <a:pathLst>
                <a:path w="29012" h="550" extrusionOk="0">
                  <a:moveTo>
                    <a:pt x="14107" y="0"/>
                  </a:moveTo>
                  <a:cubicBezTo>
                    <a:pt x="11499" y="0"/>
                    <a:pt x="8885" y="21"/>
                    <a:pt x="6276" y="71"/>
                  </a:cubicBezTo>
                  <a:cubicBezTo>
                    <a:pt x="4232" y="107"/>
                    <a:pt x="2116" y="35"/>
                    <a:pt x="72" y="298"/>
                  </a:cubicBezTo>
                  <a:cubicBezTo>
                    <a:pt x="0" y="310"/>
                    <a:pt x="24" y="418"/>
                    <a:pt x="84" y="430"/>
                  </a:cubicBezTo>
                  <a:cubicBezTo>
                    <a:pt x="680" y="472"/>
                    <a:pt x="1281" y="487"/>
                    <a:pt x="1882" y="487"/>
                  </a:cubicBezTo>
                  <a:cubicBezTo>
                    <a:pt x="3137" y="487"/>
                    <a:pt x="4398" y="422"/>
                    <a:pt x="5643" y="406"/>
                  </a:cubicBezTo>
                  <a:cubicBezTo>
                    <a:pt x="7531" y="382"/>
                    <a:pt x="9420" y="370"/>
                    <a:pt x="11309" y="370"/>
                  </a:cubicBezTo>
                  <a:cubicBezTo>
                    <a:pt x="11926" y="368"/>
                    <a:pt x="12544" y="367"/>
                    <a:pt x="13161" y="367"/>
                  </a:cubicBezTo>
                  <a:cubicBezTo>
                    <a:pt x="16249" y="367"/>
                    <a:pt x="19337" y="392"/>
                    <a:pt x="22425" y="442"/>
                  </a:cubicBezTo>
                  <a:cubicBezTo>
                    <a:pt x="24553" y="478"/>
                    <a:pt x="26681" y="537"/>
                    <a:pt x="28821" y="549"/>
                  </a:cubicBezTo>
                  <a:cubicBezTo>
                    <a:pt x="29012" y="549"/>
                    <a:pt x="29012" y="250"/>
                    <a:pt x="28821" y="250"/>
                  </a:cubicBezTo>
                  <a:cubicBezTo>
                    <a:pt x="25055" y="59"/>
                    <a:pt x="21266" y="23"/>
                    <a:pt x="17501" y="11"/>
                  </a:cubicBezTo>
                  <a:cubicBezTo>
                    <a:pt x="16371" y="4"/>
                    <a:pt x="15240" y="0"/>
                    <a:pt x="14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31"/>
            <p:cNvSpPr/>
            <p:nvPr/>
          </p:nvSpPr>
          <p:spPr>
            <a:xfrm>
              <a:off x="-323749" y="921587"/>
              <a:ext cx="9454358" cy="94211"/>
            </a:xfrm>
            <a:custGeom>
              <a:avLst/>
              <a:gdLst/>
              <a:ahLst/>
              <a:cxnLst/>
              <a:rect l="l" t="t" r="r" b="b"/>
              <a:pathLst>
                <a:path w="29012" h="562" extrusionOk="0">
                  <a:moveTo>
                    <a:pt x="14107" y="0"/>
                  </a:moveTo>
                  <a:cubicBezTo>
                    <a:pt x="11499" y="0"/>
                    <a:pt x="8885" y="21"/>
                    <a:pt x="6276" y="71"/>
                  </a:cubicBezTo>
                  <a:cubicBezTo>
                    <a:pt x="4232" y="119"/>
                    <a:pt x="2116" y="35"/>
                    <a:pt x="72" y="310"/>
                  </a:cubicBezTo>
                  <a:cubicBezTo>
                    <a:pt x="0" y="310"/>
                    <a:pt x="24" y="430"/>
                    <a:pt x="84" y="430"/>
                  </a:cubicBezTo>
                  <a:cubicBezTo>
                    <a:pt x="690" y="477"/>
                    <a:pt x="1299" y="493"/>
                    <a:pt x="1909" y="493"/>
                  </a:cubicBezTo>
                  <a:cubicBezTo>
                    <a:pt x="3155" y="493"/>
                    <a:pt x="4407" y="426"/>
                    <a:pt x="5643" y="418"/>
                  </a:cubicBezTo>
                  <a:cubicBezTo>
                    <a:pt x="7531" y="394"/>
                    <a:pt x="9420" y="382"/>
                    <a:pt x="11309" y="370"/>
                  </a:cubicBezTo>
                  <a:cubicBezTo>
                    <a:pt x="11910" y="368"/>
                    <a:pt x="12511" y="367"/>
                    <a:pt x="13113" y="367"/>
                  </a:cubicBezTo>
                  <a:cubicBezTo>
                    <a:pt x="16217" y="367"/>
                    <a:pt x="19321" y="394"/>
                    <a:pt x="22425" y="454"/>
                  </a:cubicBezTo>
                  <a:cubicBezTo>
                    <a:pt x="24553" y="490"/>
                    <a:pt x="26681" y="549"/>
                    <a:pt x="28821" y="561"/>
                  </a:cubicBezTo>
                  <a:cubicBezTo>
                    <a:pt x="29012" y="561"/>
                    <a:pt x="29012" y="262"/>
                    <a:pt x="28821" y="262"/>
                  </a:cubicBezTo>
                  <a:cubicBezTo>
                    <a:pt x="25055" y="59"/>
                    <a:pt x="21266" y="35"/>
                    <a:pt x="17501" y="11"/>
                  </a:cubicBezTo>
                  <a:cubicBezTo>
                    <a:pt x="16371" y="4"/>
                    <a:pt x="15240" y="0"/>
                    <a:pt x="14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31"/>
            <p:cNvSpPr/>
            <p:nvPr/>
          </p:nvSpPr>
          <p:spPr>
            <a:xfrm>
              <a:off x="3272150" y="-134500"/>
              <a:ext cx="151542" cy="5286213"/>
            </a:xfrm>
            <a:custGeom>
              <a:avLst/>
              <a:gdLst/>
              <a:ahLst/>
              <a:cxnLst/>
              <a:rect l="l" t="t" r="r" b="b"/>
              <a:pathLst>
                <a:path w="904" h="29332" extrusionOk="0">
                  <a:moveTo>
                    <a:pt x="354" y="0"/>
                  </a:moveTo>
                  <a:cubicBezTo>
                    <a:pt x="293" y="0"/>
                    <a:pt x="233" y="42"/>
                    <a:pt x="227" y="126"/>
                  </a:cubicBezTo>
                  <a:cubicBezTo>
                    <a:pt x="36" y="3939"/>
                    <a:pt x="96" y="7776"/>
                    <a:pt x="72" y="11589"/>
                  </a:cubicBezTo>
                  <a:cubicBezTo>
                    <a:pt x="60" y="15379"/>
                    <a:pt x="0" y="19156"/>
                    <a:pt x="96" y="22945"/>
                  </a:cubicBezTo>
                  <a:cubicBezTo>
                    <a:pt x="156" y="25001"/>
                    <a:pt x="132" y="27165"/>
                    <a:pt x="526" y="29197"/>
                  </a:cubicBezTo>
                  <a:cubicBezTo>
                    <a:pt x="542" y="29290"/>
                    <a:pt x="615" y="29331"/>
                    <a:pt x="693" y="29331"/>
                  </a:cubicBezTo>
                  <a:cubicBezTo>
                    <a:pt x="795" y="29331"/>
                    <a:pt x="903" y="29259"/>
                    <a:pt x="897" y="29137"/>
                  </a:cubicBezTo>
                  <a:cubicBezTo>
                    <a:pt x="897" y="27284"/>
                    <a:pt x="658" y="25420"/>
                    <a:pt x="598" y="23567"/>
                  </a:cubicBezTo>
                  <a:cubicBezTo>
                    <a:pt x="538" y="21702"/>
                    <a:pt x="526" y="19837"/>
                    <a:pt x="526" y="17973"/>
                  </a:cubicBezTo>
                  <a:cubicBezTo>
                    <a:pt x="526" y="14195"/>
                    <a:pt x="562" y="10418"/>
                    <a:pt x="562" y="6653"/>
                  </a:cubicBezTo>
                  <a:cubicBezTo>
                    <a:pt x="562" y="4477"/>
                    <a:pt x="574" y="2301"/>
                    <a:pt x="490" y="126"/>
                  </a:cubicBezTo>
                  <a:cubicBezTo>
                    <a:pt x="478" y="42"/>
                    <a:pt x="416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31"/>
            <p:cNvSpPr/>
            <p:nvPr/>
          </p:nvSpPr>
          <p:spPr>
            <a:xfrm>
              <a:off x="3773050" y="-134500"/>
              <a:ext cx="100412" cy="5264846"/>
            </a:xfrm>
            <a:custGeom>
              <a:avLst/>
              <a:gdLst/>
              <a:ahLst/>
              <a:cxnLst/>
              <a:rect l="l" t="t" r="r" b="b"/>
              <a:pathLst>
                <a:path w="599" h="30246" extrusionOk="0">
                  <a:moveTo>
                    <a:pt x="264" y="1"/>
                  </a:moveTo>
                  <a:cubicBezTo>
                    <a:pt x="222" y="1"/>
                    <a:pt x="180" y="27"/>
                    <a:pt x="180" y="81"/>
                  </a:cubicBezTo>
                  <a:cubicBezTo>
                    <a:pt x="1" y="4026"/>
                    <a:pt x="96" y="7982"/>
                    <a:pt x="108" y="11927"/>
                  </a:cubicBezTo>
                  <a:cubicBezTo>
                    <a:pt x="108" y="15872"/>
                    <a:pt x="108" y="19828"/>
                    <a:pt x="120" y="23785"/>
                  </a:cubicBezTo>
                  <a:lnTo>
                    <a:pt x="132" y="27036"/>
                  </a:lnTo>
                  <a:cubicBezTo>
                    <a:pt x="132" y="28052"/>
                    <a:pt x="36" y="29140"/>
                    <a:pt x="276" y="30132"/>
                  </a:cubicBezTo>
                  <a:cubicBezTo>
                    <a:pt x="297" y="30209"/>
                    <a:pt x="364" y="30245"/>
                    <a:pt x="431" y="30245"/>
                  </a:cubicBezTo>
                  <a:cubicBezTo>
                    <a:pt x="511" y="30245"/>
                    <a:pt x="592" y="30194"/>
                    <a:pt x="598" y="30096"/>
                  </a:cubicBezTo>
                  <a:cubicBezTo>
                    <a:pt x="479" y="26235"/>
                    <a:pt x="515" y="22386"/>
                    <a:pt x="503" y="18537"/>
                  </a:cubicBezTo>
                  <a:cubicBezTo>
                    <a:pt x="479" y="14629"/>
                    <a:pt x="479" y="10708"/>
                    <a:pt x="455" y="6787"/>
                  </a:cubicBezTo>
                  <a:cubicBezTo>
                    <a:pt x="443" y="4552"/>
                    <a:pt x="455" y="2305"/>
                    <a:pt x="347" y="81"/>
                  </a:cubicBezTo>
                  <a:cubicBezTo>
                    <a:pt x="347" y="27"/>
                    <a:pt x="305" y="1"/>
                    <a:pt x="2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31"/>
            <p:cNvSpPr/>
            <p:nvPr/>
          </p:nvSpPr>
          <p:spPr>
            <a:xfrm>
              <a:off x="4283993" y="-134500"/>
              <a:ext cx="140476" cy="5364760"/>
            </a:xfrm>
            <a:custGeom>
              <a:avLst/>
              <a:gdLst/>
              <a:ahLst/>
              <a:cxnLst/>
              <a:rect l="l" t="t" r="r" b="b"/>
              <a:pathLst>
                <a:path w="838" h="30820" extrusionOk="0">
                  <a:moveTo>
                    <a:pt x="246" y="0"/>
                  </a:moveTo>
                  <a:cubicBezTo>
                    <a:pt x="195" y="0"/>
                    <a:pt x="144" y="33"/>
                    <a:pt x="144" y="99"/>
                  </a:cubicBezTo>
                  <a:cubicBezTo>
                    <a:pt x="1" y="2071"/>
                    <a:pt x="120" y="4091"/>
                    <a:pt x="132" y="6076"/>
                  </a:cubicBezTo>
                  <a:cubicBezTo>
                    <a:pt x="144" y="8048"/>
                    <a:pt x="156" y="10056"/>
                    <a:pt x="180" y="12052"/>
                  </a:cubicBezTo>
                  <a:cubicBezTo>
                    <a:pt x="216" y="15997"/>
                    <a:pt x="264" y="19942"/>
                    <a:pt x="300" y="23898"/>
                  </a:cubicBezTo>
                  <a:lnTo>
                    <a:pt x="335" y="27245"/>
                  </a:lnTo>
                  <a:cubicBezTo>
                    <a:pt x="347" y="28405"/>
                    <a:pt x="312" y="29564"/>
                    <a:pt x="407" y="30712"/>
                  </a:cubicBezTo>
                  <a:cubicBezTo>
                    <a:pt x="431" y="30784"/>
                    <a:pt x="494" y="30819"/>
                    <a:pt x="555" y="30819"/>
                  </a:cubicBezTo>
                  <a:cubicBezTo>
                    <a:pt x="616" y="30819"/>
                    <a:pt x="676" y="30784"/>
                    <a:pt x="694" y="30712"/>
                  </a:cubicBezTo>
                  <a:cubicBezTo>
                    <a:pt x="837" y="28740"/>
                    <a:pt x="694" y="26719"/>
                    <a:pt x="682" y="24735"/>
                  </a:cubicBezTo>
                  <a:cubicBezTo>
                    <a:pt x="658" y="22739"/>
                    <a:pt x="646" y="20755"/>
                    <a:pt x="622" y="18758"/>
                  </a:cubicBezTo>
                  <a:cubicBezTo>
                    <a:pt x="586" y="14814"/>
                    <a:pt x="551" y="10857"/>
                    <a:pt x="491" y="6912"/>
                  </a:cubicBezTo>
                  <a:cubicBezTo>
                    <a:pt x="467" y="4653"/>
                    <a:pt x="551" y="2346"/>
                    <a:pt x="347" y="99"/>
                  </a:cubicBezTo>
                  <a:cubicBezTo>
                    <a:pt x="347" y="33"/>
                    <a:pt x="297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31"/>
            <p:cNvSpPr/>
            <p:nvPr/>
          </p:nvSpPr>
          <p:spPr>
            <a:xfrm>
              <a:off x="4798959" y="-134500"/>
              <a:ext cx="180540" cy="5309233"/>
            </a:xfrm>
            <a:custGeom>
              <a:avLst/>
              <a:gdLst/>
              <a:ahLst/>
              <a:cxnLst/>
              <a:rect l="l" t="t" r="r" b="b"/>
              <a:pathLst>
                <a:path w="1077" h="30501" extrusionOk="0">
                  <a:moveTo>
                    <a:pt x="183" y="0"/>
                  </a:moveTo>
                  <a:cubicBezTo>
                    <a:pt x="142" y="0"/>
                    <a:pt x="96" y="31"/>
                    <a:pt x="96" y="85"/>
                  </a:cubicBezTo>
                  <a:cubicBezTo>
                    <a:pt x="1" y="2021"/>
                    <a:pt x="180" y="4018"/>
                    <a:pt x="240" y="5966"/>
                  </a:cubicBezTo>
                  <a:cubicBezTo>
                    <a:pt x="312" y="7915"/>
                    <a:pt x="359" y="9887"/>
                    <a:pt x="407" y="11847"/>
                  </a:cubicBezTo>
                  <a:cubicBezTo>
                    <a:pt x="503" y="15768"/>
                    <a:pt x="563" y="19689"/>
                    <a:pt x="587" y="23610"/>
                  </a:cubicBezTo>
                  <a:cubicBezTo>
                    <a:pt x="598" y="25857"/>
                    <a:pt x="598" y="28092"/>
                    <a:pt x="622" y="30339"/>
                  </a:cubicBezTo>
                  <a:cubicBezTo>
                    <a:pt x="622" y="30447"/>
                    <a:pt x="703" y="30501"/>
                    <a:pt x="784" y="30501"/>
                  </a:cubicBezTo>
                  <a:cubicBezTo>
                    <a:pt x="864" y="30501"/>
                    <a:pt x="945" y="30447"/>
                    <a:pt x="945" y="30339"/>
                  </a:cubicBezTo>
                  <a:cubicBezTo>
                    <a:pt x="1077" y="22426"/>
                    <a:pt x="897" y="14501"/>
                    <a:pt x="598" y="6588"/>
                  </a:cubicBezTo>
                  <a:cubicBezTo>
                    <a:pt x="515" y="4424"/>
                    <a:pt x="551" y="2201"/>
                    <a:pt x="252" y="61"/>
                  </a:cubicBezTo>
                  <a:cubicBezTo>
                    <a:pt x="247" y="19"/>
                    <a:pt x="216" y="0"/>
                    <a:pt x="1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31"/>
            <p:cNvSpPr/>
            <p:nvPr/>
          </p:nvSpPr>
          <p:spPr>
            <a:xfrm>
              <a:off x="5321975" y="-134500"/>
              <a:ext cx="158425" cy="5364733"/>
            </a:xfrm>
            <a:custGeom>
              <a:avLst/>
              <a:gdLst/>
              <a:ahLst/>
              <a:cxnLst/>
              <a:rect l="l" t="t" r="r" b="b"/>
              <a:pathLst>
                <a:path w="945" h="28158" extrusionOk="0">
                  <a:moveTo>
                    <a:pt x="144" y="1"/>
                  </a:moveTo>
                  <a:cubicBezTo>
                    <a:pt x="96" y="1"/>
                    <a:pt x="48" y="31"/>
                    <a:pt x="48" y="90"/>
                  </a:cubicBezTo>
                  <a:cubicBezTo>
                    <a:pt x="1" y="3724"/>
                    <a:pt x="132" y="7370"/>
                    <a:pt x="204" y="10992"/>
                  </a:cubicBezTo>
                  <a:cubicBezTo>
                    <a:pt x="288" y="14590"/>
                    <a:pt x="359" y="18188"/>
                    <a:pt x="443" y="21786"/>
                  </a:cubicBezTo>
                  <a:cubicBezTo>
                    <a:pt x="491" y="23854"/>
                    <a:pt x="539" y="25910"/>
                    <a:pt x="586" y="27978"/>
                  </a:cubicBezTo>
                  <a:cubicBezTo>
                    <a:pt x="586" y="28098"/>
                    <a:pt x="676" y="28157"/>
                    <a:pt x="766" y="28157"/>
                  </a:cubicBezTo>
                  <a:cubicBezTo>
                    <a:pt x="855" y="28157"/>
                    <a:pt x="945" y="28098"/>
                    <a:pt x="945" y="27978"/>
                  </a:cubicBezTo>
                  <a:cubicBezTo>
                    <a:pt x="790" y="20746"/>
                    <a:pt x="646" y="13514"/>
                    <a:pt x="443" y="6282"/>
                  </a:cubicBezTo>
                  <a:cubicBezTo>
                    <a:pt x="383" y="4214"/>
                    <a:pt x="359" y="2158"/>
                    <a:pt x="240" y="90"/>
                  </a:cubicBezTo>
                  <a:cubicBezTo>
                    <a:pt x="240" y="31"/>
                    <a:pt x="192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31"/>
            <p:cNvSpPr/>
            <p:nvPr/>
          </p:nvSpPr>
          <p:spPr>
            <a:xfrm>
              <a:off x="5780950" y="-134500"/>
              <a:ext cx="158425" cy="5309202"/>
            </a:xfrm>
            <a:custGeom>
              <a:avLst/>
              <a:gdLst/>
              <a:ahLst/>
              <a:cxnLst/>
              <a:rect l="l" t="t" r="r" b="b"/>
              <a:pathLst>
                <a:path w="945" h="28145" extrusionOk="0">
                  <a:moveTo>
                    <a:pt x="143" y="0"/>
                  </a:moveTo>
                  <a:cubicBezTo>
                    <a:pt x="99" y="0"/>
                    <a:pt x="54" y="27"/>
                    <a:pt x="48" y="81"/>
                  </a:cubicBezTo>
                  <a:cubicBezTo>
                    <a:pt x="0" y="3715"/>
                    <a:pt x="132" y="7349"/>
                    <a:pt x="215" y="10983"/>
                  </a:cubicBezTo>
                  <a:cubicBezTo>
                    <a:pt x="287" y="14581"/>
                    <a:pt x="371" y="18179"/>
                    <a:pt x="442" y="21777"/>
                  </a:cubicBezTo>
                  <a:cubicBezTo>
                    <a:pt x="490" y="23845"/>
                    <a:pt x="538" y="25901"/>
                    <a:pt x="586" y="27957"/>
                  </a:cubicBezTo>
                  <a:cubicBezTo>
                    <a:pt x="586" y="28082"/>
                    <a:pt x="675" y="28145"/>
                    <a:pt x="765" y="28145"/>
                  </a:cubicBezTo>
                  <a:cubicBezTo>
                    <a:pt x="855" y="28145"/>
                    <a:pt x="944" y="28082"/>
                    <a:pt x="944" y="27957"/>
                  </a:cubicBezTo>
                  <a:cubicBezTo>
                    <a:pt x="789" y="20725"/>
                    <a:pt x="646" y="13493"/>
                    <a:pt x="442" y="6261"/>
                  </a:cubicBezTo>
                  <a:cubicBezTo>
                    <a:pt x="395" y="4205"/>
                    <a:pt x="359" y="2137"/>
                    <a:pt x="239" y="81"/>
                  </a:cubicBezTo>
                  <a:cubicBezTo>
                    <a:pt x="233" y="27"/>
                    <a:pt x="188" y="0"/>
                    <a:pt x="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31"/>
            <p:cNvSpPr/>
            <p:nvPr/>
          </p:nvSpPr>
          <p:spPr>
            <a:xfrm>
              <a:off x="6291575" y="-115450"/>
              <a:ext cx="151542" cy="5286213"/>
            </a:xfrm>
            <a:custGeom>
              <a:avLst/>
              <a:gdLst/>
              <a:ahLst/>
              <a:cxnLst/>
              <a:rect l="l" t="t" r="r" b="b"/>
              <a:pathLst>
                <a:path w="904" h="29332" extrusionOk="0">
                  <a:moveTo>
                    <a:pt x="354" y="0"/>
                  </a:moveTo>
                  <a:cubicBezTo>
                    <a:pt x="293" y="0"/>
                    <a:pt x="233" y="42"/>
                    <a:pt x="227" y="126"/>
                  </a:cubicBezTo>
                  <a:cubicBezTo>
                    <a:pt x="36" y="3939"/>
                    <a:pt x="96" y="7776"/>
                    <a:pt x="72" y="11589"/>
                  </a:cubicBezTo>
                  <a:cubicBezTo>
                    <a:pt x="60" y="15379"/>
                    <a:pt x="0" y="19156"/>
                    <a:pt x="96" y="22945"/>
                  </a:cubicBezTo>
                  <a:cubicBezTo>
                    <a:pt x="156" y="25001"/>
                    <a:pt x="132" y="27165"/>
                    <a:pt x="526" y="29197"/>
                  </a:cubicBezTo>
                  <a:cubicBezTo>
                    <a:pt x="542" y="29290"/>
                    <a:pt x="615" y="29331"/>
                    <a:pt x="693" y="29331"/>
                  </a:cubicBezTo>
                  <a:cubicBezTo>
                    <a:pt x="795" y="29331"/>
                    <a:pt x="903" y="29259"/>
                    <a:pt x="897" y="29137"/>
                  </a:cubicBezTo>
                  <a:cubicBezTo>
                    <a:pt x="897" y="27284"/>
                    <a:pt x="658" y="25420"/>
                    <a:pt x="598" y="23567"/>
                  </a:cubicBezTo>
                  <a:cubicBezTo>
                    <a:pt x="538" y="21702"/>
                    <a:pt x="526" y="19837"/>
                    <a:pt x="526" y="17973"/>
                  </a:cubicBezTo>
                  <a:cubicBezTo>
                    <a:pt x="526" y="14195"/>
                    <a:pt x="562" y="10418"/>
                    <a:pt x="562" y="6653"/>
                  </a:cubicBezTo>
                  <a:cubicBezTo>
                    <a:pt x="562" y="4477"/>
                    <a:pt x="574" y="2301"/>
                    <a:pt x="490" y="126"/>
                  </a:cubicBezTo>
                  <a:cubicBezTo>
                    <a:pt x="478" y="42"/>
                    <a:pt x="416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31"/>
            <p:cNvSpPr/>
            <p:nvPr/>
          </p:nvSpPr>
          <p:spPr>
            <a:xfrm>
              <a:off x="6792475" y="-115450"/>
              <a:ext cx="100412" cy="5264846"/>
            </a:xfrm>
            <a:custGeom>
              <a:avLst/>
              <a:gdLst/>
              <a:ahLst/>
              <a:cxnLst/>
              <a:rect l="l" t="t" r="r" b="b"/>
              <a:pathLst>
                <a:path w="599" h="30246" extrusionOk="0">
                  <a:moveTo>
                    <a:pt x="264" y="1"/>
                  </a:moveTo>
                  <a:cubicBezTo>
                    <a:pt x="222" y="1"/>
                    <a:pt x="180" y="27"/>
                    <a:pt x="180" y="81"/>
                  </a:cubicBezTo>
                  <a:cubicBezTo>
                    <a:pt x="1" y="4026"/>
                    <a:pt x="96" y="7982"/>
                    <a:pt x="108" y="11927"/>
                  </a:cubicBezTo>
                  <a:cubicBezTo>
                    <a:pt x="108" y="15872"/>
                    <a:pt x="108" y="19828"/>
                    <a:pt x="120" y="23785"/>
                  </a:cubicBezTo>
                  <a:lnTo>
                    <a:pt x="132" y="27036"/>
                  </a:lnTo>
                  <a:cubicBezTo>
                    <a:pt x="132" y="28052"/>
                    <a:pt x="36" y="29140"/>
                    <a:pt x="276" y="30132"/>
                  </a:cubicBezTo>
                  <a:cubicBezTo>
                    <a:pt x="297" y="30209"/>
                    <a:pt x="364" y="30245"/>
                    <a:pt x="431" y="30245"/>
                  </a:cubicBezTo>
                  <a:cubicBezTo>
                    <a:pt x="511" y="30245"/>
                    <a:pt x="592" y="30194"/>
                    <a:pt x="598" y="30096"/>
                  </a:cubicBezTo>
                  <a:cubicBezTo>
                    <a:pt x="479" y="26235"/>
                    <a:pt x="515" y="22386"/>
                    <a:pt x="503" y="18537"/>
                  </a:cubicBezTo>
                  <a:cubicBezTo>
                    <a:pt x="479" y="14629"/>
                    <a:pt x="479" y="10708"/>
                    <a:pt x="455" y="6787"/>
                  </a:cubicBezTo>
                  <a:cubicBezTo>
                    <a:pt x="443" y="4552"/>
                    <a:pt x="455" y="2305"/>
                    <a:pt x="347" y="81"/>
                  </a:cubicBezTo>
                  <a:cubicBezTo>
                    <a:pt x="347" y="27"/>
                    <a:pt x="305" y="1"/>
                    <a:pt x="2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31"/>
            <p:cNvSpPr/>
            <p:nvPr/>
          </p:nvSpPr>
          <p:spPr>
            <a:xfrm>
              <a:off x="7303418" y="-115450"/>
              <a:ext cx="140476" cy="5364760"/>
            </a:xfrm>
            <a:custGeom>
              <a:avLst/>
              <a:gdLst/>
              <a:ahLst/>
              <a:cxnLst/>
              <a:rect l="l" t="t" r="r" b="b"/>
              <a:pathLst>
                <a:path w="838" h="30820" extrusionOk="0">
                  <a:moveTo>
                    <a:pt x="246" y="0"/>
                  </a:moveTo>
                  <a:cubicBezTo>
                    <a:pt x="195" y="0"/>
                    <a:pt x="144" y="33"/>
                    <a:pt x="144" y="99"/>
                  </a:cubicBezTo>
                  <a:cubicBezTo>
                    <a:pt x="1" y="2071"/>
                    <a:pt x="120" y="4091"/>
                    <a:pt x="132" y="6076"/>
                  </a:cubicBezTo>
                  <a:cubicBezTo>
                    <a:pt x="144" y="8048"/>
                    <a:pt x="156" y="10056"/>
                    <a:pt x="180" y="12052"/>
                  </a:cubicBezTo>
                  <a:cubicBezTo>
                    <a:pt x="216" y="15997"/>
                    <a:pt x="264" y="19942"/>
                    <a:pt x="300" y="23898"/>
                  </a:cubicBezTo>
                  <a:lnTo>
                    <a:pt x="335" y="27245"/>
                  </a:lnTo>
                  <a:cubicBezTo>
                    <a:pt x="347" y="28405"/>
                    <a:pt x="312" y="29564"/>
                    <a:pt x="407" y="30712"/>
                  </a:cubicBezTo>
                  <a:cubicBezTo>
                    <a:pt x="431" y="30784"/>
                    <a:pt x="494" y="30819"/>
                    <a:pt x="555" y="30819"/>
                  </a:cubicBezTo>
                  <a:cubicBezTo>
                    <a:pt x="616" y="30819"/>
                    <a:pt x="676" y="30784"/>
                    <a:pt x="694" y="30712"/>
                  </a:cubicBezTo>
                  <a:cubicBezTo>
                    <a:pt x="837" y="28740"/>
                    <a:pt x="694" y="26719"/>
                    <a:pt x="682" y="24735"/>
                  </a:cubicBezTo>
                  <a:cubicBezTo>
                    <a:pt x="658" y="22739"/>
                    <a:pt x="646" y="20755"/>
                    <a:pt x="622" y="18758"/>
                  </a:cubicBezTo>
                  <a:cubicBezTo>
                    <a:pt x="586" y="14814"/>
                    <a:pt x="551" y="10857"/>
                    <a:pt x="491" y="6912"/>
                  </a:cubicBezTo>
                  <a:cubicBezTo>
                    <a:pt x="467" y="4653"/>
                    <a:pt x="551" y="2346"/>
                    <a:pt x="347" y="99"/>
                  </a:cubicBezTo>
                  <a:cubicBezTo>
                    <a:pt x="347" y="33"/>
                    <a:pt x="297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31"/>
            <p:cNvSpPr/>
            <p:nvPr/>
          </p:nvSpPr>
          <p:spPr>
            <a:xfrm>
              <a:off x="7818384" y="-115450"/>
              <a:ext cx="180540" cy="5309233"/>
            </a:xfrm>
            <a:custGeom>
              <a:avLst/>
              <a:gdLst/>
              <a:ahLst/>
              <a:cxnLst/>
              <a:rect l="l" t="t" r="r" b="b"/>
              <a:pathLst>
                <a:path w="1077" h="30501" extrusionOk="0">
                  <a:moveTo>
                    <a:pt x="183" y="0"/>
                  </a:moveTo>
                  <a:cubicBezTo>
                    <a:pt x="142" y="0"/>
                    <a:pt x="96" y="31"/>
                    <a:pt x="96" y="85"/>
                  </a:cubicBezTo>
                  <a:cubicBezTo>
                    <a:pt x="1" y="2021"/>
                    <a:pt x="180" y="4018"/>
                    <a:pt x="240" y="5966"/>
                  </a:cubicBezTo>
                  <a:cubicBezTo>
                    <a:pt x="312" y="7915"/>
                    <a:pt x="359" y="9887"/>
                    <a:pt x="407" y="11847"/>
                  </a:cubicBezTo>
                  <a:cubicBezTo>
                    <a:pt x="503" y="15768"/>
                    <a:pt x="563" y="19689"/>
                    <a:pt x="587" y="23610"/>
                  </a:cubicBezTo>
                  <a:cubicBezTo>
                    <a:pt x="598" y="25857"/>
                    <a:pt x="598" y="28092"/>
                    <a:pt x="622" y="30339"/>
                  </a:cubicBezTo>
                  <a:cubicBezTo>
                    <a:pt x="622" y="30447"/>
                    <a:pt x="703" y="30501"/>
                    <a:pt x="784" y="30501"/>
                  </a:cubicBezTo>
                  <a:cubicBezTo>
                    <a:pt x="864" y="30501"/>
                    <a:pt x="945" y="30447"/>
                    <a:pt x="945" y="30339"/>
                  </a:cubicBezTo>
                  <a:cubicBezTo>
                    <a:pt x="1077" y="22426"/>
                    <a:pt x="897" y="14501"/>
                    <a:pt x="598" y="6588"/>
                  </a:cubicBezTo>
                  <a:cubicBezTo>
                    <a:pt x="515" y="4424"/>
                    <a:pt x="551" y="2201"/>
                    <a:pt x="252" y="61"/>
                  </a:cubicBezTo>
                  <a:cubicBezTo>
                    <a:pt x="247" y="19"/>
                    <a:pt x="216" y="0"/>
                    <a:pt x="1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31"/>
            <p:cNvSpPr/>
            <p:nvPr/>
          </p:nvSpPr>
          <p:spPr>
            <a:xfrm>
              <a:off x="8341400" y="-115450"/>
              <a:ext cx="158425" cy="5364733"/>
            </a:xfrm>
            <a:custGeom>
              <a:avLst/>
              <a:gdLst/>
              <a:ahLst/>
              <a:cxnLst/>
              <a:rect l="l" t="t" r="r" b="b"/>
              <a:pathLst>
                <a:path w="945" h="28158" extrusionOk="0">
                  <a:moveTo>
                    <a:pt x="144" y="1"/>
                  </a:moveTo>
                  <a:cubicBezTo>
                    <a:pt x="96" y="1"/>
                    <a:pt x="48" y="31"/>
                    <a:pt x="48" y="90"/>
                  </a:cubicBezTo>
                  <a:cubicBezTo>
                    <a:pt x="1" y="3724"/>
                    <a:pt x="132" y="7370"/>
                    <a:pt x="204" y="10992"/>
                  </a:cubicBezTo>
                  <a:cubicBezTo>
                    <a:pt x="288" y="14590"/>
                    <a:pt x="359" y="18188"/>
                    <a:pt x="443" y="21786"/>
                  </a:cubicBezTo>
                  <a:cubicBezTo>
                    <a:pt x="491" y="23854"/>
                    <a:pt x="539" y="25910"/>
                    <a:pt x="586" y="27978"/>
                  </a:cubicBezTo>
                  <a:cubicBezTo>
                    <a:pt x="586" y="28098"/>
                    <a:pt x="676" y="28157"/>
                    <a:pt x="766" y="28157"/>
                  </a:cubicBezTo>
                  <a:cubicBezTo>
                    <a:pt x="855" y="28157"/>
                    <a:pt x="945" y="28098"/>
                    <a:pt x="945" y="27978"/>
                  </a:cubicBezTo>
                  <a:cubicBezTo>
                    <a:pt x="790" y="20746"/>
                    <a:pt x="646" y="13514"/>
                    <a:pt x="443" y="6282"/>
                  </a:cubicBezTo>
                  <a:cubicBezTo>
                    <a:pt x="383" y="4214"/>
                    <a:pt x="359" y="2158"/>
                    <a:pt x="240" y="90"/>
                  </a:cubicBezTo>
                  <a:cubicBezTo>
                    <a:pt x="240" y="31"/>
                    <a:pt x="192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31"/>
            <p:cNvSpPr/>
            <p:nvPr/>
          </p:nvSpPr>
          <p:spPr>
            <a:xfrm>
              <a:off x="8800375" y="-115450"/>
              <a:ext cx="158425" cy="5309202"/>
            </a:xfrm>
            <a:custGeom>
              <a:avLst/>
              <a:gdLst/>
              <a:ahLst/>
              <a:cxnLst/>
              <a:rect l="l" t="t" r="r" b="b"/>
              <a:pathLst>
                <a:path w="945" h="28145" extrusionOk="0">
                  <a:moveTo>
                    <a:pt x="143" y="0"/>
                  </a:moveTo>
                  <a:cubicBezTo>
                    <a:pt x="99" y="0"/>
                    <a:pt x="54" y="27"/>
                    <a:pt x="48" y="81"/>
                  </a:cubicBezTo>
                  <a:cubicBezTo>
                    <a:pt x="0" y="3715"/>
                    <a:pt x="132" y="7349"/>
                    <a:pt x="215" y="10983"/>
                  </a:cubicBezTo>
                  <a:cubicBezTo>
                    <a:pt x="287" y="14581"/>
                    <a:pt x="371" y="18179"/>
                    <a:pt x="442" y="21777"/>
                  </a:cubicBezTo>
                  <a:cubicBezTo>
                    <a:pt x="490" y="23845"/>
                    <a:pt x="538" y="25901"/>
                    <a:pt x="586" y="27957"/>
                  </a:cubicBezTo>
                  <a:cubicBezTo>
                    <a:pt x="586" y="28082"/>
                    <a:pt x="675" y="28145"/>
                    <a:pt x="765" y="28145"/>
                  </a:cubicBezTo>
                  <a:cubicBezTo>
                    <a:pt x="855" y="28145"/>
                    <a:pt x="944" y="28082"/>
                    <a:pt x="944" y="27957"/>
                  </a:cubicBezTo>
                  <a:cubicBezTo>
                    <a:pt x="789" y="20725"/>
                    <a:pt x="646" y="13493"/>
                    <a:pt x="442" y="6261"/>
                  </a:cubicBezTo>
                  <a:cubicBezTo>
                    <a:pt x="395" y="4205"/>
                    <a:pt x="359" y="2137"/>
                    <a:pt x="239" y="81"/>
                  </a:cubicBezTo>
                  <a:cubicBezTo>
                    <a:pt x="233" y="27"/>
                    <a:pt x="188" y="0"/>
                    <a:pt x="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24" name="Google Shape;3124;p31"/>
          <p:cNvSpPr/>
          <p:nvPr/>
        </p:nvSpPr>
        <p:spPr>
          <a:xfrm>
            <a:off x="685800" y="457200"/>
            <a:ext cx="7772400" cy="422760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25" name="Google Shape;3125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26" name="Google Shape;3126;p31"/>
          <p:cNvSpPr txBox="1">
            <a:spLocks noGrp="1"/>
          </p:cNvSpPr>
          <p:nvPr>
            <p:ph type="subTitle" idx="1"/>
          </p:nvPr>
        </p:nvSpPr>
        <p:spPr>
          <a:xfrm>
            <a:off x="3406650" y="3635811"/>
            <a:ext cx="2330700" cy="5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7" name="Google Shape;3127;p31"/>
          <p:cNvSpPr txBox="1">
            <a:spLocks noGrp="1"/>
          </p:cNvSpPr>
          <p:nvPr>
            <p:ph type="subTitle" idx="2"/>
          </p:nvPr>
        </p:nvSpPr>
        <p:spPr>
          <a:xfrm>
            <a:off x="5946725" y="3635811"/>
            <a:ext cx="2330700" cy="5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8" name="Google Shape;3128;p31"/>
          <p:cNvSpPr txBox="1">
            <a:spLocks noGrp="1"/>
          </p:cNvSpPr>
          <p:nvPr>
            <p:ph type="subTitle" idx="3"/>
          </p:nvPr>
        </p:nvSpPr>
        <p:spPr>
          <a:xfrm>
            <a:off x="5946725" y="3150673"/>
            <a:ext cx="2330700" cy="4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80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3129" name="Google Shape;3129;p31"/>
          <p:cNvSpPr txBox="1">
            <a:spLocks noGrp="1"/>
          </p:cNvSpPr>
          <p:nvPr>
            <p:ph type="subTitle" idx="4"/>
          </p:nvPr>
        </p:nvSpPr>
        <p:spPr>
          <a:xfrm>
            <a:off x="866575" y="3635811"/>
            <a:ext cx="2330700" cy="5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30" name="Google Shape;3130;p31"/>
          <p:cNvSpPr txBox="1">
            <a:spLocks noGrp="1"/>
          </p:cNvSpPr>
          <p:nvPr>
            <p:ph type="subTitle" idx="5"/>
          </p:nvPr>
        </p:nvSpPr>
        <p:spPr>
          <a:xfrm>
            <a:off x="866575" y="3150673"/>
            <a:ext cx="2330700" cy="4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80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3131" name="Google Shape;3131;p31"/>
          <p:cNvSpPr txBox="1">
            <a:spLocks noGrp="1"/>
          </p:cNvSpPr>
          <p:nvPr>
            <p:ph type="subTitle" idx="6"/>
          </p:nvPr>
        </p:nvSpPr>
        <p:spPr>
          <a:xfrm>
            <a:off x="3406656" y="3150673"/>
            <a:ext cx="2330700" cy="4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80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3132" name="Google Shape;3132;p31"/>
          <p:cNvSpPr txBox="1">
            <a:spLocks noGrp="1"/>
          </p:cNvSpPr>
          <p:nvPr>
            <p:ph type="title"/>
          </p:nvPr>
        </p:nvSpPr>
        <p:spPr>
          <a:xfrm>
            <a:off x="796650" y="392775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accent5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oogle Shape;77;p4"/>
          <p:cNvGrpSpPr/>
          <p:nvPr/>
        </p:nvGrpSpPr>
        <p:grpSpPr>
          <a:xfrm>
            <a:off x="-76454" y="140190"/>
            <a:ext cx="9315211" cy="4848976"/>
            <a:chOff x="-76454" y="140190"/>
            <a:chExt cx="9315211" cy="4848976"/>
          </a:xfrm>
        </p:grpSpPr>
        <p:grpSp>
          <p:nvGrpSpPr>
            <p:cNvPr id="78" name="Google Shape;78;p4"/>
            <p:cNvGrpSpPr/>
            <p:nvPr/>
          </p:nvGrpSpPr>
          <p:grpSpPr>
            <a:xfrm>
              <a:off x="-76454" y="140190"/>
              <a:ext cx="9315211" cy="4848976"/>
              <a:chOff x="-76454" y="521190"/>
              <a:chExt cx="9315211" cy="4848976"/>
            </a:xfrm>
          </p:grpSpPr>
          <p:grpSp>
            <p:nvGrpSpPr>
              <p:cNvPr id="79" name="Google Shape;79;p4"/>
              <p:cNvGrpSpPr/>
              <p:nvPr/>
            </p:nvGrpSpPr>
            <p:grpSpPr>
              <a:xfrm>
                <a:off x="-76454" y="1669957"/>
                <a:ext cx="9307261" cy="3700209"/>
                <a:chOff x="-76454" y="1669957"/>
                <a:chExt cx="9307261" cy="3700209"/>
              </a:xfrm>
            </p:grpSpPr>
            <p:grpSp>
              <p:nvGrpSpPr>
                <p:cNvPr id="80" name="Google Shape;80;p4"/>
                <p:cNvGrpSpPr/>
                <p:nvPr/>
              </p:nvGrpSpPr>
              <p:grpSpPr>
                <a:xfrm>
                  <a:off x="6117405" y="1669957"/>
                  <a:ext cx="3113402" cy="3677686"/>
                  <a:chOff x="4977052" y="-44831"/>
                  <a:chExt cx="4389400" cy="5184952"/>
                </a:xfrm>
              </p:grpSpPr>
              <p:sp>
                <p:nvSpPr>
                  <p:cNvPr id="81" name="Google Shape;81;p4"/>
                  <p:cNvSpPr/>
                  <p:nvPr/>
                </p:nvSpPr>
                <p:spPr>
                  <a:xfrm>
                    <a:off x="4977052" y="-44831"/>
                    <a:ext cx="4389186" cy="3095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7" h="1445" extrusionOk="0">
                        <a:moveTo>
                          <a:pt x="14650" y="1"/>
                        </a:moveTo>
                        <a:cubicBezTo>
                          <a:pt x="14175" y="1"/>
                          <a:pt x="13699" y="255"/>
                          <a:pt x="13472" y="763"/>
                        </a:cubicBezTo>
                        <a:cubicBezTo>
                          <a:pt x="13251" y="397"/>
                          <a:pt x="12922" y="244"/>
                          <a:pt x="12576" y="244"/>
                        </a:cubicBezTo>
                        <a:cubicBezTo>
                          <a:pt x="12064" y="244"/>
                          <a:pt x="11513" y="579"/>
                          <a:pt x="11213" y="1050"/>
                        </a:cubicBezTo>
                        <a:cubicBezTo>
                          <a:pt x="10974" y="488"/>
                          <a:pt x="10446" y="195"/>
                          <a:pt x="9916" y="195"/>
                        </a:cubicBezTo>
                        <a:cubicBezTo>
                          <a:pt x="9465" y="195"/>
                          <a:pt x="9013" y="407"/>
                          <a:pt x="8739" y="846"/>
                        </a:cubicBezTo>
                        <a:cubicBezTo>
                          <a:pt x="8470" y="485"/>
                          <a:pt x="8071" y="309"/>
                          <a:pt x="7673" y="309"/>
                        </a:cubicBezTo>
                        <a:cubicBezTo>
                          <a:pt x="7204" y="309"/>
                          <a:pt x="6737" y="553"/>
                          <a:pt x="6491" y="1026"/>
                        </a:cubicBezTo>
                        <a:cubicBezTo>
                          <a:pt x="6262" y="548"/>
                          <a:pt x="5802" y="301"/>
                          <a:pt x="5341" y="301"/>
                        </a:cubicBezTo>
                        <a:cubicBezTo>
                          <a:pt x="4937" y="301"/>
                          <a:pt x="4531" y="491"/>
                          <a:pt x="4280" y="882"/>
                        </a:cubicBezTo>
                        <a:cubicBezTo>
                          <a:pt x="4052" y="352"/>
                          <a:pt x="3556" y="82"/>
                          <a:pt x="3060" y="82"/>
                        </a:cubicBezTo>
                        <a:cubicBezTo>
                          <a:pt x="2596" y="82"/>
                          <a:pt x="2132" y="319"/>
                          <a:pt x="1889" y="799"/>
                        </a:cubicBezTo>
                        <a:cubicBezTo>
                          <a:pt x="1744" y="430"/>
                          <a:pt x="1401" y="197"/>
                          <a:pt x="1025" y="197"/>
                        </a:cubicBezTo>
                        <a:cubicBezTo>
                          <a:pt x="999" y="197"/>
                          <a:pt x="972" y="199"/>
                          <a:pt x="945" y="201"/>
                        </a:cubicBezTo>
                        <a:cubicBezTo>
                          <a:pt x="347" y="261"/>
                          <a:pt x="13" y="823"/>
                          <a:pt x="1" y="1372"/>
                        </a:cubicBezTo>
                        <a:cubicBezTo>
                          <a:pt x="1" y="1420"/>
                          <a:pt x="40" y="1444"/>
                          <a:pt x="78" y="1444"/>
                        </a:cubicBezTo>
                        <a:cubicBezTo>
                          <a:pt x="117" y="1444"/>
                          <a:pt x="156" y="1420"/>
                          <a:pt x="156" y="1372"/>
                        </a:cubicBezTo>
                        <a:cubicBezTo>
                          <a:pt x="168" y="942"/>
                          <a:pt x="395" y="524"/>
                          <a:pt x="825" y="416"/>
                        </a:cubicBezTo>
                        <a:cubicBezTo>
                          <a:pt x="895" y="397"/>
                          <a:pt x="964" y="387"/>
                          <a:pt x="1031" y="387"/>
                        </a:cubicBezTo>
                        <a:cubicBezTo>
                          <a:pt x="1417" y="387"/>
                          <a:pt x="1749" y="690"/>
                          <a:pt x="1770" y="1097"/>
                        </a:cubicBezTo>
                        <a:cubicBezTo>
                          <a:pt x="1770" y="1151"/>
                          <a:pt x="1819" y="1182"/>
                          <a:pt x="1866" y="1182"/>
                        </a:cubicBezTo>
                        <a:cubicBezTo>
                          <a:pt x="1903" y="1182"/>
                          <a:pt x="1939" y="1163"/>
                          <a:pt x="1949" y="1121"/>
                        </a:cubicBezTo>
                        <a:cubicBezTo>
                          <a:pt x="2100" y="549"/>
                          <a:pt x="2581" y="262"/>
                          <a:pt x="3063" y="262"/>
                        </a:cubicBezTo>
                        <a:cubicBezTo>
                          <a:pt x="3538" y="262"/>
                          <a:pt x="4012" y="540"/>
                          <a:pt x="4172" y="1097"/>
                        </a:cubicBezTo>
                        <a:cubicBezTo>
                          <a:pt x="4186" y="1144"/>
                          <a:pt x="4221" y="1168"/>
                          <a:pt x="4257" y="1168"/>
                        </a:cubicBezTo>
                        <a:cubicBezTo>
                          <a:pt x="4284" y="1168"/>
                          <a:pt x="4312" y="1153"/>
                          <a:pt x="4328" y="1121"/>
                        </a:cubicBezTo>
                        <a:cubicBezTo>
                          <a:pt x="4553" y="688"/>
                          <a:pt x="4950" y="475"/>
                          <a:pt x="5342" y="475"/>
                        </a:cubicBezTo>
                        <a:cubicBezTo>
                          <a:pt x="5783" y="475"/>
                          <a:pt x="6219" y="745"/>
                          <a:pt x="6396" y="1277"/>
                        </a:cubicBezTo>
                        <a:cubicBezTo>
                          <a:pt x="6408" y="1319"/>
                          <a:pt x="6444" y="1340"/>
                          <a:pt x="6480" y="1340"/>
                        </a:cubicBezTo>
                        <a:cubicBezTo>
                          <a:pt x="6515" y="1340"/>
                          <a:pt x="6551" y="1319"/>
                          <a:pt x="6563" y="1277"/>
                        </a:cubicBezTo>
                        <a:cubicBezTo>
                          <a:pt x="6740" y="761"/>
                          <a:pt x="7198" y="491"/>
                          <a:pt x="7659" y="491"/>
                        </a:cubicBezTo>
                        <a:cubicBezTo>
                          <a:pt x="8042" y="491"/>
                          <a:pt x="8427" y="677"/>
                          <a:pt x="8655" y="1062"/>
                        </a:cubicBezTo>
                        <a:cubicBezTo>
                          <a:pt x="8673" y="1086"/>
                          <a:pt x="8703" y="1097"/>
                          <a:pt x="8733" y="1097"/>
                        </a:cubicBezTo>
                        <a:cubicBezTo>
                          <a:pt x="8763" y="1097"/>
                          <a:pt x="8793" y="1086"/>
                          <a:pt x="8810" y="1062"/>
                        </a:cubicBezTo>
                        <a:cubicBezTo>
                          <a:pt x="9039" y="600"/>
                          <a:pt x="9472" y="380"/>
                          <a:pt x="9904" y="380"/>
                        </a:cubicBezTo>
                        <a:cubicBezTo>
                          <a:pt x="10422" y="380"/>
                          <a:pt x="10937" y="696"/>
                          <a:pt x="11094" y="1289"/>
                        </a:cubicBezTo>
                        <a:cubicBezTo>
                          <a:pt x="11107" y="1330"/>
                          <a:pt x="11150" y="1356"/>
                          <a:pt x="11190" y="1356"/>
                        </a:cubicBezTo>
                        <a:cubicBezTo>
                          <a:pt x="11218" y="1356"/>
                          <a:pt x="11246" y="1343"/>
                          <a:pt x="11261" y="1313"/>
                        </a:cubicBezTo>
                        <a:cubicBezTo>
                          <a:pt x="11497" y="818"/>
                          <a:pt x="12047" y="427"/>
                          <a:pt x="12550" y="427"/>
                        </a:cubicBezTo>
                        <a:cubicBezTo>
                          <a:pt x="12887" y="427"/>
                          <a:pt x="13202" y="602"/>
                          <a:pt x="13389" y="1038"/>
                        </a:cubicBezTo>
                        <a:cubicBezTo>
                          <a:pt x="13404" y="1073"/>
                          <a:pt x="13434" y="1087"/>
                          <a:pt x="13464" y="1087"/>
                        </a:cubicBezTo>
                        <a:cubicBezTo>
                          <a:pt x="13506" y="1087"/>
                          <a:pt x="13549" y="1060"/>
                          <a:pt x="13556" y="1026"/>
                        </a:cubicBezTo>
                        <a:cubicBezTo>
                          <a:pt x="13705" y="467"/>
                          <a:pt x="14173" y="189"/>
                          <a:pt x="14639" y="189"/>
                        </a:cubicBezTo>
                        <a:cubicBezTo>
                          <a:pt x="15111" y="189"/>
                          <a:pt x="15581" y="473"/>
                          <a:pt x="15720" y="1038"/>
                        </a:cubicBezTo>
                        <a:cubicBezTo>
                          <a:pt x="15732" y="1080"/>
                          <a:pt x="15767" y="1100"/>
                          <a:pt x="15803" y="1100"/>
                        </a:cubicBezTo>
                        <a:cubicBezTo>
                          <a:pt x="15839" y="1100"/>
                          <a:pt x="15875" y="1080"/>
                          <a:pt x="15887" y="1038"/>
                        </a:cubicBezTo>
                        <a:cubicBezTo>
                          <a:pt x="16055" y="538"/>
                          <a:pt x="16489" y="293"/>
                          <a:pt x="16921" y="293"/>
                        </a:cubicBezTo>
                        <a:cubicBezTo>
                          <a:pt x="17380" y="293"/>
                          <a:pt x="17837" y="568"/>
                          <a:pt x="17979" y="1109"/>
                        </a:cubicBezTo>
                        <a:cubicBezTo>
                          <a:pt x="17992" y="1150"/>
                          <a:pt x="18033" y="1172"/>
                          <a:pt x="18072" y="1172"/>
                        </a:cubicBezTo>
                        <a:cubicBezTo>
                          <a:pt x="18102" y="1172"/>
                          <a:pt x="18131" y="1159"/>
                          <a:pt x="18146" y="1133"/>
                        </a:cubicBezTo>
                        <a:cubicBezTo>
                          <a:pt x="18347" y="683"/>
                          <a:pt x="18754" y="469"/>
                          <a:pt x="19161" y="469"/>
                        </a:cubicBezTo>
                        <a:cubicBezTo>
                          <a:pt x="19650" y="469"/>
                          <a:pt x="20138" y="779"/>
                          <a:pt x="20262" y="1360"/>
                        </a:cubicBezTo>
                        <a:cubicBezTo>
                          <a:pt x="20281" y="1408"/>
                          <a:pt x="20322" y="1429"/>
                          <a:pt x="20363" y="1429"/>
                        </a:cubicBezTo>
                        <a:cubicBezTo>
                          <a:pt x="20426" y="1429"/>
                          <a:pt x="20487" y="1380"/>
                          <a:pt x="20465" y="1301"/>
                        </a:cubicBezTo>
                        <a:cubicBezTo>
                          <a:pt x="20319" y="641"/>
                          <a:pt x="19757" y="275"/>
                          <a:pt x="19190" y="275"/>
                        </a:cubicBezTo>
                        <a:cubicBezTo>
                          <a:pt x="18782" y="275"/>
                          <a:pt x="18371" y="465"/>
                          <a:pt x="18110" y="870"/>
                        </a:cubicBezTo>
                        <a:cubicBezTo>
                          <a:pt x="17886" y="359"/>
                          <a:pt x="17411" y="98"/>
                          <a:pt x="16936" y="98"/>
                        </a:cubicBezTo>
                        <a:cubicBezTo>
                          <a:pt x="16501" y="98"/>
                          <a:pt x="16067" y="317"/>
                          <a:pt x="15827" y="763"/>
                        </a:cubicBezTo>
                        <a:cubicBezTo>
                          <a:pt x="15600" y="255"/>
                          <a:pt x="15125" y="1"/>
                          <a:pt x="14650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" name="Google Shape;82;p4"/>
                  <p:cNvSpPr/>
                  <p:nvPr/>
                </p:nvSpPr>
                <p:spPr>
                  <a:xfrm>
                    <a:off x="4977052" y="498067"/>
                    <a:ext cx="4389186" cy="3095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7" h="1445" extrusionOk="0">
                        <a:moveTo>
                          <a:pt x="14650" y="1"/>
                        </a:moveTo>
                        <a:cubicBezTo>
                          <a:pt x="14175" y="1"/>
                          <a:pt x="13699" y="255"/>
                          <a:pt x="13472" y="763"/>
                        </a:cubicBezTo>
                        <a:cubicBezTo>
                          <a:pt x="13249" y="390"/>
                          <a:pt x="12919" y="235"/>
                          <a:pt x="12570" y="235"/>
                        </a:cubicBezTo>
                        <a:cubicBezTo>
                          <a:pt x="12060" y="235"/>
                          <a:pt x="11512" y="569"/>
                          <a:pt x="11213" y="1038"/>
                        </a:cubicBezTo>
                        <a:cubicBezTo>
                          <a:pt x="10975" y="479"/>
                          <a:pt x="10451" y="189"/>
                          <a:pt x="9925" y="189"/>
                        </a:cubicBezTo>
                        <a:cubicBezTo>
                          <a:pt x="9471" y="189"/>
                          <a:pt x="9015" y="404"/>
                          <a:pt x="8739" y="847"/>
                        </a:cubicBezTo>
                        <a:cubicBezTo>
                          <a:pt x="8469" y="484"/>
                          <a:pt x="8068" y="308"/>
                          <a:pt x="7669" y="308"/>
                        </a:cubicBezTo>
                        <a:cubicBezTo>
                          <a:pt x="7201" y="308"/>
                          <a:pt x="6737" y="549"/>
                          <a:pt x="6491" y="1014"/>
                        </a:cubicBezTo>
                        <a:cubicBezTo>
                          <a:pt x="6262" y="536"/>
                          <a:pt x="5802" y="289"/>
                          <a:pt x="5341" y="289"/>
                        </a:cubicBezTo>
                        <a:cubicBezTo>
                          <a:pt x="4937" y="289"/>
                          <a:pt x="4531" y="480"/>
                          <a:pt x="4280" y="871"/>
                        </a:cubicBezTo>
                        <a:cubicBezTo>
                          <a:pt x="4052" y="340"/>
                          <a:pt x="3556" y="70"/>
                          <a:pt x="3060" y="70"/>
                        </a:cubicBezTo>
                        <a:cubicBezTo>
                          <a:pt x="2596" y="70"/>
                          <a:pt x="2132" y="307"/>
                          <a:pt x="1889" y="787"/>
                        </a:cubicBezTo>
                        <a:cubicBezTo>
                          <a:pt x="1741" y="422"/>
                          <a:pt x="1386" y="188"/>
                          <a:pt x="1001" y="188"/>
                        </a:cubicBezTo>
                        <a:cubicBezTo>
                          <a:pt x="982" y="188"/>
                          <a:pt x="964" y="188"/>
                          <a:pt x="945" y="189"/>
                        </a:cubicBezTo>
                        <a:cubicBezTo>
                          <a:pt x="347" y="249"/>
                          <a:pt x="13" y="823"/>
                          <a:pt x="1" y="1373"/>
                        </a:cubicBezTo>
                        <a:cubicBezTo>
                          <a:pt x="1" y="1420"/>
                          <a:pt x="40" y="1444"/>
                          <a:pt x="78" y="1444"/>
                        </a:cubicBezTo>
                        <a:cubicBezTo>
                          <a:pt x="117" y="1444"/>
                          <a:pt x="156" y="1420"/>
                          <a:pt x="156" y="1373"/>
                        </a:cubicBezTo>
                        <a:cubicBezTo>
                          <a:pt x="168" y="942"/>
                          <a:pt x="395" y="524"/>
                          <a:pt x="825" y="404"/>
                        </a:cubicBezTo>
                        <a:cubicBezTo>
                          <a:pt x="892" y="387"/>
                          <a:pt x="957" y="379"/>
                          <a:pt x="1022" y="379"/>
                        </a:cubicBezTo>
                        <a:cubicBezTo>
                          <a:pt x="1412" y="379"/>
                          <a:pt x="1749" y="675"/>
                          <a:pt x="1770" y="1086"/>
                        </a:cubicBezTo>
                        <a:cubicBezTo>
                          <a:pt x="1770" y="1145"/>
                          <a:pt x="1818" y="1179"/>
                          <a:pt x="1864" y="1179"/>
                        </a:cubicBezTo>
                        <a:cubicBezTo>
                          <a:pt x="1902" y="1179"/>
                          <a:pt x="1938" y="1157"/>
                          <a:pt x="1949" y="1110"/>
                        </a:cubicBezTo>
                        <a:cubicBezTo>
                          <a:pt x="2099" y="540"/>
                          <a:pt x="2576" y="256"/>
                          <a:pt x="3056" y="256"/>
                        </a:cubicBezTo>
                        <a:cubicBezTo>
                          <a:pt x="3533" y="256"/>
                          <a:pt x="4012" y="537"/>
                          <a:pt x="4172" y="1098"/>
                        </a:cubicBezTo>
                        <a:cubicBezTo>
                          <a:pt x="4186" y="1138"/>
                          <a:pt x="4223" y="1160"/>
                          <a:pt x="4258" y="1160"/>
                        </a:cubicBezTo>
                        <a:cubicBezTo>
                          <a:pt x="4286" y="1160"/>
                          <a:pt x="4312" y="1147"/>
                          <a:pt x="4328" y="1122"/>
                        </a:cubicBezTo>
                        <a:cubicBezTo>
                          <a:pt x="4554" y="686"/>
                          <a:pt x="4955" y="470"/>
                          <a:pt x="5350" y="470"/>
                        </a:cubicBezTo>
                        <a:cubicBezTo>
                          <a:pt x="5788" y="470"/>
                          <a:pt x="6220" y="736"/>
                          <a:pt x="6396" y="1265"/>
                        </a:cubicBezTo>
                        <a:cubicBezTo>
                          <a:pt x="6408" y="1307"/>
                          <a:pt x="6444" y="1328"/>
                          <a:pt x="6480" y="1328"/>
                        </a:cubicBezTo>
                        <a:cubicBezTo>
                          <a:pt x="6515" y="1328"/>
                          <a:pt x="6551" y="1307"/>
                          <a:pt x="6563" y="1265"/>
                        </a:cubicBezTo>
                        <a:cubicBezTo>
                          <a:pt x="6740" y="756"/>
                          <a:pt x="7198" y="485"/>
                          <a:pt x="7659" y="485"/>
                        </a:cubicBezTo>
                        <a:cubicBezTo>
                          <a:pt x="8042" y="485"/>
                          <a:pt x="8427" y="671"/>
                          <a:pt x="8655" y="1062"/>
                        </a:cubicBezTo>
                        <a:cubicBezTo>
                          <a:pt x="8673" y="1086"/>
                          <a:pt x="8703" y="1098"/>
                          <a:pt x="8733" y="1098"/>
                        </a:cubicBezTo>
                        <a:cubicBezTo>
                          <a:pt x="8763" y="1098"/>
                          <a:pt x="8793" y="1086"/>
                          <a:pt x="8810" y="1062"/>
                        </a:cubicBezTo>
                        <a:cubicBezTo>
                          <a:pt x="9040" y="598"/>
                          <a:pt x="9475" y="376"/>
                          <a:pt x="9909" y="376"/>
                        </a:cubicBezTo>
                        <a:cubicBezTo>
                          <a:pt x="10425" y="376"/>
                          <a:pt x="10938" y="691"/>
                          <a:pt x="11094" y="1289"/>
                        </a:cubicBezTo>
                        <a:cubicBezTo>
                          <a:pt x="11107" y="1331"/>
                          <a:pt x="11150" y="1356"/>
                          <a:pt x="11190" y="1356"/>
                        </a:cubicBezTo>
                        <a:cubicBezTo>
                          <a:pt x="11218" y="1356"/>
                          <a:pt x="11246" y="1343"/>
                          <a:pt x="11261" y="1313"/>
                        </a:cubicBezTo>
                        <a:cubicBezTo>
                          <a:pt x="11497" y="813"/>
                          <a:pt x="12044" y="424"/>
                          <a:pt x="12546" y="424"/>
                        </a:cubicBezTo>
                        <a:cubicBezTo>
                          <a:pt x="12884" y="424"/>
                          <a:pt x="13201" y="600"/>
                          <a:pt x="13389" y="1038"/>
                        </a:cubicBezTo>
                        <a:cubicBezTo>
                          <a:pt x="13404" y="1068"/>
                          <a:pt x="13433" y="1081"/>
                          <a:pt x="13464" y="1081"/>
                        </a:cubicBezTo>
                        <a:cubicBezTo>
                          <a:pt x="13506" y="1081"/>
                          <a:pt x="13549" y="1056"/>
                          <a:pt x="13556" y="1014"/>
                        </a:cubicBezTo>
                        <a:cubicBezTo>
                          <a:pt x="13704" y="463"/>
                          <a:pt x="14170" y="188"/>
                          <a:pt x="14635" y="188"/>
                        </a:cubicBezTo>
                        <a:cubicBezTo>
                          <a:pt x="15108" y="188"/>
                          <a:pt x="15581" y="472"/>
                          <a:pt x="15720" y="1038"/>
                        </a:cubicBezTo>
                        <a:cubicBezTo>
                          <a:pt x="15732" y="1080"/>
                          <a:pt x="15767" y="1101"/>
                          <a:pt x="15803" y="1101"/>
                        </a:cubicBezTo>
                        <a:cubicBezTo>
                          <a:pt x="15839" y="1101"/>
                          <a:pt x="15875" y="1080"/>
                          <a:pt x="15887" y="1038"/>
                        </a:cubicBezTo>
                        <a:cubicBezTo>
                          <a:pt x="16055" y="539"/>
                          <a:pt x="16489" y="293"/>
                          <a:pt x="16921" y="293"/>
                        </a:cubicBezTo>
                        <a:cubicBezTo>
                          <a:pt x="17380" y="293"/>
                          <a:pt x="17837" y="569"/>
                          <a:pt x="17979" y="1110"/>
                        </a:cubicBezTo>
                        <a:cubicBezTo>
                          <a:pt x="17992" y="1148"/>
                          <a:pt x="18029" y="1170"/>
                          <a:pt x="18067" y="1170"/>
                        </a:cubicBezTo>
                        <a:cubicBezTo>
                          <a:pt x="18098" y="1170"/>
                          <a:pt x="18130" y="1154"/>
                          <a:pt x="18146" y="1122"/>
                        </a:cubicBezTo>
                        <a:cubicBezTo>
                          <a:pt x="18347" y="677"/>
                          <a:pt x="18753" y="466"/>
                          <a:pt x="19159" y="466"/>
                        </a:cubicBezTo>
                        <a:cubicBezTo>
                          <a:pt x="19649" y="466"/>
                          <a:pt x="20138" y="773"/>
                          <a:pt x="20262" y="1349"/>
                        </a:cubicBezTo>
                        <a:cubicBezTo>
                          <a:pt x="20281" y="1400"/>
                          <a:pt x="20321" y="1422"/>
                          <a:pt x="20362" y="1422"/>
                        </a:cubicBezTo>
                        <a:cubicBezTo>
                          <a:pt x="20425" y="1422"/>
                          <a:pt x="20487" y="1369"/>
                          <a:pt x="20465" y="1289"/>
                        </a:cubicBezTo>
                        <a:cubicBezTo>
                          <a:pt x="20319" y="634"/>
                          <a:pt x="19754" y="267"/>
                          <a:pt x="19185" y="267"/>
                        </a:cubicBezTo>
                        <a:cubicBezTo>
                          <a:pt x="18778" y="267"/>
                          <a:pt x="18370" y="455"/>
                          <a:pt x="18110" y="859"/>
                        </a:cubicBezTo>
                        <a:cubicBezTo>
                          <a:pt x="17887" y="350"/>
                          <a:pt x="17416" y="93"/>
                          <a:pt x="16945" y="93"/>
                        </a:cubicBezTo>
                        <a:cubicBezTo>
                          <a:pt x="16507" y="93"/>
                          <a:pt x="16069" y="314"/>
                          <a:pt x="15827" y="763"/>
                        </a:cubicBezTo>
                        <a:cubicBezTo>
                          <a:pt x="15600" y="255"/>
                          <a:pt x="15125" y="1"/>
                          <a:pt x="14650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3" name="Google Shape;83;p4"/>
                  <p:cNvSpPr/>
                  <p:nvPr/>
                </p:nvSpPr>
                <p:spPr>
                  <a:xfrm>
                    <a:off x="4977052" y="1038608"/>
                    <a:ext cx="4387686" cy="309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0" h="1444" extrusionOk="0">
                        <a:moveTo>
                          <a:pt x="14650" y="0"/>
                        </a:moveTo>
                        <a:cubicBezTo>
                          <a:pt x="14175" y="0"/>
                          <a:pt x="13699" y="254"/>
                          <a:pt x="13472" y="762"/>
                        </a:cubicBezTo>
                        <a:cubicBezTo>
                          <a:pt x="13250" y="394"/>
                          <a:pt x="12919" y="240"/>
                          <a:pt x="12571" y="240"/>
                        </a:cubicBezTo>
                        <a:cubicBezTo>
                          <a:pt x="12060" y="240"/>
                          <a:pt x="11512" y="573"/>
                          <a:pt x="11213" y="1049"/>
                        </a:cubicBezTo>
                        <a:cubicBezTo>
                          <a:pt x="10974" y="487"/>
                          <a:pt x="10446" y="194"/>
                          <a:pt x="9916" y="194"/>
                        </a:cubicBezTo>
                        <a:cubicBezTo>
                          <a:pt x="9465" y="194"/>
                          <a:pt x="9013" y="406"/>
                          <a:pt x="8739" y="846"/>
                        </a:cubicBezTo>
                        <a:cubicBezTo>
                          <a:pt x="8470" y="484"/>
                          <a:pt x="8071" y="308"/>
                          <a:pt x="7673" y="308"/>
                        </a:cubicBezTo>
                        <a:cubicBezTo>
                          <a:pt x="7204" y="308"/>
                          <a:pt x="6737" y="553"/>
                          <a:pt x="6491" y="1025"/>
                        </a:cubicBezTo>
                        <a:cubicBezTo>
                          <a:pt x="6261" y="546"/>
                          <a:pt x="5799" y="299"/>
                          <a:pt x="5336" y="299"/>
                        </a:cubicBezTo>
                        <a:cubicBezTo>
                          <a:pt x="4933" y="299"/>
                          <a:pt x="4530" y="486"/>
                          <a:pt x="4280" y="870"/>
                        </a:cubicBezTo>
                        <a:cubicBezTo>
                          <a:pt x="4053" y="342"/>
                          <a:pt x="3561" y="76"/>
                          <a:pt x="3069" y="76"/>
                        </a:cubicBezTo>
                        <a:cubicBezTo>
                          <a:pt x="2602" y="76"/>
                          <a:pt x="2134" y="315"/>
                          <a:pt x="1889" y="798"/>
                        </a:cubicBezTo>
                        <a:cubicBezTo>
                          <a:pt x="1744" y="440"/>
                          <a:pt x="1399" y="197"/>
                          <a:pt x="1022" y="197"/>
                        </a:cubicBezTo>
                        <a:cubicBezTo>
                          <a:pt x="997" y="197"/>
                          <a:pt x="971" y="198"/>
                          <a:pt x="945" y="200"/>
                        </a:cubicBezTo>
                        <a:cubicBezTo>
                          <a:pt x="347" y="260"/>
                          <a:pt x="13" y="834"/>
                          <a:pt x="1" y="1372"/>
                        </a:cubicBezTo>
                        <a:cubicBezTo>
                          <a:pt x="1" y="1420"/>
                          <a:pt x="40" y="1443"/>
                          <a:pt x="78" y="1443"/>
                        </a:cubicBezTo>
                        <a:cubicBezTo>
                          <a:pt x="117" y="1443"/>
                          <a:pt x="156" y="1420"/>
                          <a:pt x="156" y="1372"/>
                        </a:cubicBezTo>
                        <a:cubicBezTo>
                          <a:pt x="168" y="941"/>
                          <a:pt x="395" y="523"/>
                          <a:pt x="825" y="415"/>
                        </a:cubicBezTo>
                        <a:cubicBezTo>
                          <a:pt x="895" y="396"/>
                          <a:pt x="964" y="387"/>
                          <a:pt x="1032" y="387"/>
                        </a:cubicBezTo>
                        <a:cubicBezTo>
                          <a:pt x="1420" y="387"/>
                          <a:pt x="1760" y="690"/>
                          <a:pt x="1770" y="1097"/>
                        </a:cubicBezTo>
                        <a:cubicBezTo>
                          <a:pt x="1770" y="1160"/>
                          <a:pt x="1823" y="1193"/>
                          <a:pt x="1874" y="1193"/>
                        </a:cubicBezTo>
                        <a:cubicBezTo>
                          <a:pt x="1921" y="1193"/>
                          <a:pt x="1967" y="1166"/>
                          <a:pt x="1973" y="1109"/>
                        </a:cubicBezTo>
                        <a:cubicBezTo>
                          <a:pt x="2124" y="536"/>
                          <a:pt x="2605" y="250"/>
                          <a:pt x="3086" y="250"/>
                        </a:cubicBezTo>
                        <a:cubicBezTo>
                          <a:pt x="3558" y="250"/>
                          <a:pt x="4030" y="528"/>
                          <a:pt x="4184" y="1085"/>
                        </a:cubicBezTo>
                        <a:cubicBezTo>
                          <a:pt x="4198" y="1132"/>
                          <a:pt x="4237" y="1156"/>
                          <a:pt x="4275" y="1156"/>
                        </a:cubicBezTo>
                        <a:cubicBezTo>
                          <a:pt x="4306" y="1156"/>
                          <a:pt x="4336" y="1141"/>
                          <a:pt x="4352" y="1109"/>
                        </a:cubicBezTo>
                        <a:cubicBezTo>
                          <a:pt x="4571" y="676"/>
                          <a:pt x="4968" y="462"/>
                          <a:pt x="5361" y="462"/>
                        </a:cubicBezTo>
                        <a:cubicBezTo>
                          <a:pt x="5804" y="462"/>
                          <a:pt x="6243" y="733"/>
                          <a:pt x="6420" y="1264"/>
                        </a:cubicBezTo>
                        <a:cubicBezTo>
                          <a:pt x="6432" y="1300"/>
                          <a:pt x="6468" y="1318"/>
                          <a:pt x="6503" y="1318"/>
                        </a:cubicBezTo>
                        <a:cubicBezTo>
                          <a:pt x="6539" y="1318"/>
                          <a:pt x="6575" y="1300"/>
                          <a:pt x="6587" y="1264"/>
                        </a:cubicBezTo>
                        <a:cubicBezTo>
                          <a:pt x="6763" y="748"/>
                          <a:pt x="7222" y="478"/>
                          <a:pt x="7683" y="478"/>
                        </a:cubicBezTo>
                        <a:cubicBezTo>
                          <a:pt x="8066" y="478"/>
                          <a:pt x="8451" y="664"/>
                          <a:pt x="8679" y="1049"/>
                        </a:cubicBezTo>
                        <a:cubicBezTo>
                          <a:pt x="8697" y="1073"/>
                          <a:pt x="8724" y="1085"/>
                          <a:pt x="8751" y="1085"/>
                        </a:cubicBezTo>
                        <a:cubicBezTo>
                          <a:pt x="8778" y="1085"/>
                          <a:pt x="8804" y="1073"/>
                          <a:pt x="8822" y="1049"/>
                        </a:cubicBezTo>
                        <a:cubicBezTo>
                          <a:pt x="9056" y="587"/>
                          <a:pt x="9490" y="367"/>
                          <a:pt x="9922" y="367"/>
                        </a:cubicBezTo>
                        <a:cubicBezTo>
                          <a:pt x="10440" y="367"/>
                          <a:pt x="10955" y="683"/>
                          <a:pt x="11117" y="1276"/>
                        </a:cubicBezTo>
                        <a:cubicBezTo>
                          <a:pt x="11131" y="1318"/>
                          <a:pt x="11174" y="1343"/>
                          <a:pt x="11213" y="1343"/>
                        </a:cubicBezTo>
                        <a:cubicBezTo>
                          <a:pt x="11242" y="1343"/>
                          <a:pt x="11270" y="1330"/>
                          <a:pt x="11285" y="1300"/>
                        </a:cubicBezTo>
                        <a:cubicBezTo>
                          <a:pt x="11521" y="806"/>
                          <a:pt x="12071" y="414"/>
                          <a:pt x="12574" y="414"/>
                        </a:cubicBezTo>
                        <a:cubicBezTo>
                          <a:pt x="12910" y="414"/>
                          <a:pt x="13226" y="589"/>
                          <a:pt x="13413" y="1025"/>
                        </a:cubicBezTo>
                        <a:cubicBezTo>
                          <a:pt x="13428" y="1060"/>
                          <a:pt x="13458" y="1074"/>
                          <a:pt x="13488" y="1074"/>
                        </a:cubicBezTo>
                        <a:cubicBezTo>
                          <a:pt x="13530" y="1074"/>
                          <a:pt x="13573" y="1048"/>
                          <a:pt x="13580" y="1013"/>
                        </a:cubicBezTo>
                        <a:cubicBezTo>
                          <a:pt x="13723" y="454"/>
                          <a:pt x="14191" y="176"/>
                          <a:pt x="14657" y="176"/>
                        </a:cubicBezTo>
                        <a:cubicBezTo>
                          <a:pt x="15129" y="176"/>
                          <a:pt x="15599" y="460"/>
                          <a:pt x="15732" y="1025"/>
                        </a:cubicBezTo>
                        <a:cubicBezTo>
                          <a:pt x="15750" y="1067"/>
                          <a:pt x="15788" y="1088"/>
                          <a:pt x="15826" y="1088"/>
                        </a:cubicBezTo>
                        <a:cubicBezTo>
                          <a:pt x="15863" y="1088"/>
                          <a:pt x="15899" y="1067"/>
                          <a:pt x="15911" y="1025"/>
                        </a:cubicBezTo>
                        <a:cubicBezTo>
                          <a:pt x="16079" y="526"/>
                          <a:pt x="16510" y="280"/>
                          <a:pt x="16941" y="280"/>
                        </a:cubicBezTo>
                        <a:cubicBezTo>
                          <a:pt x="17398" y="280"/>
                          <a:pt x="17855" y="556"/>
                          <a:pt x="18003" y="1097"/>
                        </a:cubicBezTo>
                        <a:cubicBezTo>
                          <a:pt x="18016" y="1138"/>
                          <a:pt x="18053" y="1159"/>
                          <a:pt x="18089" y="1159"/>
                        </a:cubicBezTo>
                        <a:cubicBezTo>
                          <a:pt x="18116" y="1159"/>
                          <a:pt x="18143" y="1147"/>
                          <a:pt x="18158" y="1121"/>
                        </a:cubicBezTo>
                        <a:cubicBezTo>
                          <a:pt x="18364" y="671"/>
                          <a:pt x="18775" y="457"/>
                          <a:pt x="19183" y="457"/>
                        </a:cubicBezTo>
                        <a:cubicBezTo>
                          <a:pt x="19674" y="457"/>
                          <a:pt x="20162" y="767"/>
                          <a:pt x="20286" y="1348"/>
                        </a:cubicBezTo>
                        <a:cubicBezTo>
                          <a:pt x="20300" y="1390"/>
                          <a:pt x="20335" y="1408"/>
                          <a:pt x="20370" y="1408"/>
                        </a:cubicBezTo>
                        <a:cubicBezTo>
                          <a:pt x="20424" y="1408"/>
                          <a:pt x="20480" y="1365"/>
                          <a:pt x="20465" y="1300"/>
                        </a:cubicBezTo>
                        <a:cubicBezTo>
                          <a:pt x="20319" y="640"/>
                          <a:pt x="19757" y="275"/>
                          <a:pt x="19190" y="275"/>
                        </a:cubicBezTo>
                        <a:cubicBezTo>
                          <a:pt x="18782" y="275"/>
                          <a:pt x="18371" y="464"/>
                          <a:pt x="18110" y="870"/>
                        </a:cubicBezTo>
                        <a:cubicBezTo>
                          <a:pt x="17886" y="358"/>
                          <a:pt x="17411" y="97"/>
                          <a:pt x="16936" y="97"/>
                        </a:cubicBezTo>
                        <a:cubicBezTo>
                          <a:pt x="16501" y="97"/>
                          <a:pt x="16067" y="316"/>
                          <a:pt x="15827" y="762"/>
                        </a:cubicBezTo>
                        <a:cubicBezTo>
                          <a:pt x="15600" y="254"/>
                          <a:pt x="15125" y="0"/>
                          <a:pt x="14650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4" name="Google Shape;84;p4"/>
                  <p:cNvSpPr/>
                  <p:nvPr/>
                </p:nvSpPr>
                <p:spPr>
                  <a:xfrm>
                    <a:off x="4979623" y="1579578"/>
                    <a:ext cx="4386615" cy="3112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53" extrusionOk="0">
                        <a:moveTo>
                          <a:pt x="14638" y="0"/>
                        </a:moveTo>
                        <a:cubicBezTo>
                          <a:pt x="14163" y="0"/>
                          <a:pt x="13687" y="257"/>
                          <a:pt x="13460" y="771"/>
                        </a:cubicBezTo>
                        <a:cubicBezTo>
                          <a:pt x="13242" y="398"/>
                          <a:pt x="12914" y="243"/>
                          <a:pt x="12567" y="243"/>
                        </a:cubicBezTo>
                        <a:cubicBezTo>
                          <a:pt x="12058" y="243"/>
                          <a:pt x="11507" y="577"/>
                          <a:pt x="11201" y="1046"/>
                        </a:cubicBezTo>
                        <a:cubicBezTo>
                          <a:pt x="10963" y="487"/>
                          <a:pt x="10439" y="198"/>
                          <a:pt x="9913" y="198"/>
                        </a:cubicBezTo>
                        <a:cubicBezTo>
                          <a:pt x="9459" y="198"/>
                          <a:pt x="9003" y="413"/>
                          <a:pt x="8727" y="855"/>
                        </a:cubicBezTo>
                        <a:cubicBezTo>
                          <a:pt x="8457" y="492"/>
                          <a:pt x="8056" y="316"/>
                          <a:pt x="7658" y="316"/>
                        </a:cubicBezTo>
                        <a:cubicBezTo>
                          <a:pt x="7192" y="316"/>
                          <a:pt x="6730" y="558"/>
                          <a:pt x="6491" y="1022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8"/>
                          <a:pt x="3547" y="79"/>
                          <a:pt x="3053" y="79"/>
                        </a:cubicBezTo>
                        <a:cubicBezTo>
                          <a:pt x="2590" y="79"/>
                          <a:pt x="2126" y="315"/>
                          <a:pt x="1877" y="795"/>
                        </a:cubicBezTo>
                        <a:cubicBezTo>
                          <a:pt x="1740" y="430"/>
                          <a:pt x="1386" y="196"/>
                          <a:pt x="990" y="196"/>
                        </a:cubicBezTo>
                        <a:cubicBezTo>
                          <a:pt x="971" y="196"/>
                          <a:pt x="952" y="196"/>
                          <a:pt x="933" y="198"/>
                        </a:cubicBezTo>
                        <a:cubicBezTo>
                          <a:pt x="335" y="257"/>
                          <a:pt x="13" y="831"/>
                          <a:pt x="1" y="1381"/>
                        </a:cubicBezTo>
                        <a:cubicBezTo>
                          <a:pt x="1" y="1429"/>
                          <a:pt x="36" y="1453"/>
                          <a:pt x="72" y="1453"/>
                        </a:cubicBezTo>
                        <a:cubicBezTo>
                          <a:pt x="108" y="1453"/>
                          <a:pt x="144" y="1429"/>
                          <a:pt x="144" y="1381"/>
                        </a:cubicBezTo>
                        <a:cubicBezTo>
                          <a:pt x="168" y="951"/>
                          <a:pt x="383" y="532"/>
                          <a:pt x="825" y="413"/>
                        </a:cubicBezTo>
                        <a:cubicBezTo>
                          <a:pt x="893" y="393"/>
                          <a:pt x="961" y="384"/>
                          <a:pt x="1027" y="384"/>
                        </a:cubicBezTo>
                        <a:cubicBezTo>
                          <a:pt x="1409" y="384"/>
                          <a:pt x="1749" y="687"/>
                          <a:pt x="1770" y="1094"/>
                        </a:cubicBezTo>
                        <a:cubicBezTo>
                          <a:pt x="1770" y="1154"/>
                          <a:pt x="1814" y="1188"/>
                          <a:pt x="1857" y="1188"/>
                        </a:cubicBezTo>
                        <a:cubicBezTo>
                          <a:pt x="1892" y="1188"/>
                          <a:pt x="1926" y="1166"/>
                          <a:pt x="1937" y="1118"/>
                        </a:cubicBezTo>
                        <a:cubicBezTo>
                          <a:pt x="2087" y="547"/>
                          <a:pt x="2570" y="260"/>
                          <a:pt x="3052" y="260"/>
                        </a:cubicBezTo>
                        <a:cubicBezTo>
                          <a:pt x="3529" y="260"/>
                          <a:pt x="4006" y="541"/>
                          <a:pt x="4160" y="1106"/>
                        </a:cubicBezTo>
                        <a:cubicBezTo>
                          <a:pt x="4174" y="1147"/>
                          <a:pt x="4215" y="1168"/>
                          <a:pt x="4254" y="1168"/>
                        </a:cubicBezTo>
                        <a:cubicBezTo>
                          <a:pt x="4283" y="1168"/>
                          <a:pt x="4312" y="1156"/>
                          <a:pt x="4328" y="1130"/>
                        </a:cubicBezTo>
                        <a:cubicBezTo>
                          <a:pt x="4549" y="694"/>
                          <a:pt x="4949" y="478"/>
                          <a:pt x="5344" y="478"/>
                        </a:cubicBezTo>
                        <a:cubicBezTo>
                          <a:pt x="5782" y="478"/>
                          <a:pt x="6214" y="745"/>
                          <a:pt x="6384" y="1273"/>
                        </a:cubicBezTo>
                        <a:cubicBezTo>
                          <a:pt x="6402" y="1315"/>
                          <a:pt x="6438" y="1336"/>
                          <a:pt x="6473" y="1336"/>
                        </a:cubicBezTo>
                        <a:cubicBezTo>
                          <a:pt x="6509" y="1336"/>
                          <a:pt x="6545" y="1315"/>
                          <a:pt x="6563" y="1273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8"/>
                        </a:cubicBezTo>
                        <a:cubicBezTo>
                          <a:pt x="8673" y="1088"/>
                          <a:pt x="8700" y="1103"/>
                          <a:pt x="8727" y="1103"/>
                        </a:cubicBezTo>
                        <a:cubicBezTo>
                          <a:pt x="8754" y="1103"/>
                          <a:pt x="8781" y="1088"/>
                          <a:pt x="8798" y="1058"/>
                        </a:cubicBezTo>
                        <a:cubicBezTo>
                          <a:pt x="9032" y="602"/>
                          <a:pt x="9466" y="382"/>
                          <a:pt x="9898" y="382"/>
                        </a:cubicBezTo>
                        <a:cubicBezTo>
                          <a:pt x="10416" y="382"/>
                          <a:pt x="10931" y="698"/>
                          <a:pt x="11094" y="1297"/>
                        </a:cubicBezTo>
                        <a:cubicBezTo>
                          <a:pt x="11100" y="1339"/>
                          <a:pt x="11144" y="1364"/>
                          <a:pt x="11183" y="1364"/>
                        </a:cubicBezTo>
                        <a:cubicBezTo>
                          <a:pt x="11212" y="1364"/>
                          <a:pt x="11239" y="1351"/>
                          <a:pt x="11249" y="1321"/>
                        </a:cubicBezTo>
                        <a:cubicBezTo>
                          <a:pt x="11492" y="821"/>
                          <a:pt x="12042" y="432"/>
                          <a:pt x="12545" y="432"/>
                        </a:cubicBezTo>
                        <a:cubicBezTo>
                          <a:pt x="12884" y="432"/>
                          <a:pt x="13201" y="608"/>
                          <a:pt x="13389" y="1046"/>
                        </a:cubicBezTo>
                        <a:cubicBezTo>
                          <a:pt x="13404" y="1076"/>
                          <a:pt x="13431" y="1090"/>
                          <a:pt x="13460" y="1090"/>
                        </a:cubicBezTo>
                        <a:cubicBezTo>
                          <a:pt x="13500" y="1090"/>
                          <a:pt x="13542" y="1064"/>
                          <a:pt x="13556" y="1022"/>
                        </a:cubicBezTo>
                        <a:cubicBezTo>
                          <a:pt x="13705" y="469"/>
                          <a:pt x="14170" y="194"/>
                          <a:pt x="14633" y="194"/>
                        </a:cubicBezTo>
                        <a:cubicBezTo>
                          <a:pt x="15102" y="194"/>
                          <a:pt x="15569" y="475"/>
                          <a:pt x="15708" y="1034"/>
                        </a:cubicBezTo>
                        <a:cubicBezTo>
                          <a:pt x="15726" y="1082"/>
                          <a:pt x="15761" y="1106"/>
                          <a:pt x="15797" y="1106"/>
                        </a:cubicBezTo>
                        <a:cubicBezTo>
                          <a:pt x="15833" y="1106"/>
                          <a:pt x="15869" y="1082"/>
                          <a:pt x="15887" y="1034"/>
                        </a:cubicBezTo>
                        <a:cubicBezTo>
                          <a:pt x="16055" y="541"/>
                          <a:pt x="16486" y="298"/>
                          <a:pt x="16917" y="298"/>
                        </a:cubicBezTo>
                        <a:cubicBezTo>
                          <a:pt x="17373" y="298"/>
                          <a:pt x="17831" y="571"/>
                          <a:pt x="17979" y="1106"/>
                        </a:cubicBezTo>
                        <a:cubicBezTo>
                          <a:pt x="17992" y="1153"/>
                          <a:pt x="18028" y="1177"/>
                          <a:pt x="18063" y="1177"/>
                        </a:cubicBezTo>
                        <a:cubicBezTo>
                          <a:pt x="18091" y="1177"/>
                          <a:pt x="18118" y="1162"/>
                          <a:pt x="18134" y="1130"/>
                        </a:cubicBezTo>
                        <a:cubicBezTo>
                          <a:pt x="18340" y="686"/>
                          <a:pt x="18750" y="475"/>
                          <a:pt x="19157" y="475"/>
                        </a:cubicBezTo>
                        <a:cubicBezTo>
                          <a:pt x="19649" y="475"/>
                          <a:pt x="20138" y="782"/>
                          <a:pt x="20262" y="1357"/>
                        </a:cubicBezTo>
                        <a:cubicBezTo>
                          <a:pt x="20276" y="1409"/>
                          <a:pt x="20314" y="1431"/>
                          <a:pt x="20353" y="1431"/>
                        </a:cubicBezTo>
                        <a:cubicBezTo>
                          <a:pt x="20413" y="1431"/>
                          <a:pt x="20475" y="1377"/>
                          <a:pt x="20453" y="1297"/>
                        </a:cubicBezTo>
                        <a:cubicBezTo>
                          <a:pt x="20307" y="643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7"/>
                          <a:pt x="18098" y="867"/>
                        </a:cubicBezTo>
                        <a:cubicBezTo>
                          <a:pt x="17881" y="358"/>
                          <a:pt x="17410" y="101"/>
                          <a:pt x="16937" y="101"/>
                        </a:cubicBezTo>
                        <a:cubicBezTo>
                          <a:pt x="16498" y="101"/>
                          <a:pt x="16057" y="323"/>
                          <a:pt x="15815" y="771"/>
                        </a:cubicBezTo>
                        <a:cubicBezTo>
                          <a:pt x="15588" y="257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5" name="Google Shape;85;p4"/>
                  <p:cNvSpPr/>
                  <p:nvPr/>
                </p:nvSpPr>
                <p:spPr>
                  <a:xfrm>
                    <a:off x="4979623" y="2121833"/>
                    <a:ext cx="4384901" cy="309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67" h="1444" extrusionOk="0">
                        <a:moveTo>
                          <a:pt x="14638" y="0"/>
                        </a:moveTo>
                        <a:cubicBezTo>
                          <a:pt x="14163" y="0"/>
                          <a:pt x="13687" y="254"/>
                          <a:pt x="13460" y="762"/>
                        </a:cubicBezTo>
                        <a:cubicBezTo>
                          <a:pt x="13242" y="394"/>
                          <a:pt x="12915" y="240"/>
                          <a:pt x="12568" y="240"/>
                        </a:cubicBezTo>
                        <a:cubicBezTo>
                          <a:pt x="12058" y="240"/>
                          <a:pt x="11507" y="573"/>
                          <a:pt x="11201" y="1049"/>
                        </a:cubicBezTo>
                        <a:cubicBezTo>
                          <a:pt x="10962" y="487"/>
                          <a:pt x="10434" y="194"/>
                          <a:pt x="9904" y="194"/>
                        </a:cubicBezTo>
                        <a:cubicBezTo>
                          <a:pt x="9453" y="194"/>
                          <a:pt x="9001" y="407"/>
                          <a:pt x="8727" y="846"/>
                        </a:cubicBezTo>
                        <a:cubicBezTo>
                          <a:pt x="8458" y="484"/>
                          <a:pt x="8059" y="308"/>
                          <a:pt x="7662" y="308"/>
                        </a:cubicBezTo>
                        <a:cubicBezTo>
                          <a:pt x="7194" y="308"/>
                          <a:pt x="6731" y="553"/>
                          <a:pt x="6491" y="1025"/>
                        </a:cubicBezTo>
                        <a:cubicBezTo>
                          <a:pt x="6261" y="546"/>
                          <a:pt x="5799" y="299"/>
                          <a:pt x="5334" y="299"/>
                        </a:cubicBezTo>
                        <a:cubicBezTo>
                          <a:pt x="4930" y="299"/>
                          <a:pt x="4524" y="486"/>
                          <a:pt x="4268" y="870"/>
                        </a:cubicBezTo>
                        <a:cubicBezTo>
                          <a:pt x="4041" y="342"/>
                          <a:pt x="3553" y="76"/>
                          <a:pt x="3061" y="76"/>
                        </a:cubicBezTo>
                        <a:cubicBezTo>
                          <a:pt x="2596" y="76"/>
                          <a:pt x="2128" y="315"/>
                          <a:pt x="1877" y="798"/>
                        </a:cubicBezTo>
                        <a:cubicBezTo>
                          <a:pt x="1743" y="440"/>
                          <a:pt x="1399" y="197"/>
                          <a:pt x="1012" y="197"/>
                        </a:cubicBezTo>
                        <a:cubicBezTo>
                          <a:pt x="986" y="197"/>
                          <a:pt x="960" y="198"/>
                          <a:pt x="933" y="201"/>
                        </a:cubicBezTo>
                        <a:cubicBezTo>
                          <a:pt x="335" y="260"/>
                          <a:pt x="13" y="834"/>
                          <a:pt x="1" y="1372"/>
                        </a:cubicBezTo>
                        <a:cubicBezTo>
                          <a:pt x="1" y="1420"/>
                          <a:pt x="36" y="1444"/>
                          <a:pt x="72" y="1444"/>
                        </a:cubicBezTo>
                        <a:cubicBezTo>
                          <a:pt x="108" y="1444"/>
                          <a:pt x="144" y="1420"/>
                          <a:pt x="144" y="1372"/>
                        </a:cubicBezTo>
                        <a:cubicBezTo>
                          <a:pt x="168" y="942"/>
                          <a:pt x="383" y="523"/>
                          <a:pt x="825" y="416"/>
                        </a:cubicBezTo>
                        <a:cubicBezTo>
                          <a:pt x="893" y="396"/>
                          <a:pt x="961" y="387"/>
                          <a:pt x="1027" y="387"/>
                        </a:cubicBezTo>
                        <a:cubicBezTo>
                          <a:pt x="1409" y="387"/>
                          <a:pt x="1749" y="690"/>
                          <a:pt x="1770" y="1097"/>
                        </a:cubicBezTo>
                        <a:cubicBezTo>
                          <a:pt x="1770" y="1151"/>
                          <a:pt x="1815" y="1182"/>
                          <a:pt x="1859" y="1182"/>
                        </a:cubicBezTo>
                        <a:cubicBezTo>
                          <a:pt x="1893" y="1182"/>
                          <a:pt x="1927" y="1163"/>
                          <a:pt x="1937" y="1121"/>
                        </a:cubicBezTo>
                        <a:cubicBezTo>
                          <a:pt x="2087" y="544"/>
                          <a:pt x="2570" y="257"/>
                          <a:pt x="3052" y="257"/>
                        </a:cubicBezTo>
                        <a:cubicBezTo>
                          <a:pt x="3529" y="257"/>
                          <a:pt x="4006" y="538"/>
                          <a:pt x="4160" y="1097"/>
                        </a:cubicBezTo>
                        <a:cubicBezTo>
                          <a:pt x="4174" y="1144"/>
                          <a:pt x="4213" y="1168"/>
                          <a:pt x="4252" y="1168"/>
                        </a:cubicBezTo>
                        <a:cubicBezTo>
                          <a:pt x="4282" y="1168"/>
                          <a:pt x="4312" y="1153"/>
                          <a:pt x="4328" y="1121"/>
                        </a:cubicBezTo>
                        <a:cubicBezTo>
                          <a:pt x="4547" y="688"/>
                          <a:pt x="4944" y="475"/>
                          <a:pt x="5336" y="475"/>
                        </a:cubicBezTo>
                        <a:cubicBezTo>
                          <a:pt x="5777" y="475"/>
                          <a:pt x="6213" y="745"/>
                          <a:pt x="6384" y="1276"/>
                        </a:cubicBezTo>
                        <a:cubicBezTo>
                          <a:pt x="6402" y="1318"/>
                          <a:pt x="6438" y="1339"/>
                          <a:pt x="6473" y="1339"/>
                        </a:cubicBezTo>
                        <a:cubicBezTo>
                          <a:pt x="6509" y="1339"/>
                          <a:pt x="6545" y="1318"/>
                          <a:pt x="6563" y="1276"/>
                        </a:cubicBezTo>
                        <a:cubicBezTo>
                          <a:pt x="6740" y="765"/>
                          <a:pt x="7201" y="495"/>
                          <a:pt x="7664" y="495"/>
                        </a:cubicBezTo>
                        <a:cubicBezTo>
                          <a:pt x="8046" y="495"/>
                          <a:pt x="8428" y="678"/>
                          <a:pt x="8655" y="1061"/>
                        </a:cubicBezTo>
                        <a:cubicBezTo>
                          <a:pt x="8673" y="1085"/>
                          <a:pt x="8700" y="1097"/>
                          <a:pt x="8727" y="1097"/>
                        </a:cubicBezTo>
                        <a:cubicBezTo>
                          <a:pt x="8754" y="1097"/>
                          <a:pt x="8781" y="1085"/>
                          <a:pt x="8798" y="1061"/>
                        </a:cubicBezTo>
                        <a:cubicBezTo>
                          <a:pt x="9028" y="590"/>
                          <a:pt x="9469" y="365"/>
                          <a:pt x="9908" y="365"/>
                        </a:cubicBezTo>
                        <a:cubicBezTo>
                          <a:pt x="10427" y="365"/>
                          <a:pt x="10944" y="680"/>
                          <a:pt x="11105" y="1276"/>
                        </a:cubicBezTo>
                        <a:cubicBezTo>
                          <a:pt x="11119" y="1317"/>
                          <a:pt x="11156" y="1339"/>
                          <a:pt x="11192" y="1339"/>
                        </a:cubicBezTo>
                        <a:cubicBezTo>
                          <a:pt x="11219" y="1339"/>
                          <a:pt x="11245" y="1326"/>
                          <a:pt x="11261" y="1300"/>
                        </a:cubicBezTo>
                        <a:cubicBezTo>
                          <a:pt x="11504" y="800"/>
                          <a:pt x="12054" y="411"/>
                          <a:pt x="12557" y="411"/>
                        </a:cubicBezTo>
                        <a:cubicBezTo>
                          <a:pt x="12896" y="411"/>
                          <a:pt x="13213" y="588"/>
                          <a:pt x="13401" y="1025"/>
                        </a:cubicBezTo>
                        <a:cubicBezTo>
                          <a:pt x="13416" y="1055"/>
                          <a:pt x="13443" y="1069"/>
                          <a:pt x="13472" y="1069"/>
                        </a:cubicBezTo>
                        <a:cubicBezTo>
                          <a:pt x="13512" y="1069"/>
                          <a:pt x="13554" y="1043"/>
                          <a:pt x="13568" y="1002"/>
                        </a:cubicBezTo>
                        <a:cubicBezTo>
                          <a:pt x="13716" y="450"/>
                          <a:pt x="14179" y="175"/>
                          <a:pt x="14641" y="175"/>
                        </a:cubicBezTo>
                        <a:cubicBezTo>
                          <a:pt x="15111" y="175"/>
                          <a:pt x="15581" y="459"/>
                          <a:pt x="15720" y="1025"/>
                        </a:cubicBezTo>
                        <a:cubicBezTo>
                          <a:pt x="15732" y="1067"/>
                          <a:pt x="15767" y="1088"/>
                          <a:pt x="15805" y="1088"/>
                        </a:cubicBezTo>
                        <a:cubicBezTo>
                          <a:pt x="15842" y="1088"/>
                          <a:pt x="15881" y="1067"/>
                          <a:pt x="15899" y="1025"/>
                        </a:cubicBezTo>
                        <a:cubicBezTo>
                          <a:pt x="16067" y="526"/>
                          <a:pt x="16498" y="281"/>
                          <a:pt x="16929" y="281"/>
                        </a:cubicBezTo>
                        <a:cubicBezTo>
                          <a:pt x="17386" y="281"/>
                          <a:pt x="17843" y="556"/>
                          <a:pt x="17991" y="1097"/>
                        </a:cubicBezTo>
                        <a:cubicBezTo>
                          <a:pt x="17997" y="1136"/>
                          <a:pt x="18032" y="1157"/>
                          <a:pt x="18068" y="1157"/>
                        </a:cubicBezTo>
                        <a:cubicBezTo>
                          <a:pt x="18098" y="1157"/>
                          <a:pt x="18130" y="1142"/>
                          <a:pt x="18146" y="1109"/>
                        </a:cubicBezTo>
                        <a:cubicBezTo>
                          <a:pt x="18352" y="665"/>
                          <a:pt x="18762" y="454"/>
                          <a:pt x="19169" y="454"/>
                        </a:cubicBezTo>
                        <a:cubicBezTo>
                          <a:pt x="19661" y="454"/>
                          <a:pt x="20150" y="761"/>
                          <a:pt x="20274" y="1336"/>
                        </a:cubicBezTo>
                        <a:cubicBezTo>
                          <a:pt x="20284" y="1387"/>
                          <a:pt x="20323" y="1410"/>
                          <a:pt x="20361" y="1410"/>
                        </a:cubicBezTo>
                        <a:cubicBezTo>
                          <a:pt x="20414" y="1410"/>
                          <a:pt x="20467" y="1369"/>
                          <a:pt x="20453" y="1300"/>
                        </a:cubicBezTo>
                        <a:cubicBezTo>
                          <a:pt x="20307" y="645"/>
                          <a:pt x="19746" y="279"/>
                          <a:pt x="19178" y="279"/>
                        </a:cubicBezTo>
                        <a:cubicBezTo>
                          <a:pt x="18772" y="279"/>
                          <a:pt x="18363" y="466"/>
                          <a:pt x="18098" y="870"/>
                        </a:cubicBezTo>
                        <a:cubicBezTo>
                          <a:pt x="17880" y="359"/>
                          <a:pt x="17404" y="98"/>
                          <a:pt x="16928" y="98"/>
                        </a:cubicBezTo>
                        <a:cubicBezTo>
                          <a:pt x="16492" y="98"/>
                          <a:pt x="16055" y="317"/>
                          <a:pt x="15815" y="762"/>
                        </a:cubicBezTo>
                        <a:cubicBezTo>
                          <a:pt x="15588" y="254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" name="Google Shape;86;p4"/>
                  <p:cNvSpPr/>
                  <p:nvPr/>
                </p:nvSpPr>
                <p:spPr>
                  <a:xfrm>
                    <a:off x="4979623" y="2662802"/>
                    <a:ext cx="4386829" cy="310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6" h="1450" extrusionOk="0">
                        <a:moveTo>
                          <a:pt x="14638" y="1"/>
                        </a:moveTo>
                        <a:cubicBezTo>
                          <a:pt x="14163" y="1"/>
                          <a:pt x="13687" y="258"/>
                          <a:pt x="13460" y="772"/>
                        </a:cubicBezTo>
                        <a:cubicBezTo>
                          <a:pt x="13242" y="399"/>
                          <a:pt x="12914" y="243"/>
                          <a:pt x="12567" y="243"/>
                        </a:cubicBezTo>
                        <a:cubicBezTo>
                          <a:pt x="12058" y="243"/>
                          <a:pt x="11507" y="577"/>
                          <a:pt x="11201" y="1047"/>
                        </a:cubicBezTo>
                        <a:cubicBezTo>
                          <a:pt x="10963" y="486"/>
                          <a:pt x="10437" y="193"/>
                          <a:pt x="9909" y="193"/>
                        </a:cubicBezTo>
                        <a:cubicBezTo>
                          <a:pt x="9456" y="193"/>
                          <a:pt x="9003" y="409"/>
                          <a:pt x="8727" y="855"/>
                        </a:cubicBezTo>
                        <a:cubicBezTo>
                          <a:pt x="8457" y="492"/>
                          <a:pt x="8056" y="316"/>
                          <a:pt x="7658" y="316"/>
                        </a:cubicBezTo>
                        <a:cubicBezTo>
                          <a:pt x="7192" y="316"/>
                          <a:pt x="6730" y="558"/>
                          <a:pt x="6491" y="1023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8"/>
                          <a:pt x="3547" y="79"/>
                          <a:pt x="3053" y="79"/>
                        </a:cubicBezTo>
                        <a:cubicBezTo>
                          <a:pt x="2590" y="79"/>
                          <a:pt x="2126" y="316"/>
                          <a:pt x="1877" y="796"/>
                        </a:cubicBezTo>
                        <a:cubicBezTo>
                          <a:pt x="1743" y="437"/>
                          <a:pt x="1399" y="194"/>
                          <a:pt x="1012" y="194"/>
                        </a:cubicBezTo>
                        <a:cubicBezTo>
                          <a:pt x="986" y="194"/>
                          <a:pt x="960" y="196"/>
                          <a:pt x="933" y="198"/>
                        </a:cubicBezTo>
                        <a:cubicBezTo>
                          <a:pt x="335" y="258"/>
                          <a:pt x="13" y="831"/>
                          <a:pt x="1" y="1369"/>
                        </a:cubicBezTo>
                        <a:cubicBezTo>
                          <a:pt x="1" y="1423"/>
                          <a:pt x="36" y="1450"/>
                          <a:pt x="72" y="1450"/>
                        </a:cubicBezTo>
                        <a:cubicBezTo>
                          <a:pt x="108" y="1450"/>
                          <a:pt x="144" y="1423"/>
                          <a:pt x="144" y="1369"/>
                        </a:cubicBezTo>
                        <a:cubicBezTo>
                          <a:pt x="168" y="951"/>
                          <a:pt x="383" y="533"/>
                          <a:pt x="825" y="413"/>
                        </a:cubicBezTo>
                        <a:cubicBezTo>
                          <a:pt x="893" y="393"/>
                          <a:pt x="961" y="384"/>
                          <a:pt x="1027" y="384"/>
                        </a:cubicBezTo>
                        <a:cubicBezTo>
                          <a:pt x="1409" y="384"/>
                          <a:pt x="1749" y="687"/>
                          <a:pt x="1770" y="1094"/>
                        </a:cubicBezTo>
                        <a:cubicBezTo>
                          <a:pt x="1770" y="1153"/>
                          <a:pt x="1812" y="1183"/>
                          <a:pt x="1855" y="1183"/>
                        </a:cubicBezTo>
                        <a:cubicBezTo>
                          <a:pt x="1890" y="1183"/>
                          <a:pt x="1926" y="1162"/>
                          <a:pt x="1937" y="1118"/>
                        </a:cubicBezTo>
                        <a:cubicBezTo>
                          <a:pt x="2087" y="547"/>
                          <a:pt x="2570" y="261"/>
                          <a:pt x="3052" y="261"/>
                        </a:cubicBezTo>
                        <a:cubicBezTo>
                          <a:pt x="3529" y="261"/>
                          <a:pt x="4006" y="542"/>
                          <a:pt x="4160" y="1106"/>
                        </a:cubicBezTo>
                        <a:cubicBezTo>
                          <a:pt x="4174" y="1147"/>
                          <a:pt x="4215" y="1168"/>
                          <a:pt x="4254" y="1168"/>
                        </a:cubicBezTo>
                        <a:cubicBezTo>
                          <a:pt x="4283" y="1168"/>
                          <a:pt x="4312" y="1156"/>
                          <a:pt x="4328" y="1130"/>
                        </a:cubicBezTo>
                        <a:cubicBezTo>
                          <a:pt x="4549" y="694"/>
                          <a:pt x="4949" y="478"/>
                          <a:pt x="5344" y="478"/>
                        </a:cubicBezTo>
                        <a:cubicBezTo>
                          <a:pt x="5782" y="478"/>
                          <a:pt x="6214" y="745"/>
                          <a:pt x="6384" y="1274"/>
                        </a:cubicBezTo>
                        <a:cubicBezTo>
                          <a:pt x="6402" y="1316"/>
                          <a:pt x="6438" y="1336"/>
                          <a:pt x="6473" y="1336"/>
                        </a:cubicBezTo>
                        <a:cubicBezTo>
                          <a:pt x="6509" y="1336"/>
                          <a:pt x="6545" y="1316"/>
                          <a:pt x="6563" y="1274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8"/>
                        </a:cubicBezTo>
                        <a:cubicBezTo>
                          <a:pt x="8673" y="1088"/>
                          <a:pt x="8700" y="1103"/>
                          <a:pt x="8727" y="1103"/>
                        </a:cubicBezTo>
                        <a:cubicBezTo>
                          <a:pt x="8754" y="1103"/>
                          <a:pt x="8781" y="1088"/>
                          <a:pt x="8798" y="1058"/>
                        </a:cubicBezTo>
                        <a:cubicBezTo>
                          <a:pt x="9027" y="590"/>
                          <a:pt x="9467" y="365"/>
                          <a:pt x="9905" y="365"/>
                        </a:cubicBezTo>
                        <a:cubicBezTo>
                          <a:pt x="10428" y="365"/>
                          <a:pt x="10949" y="686"/>
                          <a:pt x="11105" y="1298"/>
                        </a:cubicBezTo>
                        <a:cubicBezTo>
                          <a:pt x="11118" y="1336"/>
                          <a:pt x="11152" y="1358"/>
                          <a:pt x="11187" y="1358"/>
                        </a:cubicBezTo>
                        <a:cubicBezTo>
                          <a:pt x="11215" y="1358"/>
                          <a:pt x="11244" y="1342"/>
                          <a:pt x="11261" y="1310"/>
                        </a:cubicBezTo>
                        <a:cubicBezTo>
                          <a:pt x="11503" y="817"/>
                          <a:pt x="12052" y="432"/>
                          <a:pt x="12555" y="432"/>
                        </a:cubicBezTo>
                        <a:cubicBezTo>
                          <a:pt x="12894" y="432"/>
                          <a:pt x="13213" y="608"/>
                          <a:pt x="13401" y="1047"/>
                        </a:cubicBezTo>
                        <a:cubicBezTo>
                          <a:pt x="13415" y="1075"/>
                          <a:pt x="13440" y="1086"/>
                          <a:pt x="13467" y="1086"/>
                        </a:cubicBezTo>
                        <a:cubicBezTo>
                          <a:pt x="13508" y="1086"/>
                          <a:pt x="13553" y="1059"/>
                          <a:pt x="13568" y="1023"/>
                        </a:cubicBezTo>
                        <a:cubicBezTo>
                          <a:pt x="13717" y="470"/>
                          <a:pt x="14181" y="195"/>
                          <a:pt x="14645" y="195"/>
                        </a:cubicBezTo>
                        <a:cubicBezTo>
                          <a:pt x="15114" y="195"/>
                          <a:pt x="15581" y="476"/>
                          <a:pt x="15720" y="1035"/>
                        </a:cubicBezTo>
                        <a:cubicBezTo>
                          <a:pt x="15732" y="1076"/>
                          <a:pt x="15767" y="1097"/>
                          <a:pt x="15805" y="1097"/>
                        </a:cubicBezTo>
                        <a:cubicBezTo>
                          <a:pt x="15842" y="1097"/>
                          <a:pt x="15881" y="1076"/>
                          <a:pt x="15899" y="1035"/>
                        </a:cubicBezTo>
                        <a:cubicBezTo>
                          <a:pt x="16067" y="541"/>
                          <a:pt x="16497" y="299"/>
                          <a:pt x="16929" y="299"/>
                        </a:cubicBezTo>
                        <a:cubicBezTo>
                          <a:pt x="17385" y="299"/>
                          <a:pt x="17843" y="571"/>
                          <a:pt x="17991" y="1106"/>
                        </a:cubicBezTo>
                        <a:cubicBezTo>
                          <a:pt x="18004" y="1147"/>
                          <a:pt x="18041" y="1168"/>
                          <a:pt x="18077" y="1168"/>
                        </a:cubicBezTo>
                        <a:cubicBezTo>
                          <a:pt x="18104" y="1168"/>
                          <a:pt x="18131" y="1156"/>
                          <a:pt x="18146" y="1130"/>
                        </a:cubicBezTo>
                        <a:cubicBezTo>
                          <a:pt x="18352" y="680"/>
                          <a:pt x="18763" y="466"/>
                          <a:pt x="19171" y="466"/>
                        </a:cubicBezTo>
                        <a:cubicBezTo>
                          <a:pt x="19662" y="466"/>
                          <a:pt x="20150" y="776"/>
                          <a:pt x="20274" y="1357"/>
                        </a:cubicBezTo>
                        <a:cubicBezTo>
                          <a:pt x="20288" y="1403"/>
                          <a:pt x="20322" y="1422"/>
                          <a:pt x="20358" y="1422"/>
                        </a:cubicBezTo>
                        <a:cubicBezTo>
                          <a:pt x="20415" y="1422"/>
                          <a:pt x="20475" y="1371"/>
                          <a:pt x="20453" y="1298"/>
                        </a:cubicBezTo>
                        <a:cubicBezTo>
                          <a:pt x="20307" y="643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8"/>
                          <a:pt x="18098" y="867"/>
                        </a:cubicBezTo>
                        <a:cubicBezTo>
                          <a:pt x="17881" y="357"/>
                          <a:pt x="17408" y="97"/>
                          <a:pt x="16933" y="97"/>
                        </a:cubicBezTo>
                        <a:cubicBezTo>
                          <a:pt x="16495" y="97"/>
                          <a:pt x="16056" y="318"/>
                          <a:pt x="15815" y="772"/>
                        </a:cubicBezTo>
                        <a:cubicBezTo>
                          <a:pt x="15588" y="258"/>
                          <a:pt x="15113" y="1"/>
                          <a:pt x="14638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7" name="Google Shape;87;p4"/>
                  <p:cNvSpPr/>
                  <p:nvPr/>
                </p:nvSpPr>
                <p:spPr>
                  <a:xfrm>
                    <a:off x="4979623" y="3205700"/>
                    <a:ext cx="4386615" cy="3089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42" extrusionOk="0">
                        <a:moveTo>
                          <a:pt x="14638" y="1"/>
                        </a:moveTo>
                        <a:cubicBezTo>
                          <a:pt x="14163" y="1"/>
                          <a:pt x="13687" y="258"/>
                          <a:pt x="13460" y="772"/>
                        </a:cubicBezTo>
                        <a:cubicBezTo>
                          <a:pt x="13242" y="399"/>
                          <a:pt x="12914" y="244"/>
                          <a:pt x="12567" y="244"/>
                        </a:cubicBezTo>
                        <a:cubicBezTo>
                          <a:pt x="12058" y="244"/>
                          <a:pt x="11507" y="578"/>
                          <a:pt x="11201" y="1047"/>
                        </a:cubicBezTo>
                        <a:cubicBezTo>
                          <a:pt x="10962" y="485"/>
                          <a:pt x="10434" y="192"/>
                          <a:pt x="9904" y="192"/>
                        </a:cubicBezTo>
                        <a:cubicBezTo>
                          <a:pt x="9453" y="192"/>
                          <a:pt x="9001" y="404"/>
                          <a:pt x="8727" y="843"/>
                        </a:cubicBezTo>
                        <a:cubicBezTo>
                          <a:pt x="8458" y="482"/>
                          <a:pt x="8059" y="306"/>
                          <a:pt x="7662" y="306"/>
                        </a:cubicBezTo>
                        <a:cubicBezTo>
                          <a:pt x="7194" y="306"/>
                          <a:pt x="6731" y="550"/>
                          <a:pt x="6491" y="1023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9"/>
                          <a:pt x="3547" y="79"/>
                          <a:pt x="3053" y="79"/>
                        </a:cubicBezTo>
                        <a:cubicBezTo>
                          <a:pt x="2590" y="79"/>
                          <a:pt x="2126" y="316"/>
                          <a:pt x="1877" y="796"/>
                        </a:cubicBezTo>
                        <a:cubicBezTo>
                          <a:pt x="1743" y="437"/>
                          <a:pt x="1399" y="195"/>
                          <a:pt x="1012" y="195"/>
                        </a:cubicBezTo>
                        <a:cubicBezTo>
                          <a:pt x="986" y="195"/>
                          <a:pt x="960" y="196"/>
                          <a:pt x="933" y="198"/>
                        </a:cubicBezTo>
                        <a:cubicBezTo>
                          <a:pt x="335" y="258"/>
                          <a:pt x="13" y="832"/>
                          <a:pt x="1" y="1369"/>
                        </a:cubicBezTo>
                        <a:cubicBezTo>
                          <a:pt x="1" y="1417"/>
                          <a:pt x="36" y="1441"/>
                          <a:pt x="72" y="1441"/>
                        </a:cubicBezTo>
                        <a:cubicBezTo>
                          <a:pt x="108" y="1441"/>
                          <a:pt x="144" y="1417"/>
                          <a:pt x="144" y="1369"/>
                        </a:cubicBezTo>
                        <a:cubicBezTo>
                          <a:pt x="168" y="939"/>
                          <a:pt x="383" y="533"/>
                          <a:pt x="825" y="413"/>
                        </a:cubicBezTo>
                        <a:cubicBezTo>
                          <a:pt x="893" y="394"/>
                          <a:pt x="961" y="384"/>
                          <a:pt x="1027" y="384"/>
                        </a:cubicBezTo>
                        <a:cubicBezTo>
                          <a:pt x="1409" y="384"/>
                          <a:pt x="1749" y="687"/>
                          <a:pt x="1770" y="1095"/>
                        </a:cubicBezTo>
                        <a:cubicBezTo>
                          <a:pt x="1770" y="1148"/>
                          <a:pt x="1815" y="1179"/>
                          <a:pt x="1859" y="1179"/>
                        </a:cubicBezTo>
                        <a:cubicBezTo>
                          <a:pt x="1893" y="1179"/>
                          <a:pt x="1927" y="1160"/>
                          <a:pt x="1937" y="1118"/>
                        </a:cubicBezTo>
                        <a:cubicBezTo>
                          <a:pt x="2087" y="548"/>
                          <a:pt x="2570" y="261"/>
                          <a:pt x="3052" y="261"/>
                        </a:cubicBezTo>
                        <a:cubicBezTo>
                          <a:pt x="3529" y="261"/>
                          <a:pt x="4006" y="542"/>
                          <a:pt x="4160" y="1106"/>
                        </a:cubicBezTo>
                        <a:cubicBezTo>
                          <a:pt x="4173" y="1145"/>
                          <a:pt x="4211" y="1167"/>
                          <a:pt x="4248" y="1167"/>
                        </a:cubicBezTo>
                        <a:cubicBezTo>
                          <a:pt x="4280" y="1167"/>
                          <a:pt x="4311" y="1151"/>
                          <a:pt x="4328" y="1118"/>
                        </a:cubicBezTo>
                        <a:cubicBezTo>
                          <a:pt x="4547" y="685"/>
                          <a:pt x="4944" y="472"/>
                          <a:pt x="5336" y="472"/>
                        </a:cubicBezTo>
                        <a:cubicBezTo>
                          <a:pt x="5777" y="472"/>
                          <a:pt x="6213" y="742"/>
                          <a:pt x="6384" y="1274"/>
                        </a:cubicBezTo>
                        <a:cubicBezTo>
                          <a:pt x="6402" y="1316"/>
                          <a:pt x="6438" y="1337"/>
                          <a:pt x="6473" y="1337"/>
                        </a:cubicBezTo>
                        <a:cubicBezTo>
                          <a:pt x="6509" y="1337"/>
                          <a:pt x="6545" y="1316"/>
                          <a:pt x="6563" y="1274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9"/>
                        </a:cubicBezTo>
                        <a:cubicBezTo>
                          <a:pt x="8673" y="1083"/>
                          <a:pt x="8700" y="1095"/>
                          <a:pt x="8727" y="1095"/>
                        </a:cubicBezTo>
                        <a:cubicBezTo>
                          <a:pt x="8754" y="1095"/>
                          <a:pt x="8781" y="1083"/>
                          <a:pt x="8798" y="1059"/>
                        </a:cubicBezTo>
                        <a:cubicBezTo>
                          <a:pt x="9026" y="598"/>
                          <a:pt x="9458" y="378"/>
                          <a:pt x="9890" y="378"/>
                        </a:cubicBezTo>
                        <a:cubicBezTo>
                          <a:pt x="10410" y="378"/>
                          <a:pt x="10930" y="697"/>
                          <a:pt x="11094" y="1298"/>
                        </a:cubicBezTo>
                        <a:cubicBezTo>
                          <a:pt x="11106" y="1337"/>
                          <a:pt x="11140" y="1358"/>
                          <a:pt x="11175" y="1358"/>
                        </a:cubicBezTo>
                        <a:cubicBezTo>
                          <a:pt x="11203" y="1358"/>
                          <a:pt x="11232" y="1343"/>
                          <a:pt x="11249" y="1310"/>
                        </a:cubicBezTo>
                        <a:cubicBezTo>
                          <a:pt x="11491" y="818"/>
                          <a:pt x="12040" y="432"/>
                          <a:pt x="12543" y="432"/>
                        </a:cubicBezTo>
                        <a:cubicBezTo>
                          <a:pt x="12882" y="432"/>
                          <a:pt x="13201" y="608"/>
                          <a:pt x="13389" y="1047"/>
                        </a:cubicBezTo>
                        <a:cubicBezTo>
                          <a:pt x="13403" y="1075"/>
                          <a:pt x="13428" y="1086"/>
                          <a:pt x="13455" y="1086"/>
                        </a:cubicBezTo>
                        <a:cubicBezTo>
                          <a:pt x="13496" y="1086"/>
                          <a:pt x="13541" y="1059"/>
                          <a:pt x="13556" y="1023"/>
                        </a:cubicBezTo>
                        <a:cubicBezTo>
                          <a:pt x="13699" y="464"/>
                          <a:pt x="14164" y="186"/>
                          <a:pt x="14629" y="186"/>
                        </a:cubicBezTo>
                        <a:cubicBezTo>
                          <a:pt x="15099" y="186"/>
                          <a:pt x="15569" y="470"/>
                          <a:pt x="15708" y="1035"/>
                        </a:cubicBezTo>
                        <a:cubicBezTo>
                          <a:pt x="15726" y="1077"/>
                          <a:pt x="15761" y="1097"/>
                          <a:pt x="15797" y="1097"/>
                        </a:cubicBezTo>
                        <a:cubicBezTo>
                          <a:pt x="15833" y="1097"/>
                          <a:pt x="15869" y="1077"/>
                          <a:pt x="15887" y="1035"/>
                        </a:cubicBezTo>
                        <a:cubicBezTo>
                          <a:pt x="16055" y="541"/>
                          <a:pt x="16486" y="299"/>
                          <a:pt x="16917" y="299"/>
                        </a:cubicBezTo>
                        <a:cubicBezTo>
                          <a:pt x="17373" y="299"/>
                          <a:pt x="17831" y="571"/>
                          <a:pt x="17979" y="1106"/>
                        </a:cubicBezTo>
                        <a:cubicBezTo>
                          <a:pt x="17992" y="1147"/>
                          <a:pt x="18029" y="1169"/>
                          <a:pt x="18065" y="1169"/>
                        </a:cubicBezTo>
                        <a:cubicBezTo>
                          <a:pt x="18092" y="1169"/>
                          <a:pt x="18119" y="1156"/>
                          <a:pt x="18134" y="1130"/>
                        </a:cubicBezTo>
                        <a:cubicBezTo>
                          <a:pt x="18340" y="680"/>
                          <a:pt x="18751" y="466"/>
                          <a:pt x="19159" y="466"/>
                        </a:cubicBezTo>
                        <a:cubicBezTo>
                          <a:pt x="19650" y="466"/>
                          <a:pt x="20138" y="776"/>
                          <a:pt x="20262" y="1357"/>
                        </a:cubicBezTo>
                        <a:cubicBezTo>
                          <a:pt x="20276" y="1405"/>
                          <a:pt x="20315" y="1426"/>
                          <a:pt x="20354" y="1426"/>
                        </a:cubicBezTo>
                        <a:cubicBezTo>
                          <a:pt x="20414" y="1426"/>
                          <a:pt x="20475" y="1377"/>
                          <a:pt x="20453" y="1298"/>
                        </a:cubicBezTo>
                        <a:cubicBezTo>
                          <a:pt x="20307" y="644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8"/>
                          <a:pt x="18098" y="867"/>
                        </a:cubicBezTo>
                        <a:cubicBezTo>
                          <a:pt x="17881" y="358"/>
                          <a:pt x="17408" y="97"/>
                          <a:pt x="16933" y="97"/>
                        </a:cubicBezTo>
                        <a:cubicBezTo>
                          <a:pt x="16495" y="97"/>
                          <a:pt x="16056" y="319"/>
                          <a:pt x="15815" y="772"/>
                        </a:cubicBezTo>
                        <a:cubicBezTo>
                          <a:pt x="15588" y="258"/>
                          <a:pt x="15113" y="1"/>
                          <a:pt x="14638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8" name="Google Shape;88;p4"/>
                  <p:cNvSpPr/>
                  <p:nvPr/>
                </p:nvSpPr>
                <p:spPr>
                  <a:xfrm>
                    <a:off x="4977052" y="3746027"/>
                    <a:ext cx="4389186" cy="3108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7" h="1451" extrusionOk="0">
                        <a:moveTo>
                          <a:pt x="14650" y="1"/>
                        </a:moveTo>
                        <a:cubicBezTo>
                          <a:pt x="14175" y="1"/>
                          <a:pt x="13699" y="258"/>
                          <a:pt x="13472" y="772"/>
                        </a:cubicBezTo>
                        <a:cubicBezTo>
                          <a:pt x="13249" y="399"/>
                          <a:pt x="12919" y="244"/>
                          <a:pt x="12570" y="244"/>
                        </a:cubicBezTo>
                        <a:cubicBezTo>
                          <a:pt x="12060" y="244"/>
                          <a:pt x="11512" y="578"/>
                          <a:pt x="11213" y="1047"/>
                        </a:cubicBezTo>
                        <a:cubicBezTo>
                          <a:pt x="10975" y="488"/>
                          <a:pt x="10451" y="198"/>
                          <a:pt x="9925" y="198"/>
                        </a:cubicBezTo>
                        <a:cubicBezTo>
                          <a:pt x="9471" y="198"/>
                          <a:pt x="9015" y="413"/>
                          <a:pt x="8739" y="856"/>
                        </a:cubicBezTo>
                        <a:cubicBezTo>
                          <a:pt x="8469" y="493"/>
                          <a:pt x="8068" y="317"/>
                          <a:pt x="7669" y="317"/>
                        </a:cubicBezTo>
                        <a:cubicBezTo>
                          <a:pt x="7201" y="317"/>
                          <a:pt x="6737" y="558"/>
                          <a:pt x="6491" y="1023"/>
                        </a:cubicBezTo>
                        <a:cubicBezTo>
                          <a:pt x="6262" y="545"/>
                          <a:pt x="5802" y="298"/>
                          <a:pt x="5341" y="298"/>
                        </a:cubicBezTo>
                        <a:cubicBezTo>
                          <a:pt x="4937" y="298"/>
                          <a:pt x="4531" y="489"/>
                          <a:pt x="4280" y="880"/>
                        </a:cubicBezTo>
                        <a:cubicBezTo>
                          <a:pt x="4052" y="349"/>
                          <a:pt x="3556" y="79"/>
                          <a:pt x="3060" y="79"/>
                        </a:cubicBezTo>
                        <a:cubicBezTo>
                          <a:pt x="2596" y="79"/>
                          <a:pt x="2132" y="316"/>
                          <a:pt x="1889" y="796"/>
                        </a:cubicBezTo>
                        <a:cubicBezTo>
                          <a:pt x="1744" y="438"/>
                          <a:pt x="1399" y="195"/>
                          <a:pt x="1022" y="195"/>
                        </a:cubicBezTo>
                        <a:cubicBezTo>
                          <a:pt x="997" y="195"/>
                          <a:pt x="971" y="196"/>
                          <a:pt x="945" y="198"/>
                        </a:cubicBezTo>
                        <a:cubicBezTo>
                          <a:pt x="347" y="258"/>
                          <a:pt x="13" y="832"/>
                          <a:pt x="1" y="1370"/>
                        </a:cubicBezTo>
                        <a:cubicBezTo>
                          <a:pt x="1" y="1423"/>
                          <a:pt x="40" y="1450"/>
                          <a:pt x="78" y="1450"/>
                        </a:cubicBezTo>
                        <a:cubicBezTo>
                          <a:pt x="117" y="1450"/>
                          <a:pt x="156" y="1423"/>
                          <a:pt x="156" y="1370"/>
                        </a:cubicBezTo>
                        <a:cubicBezTo>
                          <a:pt x="168" y="951"/>
                          <a:pt x="395" y="533"/>
                          <a:pt x="825" y="413"/>
                        </a:cubicBezTo>
                        <a:cubicBezTo>
                          <a:pt x="895" y="394"/>
                          <a:pt x="964" y="385"/>
                          <a:pt x="1032" y="385"/>
                        </a:cubicBezTo>
                        <a:cubicBezTo>
                          <a:pt x="1420" y="385"/>
                          <a:pt x="1760" y="688"/>
                          <a:pt x="1770" y="1095"/>
                        </a:cubicBezTo>
                        <a:cubicBezTo>
                          <a:pt x="1770" y="1153"/>
                          <a:pt x="1816" y="1183"/>
                          <a:pt x="1862" y="1183"/>
                        </a:cubicBezTo>
                        <a:cubicBezTo>
                          <a:pt x="1900" y="1183"/>
                          <a:pt x="1938" y="1162"/>
                          <a:pt x="1949" y="1119"/>
                        </a:cubicBezTo>
                        <a:cubicBezTo>
                          <a:pt x="2099" y="548"/>
                          <a:pt x="2582" y="261"/>
                          <a:pt x="3064" y="261"/>
                        </a:cubicBezTo>
                        <a:cubicBezTo>
                          <a:pt x="3541" y="261"/>
                          <a:pt x="4018" y="542"/>
                          <a:pt x="4172" y="1107"/>
                        </a:cubicBezTo>
                        <a:cubicBezTo>
                          <a:pt x="4185" y="1145"/>
                          <a:pt x="4219" y="1167"/>
                          <a:pt x="4253" y="1167"/>
                        </a:cubicBezTo>
                        <a:cubicBezTo>
                          <a:pt x="4282" y="1167"/>
                          <a:pt x="4311" y="1151"/>
                          <a:pt x="4328" y="1119"/>
                        </a:cubicBezTo>
                        <a:cubicBezTo>
                          <a:pt x="4553" y="686"/>
                          <a:pt x="4950" y="472"/>
                          <a:pt x="5342" y="472"/>
                        </a:cubicBezTo>
                        <a:cubicBezTo>
                          <a:pt x="5783" y="472"/>
                          <a:pt x="6219" y="742"/>
                          <a:pt x="6396" y="1274"/>
                        </a:cubicBezTo>
                        <a:cubicBezTo>
                          <a:pt x="6408" y="1316"/>
                          <a:pt x="6444" y="1337"/>
                          <a:pt x="6480" y="1337"/>
                        </a:cubicBezTo>
                        <a:cubicBezTo>
                          <a:pt x="6515" y="1337"/>
                          <a:pt x="6551" y="1316"/>
                          <a:pt x="6563" y="1274"/>
                        </a:cubicBezTo>
                        <a:cubicBezTo>
                          <a:pt x="6740" y="763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6"/>
                          <a:pt x="8655" y="1059"/>
                        </a:cubicBezTo>
                        <a:cubicBezTo>
                          <a:pt x="8673" y="1089"/>
                          <a:pt x="8703" y="1104"/>
                          <a:pt x="8733" y="1104"/>
                        </a:cubicBezTo>
                        <a:cubicBezTo>
                          <a:pt x="8763" y="1104"/>
                          <a:pt x="8793" y="1089"/>
                          <a:pt x="8810" y="1059"/>
                        </a:cubicBezTo>
                        <a:cubicBezTo>
                          <a:pt x="9038" y="598"/>
                          <a:pt x="9470" y="378"/>
                          <a:pt x="9901" y="378"/>
                        </a:cubicBezTo>
                        <a:cubicBezTo>
                          <a:pt x="10420" y="378"/>
                          <a:pt x="10937" y="697"/>
                          <a:pt x="11094" y="1298"/>
                        </a:cubicBezTo>
                        <a:cubicBezTo>
                          <a:pt x="11107" y="1337"/>
                          <a:pt x="11140" y="1358"/>
                          <a:pt x="11177" y="1358"/>
                        </a:cubicBezTo>
                        <a:cubicBezTo>
                          <a:pt x="11207" y="1358"/>
                          <a:pt x="11239" y="1343"/>
                          <a:pt x="11261" y="1310"/>
                        </a:cubicBezTo>
                        <a:cubicBezTo>
                          <a:pt x="11496" y="818"/>
                          <a:pt x="12042" y="432"/>
                          <a:pt x="12544" y="432"/>
                        </a:cubicBezTo>
                        <a:cubicBezTo>
                          <a:pt x="12882" y="432"/>
                          <a:pt x="13201" y="608"/>
                          <a:pt x="13389" y="1047"/>
                        </a:cubicBezTo>
                        <a:cubicBezTo>
                          <a:pt x="13404" y="1077"/>
                          <a:pt x="13433" y="1090"/>
                          <a:pt x="13464" y="1090"/>
                        </a:cubicBezTo>
                        <a:cubicBezTo>
                          <a:pt x="13506" y="1090"/>
                          <a:pt x="13549" y="1065"/>
                          <a:pt x="13556" y="1023"/>
                        </a:cubicBezTo>
                        <a:cubicBezTo>
                          <a:pt x="13705" y="464"/>
                          <a:pt x="14173" y="186"/>
                          <a:pt x="14639" y="186"/>
                        </a:cubicBezTo>
                        <a:cubicBezTo>
                          <a:pt x="15111" y="186"/>
                          <a:pt x="15581" y="470"/>
                          <a:pt x="15720" y="1035"/>
                        </a:cubicBezTo>
                        <a:cubicBezTo>
                          <a:pt x="15732" y="1077"/>
                          <a:pt x="15767" y="1098"/>
                          <a:pt x="15803" y="1098"/>
                        </a:cubicBezTo>
                        <a:cubicBezTo>
                          <a:pt x="15839" y="1098"/>
                          <a:pt x="15875" y="1077"/>
                          <a:pt x="15887" y="1035"/>
                        </a:cubicBezTo>
                        <a:cubicBezTo>
                          <a:pt x="16061" y="542"/>
                          <a:pt x="16494" y="299"/>
                          <a:pt x="16926" y="299"/>
                        </a:cubicBezTo>
                        <a:cubicBezTo>
                          <a:pt x="17383" y="299"/>
                          <a:pt x="17837" y="572"/>
                          <a:pt x="17979" y="1107"/>
                        </a:cubicBezTo>
                        <a:cubicBezTo>
                          <a:pt x="17993" y="1148"/>
                          <a:pt x="18031" y="1174"/>
                          <a:pt x="18070" y="1174"/>
                        </a:cubicBezTo>
                        <a:cubicBezTo>
                          <a:pt x="18098" y="1174"/>
                          <a:pt x="18126" y="1161"/>
                          <a:pt x="18146" y="1131"/>
                        </a:cubicBezTo>
                        <a:cubicBezTo>
                          <a:pt x="18347" y="680"/>
                          <a:pt x="18754" y="466"/>
                          <a:pt x="19161" y="466"/>
                        </a:cubicBezTo>
                        <a:cubicBezTo>
                          <a:pt x="19650" y="466"/>
                          <a:pt x="20138" y="777"/>
                          <a:pt x="20262" y="1358"/>
                        </a:cubicBezTo>
                        <a:cubicBezTo>
                          <a:pt x="20281" y="1409"/>
                          <a:pt x="20321" y="1431"/>
                          <a:pt x="20362" y="1431"/>
                        </a:cubicBezTo>
                        <a:cubicBezTo>
                          <a:pt x="20425" y="1431"/>
                          <a:pt x="20487" y="1378"/>
                          <a:pt x="20465" y="1298"/>
                        </a:cubicBezTo>
                        <a:cubicBezTo>
                          <a:pt x="20319" y="643"/>
                          <a:pt x="19754" y="276"/>
                          <a:pt x="19185" y="276"/>
                        </a:cubicBezTo>
                        <a:cubicBezTo>
                          <a:pt x="18778" y="276"/>
                          <a:pt x="18370" y="464"/>
                          <a:pt x="18110" y="868"/>
                        </a:cubicBezTo>
                        <a:cubicBezTo>
                          <a:pt x="17886" y="358"/>
                          <a:pt x="17414" y="97"/>
                          <a:pt x="16941" y="97"/>
                        </a:cubicBezTo>
                        <a:cubicBezTo>
                          <a:pt x="16504" y="97"/>
                          <a:pt x="16068" y="319"/>
                          <a:pt x="15827" y="772"/>
                        </a:cubicBezTo>
                        <a:cubicBezTo>
                          <a:pt x="15600" y="258"/>
                          <a:pt x="15125" y="1"/>
                          <a:pt x="14650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9" name="Google Shape;89;p4"/>
                  <p:cNvSpPr/>
                  <p:nvPr/>
                </p:nvSpPr>
                <p:spPr>
                  <a:xfrm>
                    <a:off x="4979623" y="4288496"/>
                    <a:ext cx="4386615" cy="309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44" extrusionOk="0">
                        <a:moveTo>
                          <a:pt x="14638" y="0"/>
                        </a:moveTo>
                        <a:cubicBezTo>
                          <a:pt x="14163" y="0"/>
                          <a:pt x="13687" y="254"/>
                          <a:pt x="13460" y="762"/>
                        </a:cubicBezTo>
                        <a:cubicBezTo>
                          <a:pt x="13242" y="394"/>
                          <a:pt x="12915" y="240"/>
                          <a:pt x="12568" y="240"/>
                        </a:cubicBezTo>
                        <a:cubicBezTo>
                          <a:pt x="12058" y="240"/>
                          <a:pt x="11507" y="573"/>
                          <a:pt x="11201" y="1049"/>
                        </a:cubicBezTo>
                        <a:cubicBezTo>
                          <a:pt x="10962" y="487"/>
                          <a:pt x="10434" y="194"/>
                          <a:pt x="9904" y="194"/>
                        </a:cubicBezTo>
                        <a:cubicBezTo>
                          <a:pt x="9453" y="194"/>
                          <a:pt x="9001" y="406"/>
                          <a:pt x="8727" y="846"/>
                        </a:cubicBezTo>
                        <a:cubicBezTo>
                          <a:pt x="8458" y="484"/>
                          <a:pt x="8059" y="308"/>
                          <a:pt x="7662" y="308"/>
                        </a:cubicBezTo>
                        <a:cubicBezTo>
                          <a:pt x="7194" y="308"/>
                          <a:pt x="6731" y="553"/>
                          <a:pt x="6491" y="1025"/>
                        </a:cubicBezTo>
                        <a:cubicBezTo>
                          <a:pt x="6261" y="546"/>
                          <a:pt x="5799" y="299"/>
                          <a:pt x="5334" y="299"/>
                        </a:cubicBezTo>
                        <a:cubicBezTo>
                          <a:pt x="4930" y="299"/>
                          <a:pt x="4524" y="486"/>
                          <a:pt x="4268" y="870"/>
                        </a:cubicBezTo>
                        <a:cubicBezTo>
                          <a:pt x="4040" y="347"/>
                          <a:pt x="3550" y="80"/>
                          <a:pt x="3057" y="80"/>
                        </a:cubicBezTo>
                        <a:cubicBezTo>
                          <a:pt x="2593" y="80"/>
                          <a:pt x="2127" y="317"/>
                          <a:pt x="1877" y="798"/>
                        </a:cubicBezTo>
                        <a:cubicBezTo>
                          <a:pt x="1743" y="430"/>
                          <a:pt x="1401" y="197"/>
                          <a:pt x="1016" y="197"/>
                        </a:cubicBezTo>
                        <a:cubicBezTo>
                          <a:pt x="988" y="197"/>
                          <a:pt x="961" y="198"/>
                          <a:pt x="933" y="200"/>
                        </a:cubicBezTo>
                        <a:cubicBezTo>
                          <a:pt x="335" y="248"/>
                          <a:pt x="13" y="822"/>
                          <a:pt x="1" y="1372"/>
                        </a:cubicBezTo>
                        <a:cubicBezTo>
                          <a:pt x="1" y="1420"/>
                          <a:pt x="36" y="1443"/>
                          <a:pt x="72" y="1443"/>
                        </a:cubicBezTo>
                        <a:cubicBezTo>
                          <a:pt x="108" y="1443"/>
                          <a:pt x="144" y="1420"/>
                          <a:pt x="144" y="1372"/>
                        </a:cubicBezTo>
                        <a:cubicBezTo>
                          <a:pt x="168" y="941"/>
                          <a:pt x="383" y="523"/>
                          <a:pt x="825" y="415"/>
                        </a:cubicBezTo>
                        <a:cubicBezTo>
                          <a:pt x="894" y="396"/>
                          <a:pt x="964" y="386"/>
                          <a:pt x="1032" y="386"/>
                        </a:cubicBezTo>
                        <a:cubicBezTo>
                          <a:pt x="1411" y="386"/>
                          <a:pt x="1749" y="681"/>
                          <a:pt x="1770" y="1097"/>
                        </a:cubicBezTo>
                        <a:cubicBezTo>
                          <a:pt x="1770" y="1149"/>
                          <a:pt x="1812" y="1180"/>
                          <a:pt x="1855" y="1180"/>
                        </a:cubicBezTo>
                        <a:cubicBezTo>
                          <a:pt x="1890" y="1180"/>
                          <a:pt x="1926" y="1158"/>
                          <a:pt x="1937" y="1109"/>
                        </a:cubicBezTo>
                        <a:cubicBezTo>
                          <a:pt x="2087" y="538"/>
                          <a:pt x="2570" y="251"/>
                          <a:pt x="3052" y="251"/>
                        </a:cubicBezTo>
                        <a:cubicBezTo>
                          <a:pt x="3529" y="251"/>
                          <a:pt x="4006" y="532"/>
                          <a:pt x="4160" y="1097"/>
                        </a:cubicBezTo>
                        <a:cubicBezTo>
                          <a:pt x="4174" y="1143"/>
                          <a:pt x="4213" y="1168"/>
                          <a:pt x="4252" y="1168"/>
                        </a:cubicBezTo>
                        <a:cubicBezTo>
                          <a:pt x="4282" y="1168"/>
                          <a:pt x="4312" y="1152"/>
                          <a:pt x="4328" y="1121"/>
                        </a:cubicBezTo>
                        <a:cubicBezTo>
                          <a:pt x="4547" y="688"/>
                          <a:pt x="4944" y="474"/>
                          <a:pt x="5336" y="474"/>
                        </a:cubicBezTo>
                        <a:cubicBezTo>
                          <a:pt x="5777" y="474"/>
                          <a:pt x="6213" y="745"/>
                          <a:pt x="6384" y="1276"/>
                        </a:cubicBezTo>
                        <a:cubicBezTo>
                          <a:pt x="6402" y="1312"/>
                          <a:pt x="6438" y="1330"/>
                          <a:pt x="6473" y="1330"/>
                        </a:cubicBezTo>
                        <a:cubicBezTo>
                          <a:pt x="6509" y="1330"/>
                          <a:pt x="6545" y="1312"/>
                          <a:pt x="6563" y="1276"/>
                        </a:cubicBezTo>
                        <a:cubicBezTo>
                          <a:pt x="6740" y="759"/>
                          <a:pt x="7200" y="485"/>
                          <a:pt x="7663" y="485"/>
                        </a:cubicBezTo>
                        <a:cubicBezTo>
                          <a:pt x="8044" y="485"/>
                          <a:pt x="8428" y="672"/>
                          <a:pt x="8655" y="1061"/>
                        </a:cubicBezTo>
                        <a:cubicBezTo>
                          <a:pt x="8673" y="1085"/>
                          <a:pt x="8700" y="1097"/>
                          <a:pt x="8727" y="1097"/>
                        </a:cubicBezTo>
                        <a:cubicBezTo>
                          <a:pt x="8754" y="1097"/>
                          <a:pt x="8781" y="1085"/>
                          <a:pt x="8798" y="1061"/>
                        </a:cubicBezTo>
                        <a:cubicBezTo>
                          <a:pt x="9028" y="597"/>
                          <a:pt x="9463" y="375"/>
                          <a:pt x="9898" y="375"/>
                        </a:cubicBezTo>
                        <a:cubicBezTo>
                          <a:pt x="10415" y="375"/>
                          <a:pt x="10931" y="690"/>
                          <a:pt x="11094" y="1288"/>
                        </a:cubicBezTo>
                        <a:cubicBezTo>
                          <a:pt x="11100" y="1335"/>
                          <a:pt x="11137" y="1359"/>
                          <a:pt x="11174" y="1359"/>
                        </a:cubicBezTo>
                        <a:cubicBezTo>
                          <a:pt x="11203" y="1359"/>
                          <a:pt x="11233" y="1344"/>
                          <a:pt x="11249" y="1312"/>
                        </a:cubicBezTo>
                        <a:cubicBezTo>
                          <a:pt x="11493" y="818"/>
                          <a:pt x="12045" y="426"/>
                          <a:pt x="12549" y="426"/>
                        </a:cubicBezTo>
                        <a:cubicBezTo>
                          <a:pt x="12886" y="426"/>
                          <a:pt x="13202" y="601"/>
                          <a:pt x="13389" y="1037"/>
                        </a:cubicBezTo>
                        <a:cubicBezTo>
                          <a:pt x="13403" y="1071"/>
                          <a:pt x="13430" y="1085"/>
                          <a:pt x="13458" y="1085"/>
                        </a:cubicBezTo>
                        <a:cubicBezTo>
                          <a:pt x="13498" y="1085"/>
                          <a:pt x="13542" y="1056"/>
                          <a:pt x="13556" y="1013"/>
                        </a:cubicBezTo>
                        <a:cubicBezTo>
                          <a:pt x="13698" y="462"/>
                          <a:pt x="14161" y="187"/>
                          <a:pt x="14625" y="187"/>
                        </a:cubicBezTo>
                        <a:cubicBezTo>
                          <a:pt x="15096" y="187"/>
                          <a:pt x="15569" y="471"/>
                          <a:pt x="15708" y="1037"/>
                        </a:cubicBezTo>
                        <a:cubicBezTo>
                          <a:pt x="15726" y="1079"/>
                          <a:pt x="15761" y="1100"/>
                          <a:pt x="15797" y="1100"/>
                        </a:cubicBezTo>
                        <a:cubicBezTo>
                          <a:pt x="15833" y="1100"/>
                          <a:pt x="15869" y="1079"/>
                          <a:pt x="15887" y="1037"/>
                        </a:cubicBezTo>
                        <a:cubicBezTo>
                          <a:pt x="16055" y="544"/>
                          <a:pt x="16486" y="301"/>
                          <a:pt x="16917" y="301"/>
                        </a:cubicBezTo>
                        <a:cubicBezTo>
                          <a:pt x="17373" y="301"/>
                          <a:pt x="17831" y="574"/>
                          <a:pt x="17979" y="1109"/>
                        </a:cubicBezTo>
                        <a:cubicBezTo>
                          <a:pt x="17992" y="1150"/>
                          <a:pt x="18029" y="1171"/>
                          <a:pt x="18065" y="1171"/>
                        </a:cubicBezTo>
                        <a:cubicBezTo>
                          <a:pt x="18092" y="1171"/>
                          <a:pt x="18119" y="1159"/>
                          <a:pt x="18134" y="1133"/>
                        </a:cubicBezTo>
                        <a:cubicBezTo>
                          <a:pt x="18341" y="681"/>
                          <a:pt x="18753" y="467"/>
                          <a:pt x="19162" y="467"/>
                        </a:cubicBezTo>
                        <a:cubicBezTo>
                          <a:pt x="19652" y="467"/>
                          <a:pt x="20138" y="775"/>
                          <a:pt x="20262" y="1348"/>
                        </a:cubicBezTo>
                        <a:cubicBezTo>
                          <a:pt x="20276" y="1400"/>
                          <a:pt x="20315" y="1422"/>
                          <a:pt x="20355" y="1422"/>
                        </a:cubicBezTo>
                        <a:cubicBezTo>
                          <a:pt x="20414" y="1422"/>
                          <a:pt x="20475" y="1372"/>
                          <a:pt x="20453" y="1300"/>
                        </a:cubicBezTo>
                        <a:cubicBezTo>
                          <a:pt x="20307" y="645"/>
                          <a:pt x="19746" y="278"/>
                          <a:pt x="19178" y="278"/>
                        </a:cubicBezTo>
                        <a:cubicBezTo>
                          <a:pt x="18772" y="278"/>
                          <a:pt x="18363" y="466"/>
                          <a:pt x="18098" y="870"/>
                        </a:cubicBezTo>
                        <a:cubicBezTo>
                          <a:pt x="17880" y="358"/>
                          <a:pt x="17404" y="97"/>
                          <a:pt x="16928" y="97"/>
                        </a:cubicBezTo>
                        <a:cubicBezTo>
                          <a:pt x="16492" y="97"/>
                          <a:pt x="16055" y="316"/>
                          <a:pt x="15815" y="762"/>
                        </a:cubicBezTo>
                        <a:cubicBezTo>
                          <a:pt x="15588" y="254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0" name="Google Shape;90;p4"/>
                  <p:cNvSpPr/>
                  <p:nvPr/>
                </p:nvSpPr>
                <p:spPr>
                  <a:xfrm>
                    <a:off x="4979623" y="4829466"/>
                    <a:ext cx="4386615" cy="310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50" extrusionOk="0">
                        <a:moveTo>
                          <a:pt x="14638" y="0"/>
                        </a:moveTo>
                        <a:cubicBezTo>
                          <a:pt x="14163" y="0"/>
                          <a:pt x="13687" y="257"/>
                          <a:pt x="13460" y="771"/>
                        </a:cubicBezTo>
                        <a:cubicBezTo>
                          <a:pt x="13242" y="398"/>
                          <a:pt x="12914" y="243"/>
                          <a:pt x="12567" y="243"/>
                        </a:cubicBezTo>
                        <a:cubicBezTo>
                          <a:pt x="12058" y="243"/>
                          <a:pt x="11507" y="577"/>
                          <a:pt x="11201" y="1046"/>
                        </a:cubicBezTo>
                        <a:cubicBezTo>
                          <a:pt x="10963" y="487"/>
                          <a:pt x="10439" y="198"/>
                          <a:pt x="9913" y="198"/>
                        </a:cubicBezTo>
                        <a:cubicBezTo>
                          <a:pt x="9459" y="198"/>
                          <a:pt x="9003" y="413"/>
                          <a:pt x="8727" y="855"/>
                        </a:cubicBezTo>
                        <a:cubicBezTo>
                          <a:pt x="8457" y="492"/>
                          <a:pt x="8056" y="316"/>
                          <a:pt x="7658" y="316"/>
                        </a:cubicBezTo>
                        <a:cubicBezTo>
                          <a:pt x="7192" y="316"/>
                          <a:pt x="6730" y="558"/>
                          <a:pt x="6491" y="1022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8"/>
                          <a:pt x="3547" y="79"/>
                          <a:pt x="3053" y="79"/>
                        </a:cubicBezTo>
                        <a:cubicBezTo>
                          <a:pt x="2590" y="79"/>
                          <a:pt x="2126" y="315"/>
                          <a:pt x="1877" y="795"/>
                        </a:cubicBezTo>
                        <a:cubicBezTo>
                          <a:pt x="1743" y="437"/>
                          <a:pt x="1399" y="194"/>
                          <a:pt x="1012" y="194"/>
                        </a:cubicBezTo>
                        <a:cubicBezTo>
                          <a:pt x="986" y="194"/>
                          <a:pt x="960" y="195"/>
                          <a:pt x="933" y="198"/>
                        </a:cubicBezTo>
                        <a:cubicBezTo>
                          <a:pt x="335" y="257"/>
                          <a:pt x="13" y="831"/>
                          <a:pt x="1" y="1369"/>
                        </a:cubicBezTo>
                        <a:cubicBezTo>
                          <a:pt x="1" y="1423"/>
                          <a:pt x="36" y="1450"/>
                          <a:pt x="72" y="1450"/>
                        </a:cubicBezTo>
                        <a:cubicBezTo>
                          <a:pt x="108" y="1450"/>
                          <a:pt x="144" y="1423"/>
                          <a:pt x="144" y="1369"/>
                        </a:cubicBezTo>
                        <a:cubicBezTo>
                          <a:pt x="168" y="939"/>
                          <a:pt x="383" y="532"/>
                          <a:pt x="825" y="413"/>
                        </a:cubicBezTo>
                        <a:cubicBezTo>
                          <a:pt x="890" y="396"/>
                          <a:pt x="954" y="388"/>
                          <a:pt x="1018" y="388"/>
                        </a:cubicBezTo>
                        <a:cubicBezTo>
                          <a:pt x="1403" y="388"/>
                          <a:pt x="1749" y="684"/>
                          <a:pt x="1770" y="1094"/>
                        </a:cubicBezTo>
                        <a:cubicBezTo>
                          <a:pt x="1770" y="1153"/>
                          <a:pt x="1812" y="1183"/>
                          <a:pt x="1855" y="1183"/>
                        </a:cubicBezTo>
                        <a:cubicBezTo>
                          <a:pt x="1890" y="1183"/>
                          <a:pt x="1926" y="1162"/>
                          <a:pt x="1937" y="1118"/>
                        </a:cubicBezTo>
                        <a:cubicBezTo>
                          <a:pt x="2087" y="547"/>
                          <a:pt x="2570" y="260"/>
                          <a:pt x="3052" y="260"/>
                        </a:cubicBezTo>
                        <a:cubicBezTo>
                          <a:pt x="3529" y="260"/>
                          <a:pt x="4006" y="541"/>
                          <a:pt x="4160" y="1106"/>
                        </a:cubicBezTo>
                        <a:cubicBezTo>
                          <a:pt x="4174" y="1147"/>
                          <a:pt x="4215" y="1168"/>
                          <a:pt x="4254" y="1168"/>
                        </a:cubicBezTo>
                        <a:cubicBezTo>
                          <a:pt x="4283" y="1168"/>
                          <a:pt x="4312" y="1156"/>
                          <a:pt x="4328" y="1130"/>
                        </a:cubicBezTo>
                        <a:cubicBezTo>
                          <a:pt x="4548" y="690"/>
                          <a:pt x="4947" y="473"/>
                          <a:pt x="5340" y="473"/>
                        </a:cubicBezTo>
                        <a:cubicBezTo>
                          <a:pt x="5780" y="473"/>
                          <a:pt x="6214" y="743"/>
                          <a:pt x="6384" y="1273"/>
                        </a:cubicBezTo>
                        <a:cubicBezTo>
                          <a:pt x="6402" y="1315"/>
                          <a:pt x="6438" y="1336"/>
                          <a:pt x="6473" y="1336"/>
                        </a:cubicBezTo>
                        <a:cubicBezTo>
                          <a:pt x="6509" y="1336"/>
                          <a:pt x="6545" y="1315"/>
                          <a:pt x="6563" y="1273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8"/>
                        </a:cubicBezTo>
                        <a:cubicBezTo>
                          <a:pt x="8673" y="1088"/>
                          <a:pt x="8700" y="1103"/>
                          <a:pt x="8727" y="1103"/>
                        </a:cubicBezTo>
                        <a:cubicBezTo>
                          <a:pt x="8754" y="1103"/>
                          <a:pt x="8781" y="1088"/>
                          <a:pt x="8798" y="1058"/>
                        </a:cubicBezTo>
                        <a:cubicBezTo>
                          <a:pt x="9026" y="597"/>
                          <a:pt x="9458" y="377"/>
                          <a:pt x="9890" y="377"/>
                        </a:cubicBezTo>
                        <a:cubicBezTo>
                          <a:pt x="10410" y="377"/>
                          <a:pt x="10930" y="696"/>
                          <a:pt x="11094" y="1297"/>
                        </a:cubicBezTo>
                        <a:cubicBezTo>
                          <a:pt x="11100" y="1338"/>
                          <a:pt x="11138" y="1359"/>
                          <a:pt x="11176" y="1359"/>
                        </a:cubicBezTo>
                        <a:cubicBezTo>
                          <a:pt x="11205" y="1359"/>
                          <a:pt x="11233" y="1347"/>
                          <a:pt x="11249" y="1321"/>
                        </a:cubicBezTo>
                        <a:cubicBezTo>
                          <a:pt x="11492" y="821"/>
                          <a:pt x="12042" y="432"/>
                          <a:pt x="12545" y="432"/>
                        </a:cubicBezTo>
                        <a:cubicBezTo>
                          <a:pt x="12884" y="432"/>
                          <a:pt x="13201" y="608"/>
                          <a:pt x="13389" y="1046"/>
                        </a:cubicBezTo>
                        <a:cubicBezTo>
                          <a:pt x="13404" y="1076"/>
                          <a:pt x="13431" y="1090"/>
                          <a:pt x="13460" y="1090"/>
                        </a:cubicBezTo>
                        <a:cubicBezTo>
                          <a:pt x="13500" y="1090"/>
                          <a:pt x="13542" y="1064"/>
                          <a:pt x="13556" y="1022"/>
                        </a:cubicBezTo>
                        <a:cubicBezTo>
                          <a:pt x="13699" y="463"/>
                          <a:pt x="14164" y="186"/>
                          <a:pt x="14629" y="186"/>
                        </a:cubicBezTo>
                        <a:cubicBezTo>
                          <a:pt x="15099" y="186"/>
                          <a:pt x="15569" y="469"/>
                          <a:pt x="15708" y="1034"/>
                        </a:cubicBezTo>
                        <a:cubicBezTo>
                          <a:pt x="15726" y="1076"/>
                          <a:pt x="15761" y="1097"/>
                          <a:pt x="15797" y="1097"/>
                        </a:cubicBezTo>
                        <a:cubicBezTo>
                          <a:pt x="15833" y="1097"/>
                          <a:pt x="15869" y="1076"/>
                          <a:pt x="15887" y="1034"/>
                        </a:cubicBezTo>
                        <a:cubicBezTo>
                          <a:pt x="16055" y="541"/>
                          <a:pt x="16486" y="298"/>
                          <a:pt x="16917" y="298"/>
                        </a:cubicBezTo>
                        <a:cubicBezTo>
                          <a:pt x="17373" y="298"/>
                          <a:pt x="17831" y="571"/>
                          <a:pt x="17979" y="1106"/>
                        </a:cubicBezTo>
                        <a:cubicBezTo>
                          <a:pt x="17992" y="1147"/>
                          <a:pt x="18029" y="1168"/>
                          <a:pt x="18065" y="1168"/>
                        </a:cubicBezTo>
                        <a:cubicBezTo>
                          <a:pt x="18092" y="1168"/>
                          <a:pt x="18119" y="1156"/>
                          <a:pt x="18134" y="1130"/>
                        </a:cubicBezTo>
                        <a:cubicBezTo>
                          <a:pt x="18340" y="680"/>
                          <a:pt x="18751" y="466"/>
                          <a:pt x="19159" y="466"/>
                        </a:cubicBezTo>
                        <a:cubicBezTo>
                          <a:pt x="19650" y="466"/>
                          <a:pt x="20138" y="776"/>
                          <a:pt x="20262" y="1357"/>
                        </a:cubicBezTo>
                        <a:cubicBezTo>
                          <a:pt x="20276" y="1404"/>
                          <a:pt x="20315" y="1425"/>
                          <a:pt x="20354" y="1425"/>
                        </a:cubicBezTo>
                        <a:cubicBezTo>
                          <a:pt x="20414" y="1425"/>
                          <a:pt x="20475" y="1377"/>
                          <a:pt x="20453" y="1297"/>
                        </a:cubicBezTo>
                        <a:cubicBezTo>
                          <a:pt x="20307" y="643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7"/>
                          <a:pt x="18098" y="867"/>
                        </a:cubicBezTo>
                        <a:cubicBezTo>
                          <a:pt x="17881" y="357"/>
                          <a:pt x="17408" y="96"/>
                          <a:pt x="16933" y="96"/>
                        </a:cubicBezTo>
                        <a:cubicBezTo>
                          <a:pt x="16495" y="96"/>
                          <a:pt x="16056" y="318"/>
                          <a:pt x="15815" y="771"/>
                        </a:cubicBezTo>
                        <a:cubicBezTo>
                          <a:pt x="15588" y="257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91" name="Google Shape;91;p4"/>
                <p:cNvGrpSpPr/>
                <p:nvPr/>
              </p:nvGrpSpPr>
              <p:grpSpPr>
                <a:xfrm>
                  <a:off x="3009214" y="1692480"/>
                  <a:ext cx="3113402" cy="3677686"/>
                  <a:chOff x="4977052" y="-44831"/>
                  <a:chExt cx="4389400" cy="5184952"/>
                </a:xfrm>
              </p:grpSpPr>
              <p:sp>
                <p:nvSpPr>
                  <p:cNvPr id="92" name="Google Shape;92;p4"/>
                  <p:cNvSpPr/>
                  <p:nvPr/>
                </p:nvSpPr>
                <p:spPr>
                  <a:xfrm>
                    <a:off x="4977052" y="-44831"/>
                    <a:ext cx="4389186" cy="3095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7" h="1445" extrusionOk="0">
                        <a:moveTo>
                          <a:pt x="14650" y="1"/>
                        </a:moveTo>
                        <a:cubicBezTo>
                          <a:pt x="14175" y="1"/>
                          <a:pt x="13699" y="255"/>
                          <a:pt x="13472" y="763"/>
                        </a:cubicBezTo>
                        <a:cubicBezTo>
                          <a:pt x="13251" y="397"/>
                          <a:pt x="12922" y="244"/>
                          <a:pt x="12576" y="244"/>
                        </a:cubicBezTo>
                        <a:cubicBezTo>
                          <a:pt x="12064" y="244"/>
                          <a:pt x="11513" y="579"/>
                          <a:pt x="11213" y="1050"/>
                        </a:cubicBezTo>
                        <a:cubicBezTo>
                          <a:pt x="10974" y="488"/>
                          <a:pt x="10446" y="195"/>
                          <a:pt x="9916" y="195"/>
                        </a:cubicBezTo>
                        <a:cubicBezTo>
                          <a:pt x="9465" y="195"/>
                          <a:pt x="9013" y="407"/>
                          <a:pt x="8739" y="846"/>
                        </a:cubicBezTo>
                        <a:cubicBezTo>
                          <a:pt x="8470" y="485"/>
                          <a:pt x="8071" y="309"/>
                          <a:pt x="7673" y="309"/>
                        </a:cubicBezTo>
                        <a:cubicBezTo>
                          <a:pt x="7204" y="309"/>
                          <a:pt x="6737" y="553"/>
                          <a:pt x="6491" y="1026"/>
                        </a:cubicBezTo>
                        <a:cubicBezTo>
                          <a:pt x="6262" y="548"/>
                          <a:pt x="5802" y="301"/>
                          <a:pt x="5341" y="301"/>
                        </a:cubicBezTo>
                        <a:cubicBezTo>
                          <a:pt x="4937" y="301"/>
                          <a:pt x="4531" y="491"/>
                          <a:pt x="4280" y="882"/>
                        </a:cubicBezTo>
                        <a:cubicBezTo>
                          <a:pt x="4052" y="352"/>
                          <a:pt x="3556" y="82"/>
                          <a:pt x="3060" y="82"/>
                        </a:cubicBezTo>
                        <a:cubicBezTo>
                          <a:pt x="2596" y="82"/>
                          <a:pt x="2132" y="319"/>
                          <a:pt x="1889" y="799"/>
                        </a:cubicBezTo>
                        <a:cubicBezTo>
                          <a:pt x="1744" y="430"/>
                          <a:pt x="1401" y="197"/>
                          <a:pt x="1025" y="197"/>
                        </a:cubicBezTo>
                        <a:cubicBezTo>
                          <a:pt x="999" y="197"/>
                          <a:pt x="972" y="199"/>
                          <a:pt x="945" y="201"/>
                        </a:cubicBezTo>
                        <a:cubicBezTo>
                          <a:pt x="347" y="261"/>
                          <a:pt x="13" y="823"/>
                          <a:pt x="1" y="1372"/>
                        </a:cubicBezTo>
                        <a:cubicBezTo>
                          <a:pt x="1" y="1420"/>
                          <a:pt x="40" y="1444"/>
                          <a:pt x="78" y="1444"/>
                        </a:cubicBezTo>
                        <a:cubicBezTo>
                          <a:pt x="117" y="1444"/>
                          <a:pt x="156" y="1420"/>
                          <a:pt x="156" y="1372"/>
                        </a:cubicBezTo>
                        <a:cubicBezTo>
                          <a:pt x="168" y="942"/>
                          <a:pt x="395" y="524"/>
                          <a:pt x="825" y="416"/>
                        </a:cubicBezTo>
                        <a:cubicBezTo>
                          <a:pt x="895" y="397"/>
                          <a:pt x="964" y="387"/>
                          <a:pt x="1031" y="387"/>
                        </a:cubicBezTo>
                        <a:cubicBezTo>
                          <a:pt x="1417" y="387"/>
                          <a:pt x="1749" y="690"/>
                          <a:pt x="1770" y="1097"/>
                        </a:cubicBezTo>
                        <a:cubicBezTo>
                          <a:pt x="1770" y="1151"/>
                          <a:pt x="1819" y="1182"/>
                          <a:pt x="1866" y="1182"/>
                        </a:cubicBezTo>
                        <a:cubicBezTo>
                          <a:pt x="1903" y="1182"/>
                          <a:pt x="1939" y="1163"/>
                          <a:pt x="1949" y="1121"/>
                        </a:cubicBezTo>
                        <a:cubicBezTo>
                          <a:pt x="2100" y="549"/>
                          <a:pt x="2581" y="262"/>
                          <a:pt x="3063" y="262"/>
                        </a:cubicBezTo>
                        <a:cubicBezTo>
                          <a:pt x="3538" y="262"/>
                          <a:pt x="4012" y="540"/>
                          <a:pt x="4172" y="1097"/>
                        </a:cubicBezTo>
                        <a:cubicBezTo>
                          <a:pt x="4186" y="1144"/>
                          <a:pt x="4221" y="1168"/>
                          <a:pt x="4257" y="1168"/>
                        </a:cubicBezTo>
                        <a:cubicBezTo>
                          <a:pt x="4284" y="1168"/>
                          <a:pt x="4312" y="1153"/>
                          <a:pt x="4328" y="1121"/>
                        </a:cubicBezTo>
                        <a:cubicBezTo>
                          <a:pt x="4553" y="688"/>
                          <a:pt x="4950" y="475"/>
                          <a:pt x="5342" y="475"/>
                        </a:cubicBezTo>
                        <a:cubicBezTo>
                          <a:pt x="5783" y="475"/>
                          <a:pt x="6219" y="745"/>
                          <a:pt x="6396" y="1277"/>
                        </a:cubicBezTo>
                        <a:cubicBezTo>
                          <a:pt x="6408" y="1319"/>
                          <a:pt x="6444" y="1340"/>
                          <a:pt x="6480" y="1340"/>
                        </a:cubicBezTo>
                        <a:cubicBezTo>
                          <a:pt x="6515" y="1340"/>
                          <a:pt x="6551" y="1319"/>
                          <a:pt x="6563" y="1277"/>
                        </a:cubicBezTo>
                        <a:cubicBezTo>
                          <a:pt x="6740" y="761"/>
                          <a:pt x="7198" y="491"/>
                          <a:pt x="7659" y="491"/>
                        </a:cubicBezTo>
                        <a:cubicBezTo>
                          <a:pt x="8042" y="491"/>
                          <a:pt x="8427" y="677"/>
                          <a:pt x="8655" y="1062"/>
                        </a:cubicBezTo>
                        <a:cubicBezTo>
                          <a:pt x="8673" y="1086"/>
                          <a:pt x="8703" y="1097"/>
                          <a:pt x="8733" y="1097"/>
                        </a:cubicBezTo>
                        <a:cubicBezTo>
                          <a:pt x="8763" y="1097"/>
                          <a:pt x="8793" y="1086"/>
                          <a:pt x="8810" y="1062"/>
                        </a:cubicBezTo>
                        <a:cubicBezTo>
                          <a:pt x="9039" y="600"/>
                          <a:pt x="9472" y="380"/>
                          <a:pt x="9904" y="380"/>
                        </a:cubicBezTo>
                        <a:cubicBezTo>
                          <a:pt x="10422" y="380"/>
                          <a:pt x="10937" y="696"/>
                          <a:pt x="11094" y="1289"/>
                        </a:cubicBezTo>
                        <a:cubicBezTo>
                          <a:pt x="11107" y="1330"/>
                          <a:pt x="11150" y="1356"/>
                          <a:pt x="11190" y="1356"/>
                        </a:cubicBezTo>
                        <a:cubicBezTo>
                          <a:pt x="11218" y="1356"/>
                          <a:pt x="11246" y="1343"/>
                          <a:pt x="11261" y="1313"/>
                        </a:cubicBezTo>
                        <a:cubicBezTo>
                          <a:pt x="11497" y="818"/>
                          <a:pt x="12047" y="427"/>
                          <a:pt x="12550" y="427"/>
                        </a:cubicBezTo>
                        <a:cubicBezTo>
                          <a:pt x="12887" y="427"/>
                          <a:pt x="13202" y="602"/>
                          <a:pt x="13389" y="1038"/>
                        </a:cubicBezTo>
                        <a:cubicBezTo>
                          <a:pt x="13404" y="1073"/>
                          <a:pt x="13434" y="1087"/>
                          <a:pt x="13464" y="1087"/>
                        </a:cubicBezTo>
                        <a:cubicBezTo>
                          <a:pt x="13506" y="1087"/>
                          <a:pt x="13549" y="1060"/>
                          <a:pt x="13556" y="1026"/>
                        </a:cubicBezTo>
                        <a:cubicBezTo>
                          <a:pt x="13705" y="467"/>
                          <a:pt x="14173" y="189"/>
                          <a:pt x="14639" y="189"/>
                        </a:cubicBezTo>
                        <a:cubicBezTo>
                          <a:pt x="15111" y="189"/>
                          <a:pt x="15581" y="473"/>
                          <a:pt x="15720" y="1038"/>
                        </a:cubicBezTo>
                        <a:cubicBezTo>
                          <a:pt x="15732" y="1080"/>
                          <a:pt x="15767" y="1100"/>
                          <a:pt x="15803" y="1100"/>
                        </a:cubicBezTo>
                        <a:cubicBezTo>
                          <a:pt x="15839" y="1100"/>
                          <a:pt x="15875" y="1080"/>
                          <a:pt x="15887" y="1038"/>
                        </a:cubicBezTo>
                        <a:cubicBezTo>
                          <a:pt x="16055" y="538"/>
                          <a:pt x="16489" y="293"/>
                          <a:pt x="16921" y="293"/>
                        </a:cubicBezTo>
                        <a:cubicBezTo>
                          <a:pt x="17380" y="293"/>
                          <a:pt x="17837" y="568"/>
                          <a:pt x="17979" y="1109"/>
                        </a:cubicBezTo>
                        <a:cubicBezTo>
                          <a:pt x="17992" y="1150"/>
                          <a:pt x="18033" y="1172"/>
                          <a:pt x="18072" y="1172"/>
                        </a:cubicBezTo>
                        <a:cubicBezTo>
                          <a:pt x="18102" y="1172"/>
                          <a:pt x="18131" y="1159"/>
                          <a:pt x="18146" y="1133"/>
                        </a:cubicBezTo>
                        <a:cubicBezTo>
                          <a:pt x="18347" y="683"/>
                          <a:pt x="18754" y="469"/>
                          <a:pt x="19161" y="469"/>
                        </a:cubicBezTo>
                        <a:cubicBezTo>
                          <a:pt x="19650" y="469"/>
                          <a:pt x="20138" y="779"/>
                          <a:pt x="20262" y="1360"/>
                        </a:cubicBezTo>
                        <a:cubicBezTo>
                          <a:pt x="20281" y="1408"/>
                          <a:pt x="20322" y="1429"/>
                          <a:pt x="20363" y="1429"/>
                        </a:cubicBezTo>
                        <a:cubicBezTo>
                          <a:pt x="20426" y="1429"/>
                          <a:pt x="20487" y="1380"/>
                          <a:pt x="20465" y="1301"/>
                        </a:cubicBezTo>
                        <a:cubicBezTo>
                          <a:pt x="20319" y="641"/>
                          <a:pt x="19757" y="275"/>
                          <a:pt x="19190" y="275"/>
                        </a:cubicBezTo>
                        <a:cubicBezTo>
                          <a:pt x="18782" y="275"/>
                          <a:pt x="18371" y="465"/>
                          <a:pt x="18110" y="870"/>
                        </a:cubicBezTo>
                        <a:cubicBezTo>
                          <a:pt x="17886" y="359"/>
                          <a:pt x="17411" y="98"/>
                          <a:pt x="16936" y="98"/>
                        </a:cubicBezTo>
                        <a:cubicBezTo>
                          <a:pt x="16501" y="98"/>
                          <a:pt x="16067" y="317"/>
                          <a:pt x="15827" y="763"/>
                        </a:cubicBezTo>
                        <a:cubicBezTo>
                          <a:pt x="15600" y="255"/>
                          <a:pt x="15125" y="1"/>
                          <a:pt x="14650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3" name="Google Shape;93;p4"/>
                  <p:cNvSpPr/>
                  <p:nvPr/>
                </p:nvSpPr>
                <p:spPr>
                  <a:xfrm>
                    <a:off x="4977052" y="498067"/>
                    <a:ext cx="4389186" cy="3095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7" h="1445" extrusionOk="0">
                        <a:moveTo>
                          <a:pt x="14650" y="1"/>
                        </a:moveTo>
                        <a:cubicBezTo>
                          <a:pt x="14175" y="1"/>
                          <a:pt x="13699" y="255"/>
                          <a:pt x="13472" y="763"/>
                        </a:cubicBezTo>
                        <a:cubicBezTo>
                          <a:pt x="13249" y="390"/>
                          <a:pt x="12919" y="235"/>
                          <a:pt x="12570" y="235"/>
                        </a:cubicBezTo>
                        <a:cubicBezTo>
                          <a:pt x="12060" y="235"/>
                          <a:pt x="11512" y="569"/>
                          <a:pt x="11213" y="1038"/>
                        </a:cubicBezTo>
                        <a:cubicBezTo>
                          <a:pt x="10975" y="479"/>
                          <a:pt x="10451" y="189"/>
                          <a:pt x="9925" y="189"/>
                        </a:cubicBezTo>
                        <a:cubicBezTo>
                          <a:pt x="9471" y="189"/>
                          <a:pt x="9015" y="404"/>
                          <a:pt x="8739" y="847"/>
                        </a:cubicBezTo>
                        <a:cubicBezTo>
                          <a:pt x="8469" y="484"/>
                          <a:pt x="8068" y="308"/>
                          <a:pt x="7669" y="308"/>
                        </a:cubicBezTo>
                        <a:cubicBezTo>
                          <a:pt x="7201" y="308"/>
                          <a:pt x="6737" y="549"/>
                          <a:pt x="6491" y="1014"/>
                        </a:cubicBezTo>
                        <a:cubicBezTo>
                          <a:pt x="6262" y="536"/>
                          <a:pt x="5802" y="289"/>
                          <a:pt x="5341" y="289"/>
                        </a:cubicBezTo>
                        <a:cubicBezTo>
                          <a:pt x="4937" y="289"/>
                          <a:pt x="4531" y="480"/>
                          <a:pt x="4280" y="871"/>
                        </a:cubicBezTo>
                        <a:cubicBezTo>
                          <a:pt x="4052" y="340"/>
                          <a:pt x="3556" y="70"/>
                          <a:pt x="3060" y="70"/>
                        </a:cubicBezTo>
                        <a:cubicBezTo>
                          <a:pt x="2596" y="70"/>
                          <a:pt x="2132" y="307"/>
                          <a:pt x="1889" y="787"/>
                        </a:cubicBezTo>
                        <a:cubicBezTo>
                          <a:pt x="1741" y="422"/>
                          <a:pt x="1386" y="188"/>
                          <a:pt x="1001" y="188"/>
                        </a:cubicBezTo>
                        <a:cubicBezTo>
                          <a:pt x="982" y="188"/>
                          <a:pt x="964" y="188"/>
                          <a:pt x="945" y="189"/>
                        </a:cubicBezTo>
                        <a:cubicBezTo>
                          <a:pt x="347" y="249"/>
                          <a:pt x="13" y="823"/>
                          <a:pt x="1" y="1373"/>
                        </a:cubicBezTo>
                        <a:cubicBezTo>
                          <a:pt x="1" y="1420"/>
                          <a:pt x="40" y="1444"/>
                          <a:pt x="78" y="1444"/>
                        </a:cubicBezTo>
                        <a:cubicBezTo>
                          <a:pt x="117" y="1444"/>
                          <a:pt x="156" y="1420"/>
                          <a:pt x="156" y="1373"/>
                        </a:cubicBezTo>
                        <a:cubicBezTo>
                          <a:pt x="168" y="942"/>
                          <a:pt x="395" y="524"/>
                          <a:pt x="825" y="404"/>
                        </a:cubicBezTo>
                        <a:cubicBezTo>
                          <a:pt x="892" y="387"/>
                          <a:pt x="957" y="379"/>
                          <a:pt x="1022" y="379"/>
                        </a:cubicBezTo>
                        <a:cubicBezTo>
                          <a:pt x="1412" y="379"/>
                          <a:pt x="1749" y="675"/>
                          <a:pt x="1770" y="1086"/>
                        </a:cubicBezTo>
                        <a:cubicBezTo>
                          <a:pt x="1770" y="1145"/>
                          <a:pt x="1818" y="1179"/>
                          <a:pt x="1864" y="1179"/>
                        </a:cubicBezTo>
                        <a:cubicBezTo>
                          <a:pt x="1902" y="1179"/>
                          <a:pt x="1938" y="1157"/>
                          <a:pt x="1949" y="1110"/>
                        </a:cubicBezTo>
                        <a:cubicBezTo>
                          <a:pt x="2099" y="540"/>
                          <a:pt x="2576" y="256"/>
                          <a:pt x="3056" y="256"/>
                        </a:cubicBezTo>
                        <a:cubicBezTo>
                          <a:pt x="3533" y="256"/>
                          <a:pt x="4012" y="537"/>
                          <a:pt x="4172" y="1098"/>
                        </a:cubicBezTo>
                        <a:cubicBezTo>
                          <a:pt x="4186" y="1138"/>
                          <a:pt x="4223" y="1160"/>
                          <a:pt x="4258" y="1160"/>
                        </a:cubicBezTo>
                        <a:cubicBezTo>
                          <a:pt x="4286" y="1160"/>
                          <a:pt x="4312" y="1147"/>
                          <a:pt x="4328" y="1122"/>
                        </a:cubicBezTo>
                        <a:cubicBezTo>
                          <a:pt x="4554" y="686"/>
                          <a:pt x="4955" y="470"/>
                          <a:pt x="5350" y="470"/>
                        </a:cubicBezTo>
                        <a:cubicBezTo>
                          <a:pt x="5788" y="470"/>
                          <a:pt x="6220" y="736"/>
                          <a:pt x="6396" y="1265"/>
                        </a:cubicBezTo>
                        <a:cubicBezTo>
                          <a:pt x="6408" y="1307"/>
                          <a:pt x="6444" y="1328"/>
                          <a:pt x="6480" y="1328"/>
                        </a:cubicBezTo>
                        <a:cubicBezTo>
                          <a:pt x="6515" y="1328"/>
                          <a:pt x="6551" y="1307"/>
                          <a:pt x="6563" y="1265"/>
                        </a:cubicBezTo>
                        <a:cubicBezTo>
                          <a:pt x="6740" y="756"/>
                          <a:pt x="7198" y="485"/>
                          <a:pt x="7659" y="485"/>
                        </a:cubicBezTo>
                        <a:cubicBezTo>
                          <a:pt x="8042" y="485"/>
                          <a:pt x="8427" y="671"/>
                          <a:pt x="8655" y="1062"/>
                        </a:cubicBezTo>
                        <a:cubicBezTo>
                          <a:pt x="8673" y="1086"/>
                          <a:pt x="8703" y="1098"/>
                          <a:pt x="8733" y="1098"/>
                        </a:cubicBezTo>
                        <a:cubicBezTo>
                          <a:pt x="8763" y="1098"/>
                          <a:pt x="8793" y="1086"/>
                          <a:pt x="8810" y="1062"/>
                        </a:cubicBezTo>
                        <a:cubicBezTo>
                          <a:pt x="9040" y="598"/>
                          <a:pt x="9475" y="376"/>
                          <a:pt x="9909" y="376"/>
                        </a:cubicBezTo>
                        <a:cubicBezTo>
                          <a:pt x="10425" y="376"/>
                          <a:pt x="10938" y="691"/>
                          <a:pt x="11094" y="1289"/>
                        </a:cubicBezTo>
                        <a:cubicBezTo>
                          <a:pt x="11107" y="1331"/>
                          <a:pt x="11150" y="1356"/>
                          <a:pt x="11190" y="1356"/>
                        </a:cubicBezTo>
                        <a:cubicBezTo>
                          <a:pt x="11218" y="1356"/>
                          <a:pt x="11246" y="1343"/>
                          <a:pt x="11261" y="1313"/>
                        </a:cubicBezTo>
                        <a:cubicBezTo>
                          <a:pt x="11497" y="813"/>
                          <a:pt x="12044" y="424"/>
                          <a:pt x="12546" y="424"/>
                        </a:cubicBezTo>
                        <a:cubicBezTo>
                          <a:pt x="12884" y="424"/>
                          <a:pt x="13201" y="600"/>
                          <a:pt x="13389" y="1038"/>
                        </a:cubicBezTo>
                        <a:cubicBezTo>
                          <a:pt x="13404" y="1068"/>
                          <a:pt x="13433" y="1081"/>
                          <a:pt x="13464" y="1081"/>
                        </a:cubicBezTo>
                        <a:cubicBezTo>
                          <a:pt x="13506" y="1081"/>
                          <a:pt x="13549" y="1056"/>
                          <a:pt x="13556" y="1014"/>
                        </a:cubicBezTo>
                        <a:cubicBezTo>
                          <a:pt x="13704" y="463"/>
                          <a:pt x="14170" y="188"/>
                          <a:pt x="14635" y="188"/>
                        </a:cubicBezTo>
                        <a:cubicBezTo>
                          <a:pt x="15108" y="188"/>
                          <a:pt x="15581" y="472"/>
                          <a:pt x="15720" y="1038"/>
                        </a:cubicBezTo>
                        <a:cubicBezTo>
                          <a:pt x="15732" y="1080"/>
                          <a:pt x="15767" y="1101"/>
                          <a:pt x="15803" y="1101"/>
                        </a:cubicBezTo>
                        <a:cubicBezTo>
                          <a:pt x="15839" y="1101"/>
                          <a:pt x="15875" y="1080"/>
                          <a:pt x="15887" y="1038"/>
                        </a:cubicBezTo>
                        <a:cubicBezTo>
                          <a:pt x="16055" y="539"/>
                          <a:pt x="16489" y="293"/>
                          <a:pt x="16921" y="293"/>
                        </a:cubicBezTo>
                        <a:cubicBezTo>
                          <a:pt x="17380" y="293"/>
                          <a:pt x="17837" y="569"/>
                          <a:pt x="17979" y="1110"/>
                        </a:cubicBezTo>
                        <a:cubicBezTo>
                          <a:pt x="17992" y="1148"/>
                          <a:pt x="18029" y="1170"/>
                          <a:pt x="18067" y="1170"/>
                        </a:cubicBezTo>
                        <a:cubicBezTo>
                          <a:pt x="18098" y="1170"/>
                          <a:pt x="18130" y="1154"/>
                          <a:pt x="18146" y="1122"/>
                        </a:cubicBezTo>
                        <a:cubicBezTo>
                          <a:pt x="18347" y="677"/>
                          <a:pt x="18753" y="466"/>
                          <a:pt x="19159" y="466"/>
                        </a:cubicBezTo>
                        <a:cubicBezTo>
                          <a:pt x="19649" y="466"/>
                          <a:pt x="20138" y="773"/>
                          <a:pt x="20262" y="1349"/>
                        </a:cubicBezTo>
                        <a:cubicBezTo>
                          <a:pt x="20281" y="1400"/>
                          <a:pt x="20321" y="1422"/>
                          <a:pt x="20362" y="1422"/>
                        </a:cubicBezTo>
                        <a:cubicBezTo>
                          <a:pt x="20425" y="1422"/>
                          <a:pt x="20487" y="1369"/>
                          <a:pt x="20465" y="1289"/>
                        </a:cubicBezTo>
                        <a:cubicBezTo>
                          <a:pt x="20319" y="634"/>
                          <a:pt x="19754" y="267"/>
                          <a:pt x="19185" y="267"/>
                        </a:cubicBezTo>
                        <a:cubicBezTo>
                          <a:pt x="18778" y="267"/>
                          <a:pt x="18370" y="455"/>
                          <a:pt x="18110" y="859"/>
                        </a:cubicBezTo>
                        <a:cubicBezTo>
                          <a:pt x="17887" y="350"/>
                          <a:pt x="17416" y="93"/>
                          <a:pt x="16945" y="93"/>
                        </a:cubicBezTo>
                        <a:cubicBezTo>
                          <a:pt x="16507" y="93"/>
                          <a:pt x="16069" y="314"/>
                          <a:pt x="15827" y="763"/>
                        </a:cubicBezTo>
                        <a:cubicBezTo>
                          <a:pt x="15600" y="255"/>
                          <a:pt x="15125" y="1"/>
                          <a:pt x="14650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4" name="Google Shape;94;p4"/>
                  <p:cNvSpPr/>
                  <p:nvPr/>
                </p:nvSpPr>
                <p:spPr>
                  <a:xfrm>
                    <a:off x="4977052" y="1038608"/>
                    <a:ext cx="4387686" cy="309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0" h="1444" extrusionOk="0">
                        <a:moveTo>
                          <a:pt x="14650" y="0"/>
                        </a:moveTo>
                        <a:cubicBezTo>
                          <a:pt x="14175" y="0"/>
                          <a:pt x="13699" y="254"/>
                          <a:pt x="13472" y="762"/>
                        </a:cubicBezTo>
                        <a:cubicBezTo>
                          <a:pt x="13250" y="394"/>
                          <a:pt x="12919" y="240"/>
                          <a:pt x="12571" y="240"/>
                        </a:cubicBezTo>
                        <a:cubicBezTo>
                          <a:pt x="12060" y="240"/>
                          <a:pt x="11512" y="573"/>
                          <a:pt x="11213" y="1049"/>
                        </a:cubicBezTo>
                        <a:cubicBezTo>
                          <a:pt x="10974" y="487"/>
                          <a:pt x="10446" y="194"/>
                          <a:pt x="9916" y="194"/>
                        </a:cubicBezTo>
                        <a:cubicBezTo>
                          <a:pt x="9465" y="194"/>
                          <a:pt x="9013" y="406"/>
                          <a:pt x="8739" y="846"/>
                        </a:cubicBezTo>
                        <a:cubicBezTo>
                          <a:pt x="8470" y="484"/>
                          <a:pt x="8071" y="308"/>
                          <a:pt x="7673" y="308"/>
                        </a:cubicBezTo>
                        <a:cubicBezTo>
                          <a:pt x="7204" y="308"/>
                          <a:pt x="6737" y="553"/>
                          <a:pt x="6491" y="1025"/>
                        </a:cubicBezTo>
                        <a:cubicBezTo>
                          <a:pt x="6261" y="546"/>
                          <a:pt x="5799" y="299"/>
                          <a:pt x="5336" y="299"/>
                        </a:cubicBezTo>
                        <a:cubicBezTo>
                          <a:pt x="4933" y="299"/>
                          <a:pt x="4530" y="486"/>
                          <a:pt x="4280" y="870"/>
                        </a:cubicBezTo>
                        <a:cubicBezTo>
                          <a:pt x="4053" y="342"/>
                          <a:pt x="3561" y="76"/>
                          <a:pt x="3069" y="76"/>
                        </a:cubicBezTo>
                        <a:cubicBezTo>
                          <a:pt x="2602" y="76"/>
                          <a:pt x="2134" y="315"/>
                          <a:pt x="1889" y="798"/>
                        </a:cubicBezTo>
                        <a:cubicBezTo>
                          <a:pt x="1744" y="440"/>
                          <a:pt x="1399" y="197"/>
                          <a:pt x="1022" y="197"/>
                        </a:cubicBezTo>
                        <a:cubicBezTo>
                          <a:pt x="997" y="197"/>
                          <a:pt x="971" y="198"/>
                          <a:pt x="945" y="200"/>
                        </a:cubicBezTo>
                        <a:cubicBezTo>
                          <a:pt x="347" y="260"/>
                          <a:pt x="13" y="834"/>
                          <a:pt x="1" y="1372"/>
                        </a:cubicBezTo>
                        <a:cubicBezTo>
                          <a:pt x="1" y="1420"/>
                          <a:pt x="40" y="1443"/>
                          <a:pt x="78" y="1443"/>
                        </a:cubicBezTo>
                        <a:cubicBezTo>
                          <a:pt x="117" y="1443"/>
                          <a:pt x="156" y="1420"/>
                          <a:pt x="156" y="1372"/>
                        </a:cubicBezTo>
                        <a:cubicBezTo>
                          <a:pt x="168" y="941"/>
                          <a:pt x="395" y="523"/>
                          <a:pt x="825" y="415"/>
                        </a:cubicBezTo>
                        <a:cubicBezTo>
                          <a:pt x="895" y="396"/>
                          <a:pt x="964" y="387"/>
                          <a:pt x="1032" y="387"/>
                        </a:cubicBezTo>
                        <a:cubicBezTo>
                          <a:pt x="1420" y="387"/>
                          <a:pt x="1760" y="690"/>
                          <a:pt x="1770" y="1097"/>
                        </a:cubicBezTo>
                        <a:cubicBezTo>
                          <a:pt x="1770" y="1160"/>
                          <a:pt x="1823" y="1193"/>
                          <a:pt x="1874" y="1193"/>
                        </a:cubicBezTo>
                        <a:cubicBezTo>
                          <a:pt x="1921" y="1193"/>
                          <a:pt x="1967" y="1166"/>
                          <a:pt x="1973" y="1109"/>
                        </a:cubicBezTo>
                        <a:cubicBezTo>
                          <a:pt x="2124" y="536"/>
                          <a:pt x="2605" y="250"/>
                          <a:pt x="3086" y="250"/>
                        </a:cubicBezTo>
                        <a:cubicBezTo>
                          <a:pt x="3558" y="250"/>
                          <a:pt x="4030" y="528"/>
                          <a:pt x="4184" y="1085"/>
                        </a:cubicBezTo>
                        <a:cubicBezTo>
                          <a:pt x="4198" y="1132"/>
                          <a:pt x="4237" y="1156"/>
                          <a:pt x="4275" y="1156"/>
                        </a:cubicBezTo>
                        <a:cubicBezTo>
                          <a:pt x="4306" y="1156"/>
                          <a:pt x="4336" y="1141"/>
                          <a:pt x="4352" y="1109"/>
                        </a:cubicBezTo>
                        <a:cubicBezTo>
                          <a:pt x="4571" y="676"/>
                          <a:pt x="4968" y="462"/>
                          <a:pt x="5361" y="462"/>
                        </a:cubicBezTo>
                        <a:cubicBezTo>
                          <a:pt x="5804" y="462"/>
                          <a:pt x="6243" y="733"/>
                          <a:pt x="6420" y="1264"/>
                        </a:cubicBezTo>
                        <a:cubicBezTo>
                          <a:pt x="6432" y="1300"/>
                          <a:pt x="6468" y="1318"/>
                          <a:pt x="6503" y="1318"/>
                        </a:cubicBezTo>
                        <a:cubicBezTo>
                          <a:pt x="6539" y="1318"/>
                          <a:pt x="6575" y="1300"/>
                          <a:pt x="6587" y="1264"/>
                        </a:cubicBezTo>
                        <a:cubicBezTo>
                          <a:pt x="6763" y="748"/>
                          <a:pt x="7222" y="478"/>
                          <a:pt x="7683" y="478"/>
                        </a:cubicBezTo>
                        <a:cubicBezTo>
                          <a:pt x="8066" y="478"/>
                          <a:pt x="8451" y="664"/>
                          <a:pt x="8679" y="1049"/>
                        </a:cubicBezTo>
                        <a:cubicBezTo>
                          <a:pt x="8697" y="1073"/>
                          <a:pt x="8724" y="1085"/>
                          <a:pt x="8751" y="1085"/>
                        </a:cubicBezTo>
                        <a:cubicBezTo>
                          <a:pt x="8778" y="1085"/>
                          <a:pt x="8804" y="1073"/>
                          <a:pt x="8822" y="1049"/>
                        </a:cubicBezTo>
                        <a:cubicBezTo>
                          <a:pt x="9056" y="587"/>
                          <a:pt x="9490" y="367"/>
                          <a:pt x="9922" y="367"/>
                        </a:cubicBezTo>
                        <a:cubicBezTo>
                          <a:pt x="10440" y="367"/>
                          <a:pt x="10955" y="683"/>
                          <a:pt x="11117" y="1276"/>
                        </a:cubicBezTo>
                        <a:cubicBezTo>
                          <a:pt x="11131" y="1318"/>
                          <a:pt x="11174" y="1343"/>
                          <a:pt x="11213" y="1343"/>
                        </a:cubicBezTo>
                        <a:cubicBezTo>
                          <a:pt x="11242" y="1343"/>
                          <a:pt x="11270" y="1330"/>
                          <a:pt x="11285" y="1300"/>
                        </a:cubicBezTo>
                        <a:cubicBezTo>
                          <a:pt x="11521" y="806"/>
                          <a:pt x="12071" y="414"/>
                          <a:pt x="12574" y="414"/>
                        </a:cubicBezTo>
                        <a:cubicBezTo>
                          <a:pt x="12910" y="414"/>
                          <a:pt x="13226" y="589"/>
                          <a:pt x="13413" y="1025"/>
                        </a:cubicBezTo>
                        <a:cubicBezTo>
                          <a:pt x="13428" y="1060"/>
                          <a:pt x="13458" y="1074"/>
                          <a:pt x="13488" y="1074"/>
                        </a:cubicBezTo>
                        <a:cubicBezTo>
                          <a:pt x="13530" y="1074"/>
                          <a:pt x="13573" y="1048"/>
                          <a:pt x="13580" y="1013"/>
                        </a:cubicBezTo>
                        <a:cubicBezTo>
                          <a:pt x="13723" y="454"/>
                          <a:pt x="14191" y="176"/>
                          <a:pt x="14657" y="176"/>
                        </a:cubicBezTo>
                        <a:cubicBezTo>
                          <a:pt x="15129" y="176"/>
                          <a:pt x="15599" y="460"/>
                          <a:pt x="15732" y="1025"/>
                        </a:cubicBezTo>
                        <a:cubicBezTo>
                          <a:pt x="15750" y="1067"/>
                          <a:pt x="15788" y="1088"/>
                          <a:pt x="15826" y="1088"/>
                        </a:cubicBezTo>
                        <a:cubicBezTo>
                          <a:pt x="15863" y="1088"/>
                          <a:pt x="15899" y="1067"/>
                          <a:pt x="15911" y="1025"/>
                        </a:cubicBezTo>
                        <a:cubicBezTo>
                          <a:pt x="16079" y="526"/>
                          <a:pt x="16510" y="280"/>
                          <a:pt x="16941" y="280"/>
                        </a:cubicBezTo>
                        <a:cubicBezTo>
                          <a:pt x="17398" y="280"/>
                          <a:pt x="17855" y="556"/>
                          <a:pt x="18003" y="1097"/>
                        </a:cubicBezTo>
                        <a:cubicBezTo>
                          <a:pt x="18016" y="1138"/>
                          <a:pt x="18053" y="1159"/>
                          <a:pt x="18089" y="1159"/>
                        </a:cubicBezTo>
                        <a:cubicBezTo>
                          <a:pt x="18116" y="1159"/>
                          <a:pt x="18143" y="1147"/>
                          <a:pt x="18158" y="1121"/>
                        </a:cubicBezTo>
                        <a:cubicBezTo>
                          <a:pt x="18364" y="671"/>
                          <a:pt x="18775" y="457"/>
                          <a:pt x="19183" y="457"/>
                        </a:cubicBezTo>
                        <a:cubicBezTo>
                          <a:pt x="19674" y="457"/>
                          <a:pt x="20162" y="767"/>
                          <a:pt x="20286" y="1348"/>
                        </a:cubicBezTo>
                        <a:cubicBezTo>
                          <a:pt x="20300" y="1390"/>
                          <a:pt x="20335" y="1408"/>
                          <a:pt x="20370" y="1408"/>
                        </a:cubicBezTo>
                        <a:cubicBezTo>
                          <a:pt x="20424" y="1408"/>
                          <a:pt x="20480" y="1365"/>
                          <a:pt x="20465" y="1300"/>
                        </a:cubicBezTo>
                        <a:cubicBezTo>
                          <a:pt x="20319" y="640"/>
                          <a:pt x="19757" y="275"/>
                          <a:pt x="19190" y="275"/>
                        </a:cubicBezTo>
                        <a:cubicBezTo>
                          <a:pt x="18782" y="275"/>
                          <a:pt x="18371" y="464"/>
                          <a:pt x="18110" y="870"/>
                        </a:cubicBezTo>
                        <a:cubicBezTo>
                          <a:pt x="17886" y="358"/>
                          <a:pt x="17411" y="97"/>
                          <a:pt x="16936" y="97"/>
                        </a:cubicBezTo>
                        <a:cubicBezTo>
                          <a:pt x="16501" y="97"/>
                          <a:pt x="16067" y="316"/>
                          <a:pt x="15827" y="762"/>
                        </a:cubicBezTo>
                        <a:cubicBezTo>
                          <a:pt x="15600" y="254"/>
                          <a:pt x="15125" y="0"/>
                          <a:pt x="14650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5" name="Google Shape;95;p4"/>
                  <p:cNvSpPr/>
                  <p:nvPr/>
                </p:nvSpPr>
                <p:spPr>
                  <a:xfrm>
                    <a:off x="4979623" y="1579578"/>
                    <a:ext cx="4386615" cy="3112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53" extrusionOk="0">
                        <a:moveTo>
                          <a:pt x="14638" y="0"/>
                        </a:moveTo>
                        <a:cubicBezTo>
                          <a:pt x="14163" y="0"/>
                          <a:pt x="13687" y="257"/>
                          <a:pt x="13460" y="771"/>
                        </a:cubicBezTo>
                        <a:cubicBezTo>
                          <a:pt x="13242" y="398"/>
                          <a:pt x="12914" y="243"/>
                          <a:pt x="12567" y="243"/>
                        </a:cubicBezTo>
                        <a:cubicBezTo>
                          <a:pt x="12058" y="243"/>
                          <a:pt x="11507" y="577"/>
                          <a:pt x="11201" y="1046"/>
                        </a:cubicBezTo>
                        <a:cubicBezTo>
                          <a:pt x="10963" y="487"/>
                          <a:pt x="10439" y="198"/>
                          <a:pt x="9913" y="198"/>
                        </a:cubicBezTo>
                        <a:cubicBezTo>
                          <a:pt x="9459" y="198"/>
                          <a:pt x="9003" y="413"/>
                          <a:pt x="8727" y="855"/>
                        </a:cubicBezTo>
                        <a:cubicBezTo>
                          <a:pt x="8457" y="492"/>
                          <a:pt x="8056" y="316"/>
                          <a:pt x="7658" y="316"/>
                        </a:cubicBezTo>
                        <a:cubicBezTo>
                          <a:pt x="7192" y="316"/>
                          <a:pt x="6730" y="558"/>
                          <a:pt x="6491" y="1022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8"/>
                          <a:pt x="3547" y="79"/>
                          <a:pt x="3053" y="79"/>
                        </a:cubicBezTo>
                        <a:cubicBezTo>
                          <a:pt x="2590" y="79"/>
                          <a:pt x="2126" y="315"/>
                          <a:pt x="1877" y="795"/>
                        </a:cubicBezTo>
                        <a:cubicBezTo>
                          <a:pt x="1740" y="430"/>
                          <a:pt x="1386" y="196"/>
                          <a:pt x="990" y="196"/>
                        </a:cubicBezTo>
                        <a:cubicBezTo>
                          <a:pt x="971" y="196"/>
                          <a:pt x="952" y="196"/>
                          <a:pt x="933" y="198"/>
                        </a:cubicBezTo>
                        <a:cubicBezTo>
                          <a:pt x="335" y="257"/>
                          <a:pt x="13" y="831"/>
                          <a:pt x="1" y="1381"/>
                        </a:cubicBezTo>
                        <a:cubicBezTo>
                          <a:pt x="1" y="1429"/>
                          <a:pt x="36" y="1453"/>
                          <a:pt x="72" y="1453"/>
                        </a:cubicBezTo>
                        <a:cubicBezTo>
                          <a:pt x="108" y="1453"/>
                          <a:pt x="144" y="1429"/>
                          <a:pt x="144" y="1381"/>
                        </a:cubicBezTo>
                        <a:cubicBezTo>
                          <a:pt x="168" y="951"/>
                          <a:pt x="383" y="532"/>
                          <a:pt x="825" y="413"/>
                        </a:cubicBezTo>
                        <a:cubicBezTo>
                          <a:pt x="893" y="393"/>
                          <a:pt x="961" y="384"/>
                          <a:pt x="1027" y="384"/>
                        </a:cubicBezTo>
                        <a:cubicBezTo>
                          <a:pt x="1409" y="384"/>
                          <a:pt x="1749" y="687"/>
                          <a:pt x="1770" y="1094"/>
                        </a:cubicBezTo>
                        <a:cubicBezTo>
                          <a:pt x="1770" y="1154"/>
                          <a:pt x="1814" y="1188"/>
                          <a:pt x="1857" y="1188"/>
                        </a:cubicBezTo>
                        <a:cubicBezTo>
                          <a:pt x="1892" y="1188"/>
                          <a:pt x="1926" y="1166"/>
                          <a:pt x="1937" y="1118"/>
                        </a:cubicBezTo>
                        <a:cubicBezTo>
                          <a:pt x="2087" y="547"/>
                          <a:pt x="2570" y="260"/>
                          <a:pt x="3052" y="260"/>
                        </a:cubicBezTo>
                        <a:cubicBezTo>
                          <a:pt x="3529" y="260"/>
                          <a:pt x="4006" y="541"/>
                          <a:pt x="4160" y="1106"/>
                        </a:cubicBezTo>
                        <a:cubicBezTo>
                          <a:pt x="4174" y="1147"/>
                          <a:pt x="4215" y="1168"/>
                          <a:pt x="4254" y="1168"/>
                        </a:cubicBezTo>
                        <a:cubicBezTo>
                          <a:pt x="4283" y="1168"/>
                          <a:pt x="4312" y="1156"/>
                          <a:pt x="4328" y="1130"/>
                        </a:cubicBezTo>
                        <a:cubicBezTo>
                          <a:pt x="4549" y="694"/>
                          <a:pt x="4949" y="478"/>
                          <a:pt x="5344" y="478"/>
                        </a:cubicBezTo>
                        <a:cubicBezTo>
                          <a:pt x="5782" y="478"/>
                          <a:pt x="6214" y="745"/>
                          <a:pt x="6384" y="1273"/>
                        </a:cubicBezTo>
                        <a:cubicBezTo>
                          <a:pt x="6402" y="1315"/>
                          <a:pt x="6438" y="1336"/>
                          <a:pt x="6473" y="1336"/>
                        </a:cubicBezTo>
                        <a:cubicBezTo>
                          <a:pt x="6509" y="1336"/>
                          <a:pt x="6545" y="1315"/>
                          <a:pt x="6563" y="1273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8"/>
                        </a:cubicBezTo>
                        <a:cubicBezTo>
                          <a:pt x="8673" y="1088"/>
                          <a:pt x="8700" y="1103"/>
                          <a:pt x="8727" y="1103"/>
                        </a:cubicBezTo>
                        <a:cubicBezTo>
                          <a:pt x="8754" y="1103"/>
                          <a:pt x="8781" y="1088"/>
                          <a:pt x="8798" y="1058"/>
                        </a:cubicBezTo>
                        <a:cubicBezTo>
                          <a:pt x="9032" y="602"/>
                          <a:pt x="9466" y="382"/>
                          <a:pt x="9898" y="382"/>
                        </a:cubicBezTo>
                        <a:cubicBezTo>
                          <a:pt x="10416" y="382"/>
                          <a:pt x="10931" y="698"/>
                          <a:pt x="11094" y="1297"/>
                        </a:cubicBezTo>
                        <a:cubicBezTo>
                          <a:pt x="11100" y="1339"/>
                          <a:pt x="11144" y="1364"/>
                          <a:pt x="11183" y="1364"/>
                        </a:cubicBezTo>
                        <a:cubicBezTo>
                          <a:pt x="11212" y="1364"/>
                          <a:pt x="11239" y="1351"/>
                          <a:pt x="11249" y="1321"/>
                        </a:cubicBezTo>
                        <a:cubicBezTo>
                          <a:pt x="11492" y="821"/>
                          <a:pt x="12042" y="432"/>
                          <a:pt x="12545" y="432"/>
                        </a:cubicBezTo>
                        <a:cubicBezTo>
                          <a:pt x="12884" y="432"/>
                          <a:pt x="13201" y="608"/>
                          <a:pt x="13389" y="1046"/>
                        </a:cubicBezTo>
                        <a:cubicBezTo>
                          <a:pt x="13404" y="1076"/>
                          <a:pt x="13431" y="1090"/>
                          <a:pt x="13460" y="1090"/>
                        </a:cubicBezTo>
                        <a:cubicBezTo>
                          <a:pt x="13500" y="1090"/>
                          <a:pt x="13542" y="1064"/>
                          <a:pt x="13556" y="1022"/>
                        </a:cubicBezTo>
                        <a:cubicBezTo>
                          <a:pt x="13705" y="469"/>
                          <a:pt x="14170" y="194"/>
                          <a:pt x="14633" y="194"/>
                        </a:cubicBezTo>
                        <a:cubicBezTo>
                          <a:pt x="15102" y="194"/>
                          <a:pt x="15569" y="475"/>
                          <a:pt x="15708" y="1034"/>
                        </a:cubicBezTo>
                        <a:cubicBezTo>
                          <a:pt x="15726" y="1082"/>
                          <a:pt x="15761" y="1106"/>
                          <a:pt x="15797" y="1106"/>
                        </a:cubicBezTo>
                        <a:cubicBezTo>
                          <a:pt x="15833" y="1106"/>
                          <a:pt x="15869" y="1082"/>
                          <a:pt x="15887" y="1034"/>
                        </a:cubicBezTo>
                        <a:cubicBezTo>
                          <a:pt x="16055" y="541"/>
                          <a:pt x="16486" y="298"/>
                          <a:pt x="16917" y="298"/>
                        </a:cubicBezTo>
                        <a:cubicBezTo>
                          <a:pt x="17373" y="298"/>
                          <a:pt x="17831" y="571"/>
                          <a:pt x="17979" y="1106"/>
                        </a:cubicBezTo>
                        <a:cubicBezTo>
                          <a:pt x="17992" y="1153"/>
                          <a:pt x="18028" y="1177"/>
                          <a:pt x="18063" y="1177"/>
                        </a:cubicBezTo>
                        <a:cubicBezTo>
                          <a:pt x="18091" y="1177"/>
                          <a:pt x="18118" y="1162"/>
                          <a:pt x="18134" y="1130"/>
                        </a:cubicBezTo>
                        <a:cubicBezTo>
                          <a:pt x="18340" y="686"/>
                          <a:pt x="18750" y="475"/>
                          <a:pt x="19157" y="475"/>
                        </a:cubicBezTo>
                        <a:cubicBezTo>
                          <a:pt x="19649" y="475"/>
                          <a:pt x="20138" y="782"/>
                          <a:pt x="20262" y="1357"/>
                        </a:cubicBezTo>
                        <a:cubicBezTo>
                          <a:pt x="20276" y="1409"/>
                          <a:pt x="20314" y="1431"/>
                          <a:pt x="20353" y="1431"/>
                        </a:cubicBezTo>
                        <a:cubicBezTo>
                          <a:pt x="20413" y="1431"/>
                          <a:pt x="20475" y="1377"/>
                          <a:pt x="20453" y="1297"/>
                        </a:cubicBezTo>
                        <a:cubicBezTo>
                          <a:pt x="20307" y="643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7"/>
                          <a:pt x="18098" y="867"/>
                        </a:cubicBezTo>
                        <a:cubicBezTo>
                          <a:pt x="17881" y="358"/>
                          <a:pt x="17410" y="101"/>
                          <a:pt x="16937" y="101"/>
                        </a:cubicBezTo>
                        <a:cubicBezTo>
                          <a:pt x="16498" y="101"/>
                          <a:pt x="16057" y="323"/>
                          <a:pt x="15815" y="771"/>
                        </a:cubicBezTo>
                        <a:cubicBezTo>
                          <a:pt x="15588" y="257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6" name="Google Shape;96;p4"/>
                  <p:cNvSpPr/>
                  <p:nvPr/>
                </p:nvSpPr>
                <p:spPr>
                  <a:xfrm>
                    <a:off x="4979623" y="2121833"/>
                    <a:ext cx="4384901" cy="309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67" h="1444" extrusionOk="0">
                        <a:moveTo>
                          <a:pt x="14638" y="0"/>
                        </a:moveTo>
                        <a:cubicBezTo>
                          <a:pt x="14163" y="0"/>
                          <a:pt x="13687" y="254"/>
                          <a:pt x="13460" y="762"/>
                        </a:cubicBezTo>
                        <a:cubicBezTo>
                          <a:pt x="13242" y="394"/>
                          <a:pt x="12915" y="240"/>
                          <a:pt x="12568" y="240"/>
                        </a:cubicBezTo>
                        <a:cubicBezTo>
                          <a:pt x="12058" y="240"/>
                          <a:pt x="11507" y="573"/>
                          <a:pt x="11201" y="1049"/>
                        </a:cubicBezTo>
                        <a:cubicBezTo>
                          <a:pt x="10962" y="487"/>
                          <a:pt x="10434" y="194"/>
                          <a:pt x="9904" y="194"/>
                        </a:cubicBezTo>
                        <a:cubicBezTo>
                          <a:pt x="9453" y="194"/>
                          <a:pt x="9001" y="407"/>
                          <a:pt x="8727" y="846"/>
                        </a:cubicBezTo>
                        <a:cubicBezTo>
                          <a:pt x="8458" y="484"/>
                          <a:pt x="8059" y="308"/>
                          <a:pt x="7662" y="308"/>
                        </a:cubicBezTo>
                        <a:cubicBezTo>
                          <a:pt x="7194" y="308"/>
                          <a:pt x="6731" y="553"/>
                          <a:pt x="6491" y="1025"/>
                        </a:cubicBezTo>
                        <a:cubicBezTo>
                          <a:pt x="6261" y="546"/>
                          <a:pt x="5799" y="299"/>
                          <a:pt x="5334" y="299"/>
                        </a:cubicBezTo>
                        <a:cubicBezTo>
                          <a:pt x="4930" y="299"/>
                          <a:pt x="4524" y="486"/>
                          <a:pt x="4268" y="870"/>
                        </a:cubicBezTo>
                        <a:cubicBezTo>
                          <a:pt x="4041" y="342"/>
                          <a:pt x="3553" y="76"/>
                          <a:pt x="3061" y="76"/>
                        </a:cubicBezTo>
                        <a:cubicBezTo>
                          <a:pt x="2596" y="76"/>
                          <a:pt x="2128" y="315"/>
                          <a:pt x="1877" y="798"/>
                        </a:cubicBezTo>
                        <a:cubicBezTo>
                          <a:pt x="1743" y="440"/>
                          <a:pt x="1399" y="197"/>
                          <a:pt x="1012" y="197"/>
                        </a:cubicBezTo>
                        <a:cubicBezTo>
                          <a:pt x="986" y="197"/>
                          <a:pt x="960" y="198"/>
                          <a:pt x="933" y="201"/>
                        </a:cubicBezTo>
                        <a:cubicBezTo>
                          <a:pt x="335" y="260"/>
                          <a:pt x="13" y="834"/>
                          <a:pt x="1" y="1372"/>
                        </a:cubicBezTo>
                        <a:cubicBezTo>
                          <a:pt x="1" y="1420"/>
                          <a:pt x="36" y="1444"/>
                          <a:pt x="72" y="1444"/>
                        </a:cubicBezTo>
                        <a:cubicBezTo>
                          <a:pt x="108" y="1444"/>
                          <a:pt x="144" y="1420"/>
                          <a:pt x="144" y="1372"/>
                        </a:cubicBezTo>
                        <a:cubicBezTo>
                          <a:pt x="168" y="942"/>
                          <a:pt x="383" y="523"/>
                          <a:pt x="825" y="416"/>
                        </a:cubicBezTo>
                        <a:cubicBezTo>
                          <a:pt x="893" y="396"/>
                          <a:pt x="961" y="387"/>
                          <a:pt x="1027" y="387"/>
                        </a:cubicBezTo>
                        <a:cubicBezTo>
                          <a:pt x="1409" y="387"/>
                          <a:pt x="1749" y="690"/>
                          <a:pt x="1770" y="1097"/>
                        </a:cubicBezTo>
                        <a:cubicBezTo>
                          <a:pt x="1770" y="1151"/>
                          <a:pt x="1815" y="1182"/>
                          <a:pt x="1859" y="1182"/>
                        </a:cubicBezTo>
                        <a:cubicBezTo>
                          <a:pt x="1893" y="1182"/>
                          <a:pt x="1927" y="1163"/>
                          <a:pt x="1937" y="1121"/>
                        </a:cubicBezTo>
                        <a:cubicBezTo>
                          <a:pt x="2087" y="544"/>
                          <a:pt x="2570" y="257"/>
                          <a:pt x="3052" y="257"/>
                        </a:cubicBezTo>
                        <a:cubicBezTo>
                          <a:pt x="3529" y="257"/>
                          <a:pt x="4006" y="538"/>
                          <a:pt x="4160" y="1097"/>
                        </a:cubicBezTo>
                        <a:cubicBezTo>
                          <a:pt x="4174" y="1144"/>
                          <a:pt x="4213" y="1168"/>
                          <a:pt x="4252" y="1168"/>
                        </a:cubicBezTo>
                        <a:cubicBezTo>
                          <a:pt x="4282" y="1168"/>
                          <a:pt x="4312" y="1153"/>
                          <a:pt x="4328" y="1121"/>
                        </a:cubicBezTo>
                        <a:cubicBezTo>
                          <a:pt x="4547" y="688"/>
                          <a:pt x="4944" y="475"/>
                          <a:pt x="5336" y="475"/>
                        </a:cubicBezTo>
                        <a:cubicBezTo>
                          <a:pt x="5777" y="475"/>
                          <a:pt x="6213" y="745"/>
                          <a:pt x="6384" y="1276"/>
                        </a:cubicBezTo>
                        <a:cubicBezTo>
                          <a:pt x="6402" y="1318"/>
                          <a:pt x="6438" y="1339"/>
                          <a:pt x="6473" y="1339"/>
                        </a:cubicBezTo>
                        <a:cubicBezTo>
                          <a:pt x="6509" y="1339"/>
                          <a:pt x="6545" y="1318"/>
                          <a:pt x="6563" y="1276"/>
                        </a:cubicBezTo>
                        <a:cubicBezTo>
                          <a:pt x="6740" y="765"/>
                          <a:pt x="7201" y="495"/>
                          <a:pt x="7664" y="495"/>
                        </a:cubicBezTo>
                        <a:cubicBezTo>
                          <a:pt x="8046" y="495"/>
                          <a:pt x="8428" y="678"/>
                          <a:pt x="8655" y="1061"/>
                        </a:cubicBezTo>
                        <a:cubicBezTo>
                          <a:pt x="8673" y="1085"/>
                          <a:pt x="8700" y="1097"/>
                          <a:pt x="8727" y="1097"/>
                        </a:cubicBezTo>
                        <a:cubicBezTo>
                          <a:pt x="8754" y="1097"/>
                          <a:pt x="8781" y="1085"/>
                          <a:pt x="8798" y="1061"/>
                        </a:cubicBezTo>
                        <a:cubicBezTo>
                          <a:pt x="9028" y="590"/>
                          <a:pt x="9469" y="365"/>
                          <a:pt x="9908" y="365"/>
                        </a:cubicBezTo>
                        <a:cubicBezTo>
                          <a:pt x="10427" y="365"/>
                          <a:pt x="10944" y="680"/>
                          <a:pt x="11105" y="1276"/>
                        </a:cubicBezTo>
                        <a:cubicBezTo>
                          <a:pt x="11119" y="1317"/>
                          <a:pt x="11156" y="1339"/>
                          <a:pt x="11192" y="1339"/>
                        </a:cubicBezTo>
                        <a:cubicBezTo>
                          <a:pt x="11219" y="1339"/>
                          <a:pt x="11245" y="1326"/>
                          <a:pt x="11261" y="1300"/>
                        </a:cubicBezTo>
                        <a:cubicBezTo>
                          <a:pt x="11504" y="800"/>
                          <a:pt x="12054" y="411"/>
                          <a:pt x="12557" y="411"/>
                        </a:cubicBezTo>
                        <a:cubicBezTo>
                          <a:pt x="12896" y="411"/>
                          <a:pt x="13213" y="588"/>
                          <a:pt x="13401" y="1025"/>
                        </a:cubicBezTo>
                        <a:cubicBezTo>
                          <a:pt x="13416" y="1055"/>
                          <a:pt x="13443" y="1069"/>
                          <a:pt x="13472" y="1069"/>
                        </a:cubicBezTo>
                        <a:cubicBezTo>
                          <a:pt x="13512" y="1069"/>
                          <a:pt x="13554" y="1043"/>
                          <a:pt x="13568" y="1002"/>
                        </a:cubicBezTo>
                        <a:cubicBezTo>
                          <a:pt x="13716" y="450"/>
                          <a:pt x="14179" y="175"/>
                          <a:pt x="14641" y="175"/>
                        </a:cubicBezTo>
                        <a:cubicBezTo>
                          <a:pt x="15111" y="175"/>
                          <a:pt x="15581" y="459"/>
                          <a:pt x="15720" y="1025"/>
                        </a:cubicBezTo>
                        <a:cubicBezTo>
                          <a:pt x="15732" y="1067"/>
                          <a:pt x="15767" y="1088"/>
                          <a:pt x="15805" y="1088"/>
                        </a:cubicBezTo>
                        <a:cubicBezTo>
                          <a:pt x="15842" y="1088"/>
                          <a:pt x="15881" y="1067"/>
                          <a:pt x="15899" y="1025"/>
                        </a:cubicBezTo>
                        <a:cubicBezTo>
                          <a:pt x="16067" y="526"/>
                          <a:pt x="16498" y="281"/>
                          <a:pt x="16929" y="281"/>
                        </a:cubicBezTo>
                        <a:cubicBezTo>
                          <a:pt x="17386" y="281"/>
                          <a:pt x="17843" y="556"/>
                          <a:pt x="17991" y="1097"/>
                        </a:cubicBezTo>
                        <a:cubicBezTo>
                          <a:pt x="17997" y="1136"/>
                          <a:pt x="18032" y="1157"/>
                          <a:pt x="18068" y="1157"/>
                        </a:cubicBezTo>
                        <a:cubicBezTo>
                          <a:pt x="18098" y="1157"/>
                          <a:pt x="18130" y="1142"/>
                          <a:pt x="18146" y="1109"/>
                        </a:cubicBezTo>
                        <a:cubicBezTo>
                          <a:pt x="18352" y="665"/>
                          <a:pt x="18762" y="454"/>
                          <a:pt x="19169" y="454"/>
                        </a:cubicBezTo>
                        <a:cubicBezTo>
                          <a:pt x="19661" y="454"/>
                          <a:pt x="20150" y="761"/>
                          <a:pt x="20274" y="1336"/>
                        </a:cubicBezTo>
                        <a:cubicBezTo>
                          <a:pt x="20284" y="1387"/>
                          <a:pt x="20323" y="1410"/>
                          <a:pt x="20361" y="1410"/>
                        </a:cubicBezTo>
                        <a:cubicBezTo>
                          <a:pt x="20414" y="1410"/>
                          <a:pt x="20467" y="1369"/>
                          <a:pt x="20453" y="1300"/>
                        </a:cubicBezTo>
                        <a:cubicBezTo>
                          <a:pt x="20307" y="645"/>
                          <a:pt x="19746" y="279"/>
                          <a:pt x="19178" y="279"/>
                        </a:cubicBezTo>
                        <a:cubicBezTo>
                          <a:pt x="18772" y="279"/>
                          <a:pt x="18363" y="466"/>
                          <a:pt x="18098" y="870"/>
                        </a:cubicBezTo>
                        <a:cubicBezTo>
                          <a:pt x="17880" y="359"/>
                          <a:pt x="17404" y="98"/>
                          <a:pt x="16928" y="98"/>
                        </a:cubicBezTo>
                        <a:cubicBezTo>
                          <a:pt x="16492" y="98"/>
                          <a:pt x="16055" y="317"/>
                          <a:pt x="15815" y="762"/>
                        </a:cubicBezTo>
                        <a:cubicBezTo>
                          <a:pt x="15588" y="254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7" name="Google Shape;97;p4"/>
                  <p:cNvSpPr/>
                  <p:nvPr/>
                </p:nvSpPr>
                <p:spPr>
                  <a:xfrm>
                    <a:off x="4979623" y="2662802"/>
                    <a:ext cx="4386829" cy="310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6" h="1450" extrusionOk="0">
                        <a:moveTo>
                          <a:pt x="14638" y="1"/>
                        </a:moveTo>
                        <a:cubicBezTo>
                          <a:pt x="14163" y="1"/>
                          <a:pt x="13687" y="258"/>
                          <a:pt x="13460" y="772"/>
                        </a:cubicBezTo>
                        <a:cubicBezTo>
                          <a:pt x="13242" y="399"/>
                          <a:pt x="12914" y="243"/>
                          <a:pt x="12567" y="243"/>
                        </a:cubicBezTo>
                        <a:cubicBezTo>
                          <a:pt x="12058" y="243"/>
                          <a:pt x="11507" y="577"/>
                          <a:pt x="11201" y="1047"/>
                        </a:cubicBezTo>
                        <a:cubicBezTo>
                          <a:pt x="10963" y="486"/>
                          <a:pt x="10437" y="193"/>
                          <a:pt x="9909" y="193"/>
                        </a:cubicBezTo>
                        <a:cubicBezTo>
                          <a:pt x="9456" y="193"/>
                          <a:pt x="9003" y="409"/>
                          <a:pt x="8727" y="855"/>
                        </a:cubicBezTo>
                        <a:cubicBezTo>
                          <a:pt x="8457" y="492"/>
                          <a:pt x="8056" y="316"/>
                          <a:pt x="7658" y="316"/>
                        </a:cubicBezTo>
                        <a:cubicBezTo>
                          <a:pt x="7192" y="316"/>
                          <a:pt x="6730" y="558"/>
                          <a:pt x="6491" y="1023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8"/>
                          <a:pt x="3547" y="79"/>
                          <a:pt x="3053" y="79"/>
                        </a:cubicBezTo>
                        <a:cubicBezTo>
                          <a:pt x="2590" y="79"/>
                          <a:pt x="2126" y="316"/>
                          <a:pt x="1877" y="796"/>
                        </a:cubicBezTo>
                        <a:cubicBezTo>
                          <a:pt x="1743" y="437"/>
                          <a:pt x="1399" y="194"/>
                          <a:pt x="1012" y="194"/>
                        </a:cubicBezTo>
                        <a:cubicBezTo>
                          <a:pt x="986" y="194"/>
                          <a:pt x="960" y="196"/>
                          <a:pt x="933" y="198"/>
                        </a:cubicBezTo>
                        <a:cubicBezTo>
                          <a:pt x="335" y="258"/>
                          <a:pt x="13" y="831"/>
                          <a:pt x="1" y="1369"/>
                        </a:cubicBezTo>
                        <a:cubicBezTo>
                          <a:pt x="1" y="1423"/>
                          <a:pt x="36" y="1450"/>
                          <a:pt x="72" y="1450"/>
                        </a:cubicBezTo>
                        <a:cubicBezTo>
                          <a:pt x="108" y="1450"/>
                          <a:pt x="144" y="1423"/>
                          <a:pt x="144" y="1369"/>
                        </a:cubicBezTo>
                        <a:cubicBezTo>
                          <a:pt x="168" y="951"/>
                          <a:pt x="383" y="533"/>
                          <a:pt x="825" y="413"/>
                        </a:cubicBezTo>
                        <a:cubicBezTo>
                          <a:pt x="893" y="393"/>
                          <a:pt x="961" y="384"/>
                          <a:pt x="1027" y="384"/>
                        </a:cubicBezTo>
                        <a:cubicBezTo>
                          <a:pt x="1409" y="384"/>
                          <a:pt x="1749" y="687"/>
                          <a:pt x="1770" y="1094"/>
                        </a:cubicBezTo>
                        <a:cubicBezTo>
                          <a:pt x="1770" y="1153"/>
                          <a:pt x="1812" y="1183"/>
                          <a:pt x="1855" y="1183"/>
                        </a:cubicBezTo>
                        <a:cubicBezTo>
                          <a:pt x="1890" y="1183"/>
                          <a:pt x="1926" y="1162"/>
                          <a:pt x="1937" y="1118"/>
                        </a:cubicBezTo>
                        <a:cubicBezTo>
                          <a:pt x="2087" y="547"/>
                          <a:pt x="2570" y="261"/>
                          <a:pt x="3052" y="261"/>
                        </a:cubicBezTo>
                        <a:cubicBezTo>
                          <a:pt x="3529" y="261"/>
                          <a:pt x="4006" y="542"/>
                          <a:pt x="4160" y="1106"/>
                        </a:cubicBezTo>
                        <a:cubicBezTo>
                          <a:pt x="4174" y="1147"/>
                          <a:pt x="4215" y="1168"/>
                          <a:pt x="4254" y="1168"/>
                        </a:cubicBezTo>
                        <a:cubicBezTo>
                          <a:pt x="4283" y="1168"/>
                          <a:pt x="4312" y="1156"/>
                          <a:pt x="4328" y="1130"/>
                        </a:cubicBezTo>
                        <a:cubicBezTo>
                          <a:pt x="4549" y="694"/>
                          <a:pt x="4949" y="478"/>
                          <a:pt x="5344" y="478"/>
                        </a:cubicBezTo>
                        <a:cubicBezTo>
                          <a:pt x="5782" y="478"/>
                          <a:pt x="6214" y="745"/>
                          <a:pt x="6384" y="1274"/>
                        </a:cubicBezTo>
                        <a:cubicBezTo>
                          <a:pt x="6402" y="1316"/>
                          <a:pt x="6438" y="1336"/>
                          <a:pt x="6473" y="1336"/>
                        </a:cubicBezTo>
                        <a:cubicBezTo>
                          <a:pt x="6509" y="1336"/>
                          <a:pt x="6545" y="1316"/>
                          <a:pt x="6563" y="1274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8"/>
                        </a:cubicBezTo>
                        <a:cubicBezTo>
                          <a:pt x="8673" y="1088"/>
                          <a:pt x="8700" y="1103"/>
                          <a:pt x="8727" y="1103"/>
                        </a:cubicBezTo>
                        <a:cubicBezTo>
                          <a:pt x="8754" y="1103"/>
                          <a:pt x="8781" y="1088"/>
                          <a:pt x="8798" y="1058"/>
                        </a:cubicBezTo>
                        <a:cubicBezTo>
                          <a:pt x="9027" y="590"/>
                          <a:pt x="9467" y="365"/>
                          <a:pt x="9905" y="365"/>
                        </a:cubicBezTo>
                        <a:cubicBezTo>
                          <a:pt x="10428" y="365"/>
                          <a:pt x="10949" y="686"/>
                          <a:pt x="11105" y="1298"/>
                        </a:cubicBezTo>
                        <a:cubicBezTo>
                          <a:pt x="11118" y="1336"/>
                          <a:pt x="11152" y="1358"/>
                          <a:pt x="11187" y="1358"/>
                        </a:cubicBezTo>
                        <a:cubicBezTo>
                          <a:pt x="11215" y="1358"/>
                          <a:pt x="11244" y="1342"/>
                          <a:pt x="11261" y="1310"/>
                        </a:cubicBezTo>
                        <a:cubicBezTo>
                          <a:pt x="11503" y="817"/>
                          <a:pt x="12052" y="432"/>
                          <a:pt x="12555" y="432"/>
                        </a:cubicBezTo>
                        <a:cubicBezTo>
                          <a:pt x="12894" y="432"/>
                          <a:pt x="13213" y="608"/>
                          <a:pt x="13401" y="1047"/>
                        </a:cubicBezTo>
                        <a:cubicBezTo>
                          <a:pt x="13415" y="1075"/>
                          <a:pt x="13440" y="1086"/>
                          <a:pt x="13467" y="1086"/>
                        </a:cubicBezTo>
                        <a:cubicBezTo>
                          <a:pt x="13508" y="1086"/>
                          <a:pt x="13553" y="1059"/>
                          <a:pt x="13568" y="1023"/>
                        </a:cubicBezTo>
                        <a:cubicBezTo>
                          <a:pt x="13717" y="470"/>
                          <a:pt x="14181" y="195"/>
                          <a:pt x="14645" y="195"/>
                        </a:cubicBezTo>
                        <a:cubicBezTo>
                          <a:pt x="15114" y="195"/>
                          <a:pt x="15581" y="476"/>
                          <a:pt x="15720" y="1035"/>
                        </a:cubicBezTo>
                        <a:cubicBezTo>
                          <a:pt x="15732" y="1076"/>
                          <a:pt x="15767" y="1097"/>
                          <a:pt x="15805" y="1097"/>
                        </a:cubicBezTo>
                        <a:cubicBezTo>
                          <a:pt x="15842" y="1097"/>
                          <a:pt x="15881" y="1076"/>
                          <a:pt x="15899" y="1035"/>
                        </a:cubicBezTo>
                        <a:cubicBezTo>
                          <a:pt x="16067" y="541"/>
                          <a:pt x="16497" y="299"/>
                          <a:pt x="16929" y="299"/>
                        </a:cubicBezTo>
                        <a:cubicBezTo>
                          <a:pt x="17385" y="299"/>
                          <a:pt x="17843" y="571"/>
                          <a:pt x="17991" y="1106"/>
                        </a:cubicBezTo>
                        <a:cubicBezTo>
                          <a:pt x="18004" y="1147"/>
                          <a:pt x="18041" y="1168"/>
                          <a:pt x="18077" y="1168"/>
                        </a:cubicBezTo>
                        <a:cubicBezTo>
                          <a:pt x="18104" y="1168"/>
                          <a:pt x="18131" y="1156"/>
                          <a:pt x="18146" y="1130"/>
                        </a:cubicBezTo>
                        <a:cubicBezTo>
                          <a:pt x="18352" y="680"/>
                          <a:pt x="18763" y="466"/>
                          <a:pt x="19171" y="466"/>
                        </a:cubicBezTo>
                        <a:cubicBezTo>
                          <a:pt x="19662" y="466"/>
                          <a:pt x="20150" y="776"/>
                          <a:pt x="20274" y="1357"/>
                        </a:cubicBezTo>
                        <a:cubicBezTo>
                          <a:pt x="20288" y="1403"/>
                          <a:pt x="20322" y="1422"/>
                          <a:pt x="20358" y="1422"/>
                        </a:cubicBezTo>
                        <a:cubicBezTo>
                          <a:pt x="20415" y="1422"/>
                          <a:pt x="20475" y="1371"/>
                          <a:pt x="20453" y="1298"/>
                        </a:cubicBezTo>
                        <a:cubicBezTo>
                          <a:pt x="20307" y="643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8"/>
                          <a:pt x="18098" y="867"/>
                        </a:cubicBezTo>
                        <a:cubicBezTo>
                          <a:pt x="17881" y="357"/>
                          <a:pt x="17408" y="97"/>
                          <a:pt x="16933" y="97"/>
                        </a:cubicBezTo>
                        <a:cubicBezTo>
                          <a:pt x="16495" y="97"/>
                          <a:pt x="16056" y="318"/>
                          <a:pt x="15815" y="772"/>
                        </a:cubicBezTo>
                        <a:cubicBezTo>
                          <a:pt x="15588" y="258"/>
                          <a:pt x="15113" y="1"/>
                          <a:pt x="14638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8" name="Google Shape;98;p4"/>
                  <p:cNvSpPr/>
                  <p:nvPr/>
                </p:nvSpPr>
                <p:spPr>
                  <a:xfrm>
                    <a:off x="4979623" y="3205700"/>
                    <a:ext cx="4386615" cy="3089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42" extrusionOk="0">
                        <a:moveTo>
                          <a:pt x="14638" y="1"/>
                        </a:moveTo>
                        <a:cubicBezTo>
                          <a:pt x="14163" y="1"/>
                          <a:pt x="13687" y="258"/>
                          <a:pt x="13460" y="772"/>
                        </a:cubicBezTo>
                        <a:cubicBezTo>
                          <a:pt x="13242" y="399"/>
                          <a:pt x="12914" y="244"/>
                          <a:pt x="12567" y="244"/>
                        </a:cubicBezTo>
                        <a:cubicBezTo>
                          <a:pt x="12058" y="244"/>
                          <a:pt x="11507" y="578"/>
                          <a:pt x="11201" y="1047"/>
                        </a:cubicBezTo>
                        <a:cubicBezTo>
                          <a:pt x="10962" y="485"/>
                          <a:pt x="10434" y="192"/>
                          <a:pt x="9904" y="192"/>
                        </a:cubicBezTo>
                        <a:cubicBezTo>
                          <a:pt x="9453" y="192"/>
                          <a:pt x="9001" y="404"/>
                          <a:pt x="8727" y="843"/>
                        </a:cubicBezTo>
                        <a:cubicBezTo>
                          <a:pt x="8458" y="482"/>
                          <a:pt x="8059" y="306"/>
                          <a:pt x="7662" y="306"/>
                        </a:cubicBezTo>
                        <a:cubicBezTo>
                          <a:pt x="7194" y="306"/>
                          <a:pt x="6731" y="550"/>
                          <a:pt x="6491" y="1023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9"/>
                          <a:pt x="3547" y="79"/>
                          <a:pt x="3053" y="79"/>
                        </a:cubicBezTo>
                        <a:cubicBezTo>
                          <a:pt x="2590" y="79"/>
                          <a:pt x="2126" y="316"/>
                          <a:pt x="1877" y="796"/>
                        </a:cubicBezTo>
                        <a:cubicBezTo>
                          <a:pt x="1743" y="437"/>
                          <a:pt x="1399" y="195"/>
                          <a:pt x="1012" y="195"/>
                        </a:cubicBezTo>
                        <a:cubicBezTo>
                          <a:pt x="986" y="195"/>
                          <a:pt x="960" y="196"/>
                          <a:pt x="933" y="198"/>
                        </a:cubicBezTo>
                        <a:cubicBezTo>
                          <a:pt x="335" y="258"/>
                          <a:pt x="13" y="832"/>
                          <a:pt x="1" y="1369"/>
                        </a:cubicBezTo>
                        <a:cubicBezTo>
                          <a:pt x="1" y="1417"/>
                          <a:pt x="36" y="1441"/>
                          <a:pt x="72" y="1441"/>
                        </a:cubicBezTo>
                        <a:cubicBezTo>
                          <a:pt x="108" y="1441"/>
                          <a:pt x="144" y="1417"/>
                          <a:pt x="144" y="1369"/>
                        </a:cubicBezTo>
                        <a:cubicBezTo>
                          <a:pt x="168" y="939"/>
                          <a:pt x="383" y="533"/>
                          <a:pt x="825" y="413"/>
                        </a:cubicBezTo>
                        <a:cubicBezTo>
                          <a:pt x="893" y="394"/>
                          <a:pt x="961" y="384"/>
                          <a:pt x="1027" y="384"/>
                        </a:cubicBezTo>
                        <a:cubicBezTo>
                          <a:pt x="1409" y="384"/>
                          <a:pt x="1749" y="687"/>
                          <a:pt x="1770" y="1095"/>
                        </a:cubicBezTo>
                        <a:cubicBezTo>
                          <a:pt x="1770" y="1148"/>
                          <a:pt x="1815" y="1179"/>
                          <a:pt x="1859" y="1179"/>
                        </a:cubicBezTo>
                        <a:cubicBezTo>
                          <a:pt x="1893" y="1179"/>
                          <a:pt x="1927" y="1160"/>
                          <a:pt x="1937" y="1118"/>
                        </a:cubicBezTo>
                        <a:cubicBezTo>
                          <a:pt x="2087" y="548"/>
                          <a:pt x="2570" y="261"/>
                          <a:pt x="3052" y="261"/>
                        </a:cubicBezTo>
                        <a:cubicBezTo>
                          <a:pt x="3529" y="261"/>
                          <a:pt x="4006" y="542"/>
                          <a:pt x="4160" y="1106"/>
                        </a:cubicBezTo>
                        <a:cubicBezTo>
                          <a:pt x="4173" y="1145"/>
                          <a:pt x="4211" y="1167"/>
                          <a:pt x="4248" y="1167"/>
                        </a:cubicBezTo>
                        <a:cubicBezTo>
                          <a:pt x="4280" y="1167"/>
                          <a:pt x="4311" y="1151"/>
                          <a:pt x="4328" y="1118"/>
                        </a:cubicBezTo>
                        <a:cubicBezTo>
                          <a:pt x="4547" y="685"/>
                          <a:pt x="4944" y="472"/>
                          <a:pt x="5336" y="472"/>
                        </a:cubicBezTo>
                        <a:cubicBezTo>
                          <a:pt x="5777" y="472"/>
                          <a:pt x="6213" y="742"/>
                          <a:pt x="6384" y="1274"/>
                        </a:cubicBezTo>
                        <a:cubicBezTo>
                          <a:pt x="6402" y="1316"/>
                          <a:pt x="6438" y="1337"/>
                          <a:pt x="6473" y="1337"/>
                        </a:cubicBezTo>
                        <a:cubicBezTo>
                          <a:pt x="6509" y="1337"/>
                          <a:pt x="6545" y="1316"/>
                          <a:pt x="6563" y="1274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9"/>
                        </a:cubicBezTo>
                        <a:cubicBezTo>
                          <a:pt x="8673" y="1083"/>
                          <a:pt x="8700" y="1095"/>
                          <a:pt x="8727" y="1095"/>
                        </a:cubicBezTo>
                        <a:cubicBezTo>
                          <a:pt x="8754" y="1095"/>
                          <a:pt x="8781" y="1083"/>
                          <a:pt x="8798" y="1059"/>
                        </a:cubicBezTo>
                        <a:cubicBezTo>
                          <a:pt x="9026" y="598"/>
                          <a:pt x="9458" y="378"/>
                          <a:pt x="9890" y="378"/>
                        </a:cubicBezTo>
                        <a:cubicBezTo>
                          <a:pt x="10410" y="378"/>
                          <a:pt x="10930" y="697"/>
                          <a:pt x="11094" y="1298"/>
                        </a:cubicBezTo>
                        <a:cubicBezTo>
                          <a:pt x="11106" y="1337"/>
                          <a:pt x="11140" y="1358"/>
                          <a:pt x="11175" y="1358"/>
                        </a:cubicBezTo>
                        <a:cubicBezTo>
                          <a:pt x="11203" y="1358"/>
                          <a:pt x="11232" y="1343"/>
                          <a:pt x="11249" y="1310"/>
                        </a:cubicBezTo>
                        <a:cubicBezTo>
                          <a:pt x="11491" y="818"/>
                          <a:pt x="12040" y="432"/>
                          <a:pt x="12543" y="432"/>
                        </a:cubicBezTo>
                        <a:cubicBezTo>
                          <a:pt x="12882" y="432"/>
                          <a:pt x="13201" y="608"/>
                          <a:pt x="13389" y="1047"/>
                        </a:cubicBezTo>
                        <a:cubicBezTo>
                          <a:pt x="13403" y="1075"/>
                          <a:pt x="13428" y="1086"/>
                          <a:pt x="13455" y="1086"/>
                        </a:cubicBezTo>
                        <a:cubicBezTo>
                          <a:pt x="13496" y="1086"/>
                          <a:pt x="13541" y="1059"/>
                          <a:pt x="13556" y="1023"/>
                        </a:cubicBezTo>
                        <a:cubicBezTo>
                          <a:pt x="13699" y="464"/>
                          <a:pt x="14164" y="186"/>
                          <a:pt x="14629" y="186"/>
                        </a:cubicBezTo>
                        <a:cubicBezTo>
                          <a:pt x="15099" y="186"/>
                          <a:pt x="15569" y="470"/>
                          <a:pt x="15708" y="1035"/>
                        </a:cubicBezTo>
                        <a:cubicBezTo>
                          <a:pt x="15726" y="1077"/>
                          <a:pt x="15761" y="1097"/>
                          <a:pt x="15797" y="1097"/>
                        </a:cubicBezTo>
                        <a:cubicBezTo>
                          <a:pt x="15833" y="1097"/>
                          <a:pt x="15869" y="1077"/>
                          <a:pt x="15887" y="1035"/>
                        </a:cubicBezTo>
                        <a:cubicBezTo>
                          <a:pt x="16055" y="541"/>
                          <a:pt x="16486" y="299"/>
                          <a:pt x="16917" y="299"/>
                        </a:cubicBezTo>
                        <a:cubicBezTo>
                          <a:pt x="17373" y="299"/>
                          <a:pt x="17831" y="571"/>
                          <a:pt x="17979" y="1106"/>
                        </a:cubicBezTo>
                        <a:cubicBezTo>
                          <a:pt x="17992" y="1147"/>
                          <a:pt x="18029" y="1169"/>
                          <a:pt x="18065" y="1169"/>
                        </a:cubicBezTo>
                        <a:cubicBezTo>
                          <a:pt x="18092" y="1169"/>
                          <a:pt x="18119" y="1156"/>
                          <a:pt x="18134" y="1130"/>
                        </a:cubicBezTo>
                        <a:cubicBezTo>
                          <a:pt x="18340" y="680"/>
                          <a:pt x="18751" y="466"/>
                          <a:pt x="19159" y="466"/>
                        </a:cubicBezTo>
                        <a:cubicBezTo>
                          <a:pt x="19650" y="466"/>
                          <a:pt x="20138" y="776"/>
                          <a:pt x="20262" y="1357"/>
                        </a:cubicBezTo>
                        <a:cubicBezTo>
                          <a:pt x="20276" y="1405"/>
                          <a:pt x="20315" y="1426"/>
                          <a:pt x="20354" y="1426"/>
                        </a:cubicBezTo>
                        <a:cubicBezTo>
                          <a:pt x="20414" y="1426"/>
                          <a:pt x="20475" y="1377"/>
                          <a:pt x="20453" y="1298"/>
                        </a:cubicBezTo>
                        <a:cubicBezTo>
                          <a:pt x="20307" y="644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8"/>
                          <a:pt x="18098" y="867"/>
                        </a:cubicBezTo>
                        <a:cubicBezTo>
                          <a:pt x="17881" y="358"/>
                          <a:pt x="17408" y="97"/>
                          <a:pt x="16933" y="97"/>
                        </a:cubicBezTo>
                        <a:cubicBezTo>
                          <a:pt x="16495" y="97"/>
                          <a:pt x="16056" y="319"/>
                          <a:pt x="15815" y="772"/>
                        </a:cubicBezTo>
                        <a:cubicBezTo>
                          <a:pt x="15588" y="258"/>
                          <a:pt x="15113" y="1"/>
                          <a:pt x="14638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9" name="Google Shape;99;p4"/>
                  <p:cNvSpPr/>
                  <p:nvPr/>
                </p:nvSpPr>
                <p:spPr>
                  <a:xfrm>
                    <a:off x="4977052" y="3746027"/>
                    <a:ext cx="4389186" cy="3108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7" h="1451" extrusionOk="0">
                        <a:moveTo>
                          <a:pt x="14650" y="1"/>
                        </a:moveTo>
                        <a:cubicBezTo>
                          <a:pt x="14175" y="1"/>
                          <a:pt x="13699" y="258"/>
                          <a:pt x="13472" y="772"/>
                        </a:cubicBezTo>
                        <a:cubicBezTo>
                          <a:pt x="13249" y="399"/>
                          <a:pt x="12919" y="244"/>
                          <a:pt x="12570" y="244"/>
                        </a:cubicBezTo>
                        <a:cubicBezTo>
                          <a:pt x="12060" y="244"/>
                          <a:pt x="11512" y="578"/>
                          <a:pt x="11213" y="1047"/>
                        </a:cubicBezTo>
                        <a:cubicBezTo>
                          <a:pt x="10975" y="488"/>
                          <a:pt x="10451" y="198"/>
                          <a:pt x="9925" y="198"/>
                        </a:cubicBezTo>
                        <a:cubicBezTo>
                          <a:pt x="9471" y="198"/>
                          <a:pt x="9015" y="413"/>
                          <a:pt x="8739" y="856"/>
                        </a:cubicBezTo>
                        <a:cubicBezTo>
                          <a:pt x="8469" y="493"/>
                          <a:pt x="8068" y="317"/>
                          <a:pt x="7669" y="317"/>
                        </a:cubicBezTo>
                        <a:cubicBezTo>
                          <a:pt x="7201" y="317"/>
                          <a:pt x="6737" y="558"/>
                          <a:pt x="6491" y="1023"/>
                        </a:cubicBezTo>
                        <a:cubicBezTo>
                          <a:pt x="6262" y="545"/>
                          <a:pt x="5802" y="298"/>
                          <a:pt x="5341" y="298"/>
                        </a:cubicBezTo>
                        <a:cubicBezTo>
                          <a:pt x="4937" y="298"/>
                          <a:pt x="4531" y="489"/>
                          <a:pt x="4280" y="880"/>
                        </a:cubicBezTo>
                        <a:cubicBezTo>
                          <a:pt x="4052" y="349"/>
                          <a:pt x="3556" y="79"/>
                          <a:pt x="3060" y="79"/>
                        </a:cubicBezTo>
                        <a:cubicBezTo>
                          <a:pt x="2596" y="79"/>
                          <a:pt x="2132" y="316"/>
                          <a:pt x="1889" y="796"/>
                        </a:cubicBezTo>
                        <a:cubicBezTo>
                          <a:pt x="1744" y="438"/>
                          <a:pt x="1399" y="195"/>
                          <a:pt x="1022" y="195"/>
                        </a:cubicBezTo>
                        <a:cubicBezTo>
                          <a:pt x="997" y="195"/>
                          <a:pt x="971" y="196"/>
                          <a:pt x="945" y="198"/>
                        </a:cubicBezTo>
                        <a:cubicBezTo>
                          <a:pt x="347" y="258"/>
                          <a:pt x="13" y="832"/>
                          <a:pt x="1" y="1370"/>
                        </a:cubicBezTo>
                        <a:cubicBezTo>
                          <a:pt x="1" y="1423"/>
                          <a:pt x="40" y="1450"/>
                          <a:pt x="78" y="1450"/>
                        </a:cubicBezTo>
                        <a:cubicBezTo>
                          <a:pt x="117" y="1450"/>
                          <a:pt x="156" y="1423"/>
                          <a:pt x="156" y="1370"/>
                        </a:cubicBezTo>
                        <a:cubicBezTo>
                          <a:pt x="168" y="951"/>
                          <a:pt x="395" y="533"/>
                          <a:pt x="825" y="413"/>
                        </a:cubicBezTo>
                        <a:cubicBezTo>
                          <a:pt x="895" y="394"/>
                          <a:pt x="964" y="385"/>
                          <a:pt x="1032" y="385"/>
                        </a:cubicBezTo>
                        <a:cubicBezTo>
                          <a:pt x="1420" y="385"/>
                          <a:pt x="1760" y="688"/>
                          <a:pt x="1770" y="1095"/>
                        </a:cubicBezTo>
                        <a:cubicBezTo>
                          <a:pt x="1770" y="1153"/>
                          <a:pt x="1816" y="1183"/>
                          <a:pt x="1862" y="1183"/>
                        </a:cubicBezTo>
                        <a:cubicBezTo>
                          <a:pt x="1900" y="1183"/>
                          <a:pt x="1938" y="1162"/>
                          <a:pt x="1949" y="1119"/>
                        </a:cubicBezTo>
                        <a:cubicBezTo>
                          <a:pt x="2099" y="548"/>
                          <a:pt x="2582" y="261"/>
                          <a:pt x="3064" y="261"/>
                        </a:cubicBezTo>
                        <a:cubicBezTo>
                          <a:pt x="3541" y="261"/>
                          <a:pt x="4018" y="542"/>
                          <a:pt x="4172" y="1107"/>
                        </a:cubicBezTo>
                        <a:cubicBezTo>
                          <a:pt x="4185" y="1145"/>
                          <a:pt x="4219" y="1167"/>
                          <a:pt x="4253" y="1167"/>
                        </a:cubicBezTo>
                        <a:cubicBezTo>
                          <a:pt x="4282" y="1167"/>
                          <a:pt x="4311" y="1151"/>
                          <a:pt x="4328" y="1119"/>
                        </a:cubicBezTo>
                        <a:cubicBezTo>
                          <a:pt x="4553" y="686"/>
                          <a:pt x="4950" y="472"/>
                          <a:pt x="5342" y="472"/>
                        </a:cubicBezTo>
                        <a:cubicBezTo>
                          <a:pt x="5783" y="472"/>
                          <a:pt x="6219" y="742"/>
                          <a:pt x="6396" y="1274"/>
                        </a:cubicBezTo>
                        <a:cubicBezTo>
                          <a:pt x="6408" y="1316"/>
                          <a:pt x="6444" y="1337"/>
                          <a:pt x="6480" y="1337"/>
                        </a:cubicBezTo>
                        <a:cubicBezTo>
                          <a:pt x="6515" y="1337"/>
                          <a:pt x="6551" y="1316"/>
                          <a:pt x="6563" y="1274"/>
                        </a:cubicBezTo>
                        <a:cubicBezTo>
                          <a:pt x="6740" y="763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6"/>
                          <a:pt x="8655" y="1059"/>
                        </a:cubicBezTo>
                        <a:cubicBezTo>
                          <a:pt x="8673" y="1089"/>
                          <a:pt x="8703" y="1104"/>
                          <a:pt x="8733" y="1104"/>
                        </a:cubicBezTo>
                        <a:cubicBezTo>
                          <a:pt x="8763" y="1104"/>
                          <a:pt x="8793" y="1089"/>
                          <a:pt x="8810" y="1059"/>
                        </a:cubicBezTo>
                        <a:cubicBezTo>
                          <a:pt x="9038" y="598"/>
                          <a:pt x="9470" y="378"/>
                          <a:pt x="9901" y="378"/>
                        </a:cubicBezTo>
                        <a:cubicBezTo>
                          <a:pt x="10420" y="378"/>
                          <a:pt x="10937" y="697"/>
                          <a:pt x="11094" y="1298"/>
                        </a:cubicBezTo>
                        <a:cubicBezTo>
                          <a:pt x="11107" y="1337"/>
                          <a:pt x="11140" y="1358"/>
                          <a:pt x="11177" y="1358"/>
                        </a:cubicBezTo>
                        <a:cubicBezTo>
                          <a:pt x="11207" y="1358"/>
                          <a:pt x="11239" y="1343"/>
                          <a:pt x="11261" y="1310"/>
                        </a:cubicBezTo>
                        <a:cubicBezTo>
                          <a:pt x="11496" y="818"/>
                          <a:pt x="12042" y="432"/>
                          <a:pt x="12544" y="432"/>
                        </a:cubicBezTo>
                        <a:cubicBezTo>
                          <a:pt x="12882" y="432"/>
                          <a:pt x="13201" y="608"/>
                          <a:pt x="13389" y="1047"/>
                        </a:cubicBezTo>
                        <a:cubicBezTo>
                          <a:pt x="13404" y="1077"/>
                          <a:pt x="13433" y="1090"/>
                          <a:pt x="13464" y="1090"/>
                        </a:cubicBezTo>
                        <a:cubicBezTo>
                          <a:pt x="13506" y="1090"/>
                          <a:pt x="13549" y="1065"/>
                          <a:pt x="13556" y="1023"/>
                        </a:cubicBezTo>
                        <a:cubicBezTo>
                          <a:pt x="13705" y="464"/>
                          <a:pt x="14173" y="186"/>
                          <a:pt x="14639" y="186"/>
                        </a:cubicBezTo>
                        <a:cubicBezTo>
                          <a:pt x="15111" y="186"/>
                          <a:pt x="15581" y="470"/>
                          <a:pt x="15720" y="1035"/>
                        </a:cubicBezTo>
                        <a:cubicBezTo>
                          <a:pt x="15732" y="1077"/>
                          <a:pt x="15767" y="1098"/>
                          <a:pt x="15803" y="1098"/>
                        </a:cubicBezTo>
                        <a:cubicBezTo>
                          <a:pt x="15839" y="1098"/>
                          <a:pt x="15875" y="1077"/>
                          <a:pt x="15887" y="1035"/>
                        </a:cubicBezTo>
                        <a:cubicBezTo>
                          <a:pt x="16061" y="542"/>
                          <a:pt x="16494" y="299"/>
                          <a:pt x="16926" y="299"/>
                        </a:cubicBezTo>
                        <a:cubicBezTo>
                          <a:pt x="17383" y="299"/>
                          <a:pt x="17837" y="572"/>
                          <a:pt x="17979" y="1107"/>
                        </a:cubicBezTo>
                        <a:cubicBezTo>
                          <a:pt x="17993" y="1148"/>
                          <a:pt x="18031" y="1174"/>
                          <a:pt x="18070" y="1174"/>
                        </a:cubicBezTo>
                        <a:cubicBezTo>
                          <a:pt x="18098" y="1174"/>
                          <a:pt x="18126" y="1161"/>
                          <a:pt x="18146" y="1131"/>
                        </a:cubicBezTo>
                        <a:cubicBezTo>
                          <a:pt x="18347" y="680"/>
                          <a:pt x="18754" y="466"/>
                          <a:pt x="19161" y="466"/>
                        </a:cubicBezTo>
                        <a:cubicBezTo>
                          <a:pt x="19650" y="466"/>
                          <a:pt x="20138" y="777"/>
                          <a:pt x="20262" y="1358"/>
                        </a:cubicBezTo>
                        <a:cubicBezTo>
                          <a:pt x="20281" y="1409"/>
                          <a:pt x="20321" y="1431"/>
                          <a:pt x="20362" y="1431"/>
                        </a:cubicBezTo>
                        <a:cubicBezTo>
                          <a:pt x="20425" y="1431"/>
                          <a:pt x="20487" y="1378"/>
                          <a:pt x="20465" y="1298"/>
                        </a:cubicBezTo>
                        <a:cubicBezTo>
                          <a:pt x="20319" y="643"/>
                          <a:pt x="19754" y="276"/>
                          <a:pt x="19185" y="276"/>
                        </a:cubicBezTo>
                        <a:cubicBezTo>
                          <a:pt x="18778" y="276"/>
                          <a:pt x="18370" y="464"/>
                          <a:pt x="18110" y="868"/>
                        </a:cubicBezTo>
                        <a:cubicBezTo>
                          <a:pt x="17886" y="358"/>
                          <a:pt x="17414" y="97"/>
                          <a:pt x="16941" y="97"/>
                        </a:cubicBezTo>
                        <a:cubicBezTo>
                          <a:pt x="16504" y="97"/>
                          <a:pt x="16068" y="319"/>
                          <a:pt x="15827" y="772"/>
                        </a:cubicBezTo>
                        <a:cubicBezTo>
                          <a:pt x="15600" y="258"/>
                          <a:pt x="15125" y="1"/>
                          <a:pt x="14650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0" name="Google Shape;100;p4"/>
                  <p:cNvSpPr/>
                  <p:nvPr/>
                </p:nvSpPr>
                <p:spPr>
                  <a:xfrm>
                    <a:off x="4979623" y="4288496"/>
                    <a:ext cx="4386615" cy="309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44" extrusionOk="0">
                        <a:moveTo>
                          <a:pt x="14638" y="0"/>
                        </a:moveTo>
                        <a:cubicBezTo>
                          <a:pt x="14163" y="0"/>
                          <a:pt x="13687" y="254"/>
                          <a:pt x="13460" y="762"/>
                        </a:cubicBezTo>
                        <a:cubicBezTo>
                          <a:pt x="13242" y="394"/>
                          <a:pt x="12915" y="240"/>
                          <a:pt x="12568" y="240"/>
                        </a:cubicBezTo>
                        <a:cubicBezTo>
                          <a:pt x="12058" y="240"/>
                          <a:pt x="11507" y="573"/>
                          <a:pt x="11201" y="1049"/>
                        </a:cubicBezTo>
                        <a:cubicBezTo>
                          <a:pt x="10962" y="487"/>
                          <a:pt x="10434" y="194"/>
                          <a:pt x="9904" y="194"/>
                        </a:cubicBezTo>
                        <a:cubicBezTo>
                          <a:pt x="9453" y="194"/>
                          <a:pt x="9001" y="406"/>
                          <a:pt x="8727" y="846"/>
                        </a:cubicBezTo>
                        <a:cubicBezTo>
                          <a:pt x="8458" y="484"/>
                          <a:pt x="8059" y="308"/>
                          <a:pt x="7662" y="308"/>
                        </a:cubicBezTo>
                        <a:cubicBezTo>
                          <a:pt x="7194" y="308"/>
                          <a:pt x="6731" y="553"/>
                          <a:pt x="6491" y="1025"/>
                        </a:cubicBezTo>
                        <a:cubicBezTo>
                          <a:pt x="6261" y="546"/>
                          <a:pt x="5799" y="299"/>
                          <a:pt x="5334" y="299"/>
                        </a:cubicBezTo>
                        <a:cubicBezTo>
                          <a:pt x="4930" y="299"/>
                          <a:pt x="4524" y="486"/>
                          <a:pt x="4268" y="870"/>
                        </a:cubicBezTo>
                        <a:cubicBezTo>
                          <a:pt x="4040" y="347"/>
                          <a:pt x="3550" y="80"/>
                          <a:pt x="3057" y="80"/>
                        </a:cubicBezTo>
                        <a:cubicBezTo>
                          <a:pt x="2593" y="80"/>
                          <a:pt x="2127" y="317"/>
                          <a:pt x="1877" y="798"/>
                        </a:cubicBezTo>
                        <a:cubicBezTo>
                          <a:pt x="1743" y="430"/>
                          <a:pt x="1401" y="197"/>
                          <a:pt x="1016" y="197"/>
                        </a:cubicBezTo>
                        <a:cubicBezTo>
                          <a:pt x="988" y="197"/>
                          <a:pt x="961" y="198"/>
                          <a:pt x="933" y="200"/>
                        </a:cubicBezTo>
                        <a:cubicBezTo>
                          <a:pt x="335" y="248"/>
                          <a:pt x="13" y="822"/>
                          <a:pt x="1" y="1372"/>
                        </a:cubicBezTo>
                        <a:cubicBezTo>
                          <a:pt x="1" y="1420"/>
                          <a:pt x="36" y="1443"/>
                          <a:pt x="72" y="1443"/>
                        </a:cubicBezTo>
                        <a:cubicBezTo>
                          <a:pt x="108" y="1443"/>
                          <a:pt x="144" y="1420"/>
                          <a:pt x="144" y="1372"/>
                        </a:cubicBezTo>
                        <a:cubicBezTo>
                          <a:pt x="168" y="941"/>
                          <a:pt x="383" y="523"/>
                          <a:pt x="825" y="415"/>
                        </a:cubicBezTo>
                        <a:cubicBezTo>
                          <a:pt x="894" y="396"/>
                          <a:pt x="964" y="386"/>
                          <a:pt x="1032" y="386"/>
                        </a:cubicBezTo>
                        <a:cubicBezTo>
                          <a:pt x="1411" y="386"/>
                          <a:pt x="1749" y="681"/>
                          <a:pt x="1770" y="1097"/>
                        </a:cubicBezTo>
                        <a:cubicBezTo>
                          <a:pt x="1770" y="1149"/>
                          <a:pt x="1812" y="1180"/>
                          <a:pt x="1855" y="1180"/>
                        </a:cubicBezTo>
                        <a:cubicBezTo>
                          <a:pt x="1890" y="1180"/>
                          <a:pt x="1926" y="1158"/>
                          <a:pt x="1937" y="1109"/>
                        </a:cubicBezTo>
                        <a:cubicBezTo>
                          <a:pt x="2087" y="538"/>
                          <a:pt x="2570" y="251"/>
                          <a:pt x="3052" y="251"/>
                        </a:cubicBezTo>
                        <a:cubicBezTo>
                          <a:pt x="3529" y="251"/>
                          <a:pt x="4006" y="532"/>
                          <a:pt x="4160" y="1097"/>
                        </a:cubicBezTo>
                        <a:cubicBezTo>
                          <a:pt x="4174" y="1143"/>
                          <a:pt x="4213" y="1168"/>
                          <a:pt x="4252" y="1168"/>
                        </a:cubicBezTo>
                        <a:cubicBezTo>
                          <a:pt x="4282" y="1168"/>
                          <a:pt x="4312" y="1152"/>
                          <a:pt x="4328" y="1121"/>
                        </a:cubicBezTo>
                        <a:cubicBezTo>
                          <a:pt x="4547" y="688"/>
                          <a:pt x="4944" y="474"/>
                          <a:pt x="5336" y="474"/>
                        </a:cubicBezTo>
                        <a:cubicBezTo>
                          <a:pt x="5777" y="474"/>
                          <a:pt x="6213" y="745"/>
                          <a:pt x="6384" y="1276"/>
                        </a:cubicBezTo>
                        <a:cubicBezTo>
                          <a:pt x="6402" y="1312"/>
                          <a:pt x="6438" y="1330"/>
                          <a:pt x="6473" y="1330"/>
                        </a:cubicBezTo>
                        <a:cubicBezTo>
                          <a:pt x="6509" y="1330"/>
                          <a:pt x="6545" y="1312"/>
                          <a:pt x="6563" y="1276"/>
                        </a:cubicBezTo>
                        <a:cubicBezTo>
                          <a:pt x="6740" y="759"/>
                          <a:pt x="7200" y="485"/>
                          <a:pt x="7663" y="485"/>
                        </a:cubicBezTo>
                        <a:cubicBezTo>
                          <a:pt x="8044" y="485"/>
                          <a:pt x="8428" y="672"/>
                          <a:pt x="8655" y="1061"/>
                        </a:cubicBezTo>
                        <a:cubicBezTo>
                          <a:pt x="8673" y="1085"/>
                          <a:pt x="8700" y="1097"/>
                          <a:pt x="8727" y="1097"/>
                        </a:cubicBezTo>
                        <a:cubicBezTo>
                          <a:pt x="8754" y="1097"/>
                          <a:pt x="8781" y="1085"/>
                          <a:pt x="8798" y="1061"/>
                        </a:cubicBezTo>
                        <a:cubicBezTo>
                          <a:pt x="9028" y="597"/>
                          <a:pt x="9463" y="375"/>
                          <a:pt x="9898" y="375"/>
                        </a:cubicBezTo>
                        <a:cubicBezTo>
                          <a:pt x="10415" y="375"/>
                          <a:pt x="10931" y="690"/>
                          <a:pt x="11094" y="1288"/>
                        </a:cubicBezTo>
                        <a:cubicBezTo>
                          <a:pt x="11100" y="1335"/>
                          <a:pt x="11137" y="1359"/>
                          <a:pt x="11174" y="1359"/>
                        </a:cubicBezTo>
                        <a:cubicBezTo>
                          <a:pt x="11203" y="1359"/>
                          <a:pt x="11233" y="1344"/>
                          <a:pt x="11249" y="1312"/>
                        </a:cubicBezTo>
                        <a:cubicBezTo>
                          <a:pt x="11493" y="818"/>
                          <a:pt x="12045" y="426"/>
                          <a:pt x="12549" y="426"/>
                        </a:cubicBezTo>
                        <a:cubicBezTo>
                          <a:pt x="12886" y="426"/>
                          <a:pt x="13202" y="601"/>
                          <a:pt x="13389" y="1037"/>
                        </a:cubicBezTo>
                        <a:cubicBezTo>
                          <a:pt x="13403" y="1071"/>
                          <a:pt x="13430" y="1085"/>
                          <a:pt x="13458" y="1085"/>
                        </a:cubicBezTo>
                        <a:cubicBezTo>
                          <a:pt x="13498" y="1085"/>
                          <a:pt x="13542" y="1056"/>
                          <a:pt x="13556" y="1013"/>
                        </a:cubicBezTo>
                        <a:cubicBezTo>
                          <a:pt x="13698" y="462"/>
                          <a:pt x="14161" y="187"/>
                          <a:pt x="14625" y="187"/>
                        </a:cubicBezTo>
                        <a:cubicBezTo>
                          <a:pt x="15096" y="187"/>
                          <a:pt x="15569" y="471"/>
                          <a:pt x="15708" y="1037"/>
                        </a:cubicBezTo>
                        <a:cubicBezTo>
                          <a:pt x="15726" y="1079"/>
                          <a:pt x="15761" y="1100"/>
                          <a:pt x="15797" y="1100"/>
                        </a:cubicBezTo>
                        <a:cubicBezTo>
                          <a:pt x="15833" y="1100"/>
                          <a:pt x="15869" y="1079"/>
                          <a:pt x="15887" y="1037"/>
                        </a:cubicBezTo>
                        <a:cubicBezTo>
                          <a:pt x="16055" y="544"/>
                          <a:pt x="16486" y="301"/>
                          <a:pt x="16917" y="301"/>
                        </a:cubicBezTo>
                        <a:cubicBezTo>
                          <a:pt x="17373" y="301"/>
                          <a:pt x="17831" y="574"/>
                          <a:pt x="17979" y="1109"/>
                        </a:cubicBezTo>
                        <a:cubicBezTo>
                          <a:pt x="17992" y="1150"/>
                          <a:pt x="18029" y="1171"/>
                          <a:pt x="18065" y="1171"/>
                        </a:cubicBezTo>
                        <a:cubicBezTo>
                          <a:pt x="18092" y="1171"/>
                          <a:pt x="18119" y="1159"/>
                          <a:pt x="18134" y="1133"/>
                        </a:cubicBezTo>
                        <a:cubicBezTo>
                          <a:pt x="18341" y="681"/>
                          <a:pt x="18753" y="467"/>
                          <a:pt x="19162" y="467"/>
                        </a:cubicBezTo>
                        <a:cubicBezTo>
                          <a:pt x="19652" y="467"/>
                          <a:pt x="20138" y="775"/>
                          <a:pt x="20262" y="1348"/>
                        </a:cubicBezTo>
                        <a:cubicBezTo>
                          <a:pt x="20276" y="1400"/>
                          <a:pt x="20315" y="1422"/>
                          <a:pt x="20355" y="1422"/>
                        </a:cubicBezTo>
                        <a:cubicBezTo>
                          <a:pt x="20414" y="1422"/>
                          <a:pt x="20475" y="1372"/>
                          <a:pt x="20453" y="1300"/>
                        </a:cubicBezTo>
                        <a:cubicBezTo>
                          <a:pt x="20307" y="645"/>
                          <a:pt x="19746" y="278"/>
                          <a:pt x="19178" y="278"/>
                        </a:cubicBezTo>
                        <a:cubicBezTo>
                          <a:pt x="18772" y="278"/>
                          <a:pt x="18363" y="466"/>
                          <a:pt x="18098" y="870"/>
                        </a:cubicBezTo>
                        <a:cubicBezTo>
                          <a:pt x="17880" y="358"/>
                          <a:pt x="17404" y="97"/>
                          <a:pt x="16928" y="97"/>
                        </a:cubicBezTo>
                        <a:cubicBezTo>
                          <a:pt x="16492" y="97"/>
                          <a:pt x="16055" y="316"/>
                          <a:pt x="15815" y="762"/>
                        </a:cubicBezTo>
                        <a:cubicBezTo>
                          <a:pt x="15588" y="254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" name="Google Shape;101;p4"/>
                  <p:cNvSpPr/>
                  <p:nvPr/>
                </p:nvSpPr>
                <p:spPr>
                  <a:xfrm>
                    <a:off x="4979623" y="4829466"/>
                    <a:ext cx="4386615" cy="310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50" extrusionOk="0">
                        <a:moveTo>
                          <a:pt x="14638" y="0"/>
                        </a:moveTo>
                        <a:cubicBezTo>
                          <a:pt x="14163" y="0"/>
                          <a:pt x="13687" y="257"/>
                          <a:pt x="13460" y="771"/>
                        </a:cubicBezTo>
                        <a:cubicBezTo>
                          <a:pt x="13242" y="398"/>
                          <a:pt x="12914" y="243"/>
                          <a:pt x="12567" y="243"/>
                        </a:cubicBezTo>
                        <a:cubicBezTo>
                          <a:pt x="12058" y="243"/>
                          <a:pt x="11507" y="577"/>
                          <a:pt x="11201" y="1046"/>
                        </a:cubicBezTo>
                        <a:cubicBezTo>
                          <a:pt x="10963" y="487"/>
                          <a:pt x="10439" y="198"/>
                          <a:pt x="9913" y="198"/>
                        </a:cubicBezTo>
                        <a:cubicBezTo>
                          <a:pt x="9459" y="198"/>
                          <a:pt x="9003" y="413"/>
                          <a:pt x="8727" y="855"/>
                        </a:cubicBezTo>
                        <a:cubicBezTo>
                          <a:pt x="8457" y="492"/>
                          <a:pt x="8056" y="316"/>
                          <a:pt x="7658" y="316"/>
                        </a:cubicBezTo>
                        <a:cubicBezTo>
                          <a:pt x="7192" y="316"/>
                          <a:pt x="6730" y="558"/>
                          <a:pt x="6491" y="1022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8"/>
                          <a:pt x="3547" y="79"/>
                          <a:pt x="3053" y="79"/>
                        </a:cubicBezTo>
                        <a:cubicBezTo>
                          <a:pt x="2590" y="79"/>
                          <a:pt x="2126" y="315"/>
                          <a:pt x="1877" y="795"/>
                        </a:cubicBezTo>
                        <a:cubicBezTo>
                          <a:pt x="1743" y="437"/>
                          <a:pt x="1399" y="194"/>
                          <a:pt x="1012" y="194"/>
                        </a:cubicBezTo>
                        <a:cubicBezTo>
                          <a:pt x="986" y="194"/>
                          <a:pt x="960" y="195"/>
                          <a:pt x="933" y="198"/>
                        </a:cubicBezTo>
                        <a:cubicBezTo>
                          <a:pt x="335" y="257"/>
                          <a:pt x="13" y="831"/>
                          <a:pt x="1" y="1369"/>
                        </a:cubicBezTo>
                        <a:cubicBezTo>
                          <a:pt x="1" y="1423"/>
                          <a:pt x="36" y="1450"/>
                          <a:pt x="72" y="1450"/>
                        </a:cubicBezTo>
                        <a:cubicBezTo>
                          <a:pt x="108" y="1450"/>
                          <a:pt x="144" y="1423"/>
                          <a:pt x="144" y="1369"/>
                        </a:cubicBezTo>
                        <a:cubicBezTo>
                          <a:pt x="168" y="939"/>
                          <a:pt x="383" y="532"/>
                          <a:pt x="825" y="413"/>
                        </a:cubicBezTo>
                        <a:cubicBezTo>
                          <a:pt x="890" y="396"/>
                          <a:pt x="954" y="388"/>
                          <a:pt x="1018" y="388"/>
                        </a:cubicBezTo>
                        <a:cubicBezTo>
                          <a:pt x="1403" y="388"/>
                          <a:pt x="1749" y="684"/>
                          <a:pt x="1770" y="1094"/>
                        </a:cubicBezTo>
                        <a:cubicBezTo>
                          <a:pt x="1770" y="1153"/>
                          <a:pt x="1812" y="1183"/>
                          <a:pt x="1855" y="1183"/>
                        </a:cubicBezTo>
                        <a:cubicBezTo>
                          <a:pt x="1890" y="1183"/>
                          <a:pt x="1926" y="1162"/>
                          <a:pt x="1937" y="1118"/>
                        </a:cubicBezTo>
                        <a:cubicBezTo>
                          <a:pt x="2087" y="547"/>
                          <a:pt x="2570" y="260"/>
                          <a:pt x="3052" y="260"/>
                        </a:cubicBezTo>
                        <a:cubicBezTo>
                          <a:pt x="3529" y="260"/>
                          <a:pt x="4006" y="541"/>
                          <a:pt x="4160" y="1106"/>
                        </a:cubicBezTo>
                        <a:cubicBezTo>
                          <a:pt x="4174" y="1147"/>
                          <a:pt x="4215" y="1168"/>
                          <a:pt x="4254" y="1168"/>
                        </a:cubicBezTo>
                        <a:cubicBezTo>
                          <a:pt x="4283" y="1168"/>
                          <a:pt x="4312" y="1156"/>
                          <a:pt x="4328" y="1130"/>
                        </a:cubicBezTo>
                        <a:cubicBezTo>
                          <a:pt x="4548" y="690"/>
                          <a:pt x="4947" y="473"/>
                          <a:pt x="5340" y="473"/>
                        </a:cubicBezTo>
                        <a:cubicBezTo>
                          <a:pt x="5780" y="473"/>
                          <a:pt x="6214" y="743"/>
                          <a:pt x="6384" y="1273"/>
                        </a:cubicBezTo>
                        <a:cubicBezTo>
                          <a:pt x="6402" y="1315"/>
                          <a:pt x="6438" y="1336"/>
                          <a:pt x="6473" y="1336"/>
                        </a:cubicBezTo>
                        <a:cubicBezTo>
                          <a:pt x="6509" y="1336"/>
                          <a:pt x="6545" y="1315"/>
                          <a:pt x="6563" y="1273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8"/>
                        </a:cubicBezTo>
                        <a:cubicBezTo>
                          <a:pt x="8673" y="1088"/>
                          <a:pt x="8700" y="1103"/>
                          <a:pt x="8727" y="1103"/>
                        </a:cubicBezTo>
                        <a:cubicBezTo>
                          <a:pt x="8754" y="1103"/>
                          <a:pt x="8781" y="1088"/>
                          <a:pt x="8798" y="1058"/>
                        </a:cubicBezTo>
                        <a:cubicBezTo>
                          <a:pt x="9026" y="597"/>
                          <a:pt x="9458" y="377"/>
                          <a:pt x="9890" y="377"/>
                        </a:cubicBezTo>
                        <a:cubicBezTo>
                          <a:pt x="10410" y="377"/>
                          <a:pt x="10930" y="696"/>
                          <a:pt x="11094" y="1297"/>
                        </a:cubicBezTo>
                        <a:cubicBezTo>
                          <a:pt x="11100" y="1338"/>
                          <a:pt x="11138" y="1359"/>
                          <a:pt x="11176" y="1359"/>
                        </a:cubicBezTo>
                        <a:cubicBezTo>
                          <a:pt x="11205" y="1359"/>
                          <a:pt x="11233" y="1347"/>
                          <a:pt x="11249" y="1321"/>
                        </a:cubicBezTo>
                        <a:cubicBezTo>
                          <a:pt x="11492" y="821"/>
                          <a:pt x="12042" y="432"/>
                          <a:pt x="12545" y="432"/>
                        </a:cubicBezTo>
                        <a:cubicBezTo>
                          <a:pt x="12884" y="432"/>
                          <a:pt x="13201" y="608"/>
                          <a:pt x="13389" y="1046"/>
                        </a:cubicBezTo>
                        <a:cubicBezTo>
                          <a:pt x="13404" y="1076"/>
                          <a:pt x="13431" y="1090"/>
                          <a:pt x="13460" y="1090"/>
                        </a:cubicBezTo>
                        <a:cubicBezTo>
                          <a:pt x="13500" y="1090"/>
                          <a:pt x="13542" y="1064"/>
                          <a:pt x="13556" y="1022"/>
                        </a:cubicBezTo>
                        <a:cubicBezTo>
                          <a:pt x="13699" y="463"/>
                          <a:pt x="14164" y="186"/>
                          <a:pt x="14629" y="186"/>
                        </a:cubicBezTo>
                        <a:cubicBezTo>
                          <a:pt x="15099" y="186"/>
                          <a:pt x="15569" y="469"/>
                          <a:pt x="15708" y="1034"/>
                        </a:cubicBezTo>
                        <a:cubicBezTo>
                          <a:pt x="15726" y="1076"/>
                          <a:pt x="15761" y="1097"/>
                          <a:pt x="15797" y="1097"/>
                        </a:cubicBezTo>
                        <a:cubicBezTo>
                          <a:pt x="15833" y="1097"/>
                          <a:pt x="15869" y="1076"/>
                          <a:pt x="15887" y="1034"/>
                        </a:cubicBezTo>
                        <a:cubicBezTo>
                          <a:pt x="16055" y="541"/>
                          <a:pt x="16486" y="298"/>
                          <a:pt x="16917" y="298"/>
                        </a:cubicBezTo>
                        <a:cubicBezTo>
                          <a:pt x="17373" y="298"/>
                          <a:pt x="17831" y="571"/>
                          <a:pt x="17979" y="1106"/>
                        </a:cubicBezTo>
                        <a:cubicBezTo>
                          <a:pt x="17992" y="1147"/>
                          <a:pt x="18029" y="1168"/>
                          <a:pt x="18065" y="1168"/>
                        </a:cubicBezTo>
                        <a:cubicBezTo>
                          <a:pt x="18092" y="1168"/>
                          <a:pt x="18119" y="1156"/>
                          <a:pt x="18134" y="1130"/>
                        </a:cubicBezTo>
                        <a:cubicBezTo>
                          <a:pt x="18340" y="680"/>
                          <a:pt x="18751" y="466"/>
                          <a:pt x="19159" y="466"/>
                        </a:cubicBezTo>
                        <a:cubicBezTo>
                          <a:pt x="19650" y="466"/>
                          <a:pt x="20138" y="776"/>
                          <a:pt x="20262" y="1357"/>
                        </a:cubicBezTo>
                        <a:cubicBezTo>
                          <a:pt x="20276" y="1404"/>
                          <a:pt x="20315" y="1425"/>
                          <a:pt x="20354" y="1425"/>
                        </a:cubicBezTo>
                        <a:cubicBezTo>
                          <a:pt x="20414" y="1425"/>
                          <a:pt x="20475" y="1377"/>
                          <a:pt x="20453" y="1297"/>
                        </a:cubicBezTo>
                        <a:cubicBezTo>
                          <a:pt x="20307" y="643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7"/>
                          <a:pt x="18098" y="867"/>
                        </a:cubicBezTo>
                        <a:cubicBezTo>
                          <a:pt x="17881" y="357"/>
                          <a:pt x="17408" y="96"/>
                          <a:pt x="16933" y="96"/>
                        </a:cubicBezTo>
                        <a:cubicBezTo>
                          <a:pt x="16495" y="96"/>
                          <a:pt x="16056" y="318"/>
                          <a:pt x="15815" y="771"/>
                        </a:cubicBezTo>
                        <a:cubicBezTo>
                          <a:pt x="15588" y="257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02" name="Google Shape;102;p4"/>
                <p:cNvGrpSpPr/>
                <p:nvPr/>
              </p:nvGrpSpPr>
              <p:grpSpPr>
                <a:xfrm>
                  <a:off x="-76454" y="1675579"/>
                  <a:ext cx="3113402" cy="3677686"/>
                  <a:chOff x="4977052" y="-44831"/>
                  <a:chExt cx="4389400" cy="5184952"/>
                </a:xfrm>
              </p:grpSpPr>
              <p:sp>
                <p:nvSpPr>
                  <p:cNvPr id="103" name="Google Shape;103;p4"/>
                  <p:cNvSpPr/>
                  <p:nvPr/>
                </p:nvSpPr>
                <p:spPr>
                  <a:xfrm>
                    <a:off x="4977052" y="-44831"/>
                    <a:ext cx="4389186" cy="3095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7" h="1445" extrusionOk="0">
                        <a:moveTo>
                          <a:pt x="14650" y="1"/>
                        </a:moveTo>
                        <a:cubicBezTo>
                          <a:pt x="14175" y="1"/>
                          <a:pt x="13699" y="255"/>
                          <a:pt x="13472" y="763"/>
                        </a:cubicBezTo>
                        <a:cubicBezTo>
                          <a:pt x="13251" y="397"/>
                          <a:pt x="12922" y="244"/>
                          <a:pt x="12576" y="244"/>
                        </a:cubicBezTo>
                        <a:cubicBezTo>
                          <a:pt x="12064" y="244"/>
                          <a:pt x="11513" y="579"/>
                          <a:pt x="11213" y="1050"/>
                        </a:cubicBezTo>
                        <a:cubicBezTo>
                          <a:pt x="10974" y="488"/>
                          <a:pt x="10446" y="195"/>
                          <a:pt x="9916" y="195"/>
                        </a:cubicBezTo>
                        <a:cubicBezTo>
                          <a:pt x="9465" y="195"/>
                          <a:pt x="9013" y="407"/>
                          <a:pt x="8739" y="846"/>
                        </a:cubicBezTo>
                        <a:cubicBezTo>
                          <a:pt x="8470" y="485"/>
                          <a:pt x="8071" y="309"/>
                          <a:pt x="7673" y="309"/>
                        </a:cubicBezTo>
                        <a:cubicBezTo>
                          <a:pt x="7204" y="309"/>
                          <a:pt x="6737" y="553"/>
                          <a:pt x="6491" y="1026"/>
                        </a:cubicBezTo>
                        <a:cubicBezTo>
                          <a:pt x="6262" y="548"/>
                          <a:pt x="5802" y="301"/>
                          <a:pt x="5341" y="301"/>
                        </a:cubicBezTo>
                        <a:cubicBezTo>
                          <a:pt x="4937" y="301"/>
                          <a:pt x="4531" y="491"/>
                          <a:pt x="4280" y="882"/>
                        </a:cubicBezTo>
                        <a:cubicBezTo>
                          <a:pt x="4052" y="352"/>
                          <a:pt x="3556" y="82"/>
                          <a:pt x="3060" y="82"/>
                        </a:cubicBezTo>
                        <a:cubicBezTo>
                          <a:pt x="2596" y="82"/>
                          <a:pt x="2132" y="319"/>
                          <a:pt x="1889" y="799"/>
                        </a:cubicBezTo>
                        <a:cubicBezTo>
                          <a:pt x="1744" y="430"/>
                          <a:pt x="1401" y="197"/>
                          <a:pt x="1025" y="197"/>
                        </a:cubicBezTo>
                        <a:cubicBezTo>
                          <a:pt x="999" y="197"/>
                          <a:pt x="972" y="199"/>
                          <a:pt x="945" y="201"/>
                        </a:cubicBezTo>
                        <a:cubicBezTo>
                          <a:pt x="347" y="261"/>
                          <a:pt x="13" y="823"/>
                          <a:pt x="1" y="1372"/>
                        </a:cubicBezTo>
                        <a:cubicBezTo>
                          <a:pt x="1" y="1420"/>
                          <a:pt x="40" y="1444"/>
                          <a:pt x="78" y="1444"/>
                        </a:cubicBezTo>
                        <a:cubicBezTo>
                          <a:pt x="117" y="1444"/>
                          <a:pt x="156" y="1420"/>
                          <a:pt x="156" y="1372"/>
                        </a:cubicBezTo>
                        <a:cubicBezTo>
                          <a:pt x="168" y="942"/>
                          <a:pt x="395" y="524"/>
                          <a:pt x="825" y="416"/>
                        </a:cubicBezTo>
                        <a:cubicBezTo>
                          <a:pt x="895" y="397"/>
                          <a:pt x="964" y="387"/>
                          <a:pt x="1031" y="387"/>
                        </a:cubicBezTo>
                        <a:cubicBezTo>
                          <a:pt x="1417" y="387"/>
                          <a:pt x="1749" y="690"/>
                          <a:pt x="1770" y="1097"/>
                        </a:cubicBezTo>
                        <a:cubicBezTo>
                          <a:pt x="1770" y="1151"/>
                          <a:pt x="1819" y="1182"/>
                          <a:pt x="1866" y="1182"/>
                        </a:cubicBezTo>
                        <a:cubicBezTo>
                          <a:pt x="1903" y="1182"/>
                          <a:pt x="1939" y="1163"/>
                          <a:pt x="1949" y="1121"/>
                        </a:cubicBezTo>
                        <a:cubicBezTo>
                          <a:pt x="2100" y="549"/>
                          <a:pt x="2581" y="262"/>
                          <a:pt x="3063" y="262"/>
                        </a:cubicBezTo>
                        <a:cubicBezTo>
                          <a:pt x="3538" y="262"/>
                          <a:pt x="4012" y="540"/>
                          <a:pt x="4172" y="1097"/>
                        </a:cubicBezTo>
                        <a:cubicBezTo>
                          <a:pt x="4186" y="1144"/>
                          <a:pt x="4221" y="1168"/>
                          <a:pt x="4257" y="1168"/>
                        </a:cubicBezTo>
                        <a:cubicBezTo>
                          <a:pt x="4284" y="1168"/>
                          <a:pt x="4312" y="1153"/>
                          <a:pt x="4328" y="1121"/>
                        </a:cubicBezTo>
                        <a:cubicBezTo>
                          <a:pt x="4553" y="688"/>
                          <a:pt x="4950" y="475"/>
                          <a:pt x="5342" y="475"/>
                        </a:cubicBezTo>
                        <a:cubicBezTo>
                          <a:pt x="5783" y="475"/>
                          <a:pt x="6219" y="745"/>
                          <a:pt x="6396" y="1277"/>
                        </a:cubicBezTo>
                        <a:cubicBezTo>
                          <a:pt x="6408" y="1319"/>
                          <a:pt x="6444" y="1340"/>
                          <a:pt x="6480" y="1340"/>
                        </a:cubicBezTo>
                        <a:cubicBezTo>
                          <a:pt x="6515" y="1340"/>
                          <a:pt x="6551" y="1319"/>
                          <a:pt x="6563" y="1277"/>
                        </a:cubicBezTo>
                        <a:cubicBezTo>
                          <a:pt x="6740" y="761"/>
                          <a:pt x="7198" y="491"/>
                          <a:pt x="7659" y="491"/>
                        </a:cubicBezTo>
                        <a:cubicBezTo>
                          <a:pt x="8042" y="491"/>
                          <a:pt x="8427" y="677"/>
                          <a:pt x="8655" y="1062"/>
                        </a:cubicBezTo>
                        <a:cubicBezTo>
                          <a:pt x="8673" y="1086"/>
                          <a:pt x="8703" y="1097"/>
                          <a:pt x="8733" y="1097"/>
                        </a:cubicBezTo>
                        <a:cubicBezTo>
                          <a:pt x="8763" y="1097"/>
                          <a:pt x="8793" y="1086"/>
                          <a:pt x="8810" y="1062"/>
                        </a:cubicBezTo>
                        <a:cubicBezTo>
                          <a:pt x="9039" y="600"/>
                          <a:pt x="9472" y="380"/>
                          <a:pt x="9904" y="380"/>
                        </a:cubicBezTo>
                        <a:cubicBezTo>
                          <a:pt x="10422" y="380"/>
                          <a:pt x="10937" y="696"/>
                          <a:pt x="11094" y="1289"/>
                        </a:cubicBezTo>
                        <a:cubicBezTo>
                          <a:pt x="11107" y="1330"/>
                          <a:pt x="11150" y="1356"/>
                          <a:pt x="11190" y="1356"/>
                        </a:cubicBezTo>
                        <a:cubicBezTo>
                          <a:pt x="11218" y="1356"/>
                          <a:pt x="11246" y="1343"/>
                          <a:pt x="11261" y="1313"/>
                        </a:cubicBezTo>
                        <a:cubicBezTo>
                          <a:pt x="11497" y="818"/>
                          <a:pt x="12047" y="427"/>
                          <a:pt x="12550" y="427"/>
                        </a:cubicBezTo>
                        <a:cubicBezTo>
                          <a:pt x="12887" y="427"/>
                          <a:pt x="13202" y="602"/>
                          <a:pt x="13389" y="1038"/>
                        </a:cubicBezTo>
                        <a:cubicBezTo>
                          <a:pt x="13404" y="1073"/>
                          <a:pt x="13434" y="1087"/>
                          <a:pt x="13464" y="1087"/>
                        </a:cubicBezTo>
                        <a:cubicBezTo>
                          <a:pt x="13506" y="1087"/>
                          <a:pt x="13549" y="1060"/>
                          <a:pt x="13556" y="1026"/>
                        </a:cubicBezTo>
                        <a:cubicBezTo>
                          <a:pt x="13705" y="467"/>
                          <a:pt x="14173" y="189"/>
                          <a:pt x="14639" y="189"/>
                        </a:cubicBezTo>
                        <a:cubicBezTo>
                          <a:pt x="15111" y="189"/>
                          <a:pt x="15581" y="473"/>
                          <a:pt x="15720" y="1038"/>
                        </a:cubicBezTo>
                        <a:cubicBezTo>
                          <a:pt x="15732" y="1080"/>
                          <a:pt x="15767" y="1100"/>
                          <a:pt x="15803" y="1100"/>
                        </a:cubicBezTo>
                        <a:cubicBezTo>
                          <a:pt x="15839" y="1100"/>
                          <a:pt x="15875" y="1080"/>
                          <a:pt x="15887" y="1038"/>
                        </a:cubicBezTo>
                        <a:cubicBezTo>
                          <a:pt x="16055" y="538"/>
                          <a:pt x="16489" y="293"/>
                          <a:pt x="16921" y="293"/>
                        </a:cubicBezTo>
                        <a:cubicBezTo>
                          <a:pt x="17380" y="293"/>
                          <a:pt x="17837" y="568"/>
                          <a:pt x="17979" y="1109"/>
                        </a:cubicBezTo>
                        <a:cubicBezTo>
                          <a:pt x="17992" y="1150"/>
                          <a:pt x="18033" y="1172"/>
                          <a:pt x="18072" y="1172"/>
                        </a:cubicBezTo>
                        <a:cubicBezTo>
                          <a:pt x="18102" y="1172"/>
                          <a:pt x="18131" y="1159"/>
                          <a:pt x="18146" y="1133"/>
                        </a:cubicBezTo>
                        <a:cubicBezTo>
                          <a:pt x="18347" y="683"/>
                          <a:pt x="18754" y="469"/>
                          <a:pt x="19161" y="469"/>
                        </a:cubicBezTo>
                        <a:cubicBezTo>
                          <a:pt x="19650" y="469"/>
                          <a:pt x="20138" y="779"/>
                          <a:pt x="20262" y="1360"/>
                        </a:cubicBezTo>
                        <a:cubicBezTo>
                          <a:pt x="20281" y="1408"/>
                          <a:pt x="20322" y="1429"/>
                          <a:pt x="20363" y="1429"/>
                        </a:cubicBezTo>
                        <a:cubicBezTo>
                          <a:pt x="20426" y="1429"/>
                          <a:pt x="20487" y="1380"/>
                          <a:pt x="20465" y="1301"/>
                        </a:cubicBezTo>
                        <a:cubicBezTo>
                          <a:pt x="20319" y="641"/>
                          <a:pt x="19757" y="275"/>
                          <a:pt x="19190" y="275"/>
                        </a:cubicBezTo>
                        <a:cubicBezTo>
                          <a:pt x="18782" y="275"/>
                          <a:pt x="18371" y="465"/>
                          <a:pt x="18110" y="870"/>
                        </a:cubicBezTo>
                        <a:cubicBezTo>
                          <a:pt x="17886" y="359"/>
                          <a:pt x="17411" y="98"/>
                          <a:pt x="16936" y="98"/>
                        </a:cubicBezTo>
                        <a:cubicBezTo>
                          <a:pt x="16501" y="98"/>
                          <a:pt x="16067" y="317"/>
                          <a:pt x="15827" y="763"/>
                        </a:cubicBezTo>
                        <a:cubicBezTo>
                          <a:pt x="15600" y="255"/>
                          <a:pt x="15125" y="1"/>
                          <a:pt x="14650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4" name="Google Shape;104;p4"/>
                  <p:cNvSpPr/>
                  <p:nvPr/>
                </p:nvSpPr>
                <p:spPr>
                  <a:xfrm>
                    <a:off x="4977052" y="498067"/>
                    <a:ext cx="4389186" cy="3095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7" h="1445" extrusionOk="0">
                        <a:moveTo>
                          <a:pt x="14650" y="1"/>
                        </a:moveTo>
                        <a:cubicBezTo>
                          <a:pt x="14175" y="1"/>
                          <a:pt x="13699" y="255"/>
                          <a:pt x="13472" y="763"/>
                        </a:cubicBezTo>
                        <a:cubicBezTo>
                          <a:pt x="13249" y="390"/>
                          <a:pt x="12919" y="235"/>
                          <a:pt x="12570" y="235"/>
                        </a:cubicBezTo>
                        <a:cubicBezTo>
                          <a:pt x="12060" y="235"/>
                          <a:pt x="11512" y="569"/>
                          <a:pt x="11213" y="1038"/>
                        </a:cubicBezTo>
                        <a:cubicBezTo>
                          <a:pt x="10975" y="479"/>
                          <a:pt x="10451" y="189"/>
                          <a:pt x="9925" y="189"/>
                        </a:cubicBezTo>
                        <a:cubicBezTo>
                          <a:pt x="9471" y="189"/>
                          <a:pt x="9015" y="404"/>
                          <a:pt x="8739" y="847"/>
                        </a:cubicBezTo>
                        <a:cubicBezTo>
                          <a:pt x="8469" y="484"/>
                          <a:pt x="8068" y="308"/>
                          <a:pt x="7669" y="308"/>
                        </a:cubicBezTo>
                        <a:cubicBezTo>
                          <a:pt x="7201" y="308"/>
                          <a:pt x="6737" y="549"/>
                          <a:pt x="6491" y="1014"/>
                        </a:cubicBezTo>
                        <a:cubicBezTo>
                          <a:pt x="6262" y="536"/>
                          <a:pt x="5802" y="289"/>
                          <a:pt x="5341" y="289"/>
                        </a:cubicBezTo>
                        <a:cubicBezTo>
                          <a:pt x="4937" y="289"/>
                          <a:pt x="4531" y="480"/>
                          <a:pt x="4280" y="871"/>
                        </a:cubicBezTo>
                        <a:cubicBezTo>
                          <a:pt x="4052" y="340"/>
                          <a:pt x="3556" y="70"/>
                          <a:pt x="3060" y="70"/>
                        </a:cubicBezTo>
                        <a:cubicBezTo>
                          <a:pt x="2596" y="70"/>
                          <a:pt x="2132" y="307"/>
                          <a:pt x="1889" y="787"/>
                        </a:cubicBezTo>
                        <a:cubicBezTo>
                          <a:pt x="1741" y="422"/>
                          <a:pt x="1386" y="188"/>
                          <a:pt x="1001" y="188"/>
                        </a:cubicBezTo>
                        <a:cubicBezTo>
                          <a:pt x="982" y="188"/>
                          <a:pt x="964" y="188"/>
                          <a:pt x="945" y="189"/>
                        </a:cubicBezTo>
                        <a:cubicBezTo>
                          <a:pt x="347" y="249"/>
                          <a:pt x="13" y="823"/>
                          <a:pt x="1" y="1373"/>
                        </a:cubicBezTo>
                        <a:cubicBezTo>
                          <a:pt x="1" y="1420"/>
                          <a:pt x="40" y="1444"/>
                          <a:pt x="78" y="1444"/>
                        </a:cubicBezTo>
                        <a:cubicBezTo>
                          <a:pt x="117" y="1444"/>
                          <a:pt x="156" y="1420"/>
                          <a:pt x="156" y="1373"/>
                        </a:cubicBezTo>
                        <a:cubicBezTo>
                          <a:pt x="168" y="942"/>
                          <a:pt x="395" y="524"/>
                          <a:pt x="825" y="404"/>
                        </a:cubicBezTo>
                        <a:cubicBezTo>
                          <a:pt x="892" y="387"/>
                          <a:pt x="957" y="379"/>
                          <a:pt x="1022" y="379"/>
                        </a:cubicBezTo>
                        <a:cubicBezTo>
                          <a:pt x="1412" y="379"/>
                          <a:pt x="1749" y="675"/>
                          <a:pt x="1770" y="1086"/>
                        </a:cubicBezTo>
                        <a:cubicBezTo>
                          <a:pt x="1770" y="1145"/>
                          <a:pt x="1818" y="1179"/>
                          <a:pt x="1864" y="1179"/>
                        </a:cubicBezTo>
                        <a:cubicBezTo>
                          <a:pt x="1902" y="1179"/>
                          <a:pt x="1938" y="1157"/>
                          <a:pt x="1949" y="1110"/>
                        </a:cubicBezTo>
                        <a:cubicBezTo>
                          <a:pt x="2099" y="540"/>
                          <a:pt x="2576" y="256"/>
                          <a:pt x="3056" y="256"/>
                        </a:cubicBezTo>
                        <a:cubicBezTo>
                          <a:pt x="3533" y="256"/>
                          <a:pt x="4012" y="537"/>
                          <a:pt x="4172" y="1098"/>
                        </a:cubicBezTo>
                        <a:cubicBezTo>
                          <a:pt x="4186" y="1138"/>
                          <a:pt x="4223" y="1160"/>
                          <a:pt x="4258" y="1160"/>
                        </a:cubicBezTo>
                        <a:cubicBezTo>
                          <a:pt x="4286" y="1160"/>
                          <a:pt x="4312" y="1147"/>
                          <a:pt x="4328" y="1122"/>
                        </a:cubicBezTo>
                        <a:cubicBezTo>
                          <a:pt x="4554" y="686"/>
                          <a:pt x="4955" y="470"/>
                          <a:pt x="5350" y="470"/>
                        </a:cubicBezTo>
                        <a:cubicBezTo>
                          <a:pt x="5788" y="470"/>
                          <a:pt x="6220" y="736"/>
                          <a:pt x="6396" y="1265"/>
                        </a:cubicBezTo>
                        <a:cubicBezTo>
                          <a:pt x="6408" y="1307"/>
                          <a:pt x="6444" y="1328"/>
                          <a:pt x="6480" y="1328"/>
                        </a:cubicBezTo>
                        <a:cubicBezTo>
                          <a:pt x="6515" y="1328"/>
                          <a:pt x="6551" y="1307"/>
                          <a:pt x="6563" y="1265"/>
                        </a:cubicBezTo>
                        <a:cubicBezTo>
                          <a:pt x="6740" y="756"/>
                          <a:pt x="7198" y="485"/>
                          <a:pt x="7659" y="485"/>
                        </a:cubicBezTo>
                        <a:cubicBezTo>
                          <a:pt x="8042" y="485"/>
                          <a:pt x="8427" y="671"/>
                          <a:pt x="8655" y="1062"/>
                        </a:cubicBezTo>
                        <a:cubicBezTo>
                          <a:pt x="8673" y="1086"/>
                          <a:pt x="8703" y="1098"/>
                          <a:pt x="8733" y="1098"/>
                        </a:cubicBezTo>
                        <a:cubicBezTo>
                          <a:pt x="8763" y="1098"/>
                          <a:pt x="8793" y="1086"/>
                          <a:pt x="8810" y="1062"/>
                        </a:cubicBezTo>
                        <a:cubicBezTo>
                          <a:pt x="9040" y="598"/>
                          <a:pt x="9475" y="376"/>
                          <a:pt x="9909" y="376"/>
                        </a:cubicBezTo>
                        <a:cubicBezTo>
                          <a:pt x="10425" y="376"/>
                          <a:pt x="10938" y="691"/>
                          <a:pt x="11094" y="1289"/>
                        </a:cubicBezTo>
                        <a:cubicBezTo>
                          <a:pt x="11107" y="1331"/>
                          <a:pt x="11150" y="1356"/>
                          <a:pt x="11190" y="1356"/>
                        </a:cubicBezTo>
                        <a:cubicBezTo>
                          <a:pt x="11218" y="1356"/>
                          <a:pt x="11246" y="1343"/>
                          <a:pt x="11261" y="1313"/>
                        </a:cubicBezTo>
                        <a:cubicBezTo>
                          <a:pt x="11497" y="813"/>
                          <a:pt x="12044" y="424"/>
                          <a:pt x="12546" y="424"/>
                        </a:cubicBezTo>
                        <a:cubicBezTo>
                          <a:pt x="12884" y="424"/>
                          <a:pt x="13201" y="600"/>
                          <a:pt x="13389" y="1038"/>
                        </a:cubicBezTo>
                        <a:cubicBezTo>
                          <a:pt x="13404" y="1068"/>
                          <a:pt x="13433" y="1081"/>
                          <a:pt x="13464" y="1081"/>
                        </a:cubicBezTo>
                        <a:cubicBezTo>
                          <a:pt x="13506" y="1081"/>
                          <a:pt x="13549" y="1056"/>
                          <a:pt x="13556" y="1014"/>
                        </a:cubicBezTo>
                        <a:cubicBezTo>
                          <a:pt x="13704" y="463"/>
                          <a:pt x="14170" y="188"/>
                          <a:pt x="14635" y="188"/>
                        </a:cubicBezTo>
                        <a:cubicBezTo>
                          <a:pt x="15108" y="188"/>
                          <a:pt x="15581" y="472"/>
                          <a:pt x="15720" y="1038"/>
                        </a:cubicBezTo>
                        <a:cubicBezTo>
                          <a:pt x="15732" y="1080"/>
                          <a:pt x="15767" y="1101"/>
                          <a:pt x="15803" y="1101"/>
                        </a:cubicBezTo>
                        <a:cubicBezTo>
                          <a:pt x="15839" y="1101"/>
                          <a:pt x="15875" y="1080"/>
                          <a:pt x="15887" y="1038"/>
                        </a:cubicBezTo>
                        <a:cubicBezTo>
                          <a:pt x="16055" y="539"/>
                          <a:pt x="16489" y="293"/>
                          <a:pt x="16921" y="293"/>
                        </a:cubicBezTo>
                        <a:cubicBezTo>
                          <a:pt x="17380" y="293"/>
                          <a:pt x="17837" y="569"/>
                          <a:pt x="17979" y="1110"/>
                        </a:cubicBezTo>
                        <a:cubicBezTo>
                          <a:pt x="17992" y="1148"/>
                          <a:pt x="18029" y="1170"/>
                          <a:pt x="18067" y="1170"/>
                        </a:cubicBezTo>
                        <a:cubicBezTo>
                          <a:pt x="18098" y="1170"/>
                          <a:pt x="18130" y="1154"/>
                          <a:pt x="18146" y="1122"/>
                        </a:cubicBezTo>
                        <a:cubicBezTo>
                          <a:pt x="18347" y="677"/>
                          <a:pt x="18753" y="466"/>
                          <a:pt x="19159" y="466"/>
                        </a:cubicBezTo>
                        <a:cubicBezTo>
                          <a:pt x="19649" y="466"/>
                          <a:pt x="20138" y="773"/>
                          <a:pt x="20262" y="1349"/>
                        </a:cubicBezTo>
                        <a:cubicBezTo>
                          <a:pt x="20281" y="1400"/>
                          <a:pt x="20321" y="1422"/>
                          <a:pt x="20362" y="1422"/>
                        </a:cubicBezTo>
                        <a:cubicBezTo>
                          <a:pt x="20425" y="1422"/>
                          <a:pt x="20487" y="1369"/>
                          <a:pt x="20465" y="1289"/>
                        </a:cubicBezTo>
                        <a:cubicBezTo>
                          <a:pt x="20319" y="634"/>
                          <a:pt x="19754" y="267"/>
                          <a:pt x="19185" y="267"/>
                        </a:cubicBezTo>
                        <a:cubicBezTo>
                          <a:pt x="18778" y="267"/>
                          <a:pt x="18370" y="455"/>
                          <a:pt x="18110" y="859"/>
                        </a:cubicBezTo>
                        <a:cubicBezTo>
                          <a:pt x="17887" y="350"/>
                          <a:pt x="17416" y="93"/>
                          <a:pt x="16945" y="93"/>
                        </a:cubicBezTo>
                        <a:cubicBezTo>
                          <a:pt x="16507" y="93"/>
                          <a:pt x="16069" y="314"/>
                          <a:pt x="15827" y="763"/>
                        </a:cubicBezTo>
                        <a:cubicBezTo>
                          <a:pt x="15600" y="255"/>
                          <a:pt x="15125" y="1"/>
                          <a:pt x="14650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5" name="Google Shape;105;p4"/>
                  <p:cNvSpPr/>
                  <p:nvPr/>
                </p:nvSpPr>
                <p:spPr>
                  <a:xfrm>
                    <a:off x="4977052" y="1038608"/>
                    <a:ext cx="4387686" cy="309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0" h="1444" extrusionOk="0">
                        <a:moveTo>
                          <a:pt x="14650" y="0"/>
                        </a:moveTo>
                        <a:cubicBezTo>
                          <a:pt x="14175" y="0"/>
                          <a:pt x="13699" y="254"/>
                          <a:pt x="13472" y="762"/>
                        </a:cubicBezTo>
                        <a:cubicBezTo>
                          <a:pt x="13250" y="394"/>
                          <a:pt x="12919" y="240"/>
                          <a:pt x="12571" y="240"/>
                        </a:cubicBezTo>
                        <a:cubicBezTo>
                          <a:pt x="12060" y="240"/>
                          <a:pt x="11512" y="573"/>
                          <a:pt x="11213" y="1049"/>
                        </a:cubicBezTo>
                        <a:cubicBezTo>
                          <a:pt x="10974" y="487"/>
                          <a:pt x="10446" y="194"/>
                          <a:pt x="9916" y="194"/>
                        </a:cubicBezTo>
                        <a:cubicBezTo>
                          <a:pt x="9465" y="194"/>
                          <a:pt x="9013" y="406"/>
                          <a:pt x="8739" y="846"/>
                        </a:cubicBezTo>
                        <a:cubicBezTo>
                          <a:pt x="8470" y="484"/>
                          <a:pt x="8071" y="308"/>
                          <a:pt x="7673" y="308"/>
                        </a:cubicBezTo>
                        <a:cubicBezTo>
                          <a:pt x="7204" y="308"/>
                          <a:pt x="6737" y="553"/>
                          <a:pt x="6491" y="1025"/>
                        </a:cubicBezTo>
                        <a:cubicBezTo>
                          <a:pt x="6261" y="546"/>
                          <a:pt x="5799" y="299"/>
                          <a:pt x="5336" y="299"/>
                        </a:cubicBezTo>
                        <a:cubicBezTo>
                          <a:pt x="4933" y="299"/>
                          <a:pt x="4530" y="486"/>
                          <a:pt x="4280" y="870"/>
                        </a:cubicBezTo>
                        <a:cubicBezTo>
                          <a:pt x="4053" y="342"/>
                          <a:pt x="3561" y="76"/>
                          <a:pt x="3069" y="76"/>
                        </a:cubicBezTo>
                        <a:cubicBezTo>
                          <a:pt x="2602" y="76"/>
                          <a:pt x="2134" y="315"/>
                          <a:pt x="1889" y="798"/>
                        </a:cubicBezTo>
                        <a:cubicBezTo>
                          <a:pt x="1744" y="440"/>
                          <a:pt x="1399" y="197"/>
                          <a:pt x="1022" y="197"/>
                        </a:cubicBezTo>
                        <a:cubicBezTo>
                          <a:pt x="997" y="197"/>
                          <a:pt x="971" y="198"/>
                          <a:pt x="945" y="200"/>
                        </a:cubicBezTo>
                        <a:cubicBezTo>
                          <a:pt x="347" y="260"/>
                          <a:pt x="13" y="834"/>
                          <a:pt x="1" y="1372"/>
                        </a:cubicBezTo>
                        <a:cubicBezTo>
                          <a:pt x="1" y="1420"/>
                          <a:pt x="40" y="1443"/>
                          <a:pt x="78" y="1443"/>
                        </a:cubicBezTo>
                        <a:cubicBezTo>
                          <a:pt x="117" y="1443"/>
                          <a:pt x="156" y="1420"/>
                          <a:pt x="156" y="1372"/>
                        </a:cubicBezTo>
                        <a:cubicBezTo>
                          <a:pt x="168" y="941"/>
                          <a:pt x="395" y="523"/>
                          <a:pt x="825" y="415"/>
                        </a:cubicBezTo>
                        <a:cubicBezTo>
                          <a:pt x="895" y="396"/>
                          <a:pt x="964" y="387"/>
                          <a:pt x="1032" y="387"/>
                        </a:cubicBezTo>
                        <a:cubicBezTo>
                          <a:pt x="1420" y="387"/>
                          <a:pt x="1760" y="690"/>
                          <a:pt x="1770" y="1097"/>
                        </a:cubicBezTo>
                        <a:cubicBezTo>
                          <a:pt x="1770" y="1160"/>
                          <a:pt x="1823" y="1193"/>
                          <a:pt x="1874" y="1193"/>
                        </a:cubicBezTo>
                        <a:cubicBezTo>
                          <a:pt x="1921" y="1193"/>
                          <a:pt x="1967" y="1166"/>
                          <a:pt x="1973" y="1109"/>
                        </a:cubicBezTo>
                        <a:cubicBezTo>
                          <a:pt x="2124" y="536"/>
                          <a:pt x="2605" y="250"/>
                          <a:pt x="3086" y="250"/>
                        </a:cubicBezTo>
                        <a:cubicBezTo>
                          <a:pt x="3558" y="250"/>
                          <a:pt x="4030" y="528"/>
                          <a:pt x="4184" y="1085"/>
                        </a:cubicBezTo>
                        <a:cubicBezTo>
                          <a:pt x="4198" y="1132"/>
                          <a:pt x="4237" y="1156"/>
                          <a:pt x="4275" y="1156"/>
                        </a:cubicBezTo>
                        <a:cubicBezTo>
                          <a:pt x="4306" y="1156"/>
                          <a:pt x="4336" y="1141"/>
                          <a:pt x="4352" y="1109"/>
                        </a:cubicBezTo>
                        <a:cubicBezTo>
                          <a:pt x="4571" y="676"/>
                          <a:pt x="4968" y="462"/>
                          <a:pt x="5361" y="462"/>
                        </a:cubicBezTo>
                        <a:cubicBezTo>
                          <a:pt x="5804" y="462"/>
                          <a:pt x="6243" y="733"/>
                          <a:pt x="6420" y="1264"/>
                        </a:cubicBezTo>
                        <a:cubicBezTo>
                          <a:pt x="6432" y="1300"/>
                          <a:pt x="6468" y="1318"/>
                          <a:pt x="6503" y="1318"/>
                        </a:cubicBezTo>
                        <a:cubicBezTo>
                          <a:pt x="6539" y="1318"/>
                          <a:pt x="6575" y="1300"/>
                          <a:pt x="6587" y="1264"/>
                        </a:cubicBezTo>
                        <a:cubicBezTo>
                          <a:pt x="6763" y="748"/>
                          <a:pt x="7222" y="478"/>
                          <a:pt x="7683" y="478"/>
                        </a:cubicBezTo>
                        <a:cubicBezTo>
                          <a:pt x="8066" y="478"/>
                          <a:pt x="8451" y="664"/>
                          <a:pt x="8679" y="1049"/>
                        </a:cubicBezTo>
                        <a:cubicBezTo>
                          <a:pt x="8697" y="1073"/>
                          <a:pt x="8724" y="1085"/>
                          <a:pt x="8751" y="1085"/>
                        </a:cubicBezTo>
                        <a:cubicBezTo>
                          <a:pt x="8778" y="1085"/>
                          <a:pt x="8804" y="1073"/>
                          <a:pt x="8822" y="1049"/>
                        </a:cubicBezTo>
                        <a:cubicBezTo>
                          <a:pt x="9056" y="587"/>
                          <a:pt x="9490" y="367"/>
                          <a:pt x="9922" y="367"/>
                        </a:cubicBezTo>
                        <a:cubicBezTo>
                          <a:pt x="10440" y="367"/>
                          <a:pt x="10955" y="683"/>
                          <a:pt x="11117" y="1276"/>
                        </a:cubicBezTo>
                        <a:cubicBezTo>
                          <a:pt x="11131" y="1318"/>
                          <a:pt x="11174" y="1343"/>
                          <a:pt x="11213" y="1343"/>
                        </a:cubicBezTo>
                        <a:cubicBezTo>
                          <a:pt x="11242" y="1343"/>
                          <a:pt x="11270" y="1330"/>
                          <a:pt x="11285" y="1300"/>
                        </a:cubicBezTo>
                        <a:cubicBezTo>
                          <a:pt x="11521" y="806"/>
                          <a:pt x="12071" y="414"/>
                          <a:pt x="12574" y="414"/>
                        </a:cubicBezTo>
                        <a:cubicBezTo>
                          <a:pt x="12910" y="414"/>
                          <a:pt x="13226" y="589"/>
                          <a:pt x="13413" y="1025"/>
                        </a:cubicBezTo>
                        <a:cubicBezTo>
                          <a:pt x="13428" y="1060"/>
                          <a:pt x="13458" y="1074"/>
                          <a:pt x="13488" y="1074"/>
                        </a:cubicBezTo>
                        <a:cubicBezTo>
                          <a:pt x="13530" y="1074"/>
                          <a:pt x="13573" y="1048"/>
                          <a:pt x="13580" y="1013"/>
                        </a:cubicBezTo>
                        <a:cubicBezTo>
                          <a:pt x="13723" y="454"/>
                          <a:pt x="14191" y="176"/>
                          <a:pt x="14657" y="176"/>
                        </a:cubicBezTo>
                        <a:cubicBezTo>
                          <a:pt x="15129" y="176"/>
                          <a:pt x="15599" y="460"/>
                          <a:pt x="15732" y="1025"/>
                        </a:cubicBezTo>
                        <a:cubicBezTo>
                          <a:pt x="15750" y="1067"/>
                          <a:pt x="15788" y="1088"/>
                          <a:pt x="15826" y="1088"/>
                        </a:cubicBezTo>
                        <a:cubicBezTo>
                          <a:pt x="15863" y="1088"/>
                          <a:pt x="15899" y="1067"/>
                          <a:pt x="15911" y="1025"/>
                        </a:cubicBezTo>
                        <a:cubicBezTo>
                          <a:pt x="16079" y="526"/>
                          <a:pt x="16510" y="280"/>
                          <a:pt x="16941" y="280"/>
                        </a:cubicBezTo>
                        <a:cubicBezTo>
                          <a:pt x="17398" y="280"/>
                          <a:pt x="17855" y="556"/>
                          <a:pt x="18003" y="1097"/>
                        </a:cubicBezTo>
                        <a:cubicBezTo>
                          <a:pt x="18016" y="1138"/>
                          <a:pt x="18053" y="1159"/>
                          <a:pt x="18089" y="1159"/>
                        </a:cubicBezTo>
                        <a:cubicBezTo>
                          <a:pt x="18116" y="1159"/>
                          <a:pt x="18143" y="1147"/>
                          <a:pt x="18158" y="1121"/>
                        </a:cubicBezTo>
                        <a:cubicBezTo>
                          <a:pt x="18364" y="671"/>
                          <a:pt x="18775" y="457"/>
                          <a:pt x="19183" y="457"/>
                        </a:cubicBezTo>
                        <a:cubicBezTo>
                          <a:pt x="19674" y="457"/>
                          <a:pt x="20162" y="767"/>
                          <a:pt x="20286" y="1348"/>
                        </a:cubicBezTo>
                        <a:cubicBezTo>
                          <a:pt x="20300" y="1390"/>
                          <a:pt x="20335" y="1408"/>
                          <a:pt x="20370" y="1408"/>
                        </a:cubicBezTo>
                        <a:cubicBezTo>
                          <a:pt x="20424" y="1408"/>
                          <a:pt x="20480" y="1365"/>
                          <a:pt x="20465" y="1300"/>
                        </a:cubicBezTo>
                        <a:cubicBezTo>
                          <a:pt x="20319" y="640"/>
                          <a:pt x="19757" y="275"/>
                          <a:pt x="19190" y="275"/>
                        </a:cubicBezTo>
                        <a:cubicBezTo>
                          <a:pt x="18782" y="275"/>
                          <a:pt x="18371" y="464"/>
                          <a:pt x="18110" y="870"/>
                        </a:cubicBezTo>
                        <a:cubicBezTo>
                          <a:pt x="17886" y="358"/>
                          <a:pt x="17411" y="97"/>
                          <a:pt x="16936" y="97"/>
                        </a:cubicBezTo>
                        <a:cubicBezTo>
                          <a:pt x="16501" y="97"/>
                          <a:pt x="16067" y="316"/>
                          <a:pt x="15827" y="762"/>
                        </a:cubicBezTo>
                        <a:cubicBezTo>
                          <a:pt x="15600" y="254"/>
                          <a:pt x="15125" y="0"/>
                          <a:pt x="14650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6" name="Google Shape;106;p4"/>
                  <p:cNvSpPr/>
                  <p:nvPr/>
                </p:nvSpPr>
                <p:spPr>
                  <a:xfrm>
                    <a:off x="4979623" y="1579578"/>
                    <a:ext cx="4386615" cy="3112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53" extrusionOk="0">
                        <a:moveTo>
                          <a:pt x="14638" y="0"/>
                        </a:moveTo>
                        <a:cubicBezTo>
                          <a:pt x="14163" y="0"/>
                          <a:pt x="13687" y="257"/>
                          <a:pt x="13460" y="771"/>
                        </a:cubicBezTo>
                        <a:cubicBezTo>
                          <a:pt x="13242" y="398"/>
                          <a:pt x="12914" y="243"/>
                          <a:pt x="12567" y="243"/>
                        </a:cubicBezTo>
                        <a:cubicBezTo>
                          <a:pt x="12058" y="243"/>
                          <a:pt x="11507" y="577"/>
                          <a:pt x="11201" y="1046"/>
                        </a:cubicBezTo>
                        <a:cubicBezTo>
                          <a:pt x="10963" y="487"/>
                          <a:pt x="10439" y="198"/>
                          <a:pt x="9913" y="198"/>
                        </a:cubicBezTo>
                        <a:cubicBezTo>
                          <a:pt x="9459" y="198"/>
                          <a:pt x="9003" y="413"/>
                          <a:pt x="8727" y="855"/>
                        </a:cubicBezTo>
                        <a:cubicBezTo>
                          <a:pt x="8457" y="492"/>
                          <a:pt x="8056" y="316"/>
                          <a:pt x="7658" y="316"/>
                        </a:cubicBezTo>
                        <a:cubicBezTo>
                          <a:pt x="7192" y="316"/>
                          <a:pt x="6730" y="558"/>
                          <a:pt x="6491" y="1022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8"/>
                          <a:pt x="3547" y="79"/>
                          <a:pt x="3053" y="79"/>
                        </a:cubicBezTo>
                        <a:cubicBezTo>
                          <a:pt x="2590" y="79"/>
                          <a:pt x="2126" y="315"/>
                          <a:pt x="1877" y="795"/>
                        </a:cubicBezTo>
                        <a:cubicBezTo>
                          <a:pt x="1740" y="430"/>
                          <a:pt x="1386" y="196"/>
                          <a:pt x="990" y="196"/>
                        </a:cubicBezTo>
                        <a:cubicBezTo>
                          <a:pt x="971" y="196"/>
                          <a:pt x="952" y="196"/>
                          <a:pt x="933" y="198"/>
                        </a:cubicBezTo>
                        <a:cubicBezTo>
                          <a:pt x="335" y="257"/>
                          <a:pt x="13" y="831"/>
                          <a:pt x="1" y="1381"/>
                        </a:cubicBezTo>
                        <a:cubicBezTo>
                          <a:pt x="1" y="1429"/>
                          <a:pt x="36" y="1453"/>
                          <a:pt x="72" y="1453"/>
                        </a:cubicBezTo>
                        <a:cubicBezTo>
                          <a:pt x="108" y="1453"/>
                          <a:pt x="144" y="1429"/>
                          <a:pt x="144" y="1381"/>
                        </a:cubicBezTo>
                        <a:cubicBezTo>
                          <a:pt x="168" y="951"/>
                          <a:pt x="383" y="532"/>
                          <a:pt x="825" y="413"/>
                        </a:cubicBezTo>
                        <a:cubicBezTo>
                          <a:pt x="893" y="393"/>
                          <a:pt x="961" y="384"/>
                          <a:pt x="1027" y="384"/>
                        </a:cubicBezTo>
                        <a:cubicBezTo>
                          <a:pt x="1409" y="384"/>
                          <a:pt x="1749" y="687"/>
                          <a:pt x="1770" y="1094"/>
                        </a:cubicBezTo>
                        <a:cubicBezTo>
                          <a:pt x="1770" y="1154"/>
                          <a:pt x="1814" y="1188"/>
                          <a:pt x="1857" y="1188"/>
                        </a:cubicBezTo>
                        <a:cubicBezTo>
                          <a:pt x="1892" y="1188"/>
                          <a:pt x="1926" y="1166"/>
                          <a:pt x="1937" y="1118"/>
                        </a:cubicBezTo>
                        <a:cubicBezTo>
                          <a:pt x="2087" y="547"/>
                          <a:pt x="2570" y="260"/>
                          <a:pt x="3052" y="260"/>
                        </a:cubicBezTo>
                        <a:cubicBezTo>
                          <a:pt x="3529" y="260"/>
                          <a:pt x="4006" y="541"/>
                          <a:pt x="4160" y="1106"/>
                        </a:cubicBezTo>
                        <a:cubicBezTo>
                          <a:pt x="4174" y="1147"/>
                          <a:pt x="4215" y="1168"/>
                          <a:pt x="4254" y="1168"/>
                        </a:cubicBezTo>
                        <a:cubicBezTo>
                          <a:pt x="4283" y="1168"/>
                          <a:pt x="4312" y="1156"/>
                          <a:pt x="4328" y="1130"/>
                        </a:cubicBezTo>
                        <a:cubicBezTo>
                          <a:pt x="4549" y="694"/>
                          <a:pt x="4949" y="478"/>
                          <a:pt x="5344" y="478"/>
                        </a:cubicBezTo>
                        <a:cubicBezTo>
                          <a:pt x="5782" y="478"/>
                          <a:pt x="6214" y="745"/>
                          <a:pt x="6384" y="1273"/>
                        </a:cubicBezTo>
                        <a:cubicBezTo>
                          <a:pt x="6402" y="1315"/>
                          <a:pt x="6438" y="1336"/>
                          <a:pt x="6473" y="1336"/>
                        </a:cubicBezTo>
                        <a:cubicBezTo>
                          <a:pt x="6509" y="1336"/>
                          <a:pt x="6545" y="1315"/>
                          <a:pt x="6563" y="1273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8"/>
                        </a:cubicBezTo>
                        <a:cubicBezTo>
                          <a:pt x="8673" y="1088"/>
                          <a:pt x="8700" y="1103"/>
                          <a:pt x="8727" y="1103"/>
                        </a:cubicBezTo>
                        <a:cubicBezTo>
                          <a:pt x="8754" y="1103"/>
                          <a:pt x="8781" y="1088"/>
                          <a:pt x="8798" y="1058"/>
                        </a:cubicBezTo>
                        <a:cubicBezTo>
                          <a:pt x="9032" y="602"/>
                          <a:pt x="9466" y="382"/>
                          <a:pt x="9898" y="382"/>
                        </a:cubicBezTo>
                        <a:cubicBezTo>
                          <a:pt x="10416" y="382"/>
                          <a:pt x="10931" y="698"/>
                          <a:pt x="11094" y="1297"/>
                        </a:cubicBezTo>
                        <a:cubicBezTo>
                          <a:pt x="11100" y="1339"/>
                          <a:pt x="11144" y="1364"/>
                          <a:pt x="11183" y="1364"/>
                        </a:cubicBezTo>
                        <a:cubicBezTo>
                          <a:pt x="11212" y="1364"/>
                          <a:pt x="11239" y="1351"/>
                          <a:pt x="11249" y="1321"/>
                        </a:cubicBezTo>
                        <a:cubicBezTo>
                          <a:pt x="11492" y="821"/>
                          <a:pt x="12042" y="432"/>
                          <a:pt x="12545" y="432"/>
                        </a:cubicBezTo>
                        <a:cubicBezTo>
                          <a:pt x="12884" y="432"/>
                          <a:pt x="13201" y="608"/>
                          <a:pt x="13389" y="1046"/>
                        </a:cubicBezTo>
                        <a:cubicBezTo>
                          <a:pt x="13404" y="1076"/>
                          <a:pt x="13431" y="1090"/>
                          <a:pt x="13460" y="1090"/>
                        </a:cubicBezTo>
                        <a:cubicBezTo>
                          <a:pt x="13500" y="1090"/>
                          <a:pt x="13542" y="1064"/>
                          <a:pt x="13556" y="1022"/>
                        </a:cubicBezTo>
                        <a:cubicBezTo>
                          <a:pt x="13705" y="469"/>
                          <a:pt x="14170" y="194"/>
                          <a:pt x="14633" y="194"/>
                        </a:cubicBezTo>
                        <a:cubicBezTo>
                          <a:pt x="15102" y="194"/>
                          <a:pt x="15569" y="475"/>
                          <a:pt x="15708" y="1034"/>
                        </a:cubicBezTo>
                        <a:cubicBezTo>
                          <a:pt x="15726" y="1082"/>
                          <a:pt x="15761" y="1106"/>
                          <a:pt x="15797" y="1106"/>
                        </a:cubicBezTo>
                        <a:cubicBezTo>
                          <a:pt x="15833" y="1106"/>
                          <a:pt x="15869" y="1082"/>
                          <a:pt x="15887" y="1034"/>
                        </a:cubicBezTo>
                        <a:cubicBezTo>
                          <a:pt x="16055" y="541"/>
                          <a:pt x="16486" y="298"/>
                          <a:pt x="16917" y="298"/>
                        </a:cubicBezTo>
                        <a:cubicBezTo>
                          <a:pt x="17373" y="298"/>
                          <a:pt x="17831" y="571"/>
                          <a:pt x="17979" y="1106"/>
                        </a:cubicBezTo>
                        <a:cubicBezTo>
                          <a:pt x="17992" y="1153"/>
                          <a:pt x="18028" y="1177"/>
                          <a:pt x="18063" y="1177"/>
                        </a:cubicBezTo>
                        <a:cubicBezTo>
                          <a:pt x="18091" y="1177"/>
                          <a:pt x="18118" y="1162"/>
                          <a:pt x="18134" y="1130"/>
                        </a:cubicBezTo>
                        <a:cubicBezTo>
                          <a:pt x="18340" y="686"/>
                          <a:pt x="18750" y="475"/>
                          <a:pt x="19157" y="475"/>
                        </a:cubicBezTo>
                        <a:cubicBezTo>
                          <a:pt x="19649" y="475"/>
                          <a:pt x="20138" y="782"/>
                          <a:pt x="20262" y="1357"/>
                        </a:cubicBezTo>
                        <a:cubicBezTo>
                          <a:pt x="20276" y="1409"/>
                          <a:pt x="20314" y="1431"/>
                          <a:pt x="20353" y="1431"/>
                        </a:cubicBezTo>
                        <a:cubicBezTo>
                          <a:pt x="20413" y="1431"/>
                          <a:pt x="20475" y="1377"/>
                          <a:pt x="20453" y="1297"/>
                        </a:cubicBezTo>
                        <a:cubicBezTo>
                          <a:pt x="20307" y="643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7"/>
                          <a:pt x="18098" y="867"/>
                        </a:cubicBezTo>
                        <a:cubicBezTo>
                          <a:pt x="17881" y="358"/>
                          <a:pt x="17410" y="101"/>
                          <a:pt x="16937" y="101"/>
                        </a:cubicBezTo>
                        <a:cubicBezTo>
                          <a:pt x="16498" y="101"/>
                          <a:pt x="16057" y="323"/>
                          <a:pt x="15815" y="771"/>
                        </a:cubicBezTo>
                        <a:cubicBezTo>
                          <a:pt x="15588" y="257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7" name="Google Shape;107;p4"/>
                  <p:cNvSpPr/>
                  <p:nvPr/>
                </p:nvSpPr>
                <p:spPr>
                  <a:xfrm>
                    <a:off x="4979623" y="2121833"/>
                    <a:ext cx="4384901" cy="309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67" h="1444" extrusionOk="0">
                        <a:moveTo>
                          <a:pt x="14638" y="0"/>
                        </a:moveTo>
                        <a:cubicBezTo>
                          <a:pt x="14163" y="0"/>
                          <a:pt x="13687" y="254"/>
                          <a:pt x="13460" y="762"/>
                        </a:cubicBezTo>
                        <a:cubicBezTo>
                          <a:pt x="13242" y="394"/>
                          <a:pt x="12915" y="240"/>
                          <a:pt x="12568" y="240"/>
                        </a:cubicBezTo>
                        <a:cubicBezTo>
                          <a:pt x="12058" y="240"/>
                          <a:pt x="11507" y="573"/>
                          <a:pt x="11201" y="1049"/>
                        </a:cubicBezTo>
                        <a:cubicBezTo>
                          <a:pt x="10962" y="487"/>
                          <a:pt x="10434" y="194"/>
                          <a:pt x="9904" y="194"/>
                        </a:cubicBezTo>
                        <a:cubicBezTo>
                          <a:pt x="9453" y="194"/>
                          <a:pt x="9001" y="407"/>
                          <a:pt x="8727" y="846"/>
                        </a:cubicBezTo>
                        <a:cubicBezTo>
                          <a:pt x="8458" y="484"/>
                          <a:pt x="8059" y="308"/>
                          <a:pt x="7662" y="308"/>
                        </a:cubicBezTo>
                        <a:cubicBezTo>
                          <a:pt x="7194" y="308"/>
                          <a:pt x="6731" y="553"/>
                          <a:pt x="6491" y="1025"/>
                        </a:cubicBezTo>
                        <a:cubicBezTo>
                          <a:pt x="6261" y="546"/>
                          <a:pt x="5799" y="299"/>
                          <a:pt x="5334" y="299"/>
                        </a:cubicBezTo>
                        <a:cubicBezTo>
                          <a:pt x="4930" y="299"/>
                          <a:pt x="4524" y="486"/>
                          <a:pt x="4268" y="870"/>
                        </a:cubicBezTo>
                        <a:cubicBezTo>
                          <a:pt x="4041" y="342"/>
                          <a:pt x="3553" y="76"/>
                          <a:pt x="3061" y="76"/>
                        </a:cubicBezTo>
                        <a:cubicBezTo>
                          <a:pt x="2596" y="76"/>
                          <a:pt x="2128" y="315"/>
                          <a:pt x="1877" y="798"/>
                        </a:cubicBezTo>
                        <a:cubicBezTo>
                          <a:pt x="1743" y="440"/>
                          <a:pt x="1399" y="197"/>
                          <a:pt x="1012" y="197"/>
                        </a:cubicBezTo>
                        <a:cubicBezTo>
                          <a:pt x="986" y="197"/>
                          <a:pt x="960" y="198"/>
                          <a:pt x="933" y="201"/>
                        </a:cubicBezTo>
                        <a:cubicBezTo>
                          <a:pt x="335" y="260"/>
                          <a:pt x="13" y="834"/>
                          <a:pt x="1" y="1372"/>
                        </a:cubicBezTo>
                        <a:cubicBezTo>
                          <a:pt x="1" y="1420"/>
                          <a:pt x="36" y="1444"/>
                          <a:pt x="72" y="1444"/>
                        </a:cubicBezTo>
                        <a:cubicBezTo>
                          <a:pt x="108" y="1444"/>
                          <a:pt x="144" y="1420"/>
                          <a:pt x="144" y="1372"/>
                        </a:cubicBezTo>
                        <a:cubicBezTo>
                          <a:pt x="168" y="942"/>
                          <a:pt x="383" y="523"/>
                          <a:pt x="825" y="416"/>
                        </a:cubicBezTo>
                        <a:cubicBezTo>
                          <a:pt x="893" y="396"/>
                          <a:pt x="961" y="387"/>
                          <a:pt x="1027" y="387"/>
                        </a:cubicBezTo>
                        <a:cubicBezTo>
                          <a:pt x="1409" y="387"/>
                          <a:pt x="1749" y="690"/>
                          <a:pt x="1770" y="1097"/>
                        </a:cubicBezTo>
                        <a:cubicBezTo>
                          <a:pt x="1770" y="1151"/>
                          <a:pt x="1815" y="1182"/>
                          <a:pt x="1859" y="1182"/>
                        </a:cubicBezTo>
                        <a:cubicBezTo>
                          <a:pt x="1893" y="1182"/>
                          <a:pt x="1927" y="1163"/>
                          <a:pt x="1937" y="1121"/>
                        </a:cubicBezTo>
                        <a:cubicBezTo>
                          <a:pt x="2087" y="544"/>
                          <a:pt x="2570" y="257"/>
                          <a:pt x="3052" y="257"/>
                        </a:cubicBezTo>
                        <a:cubicBezTo>
                          <a:pt x="3529" y="257"/>
                          <a:pt x="4006" y="538"/>
                          <a:pt x="4160" y="1097"/>
                        </a:cubicBezTo>
                        <a:cubicBezTo>
                          <a:pt x="4174" y="1144"/>
                          <a:pt x="4213" y="1168"/>
                          <a:pt x="4252" y="1168"/>
                        </a:cubicBezTo>
                        <a:cubicBezTo>
                          <a:pt x="4282" y="1168"/>
                          <a:pt x="4312" y="1153"/>
                          <a:pt x="4328" y="1121"/>
                        </a:cubicBezTo>
                        <a:cubicBezTo>
                          <a:pt x="4547" y="688"/>
                          <a:pt x="4944" y="475"/>
                          <a:pt x="5336" y="475"/>
                        </a:cubicBezTo>
                        <a:cubicBezTo>
                          <a:pt x="5777" y="475"/>
                          <a:pt x="6213" y="745"/>
                          <a:pt x="6384" y="1276"/>
                        </a:cubicBezTo>
                        <a:cubicBezTo>
                          <a:pt x="6402" y="1318"/>
                          <a:pt x="6438" y="1339"/>
                          <a:pt x="6473" y="1339"/>
                        </a:cubicBezTo>
                        <a:cubicBezTo>
                          <a:pt x="6509" y="1339"/>
                          <a:pt x="6545" y="1318"/>
                          <a:pt x="6563" y="1276"/>
                        </a:cubicBezTo>
                        <a:cubicBezTo>
                          <a:pt x="6740" y="765"/>
                          <a:pt x="7201" y="495"/>
                          <a:pt x="7664" y="495"/>
                        </a:cubicBezTo>
                        <a:cubicBezTo>
                          <a:pt x="8046" y="495"/>
                          <a:pt x="8428" y="678"/>
                          <a:pt x="8655" y="1061"/>
                        </a:cubicBezTo>
                        <a:cubicBezTo>
                          <a:pt x="8673" y="1085"/>
                          <a:pt x="8700" y="1097"/>
                          <a:pt x="8727" y="1097"/>
                        </a:cubicBezTo>
                        <a:cubicBezTo>
                          <a:pt x="8754" y="1097"/>
                          <a:pt x="8781" y="1085"/>
                          <a:pt x="8798" y="1061"/>
                        </a:cubicBezTo>
                        <a:cubicBezTo>
                          <a:pt x="9028" y="590"/>
                          <a:pt x="9469" y="365"/>
                          <a:pt x="9908" y="365"/>
                        </a:cubicBezTo>
                        <a:cubicBezTo>
                          <a:pt x="10427" y="365"/>
                          <a:pt x="10944" y="680"/>
                          <a:pt x="11105" y="1276"/>
                        </a:cubicBezTo>
                        <a:cubicBezTo>
                          <a:pt x="11119" y="1317"/>
                          <a:pt x="11156" y="1339"/>
                          <a:pt x="11192" y="1339"/>
                        </a:cubicBezTo>
                        <a:cubicBezTo>
                          <a:pt x="11219" y="1339"/>
                          <a:pt x="11245" y="1326"/>
                          <a:pt x="11261" y="1300"/>
                        </a:cubicBezTo>
                        <a:cubicBezTo>
                          <a:pt x="11504" y="800"/>
                          <a:pt x="12054" y="411"/>
                          <a:pt x="12557" y="411"/>
                        </a:cubicBezTo>
                        <a:cubicBezTo>
                          <a:pt x="12896" y="411"/>
                          <a:pt x="13213" y="588"/>
                          <a:pt x="13401" y="1025"/>
                        </a:cubicBezTo>
                        <a:cubicBezTo>
                          <a:pt x="13416" y="1055"/>
                          <a:pt x="13443" y="1069"/>
                          <a:pt x="13472" y="1069"/>
                        </a:cubicBezTo>
                        <a:cubicBezTo>
                          <a:pt x="13512" y="1069"/>
                          <a:pt x="13554" y="1043"/>
                          <a:pt x="13568" y="1002"/>
                        </a:cubicBezTo>
                        <a:cubicBezTo>
                          <a:pt x="13716" y="450"/>
                          <a:pt x="14179" y="175"/>
                          <a:pt x="14641" y="175"/>
                        </a:cubicBezTo>
                        <a:cubicBezTo>
                          <a:pt x="15111" y="175"/>
                          <a:pt x="15581" y="459"/>
                          <a:pt x="15720" y="1025"/>
                        </a:cubicBezTo>
                        <a:cubicBezTo>
                          <a:pt x="15732" y="1067"/>
                          <a:pt x="15767" y="1088"/>
                          <a:pt x="15805" y="1088"/>
                        </a:cubicBezTo>
                        <a:cubicBezTo>
                          <a:pt x="15842" y="1088"/>
                          <a:pt x="15881" y="1067"/>
                          <a:pt x="15899" y="1025"/>
                        </a:cubicBezTo>
                        <a:cubicBezTo>
                          <a:pt x="16067" y="526"/>
                          <a:pt x="16498" y="281"/>
                          <a:pt x="16929" y="281"/>
                        </a:cubicBezTo>
                        <a:cubicBezTo>
                          <a:pt x="17386" y="281"/>
                          <a:pt x="17843" y="556"/>
                          <a:pt x="17991" y="1097"/>
                        </a:cubicBezTo>
                        <a:cubicBezTo>
                          <a:pt x="17997" y="1136"/>
                          <a:pt x="18032" y="1157"/>
                          <a:pt x="18068" y="1157"/>
                        </a:cubicBezTo>
                        <a:cubicBezTo>
                          <a:pt x="18098" y="1157"/>
                          <a:pt x="18130" y="1142"/>
                          <a:pt x="18146" y="1109"/>
                        </a:cubicBezTo>
                        <a:cubicBezTo>
                          <a:pt x="18352" y="665"/>
                          <a:pt x="18762" y="454"/>
                          <a:pt x="19169" y="454"/>
                        </a:cubicBezTo>
                        <a:cubicBezTo>
                          <a:pt x="19661" y="454"/>
                          <a:pt x="20150" y="761"/>
                          <a:pt x="20274" y="1336"/>
                        </a:cubicBezTo>
                        <a:cubicBezTo>
                          <a:pt x="20284" y="1387"/>
                          <a:pt x="20323" y="1410"/>
                          <a:pt x="20361" y="1410"/>
                        </a:cubicBezTo>
                        <a:cubicBezTo>
                          <a:pt x="20414" y="1410"/>
                          <a:pt x="20467" y="1369"/>
                          <a:pt x="20453" y="1300"/>
                        </a:cubicBezTo>
                        <a:cubicBezTo>
                          <a:pt x="20307" y="645"/>
                          <a:pt x="19746" y="279"/>
                          <a:pt x="19178" y="279"/>
                        </a:cubicBezTo>
                        <a:cubicBezTo>
                          <a:pt x="18772" y="279"/>
                          <a:pt x="18363" y="466"/>
                          <a:pt x="18098" y="870"/>
                        </a:cubicBezTo>
                        <a:cubicBezTo>
                          <a:pt x="17880" y="359"/>
                          <a:pt x="17404" y="98"/>
                          <a:pt x="16928" y="98"/>
                        </a:cubicBezTo>
                        <a:cubicBezTo>
                          <a:pt x="16492" y="98"/>
                          <a:pt x="16055" y="317"/>
                          <a:pt x="15815" y="762"/>
                        </a:cubicBezTo>
                        <a:cubicBezTo>
                          <a:pt x="15588" y="254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8" name="Google Shape;108;p4"/>
                  <p:cNvSpPr/>
                  <p:nvPr/>
                </p:nvSpPr>
                <p:spPr>
                  <a:xfrm>
                    <a:off x="4979623" y="2662802"/>
                    <a:ext cx="4386829" cy="310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6" h="1450" extrusionOk="0">
                        <a:moveTo>
                          <a:pt x="14638" y="1"/>
                        </a:moveTo>
                        <a:cubicBezTo>
                          <a:pt x="14163" y="1"/>
                          <a:pt x="13687" y="258"/>
                          <a:pt x="13460" y="772"/>
                        </a:cubicBezTo>
                        <a:cubicBezTo>
                          <a:pt x="13242" y="399"/>
                          <a:pt x="12914" y="243"/>
                          <a:pt x="12567" y="243"/>
                        </a:cubicBezTo>
                        <a:cubicBezTo>
                          <a:pt x="12058" y="243"/>
                          <a:pt x="11507" y="577"/>
                          <a:pt x="11201" y="1047"/>
                        </a:cubicBezTo>
                        <a:cubicBezTo>
                          <a:pt x="10963" y="486"/>
                          <a:pt x="10437" y="193"/>
                          <a:pt x="9909" y="193"/>
                        </a:cubicBezTo>
                        <a:cubicBezTo>
                          <a:pt x="9456" y="193"/>
                          <a:pt x="9003" y="409"/>
                          <a:pt x="8727" y="855"/>
                        </a:cubicBezTo>
                        <a:cubicBezTo>
                          <a:pt x="8457" y="492"/>
                          <a:pt x="8056" y="316"/>
                          <a:pt x="7658" y="316"/>
                        </a:cubicBezTo>
                        <a:cubicBezTo>
                          <a:pt x="7192" y="316"/>
                          <a:pt x="6730" y="558"/>
                          <a:pt x="6491" y="1023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8"/>
                          <a:pt x="3547" y="79"/>
                          <a:pt x="3053" y="79"/>
                        </a:cubicBezTo>
                        <a:cubicBezTo>
                          <a:pt x="2590" y="79"/>
                          <a:pt x="2126" y="316"/>
                          <a:pt x="1877" y="796"/>
                        </a:cubicBezTo>
                        <a:cubicBezTo>
                          <a:pt x="1743" y="437"/>
                          <a:pt x="1399" y="194"/>
                          <a:pt x="1012" y="194"/>
                        </a:cubicBezTo>
                        <a:cubicBezTo>
                          <a:pt x="986" y="194"/>
                          <a:pt x="960" y="196"/>
                          <a:pt x="933" y="198"/>
                        </a:cubicBezTo>
                        <a:cubicBezTo>
                          <a:pt x="335" y="258"/>
                          <a:pt x="13" y="831"/>
                          <a:pt x="1" y="1369"/>
                        </a:cubicBezTo>
                        <a:cubicBezTo>
                          <a:pt x="1" y="1423"/>
                          <a:pt x="36" y="1450"/>
                          <a:pt x="72" y="1450"/>
                        </a:cubicBezTo>
                        <a:cubicBezTo>
                          <a:pt x="108" y="1450"/>
                          <a:pt x="144" y="1423"/>
                          <a:pt x="144" y="1369"/>
                        </a:cubicBezTo>
                        <a:cubicBezTo>
                          <a:pt x="168" y="951"/>
                          <a:pt x="383" y="533"/>
                          <a:pt x="825" y="413"/>
                        </a:cubicBezTo>
                        <a:cubicBezTo>
                          <a:pt x="893" y="393"/>
                          <a:pt x="961" y="384"/>
                          <a:pt x="1027" y="384"/>
                        </a:cubicBezTo>
                        <a:cubicBezTo>
                          <a:pt x="1409" y="384"/>
                          <a:pt x="1749" y="687"/>
                          <a:pt x="1770" y="1094"/>
                        </a:cubicBezTo>
                        <a:cubicBezTo>
                          <a:pt x="1770" y="1153"/>
                          <a:pt x="1812" y="1183"/>
                          <a:pt x="1855" y="1183"/>
                        </a:cubicBezTo>
                        <a:cubicBezTo>
                          <a:pt x="1890" y="1183"/>
                          <a:pt x="1926" y="1162"/>
                          <a:pt x="1937" y="1118"/>
                        </a:cubicBezTo>
                        <a:cubicBezTo>
                          <a:pt x="2087" y="547"/>
                          <a:pt x="2570" y="261"/>
                          <a:pt x="3052" y="261"/>
                        </a:cubicBezTo>
                        <a:cubicBezTo>
                          <a:pt x="3529" y="261"/>
                          <a:pt x="4006" y="542"/>
                          <a:pt x="4160" y="1106"/>
                        </a:cubicBezTo>
                        <a:cubicBezTo>
                          <a:pt x="4174" y="1147"/>
                          <a:pt x="4215" y="1168"/>
                          <a:pt x="4254" y="1168"/>
                        </a:cubicBezTo>
                        <a:cubicBezTo>
                          <a:pt x="4283" y="1168"/>
                          <a:pt x="4312" y="1156"/>
                          <a:pt x="4328" y="1130"/>
                        </a:cubicBezTo>
                        <a:cubicBezTo>
                          <a:pt x="4549" y="694"/>
                          <a:pt x="4949" y="478"/>
                          <a:pt x="5344" y="478"/>
                        </a:cubicBezTo>
                        <a:cubicBezTo>
                          <a:pt x="5782" y="478"/>
                          <a:pt x="6214" y="745"/>
                          <a:pt x="6384" y="1274"/>
                        </a:cubicBezTo>
                        <a:cubicBezTo>
                          <a:pt x="6402" y="1316"/>
                          <a:pt x="6438" y="1336"/>
                          <a:pt x="6473" y="1336"/>
                        </a:cubicBezTo>
                        <a:cubicBezTo>
                          <a:pt x="6509" y="1336"/>
                          <a:pt x="6545" y="1316"/>
                          <a:pt x="6563" y="1274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8"/>
                        </a:cubicBezTo>
                        <a:cubicBezTo>
                          <a:pt x="8673" y="1088"/>
                          <a:pt x="8700" y="1103"/>
                          <a:pt x="8727" y="1103"/>
                        </a:cubicBezTo>
                        <a:cubicBezTo>
                          <a:pt x="8754" y="1103"/>
                          <a:pt x="8781" y="1088"/>
                          <a:pt x="8798" y="1058"/>
                        </a:cubicBezTo>
                        <a:cubicBezTo>
                          <a:pt x="9027" y="590"/>
                          <a:pt x="9467" y="365"/>
                          <a:pt x="9905" y="365"/>
                        </a:cubicBezTo>
                        <a:cubicBezTo>
                          <a:pt x="10428" y="365"/>
                          <a:pt x="10949" y="686"/>
                          <a:pt x="11105" y="1298"/>
                        </a:cubicBezTo>
                        <a:cubicBezTo>
                          <a:pt x="11118" y="1336"/>
                          <a:pt x="11152" y="1358"/>
                          <a:pt x="11187" y="1358"/>
                        </a:cubicBezTo>
                        <a:cubicBezTo>
                          <a:pt x="11215" y="1358"/>
                          <a:pt x="11244" y="1342"/>
                          <a:pt x="11261" y="1310"/>
                        </a:cubicBezTo>
                        <a:cubicBezTo>
                          <a:pt x="11503" y="817"/>
                          <a:pt x="12052" y="432"/>
                          <a:pt x="12555" y="432"/>
                        </a:cubicBezTo>
                        <a:cubicBezTo>
                          <a:pt x="12894" y="432"/>
                          <a:pt x="13213" y="608"/>
                          <a:pt x="13401" y="1047"/>
                        </a:cubicBezTo>
                        <a:cubicBezTo>
                          <a:pt x="13415" y="1075"/>
                          <a:pt x="13440" y="1086"/>
                          <a:pt x="13467" y="1086"/>
                        </a:cubicBezTo>
                        <a:cubicBezTo>
                          <a:pt x="13508" y="1086"/>
                          <a:pt x="13553" y="1059"/>
                          <a:pt x="13568" y="1023"/>
                        </a:cubicBezTo>
                        <a:cubicBezTo>
                          <a:pt x="13717" y="470"/>
                          <a:pt x="14181" y="195"/>
                          <a:pt x="14645" y="195"/>
                        </a:cubicBezTo>
                        <a:cubicBezTo>
                          <a:pt x="15114" y="195"/>
                          <a:pt x="15581" y="476"/>
                          <a:pt x="15720" y="1035"/>
                        </a:cubicBezTo>
                        <a:cubicBezTo>
                          <a:pt x="15732" y="1076"/>
                          <a:pt x="15767" y="1097"/>
                          <a:pt x="15805" y="1097"/>
                        </a:cubicBezTo>
                        <a:cubicBezTo>
                          <a:pt x="15842" y="1097"/>
                          <a:pt x="15881" y="1076"/>
                          <a:pt x="15899" y="1035"/>
                        </a:cubicBezTo>
                        <a:cubicBezTo>
                          <a:pt x="16067" y="541"/>
                          <a:pt x="16497" y="299"/>
                          <a:pt x="16929" y="299"/>
                        </a:cubicBezTo>
                        <a:cubicBezTo>
                          <a:pt x="17385" y="299"/>
                          <a:pt x="17843" y="571"/>
                          <a:pt x="17991" y="1106"/>
                        </a:cubicBezTo>
                        <a:cubicBezTo>
                          <a:pt x="18004" y="1147"/>
                          <a:pt x="18041" y="1168"/>
                          <a:pt x="18077" y="1168"/>
                        </a:cubicBezTo>
                        <a:cubicBezTo>
                          <a:pt x="18104" y="1168"/>
                          <a:pt x="18131" y="1156"/>
                          <a:pt x="18146" y="1130"/>
                        </a:cubicBezTo>
                        <a:cubicBezTo>
                          <a:pt x="18352" y="680"/>
                          <a:pt x="18763" y="466"/>
                          <a:pt x="19171" y="466"/>
                        </a:cubicBezTo>
                        <a:cubicBezTo>
                          <a:pt x="19662" y="466"/>
                          <a:pt x="20150" y="776"/>
                          <a:pt x="20274" y="1357"/>
                        </a:cubicBezTo>
                        <a:cubicBezTo>
                          <a:pt x="20288" y="1403"/>
                          <a:pt x="20322" y="1422"/>
                          <a:pt x="20358" y="1422"/>
                        </a:cubicBezTo>
                        <a:cubicBezTo>
                          <a:pt x="20415" y="1422"/>
                          <a:pt x="20475" y="1371"/>
                          <a:pt x="20453" y="1298"/>
                        </a:cubicBezTo>
                        <a:cubicBezTo>
                          <a:pt x="20307" y="643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8"/>
                          <a:pt x="18098" y="867"/>
                        </a:cubicBezTo>
                        <a:cubicBezTo>
                          <a:pt x="17881" y="357"/>
                          <a:pt x="17408" y="97"/>
                          <a:pt x="16933" y="97"/>
                        </a:cubicBezTo>
                        <a:cubicBezTo>
                          <a:pt x="16495" y="97"/>
                          <a:pt x="16056" y="318"/>
                          <a:pt x="15815" y="772"/>
                        </a:cubicBezTo>
                        <a:cubicBezTo>
                          <a:pt x="15588" y="258"/>
                          <a:pt x="15113" y="1"/>
                          <a:pt x="14638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9" name="Google Shape;109;p4"/>
                  <p:cNvSpPr/>
                  <p:nvPr/>
                </p:nvSpPr>
                <p:spPr>
                  <a:xfrm>
                    <a:off x="4979623" y="3205700"/>
                    <a:ext cx="4386615" cy="3089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42" extrusionOk="0">
                        <a:moveTo>
                          <a:pt x="14638" y="1"/>
                        </a:moveTo>
                        <a:cubicBezTo>
                          <a:pt x="14163" y="1"/>
                          <a:pt x="13687" y="258"/>
                          <a:pt x="13460" y="772"/>
                        </a:cubicBezTo>
                        <a:cubicBezTo>
                          <a:pt x="13242" y="399"/>
                          <a:pt x="12914" y="244"/>
                          <a:pt x="12567" y="244"/>
                        </a:cubicBezTo>
                        <a:cubicBezTo>
                          <a:pt x="12058" y="244"/>
                          <a:pt x="11507" y="578"/>
                          <a:pt x="11201" y="1047"/>
                        </a:cubicBezTo>
                        <a:cubicBezTo>
                          <a:pt x="10962" y="485"/>
                          <a:pt x="10434" y="192"/>
                          <a:pt x="9904" y="192"/>
                        </a:cubicBezTo>
                        <a:cubicBezTo>
                          <a:pt x="9453" y="192"/>
                          <a:pt x="9001" y="404"/>
                          <a:pt x="8727" y="843"/>
                        </a:cubicBezTo>
                        <a:cubicBezTo>
                          <a:pt x="8458" y="482"/>
                          <a:pt x="8059" y="306"/>
                          <a:pt x="7662" y="306"/>
                        </a:cubicBezTo>
                        <a:cubicBezTo>
                          <a:pt x="7194" y="306"/>
                          <a:pt x="6731" y="550"/>
                          <a:pt x="6491" y="1023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9"/>
                          <a:pt x="3547" y="79"/>
                          <a:pt x="3053" y="79"/>
                        </a:cubicBezTo>
                        <a:cubicBezTo>
                          <a:pt x="2590" y="79"/>
                          <a:pt x="2126" y="316"/>
                          <a:pt x="1877" y="796"/>
                        </a:cubicBezTo>
                        <a:cubicBezTo>
                          <a:pt x="1743" y="437"/>
                          <a:pt x="1399" y="195"/>
                          <a:pt x="1012" y="195"/>
                        </a:cubicBezTo>
                        <a:cubicBezTo>
                          <a:pt x="986" y="195"/>
                          <a:pt x="960" y="196"/>
                          <a:pt x="933" y="198"/>
                        </a:cubicBezTo>
                        <a:cubicBezTo>
                          <a:pt x="335" y="258"/>
                          <a:pt x="13" y="832"/>
                          <a:pt x="1" y="1369"/>
                        </a:cubicBezTo>
                        <a:cubicBezTo>
                          <a:pt x="1" y="1417"/>
                          <a:pt x="36" y="1441"/>
                          <a:pt x="72" y="1441"/>
                        </a:cubicBezTo>
                        <a:cubicBezTo>
                          <a:pt x="108" y="1441"/>
                          <a:pt x="144" y="1417"/>
                          <a:pt x="144" y="1369"/>
                        </a:cubicBezTo>
                        <a:cubicBezTo>
                          <a:pt x="168" y="939"/>
                          <a:pt x="383" y="533"/>
                          <a:pt x="825" y="413"/>
                        </a:cubicBezTo>
                        <a:cubicBezTo>
                          <a:pt x="893" y="394"/>
                          <a:pt x="961" y="384"/>
                          <a:pt x="1027" y="384"/>
                        </a:cubicBezTo>
                        <a:cubicBezTo>
                          <a:pt x="1409" y="384"/>
                          <a:pt x="1749" y="687"/>
                          <a:pt x="1770" y="1095"/>
                        </a:cubicBezTo>
                        <a:cubicBezTo>
                          <a:pt x="1770" y="1148"/>
                          <a:pt x="1815" y="1179"/>
                          <a:pt x="1859" y="1179"/>
                        </a:cubicBezTo>
                        <a:cubicBezTo>
                          <a:pt x="1893" y="1179"/>
                          <a:pt x="1927" y="1160"/>
                          <a:pt x="1937" y="1118"/>
                        </a:cubicBezTo>
                        <a:cubicBezTo>
                          <a:pt x="2087" y="548"/>
                          <a:pt x="2570" y="261"/>
                          <a:pt x="3052" y="261"/>
                        </a:cubicBezTo>
                        <a:cubicBezTo>
                          <a:pt x="3529" y="261"/>
                          <a:pt x="4006" y="542"/>
                          <a:pt x="4160" y="1106"/>
                        </a:cubicBezTo>
                        <a:cubicBezTo>
                          <a:pt x="4173" y="1145"/>
                          <a:pt x="4211" y="1167"/>
                          <a:pt x="4248" y="1167"/>
                        </a:cubicBezTo>
                        <a:cubicBezTo>
                          <a:pt x="4280" y="1167"/>
                          <a:pt x="4311" y="1151"/>
                          <a:pt x="4328" y="1118"/>
                        </a:cubicBezTo>
                        <a:cubicBezTo>
                          <a:pt x="4547" y="685"/>
                          <a:pt x="4944" y="472"/>
                          <a:pt x="5336" y="472"/>
                        </a:cubicBezTo>
                        <a:cubicBezTo>
                          <a:pt x="5777" y="472"/>
                          <a:pt x="6213" y="742"/>
                          <a:pt x="6384" y="1274"/>
                        </a:cubicBezTo>
                        <a:cubicBezTo>
                          <a:pt x="6402" y="1316"/>
                          <a:pt x="6438" y="1337"/>
                          <a:pt x="6473" y="1337"/>
                        </a:cubicBezTo>
                        <a:cubicBezTo>
                          <a:pt x="6509" y="1337"/>
                          <a:pt x="6545" y="1316"/>
                          <a:pt x="6563" y="1274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9"/>
                        </a:cubicBezTo>
                        <a:cubicBezTo>
                          <a:pt x="8673" y="1083"/>
                          <a:pt x="8700" y="1095"/>
                          <a:pt x="8727" y="1095"/>
                        </a:cubicBezTo>
                        <a:cubicBezTo>
                          <a:pt x="8754" y="1095"/>
                          <a:pt x="8781" y="1083"/>
                          <a:pt x="8798" y="1059"/>
                        </a:cubicBezTo>
                        <a:cubicBezTo>
                          <a:pt x="9026" y="598"/>
                          <a:pt x="9458" y="378"/>
                          <a:pt x="9890" y="378"/>
                        </a:cubicBezTo>
                        <a:cubicBezTo>
                          <a:pt x="10410" y="378"/>
                          <a:pt x="10930" y="697"/>
                          <a:pt x="11094" y="1298"/>
                        </a:cubicBezTo>
                        <a:cubicBezTo>
                          <a:pt x="11106" y="1337"/>
                          <a:pt x="11140" y="1358"/>
                          <a:pt x="11175" y="1358"/>
                        </a:cubicBezTo>
                        <a:cubicBezTo>
                          <a:pt x="11203" y="1358"/>
                          <a:pt x="11232" y="1343"/>
                          <a:pt x="11249" y="1310"/>
                        </a:cubicBezTo>
                        <a:cubicBezTo>
                          <a:pt x="11491" y="818"/>
                          <a:pt x="12040" y="432"/>
                          <a:pt x="12543" y="432"/>
                        </a:cubicBezTo>
                        <a:cubicBezTo>
                          <a:pt x="12882" y="432"/>
                          <a:pt x="13201" y="608"/>
                          <a:pt x="13389" y="1047"/>
                        </a:cubicBezTo>
                        <a:cubicBezTo>
                          <a:pt x="13403" y="1075"/>
                          <a:pt x="13428" y="1086"/>
                          <a:pt x="13455" y="1086"/>
                        </a:cubicBezTo>
                        <a:cubicBezTo>
                          <a:pt x="13496" y="1086"/>
                          <a:pt x="13541" y="1059"/>
                          <a:pt x="13556" y="1023"/>
                        </a:cubicBezTo>
                        <a:cubicBezTo>
                          <a:pt x="13699" y="464"/>
                          <a:pt x="14164" y="186"/>
                          <a:pt x="14629" y="186"/>
                        </a:cubicBezTo>
                        <a:cubicBezTo>
                          <a:pt x="15099" y="186"/>
                          <a:pt x="15569" y="470"/>
                          <a:pt x="15708" y="1035"/>
                        </a:cubicBezTo>
                        <a:cubicBezTo>
                          <a:pt x="15726" y="1077"/>
                          <a:pt x="15761" y="1097"/>
                          <a:pt x="15797" y="1097"/>
                        </a:cubicBezTo>
                        <a:cubicBezTo>
                          <a:pt x="15833" y="1097"/>
                          <a:pt x="15869" y="1077"/>
                          <a:pt x="15887" y="1035"/>
                        </a:cubicBezTo>
                        <a:cubicBezTo>
                          <a:pt x="16055" y="541"/>
                          <a:pt x="16486" y="299"/>
                          <a:pt x="16917" y="299"/>
                        </a:cubicBezTo>
                        <a:cubicBezTo>
                          <a:pt x="17373" y="299"/>
                          <a:pt x="17831" y="571"/>
                          <a:pt x="17979" y="1106"/>
                        </a:cubicBezTo>
                        <a:cubicBezTo>
                          <a:pt x="17992" y="1147"/>
                          <a:pt x="18029" y="1169"/>
                          <a:pt x="18065" y="1169"/>
                        </a:cubicBezTo>
                        <a:cubicBezTo>
                          <a:pt x="18092" y="1169"/>
                          <a:pt x="18119" y="1156"/>
                          <a:pt x="18134" y="1130"/>
                        </a:cubicBezTo>
                        <a:cubicBezTo>
                          <a:pt x="18340" y="680"/>
                          <a:pt x="18751" y="466"/>
                          <a:pt x="19159" y="466"/>
                        </a:cubicBezTo>
                        <a:cubicBezTo>
                          <a:pt x="19650" y="466"/>
                          <a:pt x="20138" y="776"/>
                          <a:pt x="20262" y="1357"/>
                        </a:cubicBezTo>
                        <a:cubicBezTo>
                          <a:pt x="20276" y="1405"/>
                          <a:pt x="20315" y="1426"/>
                          <a:pt x="20354" y="1426"/>
                        </a:cubicBezTo>
                        <a:cubicBezTo>
                          <a:pt x="20414" y="1426"/>
                          <a:pt x="20475" y="1377"/>
                          <a:pt x="20453" y="1298"/>
                        </a:cubicBezTo>
                        <a:cubicBezTo>
                          <a:pt x="20307" y="644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8"/>
                          <a:pt x="18098" y="867"/>
                        </a:cubicBezTo>
                        <a:cubicBezTo>
                          <a:pt x="17881" y="358"/>
                          <a:pt x="17408" y="97"/>
                          <a:pt x="16933" y="97"/>
                        </a:cubicBezTo>
                        <a:cubicBezTo>
                          <a:pt x="16495" y="97"/>
                          <a:pt x="16056" y="319"/>
                          <a:pt x="15815" y="772"/>
                        </a:cubicBezTo>
                        <a:cubicBezTo>
                          <a:pt x="15588" y="258"/>
                          <a:pt x="15113" y="1"/>
                          <a:pt x="14638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0" name="Google Shape;110;p4"/>
                  <p:cNvSpPr/>
                  <p:nvPr/>
                </p:nvSpPr>
                <p:spPr>
                  <a:xfrm>
                    <a:off x="4977052" y="3746027"/>
                    <a:ext cx="4389186" cy="3108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7" h="1451" extrusionOk="0">
                        <a:moveTo>
                          <a:pt x="14650" y="1"/>
                        </a:moveTo>
                        <a:cubicBezTo>
                          <a:pt x="14175" y="1"/>
                          <a:pt x="13699" y="258"/>
                          <a:pt x="13472" y="772"/>
                        </a:cubicBezTo>
                        <a:cubicBezTo>
                          <a:pt x="13249" y="399"/>
                          <a:pt x="12919" y="244"/>
                          <a:pt x="12570" y="244"/>
                        </a:cubicBezTo>
                        <a:cubicBezTo>
                          <a:pt x="12060" y="244"/>
                          <a:pt x="11512" y="578"/>
                          <a:pt x="11213" y="1047"/>
                        </a:cubicBezTo>
                        <a:cubicBezTo>
                          <a:pt x="10975" y="488"/>
                          <a:pt x="10451" y="198"/>
                          <a:pt x="9925" y="198"/>
                        </a:cubicBezTo>
                        <a:cubicBezTo>
                          <a:pt x="9471" y="198"/>
                          <a:pt x="9015" y="413"/>
                          <a:pt x="8739" y="856"/>
                        </a:cubicBezTo>
                        <a:cubicBezTo>
                          <a:pt x="8469" y="493"/>
                          <a:pt x="8068" y="317"/>
                          <a:pt x="7669" y="317"/>
                        </a:cubicBezTo>
                        <a:cubicBezTo>
                          <a:pt x="7201" y="317"/>
                          <a:pt x="6737" y="558"/>
                          <a:pt x="6491" y="1023"/>
                        </a:cubicBezTo>
                        <a:cubicBezTo>
                          <a:pt x="6262" y="545"/>
                          <a:pt x="5802" y="298"/>
                          <a:pt x="5341" y="298"/>
                        </a:cubicBezTo>
                        <a:cubicBezTo>
                          <a:pt x="4937" y="298"/>
                          <a:pt x="4531" y="489"/>
                          <a:pt x="4280" y="880"/>
                        </a:cubicBezTo>
                        <a:cubicBezTo>
                          <a:pt x="4052" y="349"/>
                          <a:pt x="3556" y="79"/>
                          <a:pt x="3060" y="79"/>
                        </a:cubicBezTo>
                        <a:cubicBezTo>
                          <a:pt x="2596" y="79"/>
                          <a:pt x="2132" y="316"/>
                          <a:pt x="1889" y="796"/>
                        </a:cubicBezTo>
                        <a:cubicBezTo>
                          <a:pt x="1744" y="438"/>
                          <a:pt x="1399" y="195"/>
                          <a:pt x="1022" y="195"/>
                        </a:cubicBezTo>
                        <a:cubicBezTo>
                          <a:pt x="997" y="195"/>
                          <a:pt x="971" y="196"/>
                          <a:pt x="945" y="198"/>
                        </a:cubicBezTo>
                        <a:cubicBezTo>
                          <a:pt x="347" y="258"/>
                          <a:pt x="13" y="832"/>
                          <a:pt x="1" y="1370"/>
                        </a:cubicBezTo>
                        <a:cubicBezTo>
                          <a:pt x="1" y="1423"/>
                          <a:pt x="40" y="1450"/>
                          <a:pt x="78" y="1450"/>
                        </a:cubicBezTo>
                        <a:cubicBezTo>
                          <a:pt x="117" y="1450"/>
                          <a:pt x="156" y="1423"/>
                          <a:pt x="156" y="1370"/>
                        </a:cubicBezTo>
                        <a:cubicBezTo>
                          <a:pt x="168" y="951"/>
                          <a:pt x="395" y="533"/>
                          <a:pt x="825" y="413"/>
                        </a:cubicBezTo>
                        <a:cubicBezTo>
                          <a:pt x="895" y="394"/>
                          <a:pt x="964" y="385"/>
                          <a:pt x="1032" y="385"/>
                        </a:cubicBezTo>
                        <a:cubicBezTo>
                          <a:pt x="1420" y="385"/>
                          <a:pt x="1760" y="688"/>
                          <a:pt x="1770" y="1095"/>
                        </a:cubicBezTo>
                        <a:cubicBezTo>
                          <a:pt x="1770" y="1153"/>
                          <a:pt x="1816" y="1183"/>
                          <a:pt x="1862" y="1183"/>
                        </a:cubicBezTo>
                        <a:cubicBezTo>
                          <a:pt x="1900" y="1183"/>
                          <a:pt x="1938" y="1162"/>
                          <a:pt x="1949" y="1119"/>
                        </a:cubicBezTo>
                        <a:cubicBezTo>
                          <a:pt x="2099" y="548"/>
                          <a:pt x="2582" y="261"/>
                          <a:pt x="3064" y="261"/>
                        </a:cubicBezTo>
                        <a:cubicBezTo>
                          <a:pt x="3541" y="261"/>
                          <a:pt x="4018" y="542"/>
                          <a:pt x="4172" y="1107"/>
                        </a:cubicBezTo>
                        <a:cubicBezTo>
                          <a:pt x="4185" y="1145"/>
                          <a:pt x="4219" y="1167"/>
                          <a:pt x="4253" y="1167"/>
                        </a:cubicBezTo>
                        <a:cubicBezTo>
                          <a:pt x="4282" y="1167"/>
                          <a:pt x="4311" y="1151"/>
                          <a:pt x="4328" y="1119"/>
                        </a:cubicBezTo>
                        <a:cubicBezTo>
                          <a:pt x="4553" y="686"/>
                          <a:pt x="4950" y="472"/>
                          <a:pt x="5342" y="472"/>
                        </a:cubicBezTo>
                        <a:cubicBezTo>
                          <a:pt x="5783" y="472"/>
                          <a:pt x="6219" y="742"/>
                          <a:pt x="6396" y="1274"/>
                        </a:cubicBezTo>
                        <a:cubicBezTo>
                          <a:pt x="6408" y="1316"/>
                          <a:pt x="6444" y="1337"/>
                          <a:pt x="6480" y="1337"/>
                        </a:cubicBezTo>
                        <a:cubicBezTo>
                          <a:pt x="6515" y="1337"/>
                          <a:pt x="6551" y="1316"/>
                          <a:pt x="6563" y="1274"/>
                        </a:cubicBezTo>
                        <a:cubicBezTo>
                          <a:pt x="6740" y="763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6"/>
                          <a:pt x="8655" y="1059"/>
                        </a:cubicBezTo>
                        <a:cubicBezTo>
                          <a:pt x="8673" y="1089"/>
                          <a:pt x="8703" y="1104"/>
                          <a:pt x="8733" y="1104"/>
                        </a:cubicBezTo>
                        <a:cubicBezTo>
                          <a:pt x="8763" y="1104"/>
                          <a:pt x="8793" y="1089"/>
                          <a:pt x="8810" y="1059"/>
                        </a:cubicBezTo>
                        <a:cubicBezTo>
                          <a:pt x="9038" y="598"/>
                          <a:pt x="9470" y="378"/>
                          <a:pt x="9901" y="378"/>
                        </a:cubicBezTo>
                        <a:cubicBezTo>
                          <a:pt x="10420" y="378"/>
                          <a:pt x="10937" y="697"/>
                          <a:pt x="11094" y="1298"/>
                        </a:cubicBezTo>
                        <a:cubicBezTo>
                          <a:pt x="11107" y="1337"/>
                          <a:pt x="11140" y="1358"/>
                          <a:pt x="11177" y="1358"/>
                        </a:cubicBezTo>
                        <a:cubicBezTo>
                          <a:pt x="11207" y="1358"/>
                          <a:pt x="11239" y="1343"/>
                          <a:pt x="11261" y="1310"/>
                        </a:cubicBezTo>
                        <a:cubicBezTo>
                          <a:pt x="11496" y="818"/>
                          <a:pt x="12042" y="432"/>
                          <a:pt x="12544" y="432"/>
                        </a:cubicBezTo>
                        <a:cubicBezTo>
                          <a:pt x="12882" y="432"/>
                          <a:pt x="13201" y="608"/>
                          <a:pt x="13389" y="1047"/>
                        </a:cubicBezTo>
                        <a:cubicBezTo>
                          <a:pt x="13404" y="1077"/>
                          <a:pt x="13433" y="1090"/>
                          <a:pt x="13464" y="1090"/>
                        </a:cubicBezTo>
                        <a:cubicBezTo>
                          <a:pt x="13506" y="1090"/>
                          <a:pt x="13549" y="1065"/>
                          <a:pt x="13556" y="1023"/>
                        </a:cubicBezTo>
                        <a:cubicBezTo>
                          <a:pt x="13705" y="464"/>
                          <a:pt x="14173" y="186"/>
                          <a:pt x="14639" y="186"/>
                        </a:cubicBezTo>
                        <a:cubicBezTo>
                          <a:pt x="15111" y="186"/>
                          <a:pt x="15581" y="470"/>
                          <a:pt x="15720" y="1035"/>
                        </a:cubicBezTo>
                        <a:cubicBezTo>
                          <a:pt x="15732" y="1077"/>
                          <a:pt x="15767" y="1098"/>
                          <a:pt x="15803" y="1098"/>
                        </a:cubicBezTo>
                        <a:cubicBezTo>
                          <a:pt x="15839" y="1098"/>
                          <a:pt x="15875" y="1077"/>
                          <a:pt x="15887" y="1035"/>
                        </a:cubicBezTo>
                        <a:cubicBezTo>
                          <a:pt x="16061" y="542"/>
                          <a:pt x="16494" y="299"/>
                          <a:pt x="16926" y="299"/>
                        </a:cubicBezTo>
                        <a:cubicBezTo>
                          <a:pt x="17383" y="299"/>
                          <a:pt x="17837" y="572"/>
                          <a:pt x="17979" y="1107"/>
                        </a:cubicBezTo>
                        <a:cubicBezTo>
                          <a:pt x="17993" y="1148"/>
                          <a:pt x="18031" y="1174"/>
                          <a:pt x="18070" y="1174"/>
                        </a:cubicBezTo>
                        <a:cubicBezTo>
                          <a:pt x="18098" y="1174"/>
                          <a:pt x="18126" y="1161"/>
                          <a:pt x="18146" y="1131"/>
                        </a:cubicBezTo>
                        <a:cubicBezTo>
                          <a:pt x="18347" y="680"/>
                          <a:pt x="18754" y="466"/>
                          <a:pt x="19161" y="466"/>
                        </a:cubicBezTo>
                        <a:cubicBezTo>
                          <a:pt x="19650" y="466"/>
                          <a:pt x="20138" y="777"/>
                          <a:pt x="20262" y="1358"/>
                        </a:cubicBezTo>
                        <a:cubicBezTo>
                          <a:pt x="20281" y="1409"/>
                          <a:pt x="20321" y="1431"/>
                          <a:pt x="20362" y="1431"/>
                        </a:cubicBezTo>
                        <a:cubicBezTo>
                          <a:pt x="20425" y="1431"/>
                          <a:pt x="20487" y="1378"/>
                          <a:pt x="20465" y="1298"/>
                        </a:cubicBezTo>
                        <a:cubicBezTo>
                          <a:pt x="20319" y="643"/>
                          <a:pt x="19754" y="276"/>
                          <a:pt x="19185" y="276"/>
                        </a:cubicBezTo>
                        <a:cubicBezTo>
                          <a:pt x="18778" y="276"/>
                          <a:pt x="18370" y="464"/>
                          <a:pt x="18110" y="868"/>
                        </a:cubicBezTo>
                        <a:cubicBezTo>
                          <a:pt x="17886" y="358"/>
                          <a:pt x="17414" y="97"/>
                          <a:pt x="16941" y="97"/>
                        </a:cubicBezTo>
                        <a:cubicBezTo>
                          <a:pt x="16504" y="97"/>
                          <a:pt x="16068" y="319"/>
                          <a:pt x="15827" y="772"/>
                        </a:cubicBezTo>
                        <a:cubicBezTo>
                          <a:pt x="15600" y="258"/>
                          <a:pt x="15125" y="1"/>
                          <a:pt x="14650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1" name="Google Shape;111;p4"/>
                  <p:cNvSpPr/>
                  <p:nvPr/>
                </p:nvSpPr>
                <p:spPr>
                  <a:xfrm>
                    <a:off x="4979623" y="4288496"/>
                    <a:ext cx="4386615" cy="309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44" extrusionOk="0">
                        <a:moveTo>
                          <a:pt x="14638" y="0"/>
                        </a:moveTo>
                        <a:cubicBezTo>
                          <a:pt x="14163" y="0"/>
                          <a:pt x="13687" y="254"/>
                          <a:pt x="13460" y="762"/>
                        </a:cubicBezTo>
                        <a:cubicBezTo>
                          <a:pt x="13242" y="394"/>
                          <a:pt x="12915" y="240"/>
                          <a:pt x="12568" y="240"/>
                        </a:cubicBezTo>
                        <a:cubicBezTo>
                          <a:pt x="12058" y="240"/>
                          <a:pt x="11507" y="573"/>
                          <a:pt x="11201" y="1049"/>
                        </a:cubicBezTo>
                        <a:cubicBezTo>
                          <a:pt x="10962" y="487"/>
                          <a:pt x="10434" y="194"/>
                          <a:pt x="9904" y="194"/>
                        </a:cubicBezTo>
                        <a:cubicBezTo>
                          <a:pt x="9453" y="194"/>
                          <a:pt x="9001" y="406"/>
                          <a:pt x="8727" y="846"/>
                        </a:cubicBezTo>
                        <a:cubicBezTo>
                          <a:pt x="8458" y="484"/>
                          <a:pt x="8059" y="308"/>
                          <a:pt x="7662" y="308"/>
                        </a:cubicBezTo>
                        <a:cubicBezTo>
                          <a:pt x="7194" y="308"/>
                          <a:pt x="6731" y="553"/>
                          <a:pt x="6491" y="1025"/>
                        </a:cubicBezTo>
                        <a:cubicBezTo>
                          <a:pt x="6261" y="546"/>
                          <a:pt x="5799" y="299"/>
                          <a:pt x="5334" y="299"/>
                        </a:cubicBezTo>
                        <a:cubicBezTo>
                          <a:pt x="4930" y="299"/>
                          <a:pt x="4524" y="486"/>
                          <a:pt x="4268" y="870"/>
                        </a:cubicBezTo>
                        <a:cubicBezTo>
                          <a:pt x="4040" y="347"/>
                          <a:pt x="3550" y="80"/>
                          <a:pt x="3057" y="80"/>
                        </a:cubicBezTo>
                        <a:cubicBezTo>
                          <a:pt x="2593" y="80"/>
                          <a:pt x="2127" y="317"/>
                          <a:pt x="1877" y="798"/>
                        </a:cubicBezTo>
                        <a:cubicBezTo>
                          <a:pt x="1743" y="430"/>
                          <a:pt x="1401" y="197"/>
                          <a:pt x="1016" y="197"/>
                        </a:cubicBezTo>
                        <a:cubicBezTo>
                          <a:pt x="988" y="197"/>
                          <a:pt x="961" y="198"/>
                          <a:pt x="933" y="200"/>
                        </a:cubicBezTo>
                        <a:cubicBezTo>
                          <a:pt x="335" y="248"/>
                          <a:pt x="13" y="822"/>
                          <a:pt x="1" y="1372"/>
                        </a:cubicBezTo>
                        <a:cubicBezTo>
                          <a:pt x="1" y="1420"/>
                          <a:pt x="36" y="1443"/>
                          <a:pt x="72" y="1443"/>
                        </a:cubicBezTo>
                        <a:cubicBezTo>
                          <a:pt x="108" y="1443"/>
                          <a:pt x="144" y="1420"/>
                          <a:pt x="144" y="1372"/>
                        </a:cubicBezTo>
                        <a:cubicBezTo>
                          <a:pt x="168" y="941"/>
                          <a:pt x="383" y="523"/>
                          <a:pt x="825" y="415"/>
                        </a:cubicBezTo>
                        <a:cubicBezTo>
                          <a:pt x="894" y="396"/>
                          <a:pt x="964" y="386"/>
                          <a:pt x="1032" y="386"/>
                        </a:cubicBezTo>
                        <a:cubicBezTo>
                          <a:pt x="1411" y="386"/>
                          <a:pt x="1749" y="681"/>
                          <a:pt x="1770" y="1097"/>
                        </a:cubicBezTo>
                        <a:cubicBezTo>
                          <a:pt x="1770" y="1149"/>
                          <a:pt x="1812" y="1180"/>
                          <a:pt x="1855" y="1180"/>
                        </a:cubicBezTo>
                        <a:cubicBezTo>
                          <a:pt x="1890" y="1180"/>
                          <a:pt x="1926" y="1158"/>
                          <a:pt x="1937" y="1109"/>
                        </a:cubicBezTo>
                        <a:cubicBezTo>
                          <a:pt x="2087" y="538"/>
                          <a:pt x="2570" y="251"/>
                          <a:pt x="3052" y="251"/>
                        </a:cubicBezTo>
                        <a:cubicBezTo>
                          <a:pt x="3529" y="251"/>
                          <a:pt x="4006" y="532"/>
                          <a:pt x="4160" y="1097"/>
                        </a:cubicBezTo>
                        <a:cubicBezTo>
                          <a:pt x="4174" y="1143"/>
                          <a:pt x="4213" y="1168"/>
                          <a:pt x="4252" y="1168"/>
                        </a:cubicBezTo>
                        <a:cubicBezTo>
                          <a:pt x="4282" y="1168"/>
                          <a:pt x="4312" y="1152"/>
                          <a:pt x="4328" y="1121"/>
                        </a:cubicBezTo>
                        <a:cubicBezTo>
                          <a:pt x="4547" y="688"/>
                          <a:pt x="4944" y="474"/>
                          <a:pt x="5336" y="474"/>
                        </a:cubicBezTo>
                        <a:cubicBezTo>
                          <a:pt x="5777" y="474"/>
                          <a:pt x="6213" y="745"/>
                          <a:pt x="6384" y="1276"/>
                        </a:cubicBezTo>
                        <a:cubicBezTo>
                          <a:pt x="6402" y="1312"/>
                          <a:pt x="6438" y="1330"/>
                          <a:pt x="6473" y="1330"/>
                        </a:cubicBezTo>
                        <a:cubicBezTo>
                          <a:pt x="6509" y="1330"/>
                          <a:pt x="6545" y="1312"/>
                          <a:pt x="6563" y="1276"/>
                        </a:cubicBezTo>
                        <a:cubicBezTo>
                          <a:pt x="6740" y="759"/>
                          <a:pt x="7200" y="485"/>
                          <a:pt x="7663" y="485"/>
                        </a:cubicBezTo>
                        <a:cubicBezTo>
                          <a:pt x="8044" y="485"/>
                          <a:pt x="8428" y="672"/>
                          <a:pt x="8655" y="1061"/>
                        </a:cubicBezTo>
                        <a:cubicBezTo>
                          <a:pt x="8673" y="1085"/>
                          <a:pt x="8700" y="1097"/>
                          <a:pt x="8727" y="1097"/>
                        </a:cubicBezTo>
                        <a:cubicBezTo>
                          <a:pt x="8754" y="1097"/>
                          <a:pt x="8781" y="1085"/>
                          <a:pt x="8798" y="1061"/>
                        </a:cubicBezTo>
                        <a:cubicBezTo>
                          <a:pt x="9028" y="597"/>
                          <a:pt x="9463" y="375"/>
                          <a:pt x="9898" y="375"/>
                        </a:cubicBezTo>
                        <a:cubicBezTo>
                          <a:pt x="10415" y="375"/>
                          <a:pt x="10931" y="690"/>
                          <a:pt x="11094" y="1288"/>
                        </a:cubicBezTo>
                        <a:cubicBezTo>
                          <a:pt x="11100" y="1335"/>
                          <a:pt x="11137" y="1359"/>
                          <a:pt x="11174" y="1359"/>
                        </a:cubicBezTo>
                        <a:cubicBezTo>
                          <a:pt x="11203" y="1359"/>
                          <a:pt x="11233" y="1344"/>
                          <a:pt x="11249" y="1312"/>
                        </a:cubicBezTo>
                        <a:cubicBezTo>
                          <a:pt x="11493" y="818"/>
                          <a:pt x="12045" y="426"/>
                          <a:pt x="12549" y="426"/>
                        </a:cubicBezTo>
                        <a:cubicBezTo>
                          <a:pt x="12886" y="426"/>
                          <a:pt x="13202" y="601"/>
                          <a:pt x="13389" y="1037"/>
                        </a:cubicBezTo>
                        <a:cubicBezTo>
                          <a:pt x="13403" y="1071"/>
                          <a:pt x="13430" y="1085"/>
                          <a:pt x="13458" y="1085"/>
                        </a:cubicBezTo>
                        <a:cubicBezTo>
                          <a:pt x="13498" y="1085"/>
                          <a:pt x="13542" y="1056"/>
                          <a:pt x="13556" y="1013"/>
                        </a:cubicBezTo>
                        <a:cubicBezTo>
                          <a:pt x="13698" y="462"/>
                          <a:pt x="14161" y="187"/>
                          <a:pt x="14625" y="187"/>
                        </a:cubicBezTo>
                        <a:cubicBezTo>
                          <a:pt x="15096" y="187"/>
                          <a:pt x="15569" y="471"/>
                          <a:pt x="15708" y="1037"/>
                        </a:cubicBezTo>
                        <a:cubicBezTo>
                          <a:pt x="15726" y="1079"/>
                          <a:pt x="15761" y="1100"/>
                          <a:pt x="15797" y="1100"/>
                        </a:cubicBezTo>
                        <a:cubicBezTo>
                          <a:pt x="15833" y="1100"/>
                          <a:pt x="15869" y="1079"/>
                          <a:pt x="15887" y="1037"/>
                        </a:cubicBezTo>
                        <a:cubicBezTo>
                          <a:pt x="16055" y="544"/>
                          <a:pt x="16486" y="301"/>
                          <a:pt x="16917" y="301"/>
                        </a:cubicBezTo>
                        <a:cubicBezTo>
                          <a:pt x="17373" y="301"/>
                          <a:pt x="17831" y="574"/>
                          <a:pt x="17979" y="1109"/>
                        </a:cubicBezTo>
                        <a:cubicBezTo>
                          <a:pt x="17992" y="1150"/>
                          <a:pt x="18029" y="1171"/>
                          <a:pt x="18065" y="1171"/>
                        </a:cubicBezTo>
                        <a:cubicBezTo>
                          <a:pt x="18092" y="1171"/>
                          <a:pt x="18119" y="1159"/>
                          <a:pt x="18134" y="1133"/>
                        </a:cubicBezTo>
                        <a:cubicBezTo>
                          <a:pt x="18341" y="681"/>
                          <a:pt x="18753" y="467"/>
                          <a:pt x="19162" y="467"/>
                        </a:cubicBezTo>
                        <a:cubicBezTo>
                          <a:pt x="19652" y="467"/>
                          <a:pt x="20138" y="775"/>
                          <a:pt x="20262" y="1348"/>
                        </a:cubicBezTo>
                        <a:cubicBezTo>
                          <a:pt x="20276" y="1400"/>
                          <a:pt x="20315" y="1422"/>
                          <a:pt x="20355" y="1422"/>
                        </a:cubicBezTo>
                        <a:cubicBezTo>
                          <a:pt x="20414" y="1422"/>
                          <a:pt x="20475" y="1372"/>
                          <a:pt x="20453" y="1300"/>
                        </a:cubicBezTo>
                        <a:cubicBezTo>
                          <a:pt x="20307" y="645"/>
                          <a:pt x="19746" y="278"/>
                          <a:pt x="19178" y="278"/>
                        </a:cubicBezTo>
                        <a:cubicBezTo>
                          <a:pt x="18772" y="278"/>
                          <a:pt x="18363" y="466"/>
                          <a:pt x="18098" y="870"/>
                        </a:cubicBezTo>
                        <a:cubicBezTo>
                          <a:pt x="17880" y="358"/>
                          <a:pt x="17404" y="97"/>
                          <a:pt x="16928" y="97"/>
                        </a:cubicBezTo>
                        <a:cubicBezTo>
                          <a:pt x="16492" y="97"/>
                          <a:pt x="16055" y="316"/>
                          <a:pt x="15815" y="762"/>
                        </a:cubicBezTo>
                        <a:cubicBezTo>
                          <a:pt x="15588" y="254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2" name="Google Shape;112;p4"/>
                  <p:cNvSpPr/>
                  <p:nvPr/>
                </p:nvSpPr>
                <p:spPr>
                  <a:xfrm>
                    <a:off x="4979623" y="4829466"/>
                    <a:ext cx="4386615" cy="310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50" extrusionOk="0">
                        <a:moveTo>
                          <a:pt x="14638" y="0"/>
                        </a:moveTo>
                        <a:cubicBezTo>
                          <a:pt x="14163" y="0"/>
                          <a:pt x="13687" y="257"/>
                          <a:pt x="13460" y="771"/>
                        </a:cubicBezTo>
                        <a:cubicBezTo>
                          <a:pt x="13242" y="398"/>
                          <a:pt x="12914" y="243"/>
                          <a:pt x="12567" y="243"/>
                        </a:cubicBezTo>
                        <a:cubicBezTo>
                          <a:pt x="12058" y="243"/>
                          <a:pt x="11507" y="577"/>
                          <a:pt x="11201" y="1046"/>
                        </a:cubicBezTo>
                        <a:cubicBezTo>
                          <a:pt x="10963" y="487"/>
                          <a:pt x="10439" y="198"/>
                          <a:pt x="9913" y="198"/>
                        </a:cubicBezTo>
                        <a:cubicBezTo>
                          <a:pt x="9459" y="198"/>
                          <a:pt x="9003" y="413"/>
                          <a:pt x="8727" y="855"/>
                        </a:cubicBezTo>
                        <a:cubicBezTo>
                          <a:pt x="8457" y="492"/>
                          <a:pt x="8056" y="316"/>
                          <a:pt x="7658" y="316"/>
                        </a:cubicBezTo>
                        <a:cubicBezTo>
                          <a:pt x="7192" y="316"/>
                          <a:pt x="6730" y="558"/>
                          <a:pt x="6491" y="1022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8"/>
                          <a:pt x="3547" y="79"/>
                          <a:pt x="3053" y="79"/>
                        </a:cubicBezTo>
                        <a:cubicBezTo>
                          <a:pt x="2590" y="79"/>
                          <a:pt x="2126" y="315"/>
                          <a:pt x="1877" y="795"/>
                        </a:cubicBezTo>
                        <a:cubicBezTo>
                          <a:pt x="1743" y="437"/>
                          <a:pt x="1399" y="194"/>
                          <a:pt x="1012" y="194"/>
                        </a:cubicBezTo>
                        <a:cubicBezTo>
                          <a:pt x="986" y="194"/>
                          <a:pt x="960" y="195"/>
                          <a:pt x="933" y="198"/>
                        </a:cubicBezTo>
                        <a:cubicBezTo>
                          <a:pt x="335" y="257"/>
                          <a:pt x="13" y="831"/>
                          <a:pt x="1" y="1369"/>
                        </a:cubicBezTo>
                        <a:cubicBezTo>
                          <a:pt x="1" y="1423"/>
                          <a:pt x="36" y="1450"/>
                          <a:pt x="72" y="1450"/>
                        </a:cubicBezTo>
                        <a:cubicBezTo>
                          <a:pt x="108" y="1450"/>
                          <a:pt x="144" y="1423"/>
                          <a:pt x="144" y="1369"/>
                        </a:cubicBezTo>
                        <a:cubicBezTo>
                          <a:pt x="168" y="939"/>
                          <a:pt x="383" y="532"/>
                          <a:pt x="825" y="413"/>
                        </a:cubicBezTo>
                        <a:cubicBezTo>
                          <a:pt x="890" y="396"/>
                          <a:pt x="954" y="388"/>
                          <a:pt x="1018" y="388"/>
                        </a:cubicBezTo>
                        <a:cubicBezTo>
                          <a:pt x="1403" y="388"/>
                          <a:pt x="1749" y="684"/>
                          <a:pt x="1770" y="1094"/>
                        </a:cubicBezTo>
                        <a:cubicBezTo>
                          <a:pt x="1770" y="1153"/>
                          <a:pt x="1812" y="1183"/>
                          <a:pt x="1855" y="1183"/>
                        </a:cubicBezTo>
                        <a:cubicBezTo>
                          <a:pt x="1890" y="1183"/>
                          <a:pt x="1926" y="1162"/>
                          <a:pt x="1937" y="1118"/>
                        </a:cubicBezTo>
                        <a:cubicBezTo>
                          <a:pt x="2087" y="547"/>
                          <a:pt x="2570" y="260"/>
                          <a:pt x="3052" y="260"/>
                        </a:cubicBezTo>
                        <a:cubicBezTo>
                          <a:pt x="3529" y="260"/>
                          <a:pt x="4006" y="541"/>
                          <a:pt x="4160" y="1106"/>
                        </a:cubicBezTo>
                        <a:cubicBezTo>
                          <a:pt x="4174" y="1147"/>
                          <a:pt x="4215" y="1168"/>
                          <a:pt x="4254" y="1168"/>
                        </a:cubicBezTo>
                        <a:cubicBezTo>
                          <a:pt x="4283" y="1168"/>
                          <a:pt x="4312" y="1156"/>
                          <a:pt x="4328" y="1130"/>
                        </a:cubicBezTo>
                        <a:cubicBezTo>
                          <a:pt x="4548" y="690"/>
                          <a:pt x="4947" y="473"/>
                          <a:pt x="5340" y="473"/>
                        </a:cubicBezTo>
                        <a:cubicBezTo>
                          <a:pt x="5780" y="473"/>
                          <a:pt x="6214" y="743"/>
                          <a:pt x="6384" y="1273"/>
                        </a:cubicBezTo>
                        <a:cubicBezTo>
                          <a:pt x="6402" y="1315"/>
                          <a:pt x="6438" y="1336"/>
                          <a:pt x="6473" y="1336"/>
                        </a:cubicBezTo>
                        <a:cubicBezTo>
                          <a:pt x="6509" y="1336"/>
                          <a:pt x="6545" y="1315"/>
                          <a:pt x="6563" y="1273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8"/>
                        </a:cubicBezTo>
                        <a:cubicBezTo>
                          <a:pt x="8673" y="1088"/>
                          <a:pt x="8700" y="1103"/>
                          <a:pt x="8727" y="1103"/>
                        </a:cubicBezTo>
                        <a:cubicBezTo>
                          <a:pt x="8754" y="1103"/>
                          <a:pt x="8781" y="1088"/>
                          <a:pt x="8798" y="1058"/>
                        </a:cubicBezTo>
                        <a:cubicBezTo>
                          <a:pt x="9026" y="597"/>
                          <a:pt x="9458" y="377"/>
                          <a:pt x="9890" y="377"/>
                        </a:cubicBezTo>
                        <a:cubicBezTo>
                          <a:pt x="10410" y="377"/>
                          <a:pt x="10930" y="696"/>
                          <a:pt x="11094" y="1297"/>
                        </a:cubicBezTo>
                        <a:cubicBezTo>
                          <a:pt x="11100" y="1338"/>
                          <a:pt x="11138" y="1359"/>
                          <a:pt x="11176" y="1359"/>
                        </a:cubicBezTo>
                        <a:cubicBezTo>
                          <a:pt x="11205" y="1359"/>
                          <a:pt x="11233" y="1347"/>
                          <a:pt x="11249" y="1321"/>
                        </a:cubicBezTo>
                        <a:cubicBezTo>
                          <a:pt x="11492" y="821"/>
                          <a:pt x="12042" y="432"/>
                          <a:pt x="12545" y="432"/>
                        </a:cubicBezTo>
                        <a:cubicBezTo>
                          <a:pt x="12884" y="432"/>
                          <a:pt x="13201" y="608"/>
                          <a:pt x="13389" y="1046"/>
                        </a:cubicBezTo>
                        <a:cubicBezTo>
                          <a:pt x="13404" y="1076"/>
                          <a:pt x="13431" y="1090"/>
                          <a:pt x="13460" y="1090"/>
                        </a:cubicBezTo>
                        <a:cubicBezTo>
                          <a:pt x="13500" y="1090"/>
                          <a:pt x="13542" y="1064"/>
                          <a:pt x="13556" y="1022"/>
                        </a:cubicBezTo>
                        <a:cubicBezTo>
                          <a:pt x="13699" y="463"/>
                          <a:pt x="14164" y="186"/>
                          <a:pt x="14629" y="186"/>
                        </a:cubicBezTo>
                        <a:cubicBezTo>
                          <a:pt x="15099" y="186"/>
                          <a:pt x="15569" y="469"/>
                          <a:pt x="15708" y="1034"/>
                        </a:cubicBezTo>
                        <a:cubicBezTo>
                          <a:pt x="15726" y="1076"/>
                          <a:pt x="15761" y="1097"/>
                          <a:pt x="15797" y="1097"/>
                        </a:cubicBezTo>
                        <a:cubicBezTo>
                          <a:pt x="15833" y="1097"/>
                          <a:pt x="15869" y="1076"/>
                          <a:pt x="15887" y="1034"/>
                        </a:cubicBezTo>
                        <a:cubicBezTo>
                          <a:pt x="16055" y="541"/>
                          <a:pt x="16486" y="298"/>
                          <a:pt x="16917" y="298"/>
                        </a:cubicBezTo>
                        <a:cubicBezTo>
                          <a:pt x="17373" y="298"/>
                          <a:pt x="17831" y="571"/>
                          <a:pt x="17979" y="1106"/>
                        </a:cubicBezTo>
                        <a:cubicBezTo>
                          <a:pt x="17992" y="1147"/>
                          <a:pt x="18029" y="1168"/>
                          <a:pt x="18065" y="1168"/>
                        </a:cubicBezTo>
                        <a:cubicBezTo>
                          <a:pt x="18092" y="1168"/>
                          <a:pt x="18119" y="1156"/>
                          <a:pt x="18134" y="1130"/>
                        </a:cubicBezTo>
                        <a:cubicBezTo>
                          <a:pt x="18340" y="680"/>
                          <a:pt x="18751" y="466"/>
                          <a:pt x="19159" y="466"/>
                        </a:cubicBezTo>
                        <a:cubicBezTo>
                          <a:pt x="19650" y="466"/>
                          <a:pt x="20138" y="776"/>
                          <a:pt x="20262" y="1357"/>
                        </a:cubicBezTo>
                        <a:cubicBezTo>
                          <a:pt x="20276" y="1404"/>
                          <a:pt x="20315" y="1425"/>
                          <a:pt x="20354" y="1425"/>
                        </a:cubicBezTo>
                        <a:cubicBezTo>
                          <a:pt x="20414" y="1425"/>
                          <a:pt x="20475" y="1377"/>
                          <a:pt x="20453" y="1297"/>
                        </a:cubicBezTo>
                        <a:cubicBezTo>
                          <a:pt x="20307" y="643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7"/>
                          <a:pt x="18098" y="867"/>
                        </a:cubicBezTo>
                        <a:cubicBezTo>
                          <a:pt x="17881" y="357"/>
                          <a:pt x="17408" y="96"/>
                          <a:pt x="16933" y="96"/>
                        </a:cubicBezTo>
                        <a:cubicBezTo>
                          <a:pt x="16495" y="96"/>
                          <a:pt x="16056" y="318"/>
                          <a:pt x="15815" y="771"/>
                        </a:cubicBezTo>
                        <a:cubicBezTo>
                          <a:pt x="15588" y="257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113" name="Google Shape;113;p4"/>
              <p:cNvGrpSpPr/>
              <p:nvPr/>
            </p:nvGrpSpPr>
            <p:grpSpPr>
              <a:xfrm>
                <a:off x="-68504" y="521190"/>
                <a:ext cx="9307261" cy="2931726"/>
                <a:chOff x="-76454" y="2438440"/>
                <a:chExt cx="9307261" cy="2931726"/>
              </a:xfrm>
            </p:grpSpPr>
            <p:grpSp>
              <p:nvGrpSpPr>
                <p:cNvPr id="114" name="Google Shape;114;p4"/>
                <p:cNvGrpSpPr/>
                <p:nvPr/>
              </p:nvGrpSpPr>
              <p:grpSpPr>
                <a:xfrm>
                  <a:off x="6117405" y="2438440"/>
                  <a:ext cx="3113402" cy="2909203"/>
                  <a:chOff x="4977052" y="1038608"/>
                  <a:chExt cx="4389400" cy="4101513"/>
                </a:xfrm>
              </p:grpSpPr>
              <p:sp>
                <p:nvSpPr>
                  <p:cNvPr id="115" name="Google Shape;115;p4"/>
                  <p:cNvSpPr/>
                  <p:nvPr/>
                </p:nvSpPr>
                <p:spPr>
                  <a:xfrm>
                    <a:off x="4977052" y="1038608"/>
                    <a:ext cx="4387686" cy="309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0" h="1444" extrusionOk="0">
                        <a:moveTo>
                          <a:pt x="14650" y="0"/>
                        </a:moveTo>
                        <a:cubicBezTo>
                          <a:pt x="14175" y="0"/>
                          <a:pt x="13699" y="254"/>
                          <a:pt x="13472" y="762"/>
                        </a:cubicBezTo>
                        <a:cubicBezTo>
                          <a:pt x="13250" y="394"/>
                          <a:pt x="12919" y="240"/>
                          <a:pt x="12571" y="240"/>
                        </a:cubicBezTo>
                        <a:cubicBezTo>
                          <a:pt x="12060" y="240"/>
                          <a:pt x="11512" y="573"/>
                          <a:pt x="11213" y="1049"/>
                        </a:cubicBezTo>
                        <a:cubicBezTo>
                          <a:pt x="10974" y="487"/>
                          <a:pt x="10446" y="194"/>
                          <a:pt x="9916" y="194"/>
                        </a:cubicBezTo>
                        <a:cubicBezTo>
                          <a:pt x="9465" y="194"/>
                          <a:pt x="9013" y="406"/>
                          <a:pt x="8739" y="846"/>
                        </a:cubicBezTo>
                        <a:cubicBezTo>
                          <a:pt x="8470" y="484"/>
                          <a:pt x="8071" y="308"/>
                          <a:pt x="7673" y="308"/>
                        </a:cubicBezTo>
                        <a:cubicBezTo>
                          <a:pt x="7204" y="308"/>
                          <a:pt x="6737" y="553"/>
                          <a:pt x="6491" y="1025"/>
                        </a:cubicBezTo>
                        <a:cubicBezTo>
                          <a:pt x="6261" y="546"/>
                          <a:pt x="5799" y="299"/>
                          <a:pt x="5336" y="299"/>
                        </a:cubicBezTo>
                        <a:cubicBezTo>
                          <a:pt x="4933" y="299"/>
                          <a:pt x="4530" y="486"/>
                          <a:pt x="4280" y="870"/>
                        </a:cubicBezTo>
                        <a:cubicBezTo>
                          <a:pt x="4053" y="342"/>
                          <a:pt x="3561" y="76"/>
                          <a:pt x="3069" y="76"/>
                        </a:cubicBezTo>
                        <a:cubicBezTo>
                          <a:pt x="2602" y="76"/>
                          <a:pt x="2134" y="315"/>
                          <a:pt x="1889" y="798"/>
                        </a:cubicBezTo>
                        <a:cubicBezTo>
                          <a:pt x="1744" y="440"/>
                          <a:pt x="1399" y="197"/>
                          <a:pt x="1022" y="197"/>
                        </a:cubicBezTo>
                        <a:cubicBezTo>
                          <a:pt x="997" y="197"/>
                          <a:pt x="971" y="198"/>
                          <a:pt x="945" y="200"/>
                        </a:cubicBezTo>
                        <a:cubicBezTo>
                          <a:pt x="347" y="260"/>
                          <a:pt x="13" y="834"/>
                          <a:pt x="1" y="1372"/>
                        </a:cubicBezTo>
                        <a:cubicBezTo>
                          <a:pt x="1" y="1420"/>
                          <a:pt x="40" y="1443"/>
                          <a:pt x="78" y="1443"/>
                        </a:cubicBezTo>
                        <a:cubicBezTo>
                          <a:pt x="117" y="1443"/>
                          <a:pt x="156" y="1420"/>
                          <a:pt x="156" y="1372"/>
                        </a:cubicBezTo>
                        <a:cubicBezTo>
                          <a:pt x="168" y="941"/>
                          <a:pt x="395" y="523"/>
                          <a:pt x="825" y="415"/>
                        </a:cubicBezTo>
                        <a:cubicBezTo>
                          <a:pt x="895" y="396"/>
                          <a:pt x="964" y="387"/>
                          <a:pt x="1032" y="387"/>
                        </a:cubicBezTo>
                        <a:cubicBezTo>
                          <a:pt x="1420" y="387"/>
                          <a:pt x="1760" y="690"/>
                          <a:pt x="1770" y="1097"/>
                        </a:cubicBezTo>
                        <a:cubicBezTo>
                          <a:pt x="1770" y="1160"/>
                          <a:pt x="1823" y="1193"/>
                          <a:pt x="1874" y="1193"/>
                        </a:cubicBezTo>
                        <a:cubicBezTo>
                          <a:pt x="1921" y="1193"/>
                          <a:pt x="1967" y="1166"/>
                          <a:pt x="1973" y="1109"/>
                        </a:cubicBezTo>
                        <a:cubicBezTo>
                          <a:pt x="2124" y="536"/>
                          <a:pt x="2605" y="250"/>
                          <a:pt x="3086" y="250"/>
                        </a:cubicBezTo>
                        <a:cubicBezTo>
                          <a:pt x="3558" y="250"/>
                          <a:pt x="4030" y="528"/>
                          <a:pt x="4184" y="1085"/>
                        </a:cubicBezTo>
                        <a:cubicBezTo>
                          <a:pt x="4198" y="1132"/>
                          <a:pt x="4237" y="1156"/>
                          <a:pt x="4275" y="1156"/>
                        </a:cubicBezTo>
                        <a:cubicBezTo>
                          <a:pt x="4306" y="1156"/>
                          <a:pt x="4336" y="1141"/>
                          <a:pt x="4352" y="1109"/>
                        </a:cubicBezTo>
                        <a:cubicBezTo>
                          <a:pt x="4571" y="676"/>
                          <a:pt x="4968" y="462"/>
                          <a:pt x="5361" y="462"/>
                        </a:cubicBezTo>
                        <a:cubicBezTo>
                          <a:pt x="5804" y="462"/>
                          <a:pt x="6243" y="733"/>
                          <a:pt x="6420" y="1264"/>
                        </a:cubicBezTo>
                        <a:cubicBezTo>
                          <a:pt x="6432" y="1300"/>
                          <a:pt x="6468" y="1318"/>
                          <a:pt x="6503" y="1318"/>
                        </a:cubicBezTo>
                        <a:cubicBezTo>
                          <a:pt x="6539" y="1318"/>
                          <a:pt x="6575" y="1300"/>
                          <a:pt x="6587" y="1264"/>
                        </a:cubicBezTo>
                        <a:cubicBezTo>
                          <a:pt x="6763" y="748"/>
                          <a:pt x="7222" y="478"/>
                          <a:pt x="7683" y="478"/>
                        </a:cubicBezTo>
                        <a:cubicBezTo>
                          <a:pt x="8066" y="478"/>
                          <a:pt x="8451" y="664"/>
                          <a:pt x="8679" y="1049"/>
                        </a:cubicBezTo>
                        <a:cubicBezTo>
                          <a:pt x="8697" y="1073"/>
                          <a:pt x="8724" y="1085"/>
                          <a:pt x="8751" y="1085"/>
                        </a:cubicBezTo>
                        <a:cubicBezTo>
                          <a:pt x="8778" y="1085"/>
                          <a:pt x="8804" y="1073"/>
                          <a:pt x="8822" y="1049"/>
                        </a:cubicBezTo>
                        <a:cubicBezTo>
                          <a:pt x="9056" y="587"/>
                          <a:pt x="9490" y="367"/>
                          <a:pt x="9922" y="367"/>
                        </a:cubicBezTo>
                        <a:cubicBezTo>
                          <a:pt x="10440" y="367"/>
                          <a:pt x="10955" y="683"/>
                          <a:pt x="11117" y="1276"/>
                        </a:cubicBezTo>
                        <a:cubicBezTo>
                          <a:pt x="11131" y="1318"/>
                          <a:pt x="11174" y="1343"/>
                          <a:pt x="11213" y="1343"/>
                        </a:cubicBezTo>
                        <a:cubicBezTo>
                          <a:pt x="11242" y="1343"/>
                          <a:pt x="11270" y="1330"/>
                          <a:pt x="11285" y="1300"/>
                        </a:cubicBezTo>
                        <a:cubicBezTo>
                          <a:pt x="11521" y="806"/>
                          <a:pt x="12071" y="414"/>
                          <a:pt x="12574" y="414"/>
                        </a:cubicBezTo>
                        <a:cubicBezTo>
                          <a:pt x="12910" y="414"/>
                          <a:pt x="13226" y="589"/>
                          <a:pt x="13413" y="1025"/>
                        </a:cubicBezTo>
                        <a:cubicBezTo>
                          <a:pt x="13428" y="1060"/>
                          <a:pt x="13458" y="1074"/>
                          <a:pt x="13488" y="1074"/>
                        </a:cubicBezTo>
                        <a:cubicBezTo>
                          <a:pt x="13530" y="1074"/>
                          <a:pt x="13573" y="1048"/>
                          <a:pt x="13580" y="1013"/>
                        </a:cubicBezTo>
                        <a:cubicBezTo>
                          <a:pt x="13723" y="454"/>
                          <a:pt x="14191" y="176"/>
                          <a:pt x="14657" y="176"/>
                        </a:cubicBezTo>
                        <a:cubicBezTo>
                          <a:pt x="15129" y="176"/>
                          <a:pt x="15599" y="460"/>
                          <a:pt x="15732" y="1025"/>
                        </a:cubicBezTo>
                        <a:cubicBezTo>
                          <a:pt x="15750" y="1067"/>
                          <a:pt x="15788" y="1088"/>
                          <a:pt x="15826" y="1088"/>
                        </a:cubicBezTo>
                        <a:cubicBezTo>
                          <a:pt x="15863" y="1088"/>
                          <a:pt x="15899" y="1067"/>
                          <a:pt x="15911" y="1025"/>
                        </a:cubicBezTo>
                        <a:cubicBezTo>
                          <a:pt x="16079" y="526"/>
                          <a:pt x="16510" y="280"/>
                          <a:pt x="16941" y="280"/>
                        </a:cubicBezTo>
                        <a:cubicBezTo>
                          <a:pt x="17398" y="280"/>
                          <a:pt x="17855" y="556"/>
                          <a:pt x="18003" y="1097"/>
                        </a:cubicBezTo>
                        <a:cubicBezTo>
                          <a:pt x="18016" y="1138"/>
                          <a:pt x="18053" y="1159"/>
                          <a:pt x="18089" y="1159"/>
                        </a:cubicBezTo>
                        <a:cubicBezTo>
                          <a:pt x="18116" y="1159"/>
                          <a:pt x="18143" y="1147"/>
                          <a:pt x="18158" y="1121"/>
                        </a:cubicBezTo>
                        <a:cubicBezTo>
                          <a:pt x="18364" y="671"/>
                          <a:pt x="18775" y="457"/>
                          <a:pt x="19183" y="457"/>
                        </a:cubicBezTo>
                        <a:cubicBezTo>
                          <a:pt x="19674" y="457"/>
                          <a:pt x="20162" y="767"/>
                          <a:pt x="20286" y="1348"/>
                        </a:cubicBezTo>
                        <a:cubicBezTo>
                          <a:pt x="20300" y="1390"/>
                          <a:pt x="20335" y="1408"/>
                          <a:pt x="20370" y="1408"/>
                        </a:cubicBezTo>
                        <a:cubicBezTo>
                          <a:pt x="20424" y="1408"/>
                          <a:pt x="20480" y="1365"/>
                          <a:pt x="20465" y="1300"/>
                        </a:cubicBezTo>
                        <a:cubicBezTo>
                          <a:pt x="20319" y="640"/>
                          <a:pt x="19757" y="275"/>
                          <a:pt x="19190" y="275"/>
                        </a:cubicBezTo>
                        <a:cubicBezTo>
                          <a:pt x="18782" y="275"/>
                          <a:pt x="18371" y="464"/>
                          <a:pt x="18110" y="870"/>
                        </a:cubicBezTo>
                        <a:cubicBezTo>
                          <a:pt x="17886" y="358"/>
                          <a:pt x="17411" y="97"/>
                          <a:pt x="16936" y="97"/>
                        </a:cubicBezTo>
                        <a:cubicBezTo>
                          <a:pt x="16501" y="97"/>
                          <a:pt x="16067" y="316"/>
                          <a:pt x="15827" y="762"/>
                        </a:cubicBezTo>
                        <a:cubicBezTo>
                          <a:pt x="15600" y="254"/>
                          <a:pt x="15125" y="0"/>
                          <a:pt x="14650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6" name="Google Shape;116;p4"/>
                  <p:cNvSpPr/>
                  <p:nvPr/>
                </p:nvSpPr>
                <p:spPr>
                  <a:xfrm>
                    <a:off x="4979623" y="1579578"/>
                    <a:ext cx="4386615" cy="3112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53" extrusionOk="0">
                        <a:moveTo>
                          <a:pt x="14638" y="0"/>
                        </a:moveTo>
                        <a:cubicBezTo>
                          <a:pt x="14163" y="0"/>
                          <a:pt x="13687" y="257"/>
                          <a:pt x="13460" y="771"/>
                        </a:cubicBezTo>
                        <a:cubicBezTo>
                          <a:pt x="13242" y="398"/>
                          <a:pt x="12914" y="243"/>
                          <a:pt x="12567" y="243"/>
                        </a:cubicBezTo>
                        <a:cubicBezTo>
                          <a:pt x="12058" y="243"/>
                          <a:pt x="11507" y="577"/>
                          <a:pt x="11201" y="1046"/>
                        </a:cubicBezTo>
                        <a:cubicBezTo>
                          <a:pt x="10963" y="487"/>
                          <a:pt x="10439" y="198"/>
                          <a:pt x="9913" y="198"/>
                        </a:cubicBezTo>
                        <a:cubicBezTo>
                          <a:pt x="9459" y="198"/>
                          <a:pt x="9003" y="413"/>
                          <a:pt x="8727" y="855"/>
                        </a:cubicBezTo>
                        <a:cubicBezTo>
                          <a:pt x="8457" y="492"/>
                          <a:pt x="8056" y="316"/>
                          <a:pt x="7658" y="316"/>
                        </a:cubicBezTo>
                        <a:cubicBezTo>
                          <a:pt x="7192" y="316"/>
                          <a:pt x="6730" y="558"/>
                          <a:pt x="6491" y="1022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8"/>
                          <a:pt x="3547" y="79"/>
                          <a:pt x="3053" y="79"/>
                        </a:cubicBezTo>
                        <a:cubicBezTo>
                          <a:pt x="2590" y="79"/>
                          <a:pt x="2126" y="315"/>
                          <a:pt x="1877" y="795"/>
                        </a:cubicBezTo>
                        <a:cubicBezTo>
                          <a:pt x="1740" y="430"/>
                          <a:pt x="1386" y="196"/>
                          <a:pt x="990" y="196"/>
                        </a:cubicBezTo>
                        <a:cubicBezTo>
                          <a:pt x="971" y="196"/>
                          <a:pt x="952" y="196"/>
                          <a:pt x="933" y="198"/>
                        </a:cubicBezTo>
                        <a:cubicBezTo>
                          <a:pt x="335" y="257"/>
                          <a:pt x="13" y="831"/>
                          <a:pt x="1" y="1381"/>
                        </a:cubicBezTo>
                        <a:cubicBezTo>
                          <a:pt x="1" y="1429"/>
                          <a:pt x="36" y="1453"/>
                          <a:pt x="72" y="1453"/>
                        </a:cubicBezTo>
                        <a:cubicBezTo>
                          <a:pt x="108" y="1453"/>
                          <a:pt x="144" y="1429"/>
                          <a:pt x="144" y="1381"/>
                        </a:cubicBezTo>
                        <a:cubicBezTo>
                          <a:pt x="168" y="951"/>
                          <a:pt x="383" y="532"/>
                          <a:pt x="825" y="413"/>
                        </a:cubicBezTo>
                        <a:cubicBezTo>
                          <a:pt x="893" y="393"/>
                          <a:pt x="961" y="384"/>
                          <a:pt x="1027" y="384"/>
                        </a:cubicBezTo>
                        <a:cubicBezTo>
                          <a:pt x="1409" y="384"/>
                          <a:pt x="1749" y="687"/>
                          <a:pt x="1770" y="1094"/>
                        </a:cubicBezTo>
                        <a:cubicBezTo>
                          <a:pt x="1770" y="1154"/>
                          <a:pt x="1814" y="1188"/>
                          <a:pt x="1857" y="1188"/>
                        </a:cubicBezTo>
                        <a:cubicBezTo>
                          <a:pt x="1892" y="1188"/>
                          <a:pt x="1926" y="1166"/>
                          <a:pt x="1937" y="1118"/>
                        </a:cubicBezTo>
                        <a:cubicBezTo>
                          <a:pt x="2087" y="547"/>
                          <a:pt x="2570" y="260"/>
                          <a:pt x="3052" y="260"/>
                        </a:cubicBezTo>
                        <a:cubicBezTo>
                          <a:pt x="3529" y="260"/>
                          <a:pt x="4006" y="541"/>
                          <a:pt x="4160" y="1106"/>
                        </a:cubicBezTo>
                        <a:cubicBezTo>
                          <a:pt x="4174" y="1147"/>
                          <a:pt x="4215" y="1168"/>
                          <a:pt x="4254" y="1168"/>
                        </a:cubicBezTo>
                        <a:cubicBezTo>
                          <a:pt x="4283" y="1168"/>
                          <a:pt x="4312" y="1156"/>
                          <a:pt x="4328" y="1130"/>
                        </a:cubicBezTo>
                        <a:cubicBezTo>
                          <a:pt x="4549" y="694"/>
                          <a:pt x="4949" y="478"/>
                          <a:pt x="5344" y="478"/>
                        </a:cubicBezTo>
                        <a:cubicBezTo>
                          <a:pt x="5782" y="478"/>
                          <a:pt x="6214" y="745"/>
                          <a:pt x="6384" y="1273"/>
                        </a:cubicBezTo>
                        <a:cubicBezTo>
                          <a:pt x="6402" y="1315"/>
                          <a:pt x="6438" y="1336"/>
                          <a:pt x="6473" y="1336"/>
                        </a:cubicBezTo>
                        <a:cubicBezTo>
                          <a:pt x="6509" y="1336"/>
                          <a:pt x="6545" y="1315"/>
                          <a:pt x="6563" y="1273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8"/>
                        </a:cubicBezTo>
                        <a:cubicBezTo>
                          <a:pt x="8673" y="1088"/>
                          <a:pt x="8700" y="1103"/>
                          <a:pt x="8727" y="1103"/>
                        </a:cubicBezTo>
                        <a:cubicBezTo>
                          <a:pt x="8754" y="1103"/>
                          <a:pt x="8781" y="1088"/>
                          <a:pt x="8798" y="1058"/>
                        </a:cubicBezTo>
                        <a:cubicBezTo>
                          <a:pt x="9032" y="602"/>
                          <a:pt x="9466" y="382"/>
                          <a:pt x="9898" y="382"/>
                        </a:cubicBezTo>
                        <a:cubicBezTo>
                          <a:pt x="10416" y="382"/>
                          <a:pt x="10931" y="698"/>
                          <a:pt x="11094" y="1297"/>
                        </a:cubicBezTo>
                        <a:cubicBezTo>
                          <a:pt x="11100" y="1339"/>
                          <a:pt x="11144" y="1364"/>
                          <a:pt x="11183" y="1364"/>
                        </a:cubicBezTo>
                        <a:cubicBezTo>
                          <a:pt x="11212" y="1364"/>
                          <a:pt x="11239" y="1351"/>
                          <a:pt x="11249" y="1321"/>
                        </a:cubicBezTo>
                        <a:cubicBezTo>
                          <a:pt x="11492" y="821"/>
                          <a:pt x="12042" y="432"/>
                          <a:pt x="12545" y="432"/>
                        </a:cubicBezTo>
                        <a:cubicBezTo>
                          <a:pt x="12884" y="432"/>
                          <a:pt x="13201" y="608"/>
                          <a:pt x="13389" y="1046"/>
                        </a:cubicBezTo>
                        <a:cubicBezTo>
                          <a:pt x="13404" y="1076"/>
                          <a:pt x="13431" y="1090"/>
                          <a:pt x="13460" y="1090"/>
                        </a:cubicBezTo>
                        <a:cubicBezTo>
                          <a:pt x="13500" y="1090"/>
                          <a:pt x="13542" y="1064"/>
                          <a:pt x="13556" y="1022"/>
                        </a:cubicBezTo>
                        <a:cubicBezTo>
                          <a:pt x="13705" y="469"/>
                          <a:pt x="14170" y="194"/>
                          <a:pt x="14633" y="194"/>
                        </a:cubicBezTo>
                        <a:cubicBezTo>
                          <a:pt x="15102" y="194"/>
                          <a:pt x="15569" y="475"/>
                          <a:pt x="15708" y="1034"/>
                        </a:cubicBezTo>
                        <a:cubicBezTo>
                          <a:pt x="15726" y="1082"/>
                          <a:pt x="15761" y="1106"/>
                          <a:pt x="15797" y="1106"/>
                        </a:cubicBezTo>
                        <a:cubicBezTo>
                          <a:pt x="15833" y="1106"/>
                          <a:pt x="15869" y="1082"/>
                          <a:pt x="15887" y="1034"/>
                        </a:cubicBezTo>
                        <a:cubicBezTo>
                          <a:pt x="16055" y="541"/>
                          <a:pt x="16486" y="298"/>
                          <a:pt x="16917" y="298"/>
                        </a:cubicBezTo>
                        <a:cubicBezTo>
                          <a:pt x="17373" y="298"/>
                          <a:pt x="17831" y="571"/>
                          <a:pt x="17979" y="1106"/>
                        </a:cubicBezTo>
                        <a:cubicBezTo>
                          <a:pt x="17992" y="1153"/>
                          <a:pt x="18028" y="1177"/>
                          <a:pt x="18063" y="1177"/>
                        </a:cubicBezTo>
                        <a:cubicBezTo>
                          <a:pt x="18091" y="1177"/>
                          <a:pt x="18118" y="1162"/>
                          <a:pt x="18134" y="1130"/>
                        </a:cubicBezTo>
                        <a:cubicBezTo>
                          <a:pt x="18340" y="686"/>
                          <a:pt x="18750" y="475"/>
                          <a:pt x="19157" y="475"/>
                        </a:cubicBezTo>
                        <a:cubicBezTo>
                          <a:pt x="19649" y="475"/>
                          <a:pt x="20138" y="782"/>
                          <a:pt x="20262" y="1357"/>
                        </a:cubicBezTo>
                        <a:cubicBezTo>
                          <a:pt x="20276" y="1409"/>
                          <a:pt x="20314" y="1431"/>
                          <a:pt x="20353" y="1431"/>
                        </a:cubicBezTo>
                        <a:cubicBezTo>
                          <a:pt x="20413" y="1431"/>
                          <a:pt x="20475" y="1377"/>
                          <a:pt x="20453" y="1297"/>
                        </a:cubicBezTo>
                        <a:cubicBezTo>
                          <a:pt x="20307" y="643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7"/>
                          <a:pt x="18098" y="867"/>
                        </a:cubicBezTo>
                        <a:cubicBezTo>
                          <a:pt x="17881" y="358"/>
                          <a:pt x="17410" y="101"/>
                          <a:pt x="16937" y="101"/>
                        </a:cubicBezTo>
                        <a:cubicBezTo>
                          <a:pt x="16498" y="101"/>
                          <a:pt x="16057" y="323"/>
                          <a:pt x="15815" y="771"/>
                        </a:cubicBezTo>
                        <a:cubicBezTo>
                          <a:pt x="15588" y="257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7" name="Google Shape;117;p4"/>
                  <p:cNvSpPr/>
                  <p:nvPr/>
                </p:nvSpPr>
                <p:spPr>
                  <a:xfrm>
                    <a:off x="4979623" y="2121833"/>
                    <a:ext cx="4384901" cy="309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67" h="1444" extrusionOk="0">
                        <a:moveTo>
                          <a:pt x="14638" y="0"/>
                        </a:moveTo>
                        <a:cubicBezTo>
                          <a:pt x="14163" y="0"/>
                          <a:pt x="13687" y="254"/>
                          <a:pt x="13460" y="762"/>
                        </a:cubicBezTo>
                        <a:cubicBezTo>
                          <a:pt x="13242" y="394"/>
                          <a:pt x="12915" y="240"/>
                          <a:pt x="12568" y="240"/>
                        </a:cubicBezTo>
                        <a:cubicBezTo>
                          <a:pt x="12058" y="240"/>
                          <a:pt x="11507" y="573"/>
                          <a:pt x="11201" y="1049"/>
                        </a:cubicBezTo>
                        <a:cubicBezTo>
                          <a:pt x="10962" y="487"/>
                          <a:pt x="10434" y="194"/>
                          <a:pt x="9904" y="194"/>
                        </a:cubicBezTo>
                        <a:cubicBezTo>
                          <a:pt x="9453" y="194"/>
                          <a:pt x="9001" y="407"/>
                          <a:pt x="8727" y="846"/>
                        </a:cubicBezTo>
                        <a:cubicBezTo>
                          <a:pt x="8458" y="484"/>
                          <a:pt x="8059" y="308"/>
                          <a:pt x="7662" y="308"/>
                        </a:cubicBezTo>
                        <a:cubicBezTo>
                          <a:pt x="7194" y="308"/>
                          <a:pt x="6731" y="553"/>
                          <a:pt x="6491" y="1025"/>
                        </a:cubicBezTo>
                        <a:cubicBezTo>
                          <a:pt x="6261" y="546"/>
                          <a:pt x="5799" y="299"/>
                          <a:pt x="5334" y="299"/>
                        </a:cubicBezTo>
                        <a:cubicBezTo>
                          <a:pt x="4930" y="299"/>
                          <a:pt x="4524" y="486"/>
                          <a:pt x="4268" y="870"/>
                        </a:cubicBezTo>
                        <a:cubicBezTo>
                          <a:pt x="4041" y="342"/>
                          <a:pt x="3553" y="76"/>
                          <a:pt x="3061" y="76"/>
                        </a:cubicBezTo>
                        <a:cubicBezTo>
                          <a:pt x="2596" y="76"/>
                          <a:pt x="2128" y="315"/>
                          <a:pt x="1877" y="798"/>
                        </a:cubicBezTo>
                        <a:cubicBezTo>
                          <a:pt x="1743" y="440"/>
                          <a:pt x="1399" y="197"/>
                          <a:pt x="1012" y="197"/>
                        </a:cubicBezTo>
                        <a:cubicBezTo>
                          <a:pt x="986" y="197"/>
                          <a:pt x="960" y="198"/>
                          <a:pt x="933" y="201"/>
                        </a:cubicBezTo>
                        <a:cubicBezTo>
                          <a:pt x="335" y="260"/>
                          <a:pt x="13" y="834"/>
                          <a:pt x="1" y="1372"/>
                        </a:cubicBezTo>
                        <a:cubicBezTo>
                          <a:pt x="1" y="1420"/>
                          <a:pt x="36" y="1444"/>
                          <a:pt x="72" y="1444"/>
                        </a:cubicBezTo>
                        <a:cubicBezTo>
                          <a:pt x="108" y="1444"/>
                          <a:pt x="144" y="1420"/>
                          <a:pt x="144" y="1372"/>
                        </a:cubicBezTo>
                        <a:cubicBezTo>
                          <a:pt x="168" y="942"/>
                          <a:pt x="383" y="523"/>
                          <a:pt x="825" y="416"/>
                        </a:cubicBezTo>
                        <a:cubicBezTo>
                          <a:pt x="893" y="396"/>
                          <a:pt x="961" y="387"/>
                          <a:pt x="1027" y="387"/>
                        </a:cubicBezTo>
                        <a:cubicBezTo>
                          <a:pt x="1409" y="387"/>
                          <a:pt x="1749" y="690"/>
                          <a:pt x="1770" y="1097"/>
                        </a:cubicBezTo>
                        <a:cubicBezTo>
                          <a:pt x="1770" y="1151"/>
                          <a:pt x="1815" y="1182"/>
                          <a:pt x="1859" y="1182"/>
                        </a:cubicBezTo>
                        <a:cubicBezTo>
                          <a:pt x="1893" y="1182"/>
                          <a:pt x="1927" y="1163"/>
                          <a:pt x="1937" y="1121"/>
                        </a:cubicBezTo>
                        <a:cubicBezTo>
                          <a:pt x="2087" y="544"/>
                          <a:pt x="2570" y="257"/>
                          <a:pt x="3052" y="257"/>
                        </a:cubicBezTo>
                        <a:cubicBezTo>
                          <a:pt x="3529" y="257"/>
                          <a:pt x="4006" y="538"/>
                          <a:pt x="4160" y="1097"/>
                        </a:cubicBezTo>
                        <a:cubicBezTo>
                          <a:pt x="4174" y="1144"/>
                          <a:pt x="4213" y="1168"/>
                          <a:pt x="4252" y="1168"/>
                        </a:cubicBezTo>
                        <a:cubicBezTo>
                          <a:pt x="4282" y="1168"/>
                          <a:pt x="4312" y="1153"/>
                          <a:pt x="4328" y="1121"/>
                        </a:cubicBezTo>
                        <a:cubicBezTo>
                          <a:pt x="4547" y="688"/>
                          <a:pt x="4944" y="475"/>
                          <a:pt x="5336" y="475"/>
                        </a:cubicBezTo>
                        <a:cubicBezTo>
                          <a:pt x="5777" y="475"/>
                          <a:pt x="6213" y="745"/>
                          <a:pt x="6384" y="1276"/>
                        </a:cubicBezTo>
                        <a:cubicBezTo>
                          <a:pt x="6402" y="1318"/>
                          <a:pt x="6438" y="1339"/>
                          <a:pt x="6473" y="1339"/>
                        </a:cubicBezTo>
                        <a:cubicBezTo>
                          <a:pt x="6509" y="1339"/>
                          <a:pt x="6545" y="1318"/>
                          <a:pt x="6563" y="1276"/>
                        </a:cubicBezTo>
                        <a:cubicBezTo>
                          <a:pt x="6740" y="765"/>
                          <a:pt x="7201" y="495"/>
                          <a:pt x="7664" y="495"/>
                        </a:cubicBezTo>
                        <a:cubicBezTo>
                          <a:pt x="8046" y="495"/>
                          <a:pt x="8428" y="678"/>
                          <a:pt x="8655" y="1061"/>
                        </a:cubicBezTo>
                        <a:cubicBezTo>
                          <a:pt x="8673" y="1085"/>
                          <a:pt x="8700" y="1097"/>
                          <a:pt x="8727" y="1097"/>
                        </a:cubicBezTo>
                        <a:cubicBezTo>
                          <a:pt x="8754" y="1097"/>
                          <a:pt x="8781" y="1085"/>
                          <a:pt x="8798" y="1061"/>
                        </a:cubicBezTo>
                        <a:cubicBezTo>
                          <a:pt x="9028" y="590"/>
                          <a:pt x="9469" y="365"/>
                          <a:pt x="9908" y="365"/>
                        </a:cubicBezTo>
                        <a:cubicBezTo>
                          <a:pt x="10427" y="365"/>
                          <a:pt x="10944" y="680"/>
                          <a:pt x="11105" y="1276"/>
                        </a:cubicBezTo>
                        <a:cubicBezTo>
                          <a:pt x="11119" y="1317"/>
                          <a:pt x="11156" y="1339"/>
                          <a:pt x="11192" y="1339"/>
                        </a:cubicBezTo>
                        <a:cubicBezTo>
                          <a:pt x="11219" y="1339"/>
                          <a:pt x="11245" y="1326"/>
                          <a:pt x="11261" y="1300"/>
                        </a:cubicBezTo>
                        <a:cubicBezTo>
                          <a:pt x="11504" y="800"/>
                          <a:pt x="12054" y="411"/>
                          <a:pt x="12557" y="411"/>
                        </a:cubicBezTo>
                        <a:cubicBezTo>
                          <a:pt x="12896" y="411"/>
                          <a:pt x="13213" y="588"/>
                          <a:pt x="13401" y="1025"/>
                        </a:cubicBezTo>
                        <a:cubicBezTo>
                          <a:pt x="13416" y="1055"/>
                          <a:pt x="13443" y="1069"/>
                          <a:pt x="13472" y="1069"/>
                        </a:cubicBezTo>
                        <a:cubicBezTo>
                          <a:pt x="13512" y="1069"/>
                          <a:pt x="13554" y="1043"/>
                          <a:pt x="13568" y="1002"/>
                        </a:cubicBezTo>
                        <a:cubicBezTo>
                          <a:pt x="13716" y="450"/>
                          <a:pt x="14179" y="175"/>
                          <a:pt x="14641" y="175"/>
                        </a:cubicBezTo>
                        <a:cubicBezTo>
                          <a:pt x="15111" y="175"/>
                          <a:pt x="15581" y="459"/>
                          <a:pt x="15720" y="1025"/>
                        </a:cubicBezTo>
                        <a:cubicBezTo>
                          <a:pt x="15732" y="1067"/>
                          <a:pt x="15767" y="1088"/>
                          <a:pt x="15805" y="1088"/>
                        </a:cubicBezTo>
                        <a:cubicBezTo>
                          <a:pt x="15842" y="1088"/>
                          <a:pt x="15881" y="1067"/>
                          <a:pt x="15899" y="1025"/>
                        </a:cubicBezTo>
                        <a:cubicBezTo>
                          <a:pt x="16067" y="526"/>
                          <a:pt x="16498" y="281"/>
                          <a:pt x="16929" y="281"/>
                        </a:cubicBezTo>
                        <a:cubicBezTo>
                          <a:pt x="17386" y="281"/>
                          <a:pt x="17843" y="556"/>
                          <a:pt x="17991" y="1097"/>
                        </a:cubicBezTo>
                        <a:cubicBezTo>
                          <a:pt x="17997" y="1136"/>
                          <a:pt x="18032" y="1157"/>
                          <a:pt x="18068" y="1157"/>
                        </a:cubicBezTo>
                        <a:cubicBezTo>
                          <a:pt x="18098" y="1157"/>
                          <a:pt x="18130" y="1142"/>
                          <a:pt x="18146" y="1109"/>
                        </a:cubicBezTo>
                        <a:cubicBezTo>
                          <a:pt x="18352" y="665"/>
                          <a:pt x="18762" y="454"/>
                          <a:pt x="19169" y="454"/>
                        </a:cubicBezTo>
                        <a:cubicBezTo>
                          <a:pt x="19661" y="454"/>
                          <a:pt x="20150" y="761"/>
                          <a:pt x="20274" y="1336"/>
                        </a:cubicBezTo>
                        <a:cubicBezTo>
                          <a:pt x="20284" y="1387"/>
                          <a:pt x="20323" y="1410"/>
                          <a:pt x="20361" y="1410"/>
                        </a:cubicBezTo>
                        <a:cubicBezTo>
                          <a:pt x="20414" y="1410"/>
                          <a:pt x="20467" y="1369"/>
                          <a:pt x="20453" y="1300"/>
                        </a:cubicBezTo>
                        <a:cubicBezTo>
                          <a:pt x="20307" y="645"/>
                          <a:pt x="19746" y="279"/>
                          <a:pt x="19178" y="279"/>
                        </a:cubicBezTo>
                        <a:cubicBezTo>
                          <a:pt x="18772" y="279"/>
                          <a:pt x="18363" y="466"/>
                          <a:pt x="18098" y="870"/>
                        </a:cubicBezTo>
                        <a:cubicBezTo>
                          <a:pt x="17880" y="359"/>
                          <a:pt x="17404" y="98"/>
                          <a:pt x="16928" y="98"/>
                        </a:cubicBezTo>
                        <a:cubicBezTo>
                          <a:pt x="16492" y="98"/>
                          <a:pt x="16055" y="317"/>
                          <a:pt x="15815" y="762"/>
                        </a:cubicBezTo>
                        <a:cubicBezTo>
                          <a:pt x="15588" y="254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8" name="Google Shape;118;p4"/>
                  <p:cNvSpPr/>
                  <p:nvPr/>
                </p:nvSpPr>
                <p:spPr>
                  <a:xfrm>
                    <a:off x="4979623" y="2662802"/>
                    <a:ext cx="4386829" cy="310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6" h="1450" extrusionOk="0">
                        <a:moveTo>
                          <a:pt x="14638" y="1"/>
                        </a:moveTo>
                        <a:cubicBezTo>
                          <a:pt x="14163" y="1"/>
                          <a:pt x="13687" y="258"/>
                          <a:pt x="13460" y="772"/>
                        </a:cubicBezTo>
                        <a:cubicBezTo>
                          <a:pt x="13242" y="399"/>
                          <a:pt x="12914" y="243"/>
                          <a:pt x="12567" y="243"/>
                        </a:cubicBezTo>
                        <a:cubicBezTo>
                          <a:pt x="12058" y="243"/>
                          <a:pt x="11507" y="577"/>
                          <a:pt x="11201" y="1047"/>
                        </a:cubicBezTo>
                        <a:cubicBezTo>
                          <a:pt x="10963" y="486"/>
                          <a:pt x="10437" y="193"/>
                          <a:pt x="9909" y="193"/>
                        </a:cubicBezTo>
                        <a:cubicBezTo>
                          <a:pt x="9456" y="193"/>
                          <a:pt x="9003" y="409"/>
                          <a:pt x="8727" y="855"/>
                        </a:cubicBezTo>
                        <a:cubicBezTo>
                          <a:pt x="8457" y="492"/>
                          <a:pt x="8056" y="316"/>
                          <a:pt x="7658" y="316"/>
                        </a:cubicBezTo>
                        <a:cubicBezTo>
                          <a:pt x="7192" y="316"/>
                          <a:pt x="6730" y="558"/>
                          <a:pt x="6491" y="1023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8"/>
                          <a:pt x="3547" y="79"/>
                          <a:pt x="3053" y="79"/>
                        </a:cubicBezTo>
                        <a:cubicBezTo>
                          <a:pt x="2590" y="79"/>
                          <a:pt x="2126" y="316"/>
                          <a:pt x="1877" y="796"/>
                        </a:cubicBezTo>
                        <a:cubicBezTo>
                          <a:pt x="1743" y="437"/>
                          <a:pt x="1399" y="194"/>
                          <a:pt x="1012" y="194"/>
                        </a:cubicBezTo>
                        <a:cubicBezTo>
                          <a:pt x="986" y="194"/>
                          <a:pt x="960" y="196"/>
                          <a:pt x="933" y="198"/>
                        </a:cubicBezTo>
                        <a:cubicBezTo>
                          <a:pt x="335" y="258"/>
                          <a:pt x="13" y="831"/>
                          <a:pt x="1" y="1369"/>
                        </a:cubicBezTo>
                        <a:cubicBezTo>
                          <a:pt x="1" y="1423"/>
                          <a:pt x="36" y="1450"/>
                          <a:pt x="72" y="1450"/>
                        </a:cubicBezTo>
                        <a:cubicBezTo>
                          <a:pt x="108" y="1450"/>
                          <a:pt x="144" y="1423"/>
                          <a:pt x="144" y="1369"/>
                        </a:cubicBezTo>
                        <a:cubicBezTo>
                          <a:pt x="168" y="951"/>
                          <a:pt x="383" y="533"/>
                          <a:pt x="825" y="413"/>
                        </a:cubicBezTo>
                        <a:cubicBezTo>
                          <a:pt x="893" y="393"/>
                          <a:pt x="961" y="384"/>
                          <a:pt x="1027" y="384"/>
                        </a:cubicBezTo>
                        <a:cubicBezTo>
                          <a:pt x="1409" y="384"/>
                          <a:pt x="1749" y="687"/>
                          <a:pt x="1770" y="1094"/>
                        </a:cubicBezTo>
                        <a:cubicBezTo>
                          <a:pt x="1770" y="1153"/>
                          <a:pt x="1812" y="1183"/>
                          <a:pt x="1855" y="1183"/>
                        </a:cubicBezTo>
                        <a:cubicBezTo>
                          <a:pt x="1890" y="1183"/>
                          <a:pt x="1926" y="1162"/>
                          <a:pt x="1937" y="1118"/>
                        </a:cubicBezTo>
                        <a:cubicBezTo>
                          <a:pt x="2087" y="547"/>
                          <a:pt x="2570" y="261"/>
                          <a:pt x="3052" y="261"/>
                        </a:cubicBezTo>
                        <a:cubicBezTo>
                          <a:pt x="3529" y="261"/>
                          <a:pt x="4006" y="542"/>
                          <a:pt x="4160" y="1106"/>
                        </a:cubicBezTo>
                        <a:cubicBezTo>
                          <a:pt x="4174" y="1147"/>
                          <a:pt x="4215" y="1168"/>
                          <a:pt x="4254" y="1168"/>
                        </a:cubicBezTo>
                        <a:cubicBezTo>
                          <a:pt x="4283" y="1168"/>
                          <a:pt x="4312" y="1156"/>
                          <a:pt x="4328" y="1130"/>
                        </a:cubicBezTo>
                        <a:cubicBezTo>
                          <a:pt x="4549" y="694"/>
                          <a:pt x="4949" y="478"/>
                          <a:pt x="5344" y="478"/>
                        </a:cubicBezTo>
                        <a:cubicBezTo>
                          <a:pt x="5782" y="478"/>
                          <a:pt x="6214" y="745"/>
                          <a:pt x="6384" y="1274"/>
                        </a:cubicBezTo>
                        <a:cubicBezTo>
                          <a:pt x="6402" y="1316"/>
                          <a:pt x="6438" y="1336"/>
                          <a:pt x="6473" y="1336"/>
                        </a:cubicBezTo>
                        <a:cubicBezTo>
                          <a:pt x="6509" y="1336"/>
                          <a:pt x="6545" y="1316"/>
                          <a:pt x="6563" y="1274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8"/>
                        </a:cubicBezTo>
                        <a:cubicBezTo>
                          <a:pt x="8673" y="1088"/>
                          <a:pt x="8700" y="1103"/>
                          <a:pt x="8727" y="1103"/>
                        </a:cubicBezTo>
                        <a:cubicBezTo>
                          <a:pt x="8754" y="1103"/>
                          <a:pt x="8781" y="1088"/>
                          <a:pt x="8798" y="1058"/>
                        </a:cubicBezTo>
                        <a:cubicBezTo>
                          <a:pt x="9027" y="590"/>
                          <a:pt x="9467" y="365"/>
                          <a:pt x="9905" y="365"/>
                        </a:cubicBezTo>
                        <a:cubicBezTo>
                          <a:pt x="10428" y="365"/>
                          <a:pt x="10949" y="686"/>
                          <a:pt x="11105" y="1298"/>
                        </a:cubicBezTo>
                        <a:cubicBezTo>
                          <a:pt x="11118" y="1336"/>
                          <a:pt x="11152" y="1358"/>
                          <a:pt x="11187" y="1358"/>
                        </a:cubicBezTo>
                        <a:cubicBezTo>
                          <a:pt x="11215" y="1358"/>
                          <a:pt x="11244" y="1342"/>
                          <a:pt x="11261" y="1310"/>
                        </a:cubicBezTo>
                        <a:cubicBezTo>
                          <a:pt x="11503" y="817"/>
                          <a:pt x="12052" y="432"/>
                          <a:pt x="12555" y="432"/>
                        </a:cubicBezTo>
                        <a:cubicBezTo>
                          <a:pt x="12894" y="432"/>
                          <a:pt x="13213" y="608"/>
                          <a:pt x="13401" y="1047"/>
                        </a:cubicBezTo>
                        <a:cubicBezTo>
                          <a:pt x="13415" y="1075"/>
                          <a:pt x="13440" y="1086"/>
                          <a:pt x="13467" y="1086"/>
                        </a:cubicBezTo>
                        <a:cubicBezTo>
                          <a:pt x="13508" y="1086"/>
                          <a:pt x="13553" y="1059"/>
                          <a:pt x="13568" y="1023"/>
                        </a:cubicBezTo>
                        <a:cubicBezTo>
                          <a:pt x="13717" y="470"/>
                          <a:pt x="14181" y="195"/>
                          <a:pt x="14645" y="195"/>
                        </a:cubicBezTo>
                        <a:cubicBezTo>
                          <a:pt x="15114" y="195"/>
                          <a:pt x="15581" y="476"/>
                          <a:pt x="15720" y="1035"/>
                        </a:cubicBezTo>
                        <a:cubicBezTo>
                          <a:pt x="15732" y="1076"/>
                          <a:pt x="15767" y="1097"/>
                          <a:pt x="15805" y="1097"/>
                        </a:cubicBezTo>
                        <a:cubicBezTo>
                          <a:pt x="15842" y="1097"/>
                          <a:pt x="15881" y="1076"/>
                          <a:pt x="15899" y="1035"/>
                        </a:cubicBezTo>
                        <a:cubicBezTo>
                          <a:pt x="16067" y="541"/>
                          <a:pt x="16497" y="299"/>
                          <a:pt x="16929" y="299"/>
                        </a:cubicBezTo>
                        <a:cubicBezTo>
                          <a:pt x="17385" y="299"/>
                          <a:pt x="17843" y="571"/>
                          <a:pt x="17991" y="1106"/>
                        </a:cubicBezTo>
                        <a:cubicBezTo>
                          <a:pt x="18004" y="1147"/>
                          <a:pt x="18041" y="1168"/>
                          <a:pt x="18077" y="1168"/>
                        </a:cubicBezTo>
                        <a:cubicBezTo>
                          <a:pt x="18104" y="1168"/>
                          <a:pt x="18131" y="1156"/>
                          <a:pt x="18146" y="1130"/>
                        </a:cubicBezTo>
                        <a:cubicBezTo>
                          <a:pt x="18352" y="680"/>
                          <a:pt x="18763" y="466"/>
                          <a:pt x="19171" y="466"/>
                        </a:cubicBezTo>
                        <a:cubicBezTo>
                          <a:pt x="19662" y="466"/>
                          <a:pt x="20150" y="776"/>
                          <a:pt x="20274" y="1357"/>
                        </a:cubicBezTo>
                        <a:cubicBezTo>
                          <a:pt x="20288" y="1403"/>
                          <a:pt x="20322" y="1422"/>
                          <a:pt x="20358" y="1422"/>
                        </a:cubicBezTo>
                        <a:cubicBezTo>
                          <a:pt x="20415" y="1422"/>
                          <a:pt x="20475" y="1371"/>
                          <a:pt x="20453" y="1298"/>
                        </a:cubicBezTo>
                        <a:cubicBezTo>
                          <a:pt x="20307" y="643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8"/>
                          <a:pt x="18098" y="867"/>
                        </a:cubicBezTo>
                        <a:cubicBezTo>
                          <a:pt x="17881" y="357"/>
                          <a:pt x="17408" y="97"/>
                          <a:pt x="16933" y="97"/>
                        </a:cubicBezTo>
                        <a:cubicBezTo>
                          <a:pt x="16495" y="97"/>
                          <a:pt x="16056" y="318"/>
                          <a:pt x="15815" y="772"/>
                        </a:cubicBezTo>
                        <a:cubicBezTo>
                          <a:pt x="15588" y="258"/>
                          <a:pt x="15113" y="1"/>
                          <a:pt x="14638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9" name="Google Shape;119;p4"/>
                  <p:cNvSpPr/>
                  <p:nvPr/>
                </p:nvSpPr>
                <p:spPr>
                  <a:xfrm>
                    <a:off x="4979623" y="3205700"/>
                    <a:ext cx="4386615" cy="3089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42" extrusionOk="0">
                        <a:moveTo>
                          <a:pt x="14638" y="1"/>
                        </a:moveTo>
                        <a:cubicBezTo>
                          <a:pt x="14163" y="1"/>
                          <a:pt x="13687" y="258"/>
                          <a:pt x="13460" y="772"/>
                        </a:cubicBezTo>
                        <a:cubicBezTo>
                          <a:pt x="13242" y="399"/>
                          <a:pt x="12914" y="244"/>
                          <a:pt x="12567" y="244"/>
                        </a:cubicBezTo>
                        <a:cubicBezTo>
                          <a:pt x="12058" y="244"/>
                          <a:pt x="11507" y="578"/>
                          <a:pt x="11201" y="1047"/>
                        </a:cubicBezTo>
                        <a:cubicBezTo>
                          <a:pt x="10962" y="485"/>
                          <a:pt x="10434" y="192"/>
                          <a:pt x="9904" y="192"/>
                        </a:cubicBezTo>
                        <a:cubicBezTo>
                          <a:pt x="9453" y="192"/>
                          <a:pt x="9001" y="404"/>
                          <a:pt x="8727" y="843"/>
                        </a:cubicBezTo>
                        <a:cubicBezTo>
                          <a:pt x="8458" y="482"/>
                          <a:pt x="8059" y="306"/>
                          <a:pt x="7662" y="306"/>
                        </a:cubicBezTo>
                        <a:cubicBezTo>
                          <a:pt x="7194" y="306"/>
                          <a:pt x="6731" y="550"/>
                          <a:pt x="6491" y="1023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9"/>
                          <a:pt x="3547" y="79"/>
                          <a:pt x="3053" y="79"/>
                        </a:cubicBezTo>
                        <a:cubicBezTo>
                          <a:pt x="2590" y="79"/>
                          <a:pt x="2126" y="316"/>
                          <a:pt x="1877" y="796"/>
                        </a:cubicBezTo>
                        <a:cubicBezTo>
                          <a:pt x="1743" y="437"/>
                          <a:pt x="1399" y="195"/>
                          <a:pt x="1012" y="195"/>
                        </a:cubicBezTo>
                        <a:cubicBezTo>
                          <a:pt x="986" y="195"/>
                          <a:pt x="960" y="196"/>
                          <a:pt x="933" y="198"/>
                        </a:cubicBezTo>
                        <a:cubicBezTo>
                          <a:pt x="335" y="258"/>
                          <a:pt x="13" y="832"/>
                          <a:pt x="1" y="1369"/>
                        </a:cubicBezTo>
                        <a:cubicBezTo>
                          <a:pt x="1" y="1417"/>
                          <a:pt x="36" y="1441"/>
                          <a:pt x="72" y="1441"/>
                        </a:cubicBezTo>
                        <a:cubicBezTo>
                          <a:pt x="108" y="1441"/>
                          <a:pt x="144" y="1417"/>
                          <a:pt x="144" y="1369"/>
                        </a:cubicBezTo>
                        <a:cubicBezTo>
                          <a:pt x="168" y="939"/>
                          <a:pt x="383" y="533"/>
                          <a:pt x="825" y="413"/>
                        </a:cubicBezTo>
                        <a:cubicBezTo>
                          <a:pt x="893" y="394"/>
                          <a:pt x="961" y="384"/>
                          <a:pt x="1027" y="384"/>
                        </a:cubicBezTo>
                        <a:cubicBezTo>
                          <a:pt x="1409" y="384"/>
                          <a:pt x="1749" y="687"/>
                          <a:pt x="1770" y="1095"/>
                        </a:cubicBezTo>
                        <a:cubicBezTo>
                          <a:pt x="1770" y="1148"/>
                          <a:pt x="1815" y="1179"/>
                          <a:pt x="1859" y="1179"/>
                        </a:cubicBezTo>
                        <a:cubicBezTo>
                          <a:pt x="1893" y="1179"/>
                          <a:pt x="1927" y="1160"/>
                          <a:pt x="1937" y="1118"/>
                        </a:cubicBezTo>
                        <a:cubicBezTo>
                          <a:pt x="2087" y="548"/>
                          <a:pt x="2570" y="261"/>
                          <a:pt x="3052" y="261"/>
                        </a:cubicBezTo>
                        <a:cubicBezTo>
                          <a:pt x="3529" y="261"/>
                          <a:pt x="4006" y="542"/>
                          <a:pt x="4160" y="1106"/>
                        </a:cubicBezTo>
                        <a:cubicBezTo>
                          <a:pt x="4173" y="1145"/>
                          <a:pt x="4211" y="1167"/>
                          <a:pt x="4248" y="1167"/>
                        </a:cubicBezTo>
                        <a:cubicBezTo>
                          <a:pt x="4280" y="1167"/>
                          <a:pt x="4311" y="1151"/>
                          <a:pt x="4328" y="1118"/>
                        </a:cubicBezTo>
                        <a:cubicBezTo>
                          <a:pt x="4547" y="685"/>
                          <a:pt x="4944" y="472"/>
                          <a:pt x="5336" y="472"/>
                        </a:cubicBezTo>
                        <a:cubicBezTo>
                          <a:pt x="5777" y="472"/>
                          <a:pt x="6213" y="742"/>
                          <a:pt x="6384" y="1274"/>
                        </a:cubicBezTo>
                        <a:cubicBezTo>
                          <a:pt x="6402" y="1316"/>
                          <a:pt x="6438" y="1337"/>
                          <a:pt x="6473" y="1337"/>
                        </a:cubicBezTo>
                        <a:cubicBezTo>
                          <a:pt x="6509" y="1337"/>
                          <a:pt x="6545" y="1316"/>
                          <a:pt x="6563" y="1274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9"/>
                        </a:cubicBezTo>
                        <a:cubicBezTo>
                          <a:pt x="8673" y="1083"/>
                          <a:pt x="8700" y="1095"/>
                          <a:pt x="8727" y="1095"/>
                        </a:cubicBezTo>
                        <a:cubicBezTo>
                          <a:pt x="8754" y="1095"/>
                          <a:pt x="8781" y="1083"/>
                          <a:pt x="8798" y="1059"/>
                        </a:cubicBezTo>
                        <a:cubicBezTo>
                          <a:pt x="9026" y="598"/>
                          <a:pt x="9458" y="378"/>
                          <a:pt x="9890" y="378"/>
                        </a:cubicBezTo>
                        <a:cubicBezTo>
                          <a:pt x="10410" y="378"/>
                          <a:pt x="10930" y="697"/>
                          <a:pt x="11094" y="1298"/>
                        </a:cubicBezTo>
                        <a:cubicBezTo>
                          <a:pt x="11106" y="1337"/>
                          <a:pt x="11140" y="1358"/>
                          <a:pt x="11175" y="1358"/>
                        </a:cubicBezTo>
                        <a:cubicBezTo>
                          <a:pt x="11203" y="1358"/>
                          <a:pt x="11232" y="1343"/>
                          <a:pt x="11249" y="1310"/>
                        </a:cubicBezTo>
                        <a:cubicBezTo>
                          <a:pt x="11491" y="818"/>
                          <a:pt x="12040" y="432"/>
                          <a:pt x="12543" y="432"/>
                        </a:cubicBezTo>
                        <a:cubicBezTo>
                          <a:pt x="12882" y="432"/>
                          <a:pt x="13201" y="608"/>
                          <a:pt x="13389" y="1047"/>
                        </a:cubicBezTo>
                        <a:cubicBezTo>
                          <a:pt x="13403" y="1075"/>
                          <a:pt x="13428" y="1086"/>
                          <a:pt x="13455" y="1086"/>
                        </a:cubicBezTo>
                        <a:cubicBezTo>
                          <a:pt x="13496" y="1086"/>
                          <a:pt x="13541" y="1059"/>
                          <a:pt x="13556" y="1023"/>
                        </a:cubicBezTo>
                        <a:cubicBezTo>
                          <a:pt x="13699" y="464"/>
                          <a:pt x="14164" y="186"/>
                          <a:pt x="14629" y="186"/>
                        </a:cubicBezTo>
                        <a:cubicBezTo>
                          <a:pt x="15099" y="186"/>
                          <a:pt x="15569" y="470"/>
                          <a:pt x="15708" y="1035"/>
                        </a:cubicBezTo>
                        <a:cubicBezTo>
                          <a:pt x="15726" y="1077"/>
                          <a:pt x="15761" y="1097"/>
                          <a:pt x="15797" y="1097"/>
                        </a:cubicBezTo>
                        <a:cubicBezTo>
                          <a:pt x="15833" y="1097"/>
                          <a:pt x="15869" y="1077"/>
                          <a:pt x="15887" y="1035"/>
                        </a:cubicBezTo>
                        <a:cubicBezTo>
                          <a:pt x="16055" y="541"/>
                          <a:pt x="16486" y="299"/>
                          <a:pt x="16917" y="299"/>
                        </a:cubicBezTo>
                        <a:cubicBezTo>
                          <a:pt x="17373" y="299"/>
                          <a:pt x="17831" y="571"/>
                          <a:pt x="17979" y="1106"/>
                        </a:cubicBezTo>
                        <a:cubicBezTo>
                          <a:pt x="17992" y="1147"/>
                          <a:pt x="18029" y="1169"/>
                          <a:pt x="18065" y="1169"/>
                        </a:cubicBezTo>
                        <a:cubicBezTo>
                          <a:pt x="18092" y="1169"/>
                          <a:pt x="18119" y="1156"/>
                          <a:pt x="18134" y="1130"/>
                        </a:cubicBezTo>
                        <a:cubicBezTo>
                          <a:pt x="18340" y="680"/>
                          <a:pt x="18751" y="466"/>
                          <a:pt x="19159" y="466"/>
                        </a:cubicBezTo>
                        <a:cubicBezTo>
                          <a:pt x="19650" y="466"/>
                          <a:pt x="20138" y="776"/>
                          <a:pt x="20262" y="1357"/>
                        </a:cubicBezTo>
                        <a:cubicBezTo>
                          <a:pt x="20276" y="1405"/>
                          <a:pt x="20315" y="1426"/>
                          <a:pt x="20354" y="1426"/>
                        </a:cubicBezTo>
                        <a:cubicBezTo>
                          <a:pt x="20414" y="1426"/>
                          <a:pt x="20475" y="1377"/>
                          <a:pt x="20453" y="1298"/>
                        </a:cubicBezTo>
                        <a:cubicBezTo>
                          <a:pt x="20307" y="644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8"/>
                          <a:pt x="18098" y="867"/>
                        </a:cubicBezTo>
                        <a:cubicBezTo>
                          <a:pt x="17881" y="358"/>
                          <a:pt x="17408" y="97"/>
                          <a:pt x="16933" y="97"/>
                        </a:cubicBezTo>
                        <a:cubicBezTo>
                          <a:pt x="16495" y="97"/>
                          <a:pt x="16056" y="319"/>
                          <a:pt x="15815" y="772"/>
                        </a:cubicBezTo>
                        <a:cubicBezTo>
                          <a:pt x="15588" y="258"/>
                          <a:pt x="15113" y="1"/>
                          <a:pt x="14638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0" name="Google Shape;120;p4"/>
                  <p:cNvSpPr/>
                  <p:nvPr/>
                </p:nvSpPr>
                <p:spPr>
                  <a:xfrm>
                    <a:off x="4977052" y="3746027"/>
                    <a:ext cx="4389186" cy="3108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7" h="1451" extrusionOk="0">
                        <a:moveTo>
                          <a:pt x="14650" y="1"/>
                        </a:moveTo>
                        <a:cubicBezTo>
                          <a:pt x="14175" y="1"/>
                          <a:pt x="13699" y="258"/>
                          <a:pt x="13472" y="772"/>
                        </a:cubicBezTo>
                        <a:cubicBezTo>
                          <a:pt x="13249" y="399"/>
                          <a:pt x="12919" y="244"/>
                          <a:pt x="12570" y="244"/>
                        </a:cubicBezTo>
                        <a:cubicBezTo>
                          <a:pt x="12060" y="244"/>
                          <a:pt x="11512" y="578"/>
                          <a:pt x="11213" y="1047"/>
                        </a:cubicBezTo>
                        <a:cubicBezTo>
                          <a:pt x="10975" y="488"/>
                          <a:pt x="10451" y="198"/>
                          <a:pt x="9925" y="198"/>
                        </a:cubicBezTo>
                        <a:cubicBezTo>
                          <a:pt x="9471" y="198"/>
                          <a:pt x="9015" y="413"/>
                          <a:pt x="8739" y="856"/>
                        </a:cubicBezTo>
                        <a:cubicBezTo>
                          <a:pt x="8469" y="493"/>
                          <a:pt x="8068" y="317"/>
                          <a:pt x="7669" y="317"/>
                        </a:cubicBezTo>
                        <a:cubicBezTo>
                          <a:pt x="7201" y="317"/>
                          <a:pt x="6737" y="558"/>
                          <a:pt x="6491" y="1023"/>
                        </a:cubicBezTo>
                        <a:cubicBezTo>
                          <a:pt x="6262" y="545"/>
                          <a:pt x="5802" y="298"/>
                          <a:pt x="5341" y="298"/>
                        </a:cubicBezTo>
                        <a:cubicBezTo>
                          <a:pt x="4937" y="298"/>
                          <a:pt x="4531" y="489"/>
                          <a:pt x="4280" y="880"/>
                        </a:cubicBezTo>
                        <a:cubicBezTo>
                          <a:pt x="4052" y="349"/>
                          <a:pt x="3556" y="79"/>
                          <a:pt x="3060" y="79"/>
                        </a:cubicBezTo>
                        <a:cubicBezTo>
                          <a:pt x="2596" y="79"/>
                          <a:pt x="2132" y="316"/>
                          <a:pt x="1889" y="796"/>
                        </a:cubicBezTo>
                        <a:cubicBezTo>
                          <a:pt x="1744" y="438"/>
                          <a:pt x="1399" y="195"/>
                          <a:pt x="1022" y="195"/>
                        </a:cubicBezTo>
                        <a:cubicBezTo>
                          <a:pt x="997" y="195"/>
                          <a:pt x="971" y="196"/>
                          <a:pt x="945" y="198"/>
                        </a:cubicBezTo>
                        <a:cubicBezTo>
                          <a:pt x="347" y="258"/>
                          <a:pt x="13" y="832"/>
                          <a:pt x="1" y="1370"/>
                        </a:cubicBezTo>
                        <a:cubicBezTo>
                          <a:pt x="1" y="1423"/>
                          <a:pt x="40" y="1450"/>
                          <a:pt x="78" y="1450"/>
                        </a:cubicBezTo>
                        <a:cubicBezTo>
                          <a:pt x="117" y="1450"/>
                          <a:pt x="156" y="1423"/>
                          <a:pt x="156" y="1370"/>
                        </a:cubicBezTo>
                        <a:cubicBezTo>
                          <a:pt x="168" y="951"/>
                          <a:pt x="395" y="533"/>
                          <a:pt x="825" y="413"/>
                        </a:cubicBezTo>
                        <a:cubicBezTo>
                          <a:pt x="895" y="394"/>
                          <a:pt x="964" y="385"/>
                          <a:pt x="1032" y="385"/>
                        </a:cubicBezTo>
                        <a:cubicBezTo>
                          <a:pt x="1420" y="385"/>
                          <a:pt x="1760" y="688"/>
                          <a:pt x="1770" y="1095"/>
                        </a:cubicBezTo>
                        <a:cubicBezTo>
                          <a:pt x="1770" y="1153"/>
                          <a:pt x="1816" y="1183"/>
                          <a:pt x="1862" y="1183"/>
                        </a:cubicBezTo>
                        <a:cubicBezTo>
                          <a:pt x="1900" y="1183"/>
                          <a:pt x="1938" y="1162"/>
                          <a:pt x="1949" y="1119"/>
                        </a:cubicBezTo>
                        <a:cubicBezTo>
                          <a:pt x="2099" y="548"/>
                          <a:pt x="2582" y="261"/>
                          <a:pt x="3064" y="261"/>
                        </a:cubicBezTo>
                        <a:cubicBezTo>
                          <a:pt x="3541" y="261"/>
                          <a:pt x="4018" y="542"/>
                          <a:pt x="4172" y="1107"/>
                        </a:cubicBezTo>
                        <a:cubicBezTo>
                          <a:pt x="4185" y="1145"/>
                          <a:pt x="4219" y="1167"/>
                          <a:pt x="4253" y="1167"/>
                        </a:cubicBezTo>
                        <a:cubicBezTo>
                          <a:pt x="4282" y="1167"/>
                          <a:pt x="4311" y="1151"/>
                          <a:pt x="4328" y="1119"/>
                        </a:cubicBezTo>
                        <a:cubicBezTo>
                          <a:pt x="4553" y="686"/>
                          <a:pt x="4950" y="472"/>
                          <a:pt x="5342" y="472"/>
                        </a:cubicBezTo>
                        <a:cubicBezTo>
                          <a:pt x="5783" y="472"/>
                          <a:pt x="6219" y="742"/>
                          <a:pt x="6396" y="1274"/>
                        </a:cubicBezTo>
                        <a:cubicBezTo>
                          <a:pt x="6408" y="1316"/>
                          <a:pt x="6444" y="1337"/>
                          <a:pt x="6480" y="1337"/>
                        </a:cubicBezTo>
                        <a:cubicBezTo>
                          <a:pt x="6515" y="1337"/>
                          <a:pt x="6551" y="1316"/>
                          <a:pt x="6563" y="1274"/>
                        </a:cubicBezTo>
                        <a:cubicBezTo>
                          <a:pt x="6740" y="763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6"/>
                          <a:pt x="8655" y="1059"/>
                        </a:cubicBezTo>
                        <a:cubicBezTo>
                          <a:pt x="8673" y="1089"/>
                          <a:pt x="8703" y="1104"/>
                          <a:pt x="8733" y="1104"/>
                        </a:cubicBezTo>
                        <a:cubicBezTo>
                          <a:pt x="8763" y="1104"/>
                          <a:pt x="8793" y="1089"/>
                          <a:pt x="8810" y="1059"/>
                        </a:cubicBezTo>
                        <a:cubicBezTo>
                          <a:pt x="9038" y="598"/>
                          <a:pt x="9470" y="378"/>
                          <a:pt x="9901" y="378"/>
                        </a:cubicBezTo>
                        <a:cubicBezTo>
                          <a:pt x="10420" y="378"/>
                          <a:pt x="10937" y="697"/>
                          <a:pt x="11094" y="1298"/>
                        </a:cubicBezTo>
                        <a:cubicBezTo>
                          <a:pt x="11107" y="1337"/>
                          <a:pt x="11140" y="1358"/>
                          <a:pt x="11177" y="1358"/>
                        </a:cubicBezTo>
                        <a:cubicBezTo>
                          <a:pt x="11207" y="1358"/>
                          <a:pt x="11239" y="1343"/>
                          <a:pt x="11261" y="1310"/>
                        </a:cubicBezTo>
                        <a:cubicBezTo>
                          <a:pt x="11496" y="818"/>
                          <a:pt x="12042" y="432"/>
                          <a:pt x="12544" y="432"/>
                        </a:cubicBezTo>
                        <a:cubicBezTo>
                          <a:pt x="12882" y="432"/>
                          <a:pt x="13201" y="608"/>
                          <a:pt x="13389" y="1047"/>
                        </a:cubicBezTo>
                        <a:cubicBezTo>
                          <a:pt x="13404" y="1077"/>
                          <a:pt x="13433" y="1090"/>
                          <a:pt x="13464" y="1090"/>
                        </a:cubicBezTo>
                        <a:cubicBezTo>
                          <a:pt x="13506" y="1090"/>
                          <a:pt x="13549" y="1065"/>
                          <a:pt x="13556" y="1023"/>
                        </a:cubicBezTo>
                        <a:cubicBezTo>
                          <a:pt x="13705" y="464"/>
                          <a:pt x="14173" y="186"/>
                          <a:pt x="14639" y="186"/>
                        </a:cubicBezTo>
                        <a:cubicBezTo>
                          <a:pt x="15111" y="186"/>
                          <a:pt x="15581" y="470"/>
                          <a:pt x="15720" y="1035"/>
                        </a:cubicBezTo>
                        <a:cubicBezTo>
                          <a:pt x="15732" y="1077"/>
                          <a:pt x="15767" y="1098"/>
                          <a:pt x="15803" y="1098"/>
                        </a:cubicBezTo>
                        <a:cubicBezTo>
                          <a:pt x="15839" y="1098"/>
                          <a:pt x="15875" y="1077"/>
                          <a:pt x="15887" y="1035"/>
                        </a:cubicBezTo>
                        <a:cubicBezTo>
                          <a:pt x="16061" y="542"/>
                          <a:pt x="16494" y="299"/>
                          <a:pt x="16926" y="299"/>
                        </a:cubicBezTo>
                        <a:cubicBezTo>
                          <a:pt x="17383" y="299"/>
                          <a:pt x="17837" y="572"/>
                          <a:pt x="17979" y="1107"/>
                        </a:cubicBezTo>
                        <a:cubicBezTo>
                          <a:pt x="17993" y="1148"/>
                          <a:pt x="18031" y="1174"/>
                          <a:pt x="18070" y="1174"/>
                        </a:cubicBezTo>
                        <a:cubicBezTo>
                          <a:pt x="18098" y="1174"/>
                          <a:pt x="18126" y="1161"/>
                          <a:pt x="18146" y="1131"/>
                        </a:cubicBezTo>
                        <a:cubicBezTo>
                          <a:pt x="18347" y="680"/>
                          <a:pt x="18754" y="466"/>
                          <a:pt x="19161" y="466"/>
                        </a:cubicBezTo>
                        <a:cubicBezTo>
                          <a:pt x="19650" y="466"/>
                          <a:pt x="20138" y="777"/>
                          <a:pt x="20262" y="1358"/>
                        </a:cubicBezTo>
                        <a:cubicBezTo>
                          <a:pt x="20281" y="1409"/>
                          <a:pt x="20321" y="1431"/>
                          <a:pt x="20362" y="1431"/>
                        </a:cubicBezTo>
                        <a:cubicBezTo>
                          <a:pt x="20425" y="1431"/>
                          <a:pt x="20487" y="1378"/>
                          <a:pt x="20465" y="1298"/>
                        </a:cubicBezTo>
                        <a:cubicBezTo>
                          <a:pt x="20319" y="643"/>
                          <a:pt x="19754" y="276"/>
                          <a:pt x="19185" y="276"/>
                        </a:cubicBezTo>
                        <a:cubicBezTo>
                          <a:pt x="18778" y="276"/>
                          <a:pt x="18370" y="464"/>
                          <a:pt x="18110" y="868"/>
                        </a:cubicBezTo>
                        <a:cubicBezTo>
                          <a:pt x="17886" y="358"/>
                          <a:pt x="17414" y="97"/>
                          <a:pt x="16941" y="97"/>
                        </a:cubicBezTo>
                        <a:cubicBezTo>
                          <a:pt x="16504" y="97"/>
                          <a:pt x="16068" y="319"/>
                          <a:pt x="15827" y="772"/>
                        </a:cubicBezTo>
                        <a:cubicBezTo>
                          <a:pt x="15600" y="258"/>
                          <a:pt x="15125" y="1"/>
                          <a:pt x="14650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1" name="Google Shape;121;p4"/>
                  <p:cNvSpPr/>
                  <p:nvPr/>
                </p:nvSpPr>
                <p:spPr>
                  <a:xfrm>
                    <a:off x="4979623" y="4288496"/>
                    <a:ext cx="4386615" cy="309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44" extrusionOk="0">
                        <a:moveTo>
                          <a:pt x="14638" y="0"/>
                        </a:moveTo>
                        <a:cubicBezTo>
                          <a:pt x="14163" y="0"/>
                          <a:pt x="13687" y="254"/>
                          <a:pt x="13460" y="762"/>
                        </a:cubicBezTo>
                        <a:cubicBezTo>
                          <a:pt x="13242" y="394"/>
                          <a:pt x="12915" y="240"/>
                          <a:pt x="12568" y="240"/>
                        </a:cubicBezTo>
                        <a:cubicBezTo>
                          <a:pt x="12058" y="240"/>
                          <a:pt x="11507" y="573"/>
                          <a:pt x="11201" y="1049"/>
                        </a:cubicBezTo>
                        <a:cubicBezTo>
                          <a:pt x="10962" y="487"/>
                          <a:pt x="10434" y="194"/>
                          <a:pt x="9904" y="194"/>
                        </a:cubicBezTo>
                        <a:cubicBezTo>
                          <a:pt x="9453" y="194"/>
                          <a:pt x="9001" y="406"/>
                          <a:pt x="8727" y="846"/>
                        </a:cubicBezTo>
                        <a:cubicBezTo>
                          <a:pt x="8458" y="484"/>
                          <a:pt x="8059" y="308"/>
                          <a:pt x="7662" y="308"/>
                        </a:cubicBezTo>
                        <a:cubicBezTo>
                          <a:pt x="7194" y="308"/>
                          <a:pt x="6731" y="553"/>
                          <a:pt x="6491" y="1025"/>
                        </a:cubicBezTo>
                        <a:cubicBezTo>
                          <a:pt x="6261" y="546"/>
                          <a:pt x="5799" y="299"/>
                          <a:pt x="5334" y="299"/>
                        </a:cubicBezTo>
                        <a:cubicBezTo>
                          <a:pt x="4930" y="299"/>
                          <a:pt x="4524" y="486"/>
                          <a:pt x="4268" y="870"/>
                        </a:cubicBezTo>
                        <a:cubicBezTo>
                          <a:pt x="4040" y="347"/>
                          <a:pt x="3550" y="80"/>
                          <a:pt x="3057" y="80"/>
                        </a:cubicBezTo>
                        <a:cubicBezTo>
                          <a:pt x="2593" y="80"/>
                          <a:pt x="2127" y="317"/>
                          <a:pt x="1877" y="798"/>
                        </a:cubicBezTo>
                        <a:cubicBezTo>
                          <a:pt x="1743" y="430"/>
                          <a:pt x="1401" y="197"/>
                          <a:pt x="1016" y="197"/>
                        </a:cubicBezTo>
                        <a:cubicBezTo>
                          <a:pt x="988" y="197"/>
                          <a:pt x="961" y="198"/>
                          <a:pt x="933" y="200"/>
                        </a:cubicBezTo>
                        <a:cubicBezTo>
                          <a:pt x="335" y="248"/>
                          <a:pt x="13" y="822"/>
                          <a:pt x="1" y="1372"/>
                        </a:cubicBezTo>
                        <a:cubicBezTo>
                          <a:pt x="1" y="1420"/>
                          <a:pt x="36" y="1443"/>
                          <a:pt x="72" y="1443"/>
                        </a:cubicBezTo>
                        <a:cubicBezTo>
                          <a:pt x="108" y="1443"/>
                          <a:pt x="144" y="1420"/>
                          <a:pt x="144" y="1372"/>
                        </a:cubicBezTo>
                        <a:cubicBezTo>
                          <a:pt x="168" y="941"/>
                          <a:pt x="383" y="523"/>
                          <a:pt x="825" y="415"/>
                        </a:cubicBezTo>
                        <a:cubicBezTo>
                          <a:pt x="894" y="396"/>
                          <a:pt x="964" y="386"/>
                          <a:pt x="1032" y="386"/>
                        </a:cubicBezTo>
                        <a:cubicBezTo>
                          <a:pt x="1411" y="386"/>
                          <a:pt x="1749" y="681"/>
                          <a:pt x="1770" y="1097"/>
                        </a:cubicBezTo>
                        <a:cubicBezTo>
                          <a:pt x="1770" y="1149"/>
                          <a:pt x="1812" y="1180"/>
                          <a:pt x="1855" y="1180"/>
                        </a:cubicBezTo>
                        <a:cubicBezTo>
                          <a:pt x="1890" y="1180"/>
                          <a:pt x="1926" y="1158"/>
                          <a:pt x="1937" y="1109"/>
                        </a:cubicBezTo>
                        <a:cubicBezTo>
                          <a:pt x="2087" y="538"/>
                          <a:pt x="2570" y="251"/>
                          <a:pt x="3052" y="251"/>
                        </a:cubicBezTo>
                        <a:cubicBezTo>
                          <a:pt x="3529" y="251"/>
                          <a:pt x="4006" y="532"/>
                          <a:pt x="4160" y="1097"/>
                        </a:cubicBezTo>
                        <a:cubicBezTo>
                          <a:pt x="4174" y="1143"/>
                          <a:pt x="4213" y="1168"/>
                          <a:pt x="4252" y="1168"/>
                        </a:cubicBezTo>
                        <a:cubicBezTo>
                          <a:pt x="4282" y="1168"/>
                          <a:pt x="4312" y="1152"/>
                          <a:pt x="4328" y="1121"/>
                        </a:cubicBezTo>
                        <a:cubicBezTo>
                          <a:pt x="4547" y="688"/>
                          <a:pt x="4944" y="474"/>
                          <a:pt x="5336" y="474"/>
                        </a:cubicBezTo>
                        <a:cubicBezTo>
                          <a:pt x="5777" y="474"/>
                          <a:pt x="6213" y="745"/>
                          <a:pt x="6384" y="1276"/>
                        </a:cubicBezTo>
                        <a:cubicBezTo>
                          <a:pt x="6402" y="1312"/>
                          <a:pt x="6438" y="1330"/>
                          <a:pt x="6473" y="1330"/>
                        </a:cubicBezTo>
                        <a:cubicBezTo>
                          <a:pt x="6509" y="1330"/>
                          <a:pt x="6545" y="1312"/>
                          <a:pt x="6563" y="1276"/>
                        </a:cubicBezTo>
                        <a:cubicBezTo>
                          <a:pt x="6740" y="759"/>
                          <a:pt x="7200" y="485"/>
                          <a:pt x="7663" y="485"/>
                        </a:cubicBezTo>
                        <a:cubicBezTo>
                          <a:pt x="8044" y="485"/>
                          <a:pt x="8428" y="672"/>
                          <a:pt x="8655" y="1061"/>
                        </a:cubicBezTo>
                        <a:cubicBezTo>
                          <a:pt x="8673" y="1085"/>
                          <a:pt x="8700" y="1097"/>
                          <a:pt x="8727" y="1097"/>
                        </a:cubicBezTo>
                        <a:cubicBezTo>
                          <a:pt x="8754" y="1097"/>
                          <a:pt x="8781" y="1085"/>
                          <a:pt x="8798" y="1061"/>
                        </a:cubicBezTo>
                        <a:cubicBezTo>
                          <a:pt x="9028" y="597"/>
                          <a:pt x="9463" y="375"/>
                          <a:pt x="9898" y="375"/>
                        </a:cubicBezTo>
                        <a:cubicBezTo>
                          <a:pt x="10415" y="375"/>
                          <a:pt x="10931" y="690"/>
                          <a:pt x="11094" y="1288"/>
                        </a:cubicBezTo>
                        <a:cubicBezTo>
                          <a:pt x="11100" y="1335"/>
                          <a:pt x="11137" y="1359"/>
                          <a:pt x="11174" y="1359"/>
                        </a:cubicBezTo>
                        <a:cubicBezTo>
                          <a:pt x="11203" y="1359"/>
                          <a:pt x="11233" y="1344"/>
                          <a:pt x="11249" y="1312"/>
                        </a:cubicBezTo>
                        <a:cubicBezTo>
                          <a:pt x="11493" y="818"/>
                          <a:pt x="12045" y="426"/>
                          <a:pt x="12549" y="426"/>
                        </a:cubicBezTo>
                        <a:cubicBezTo>
                          <a:pt x="12886" y="426"/>
                          <a:pt x="13202" y="601"/>
                          <a:pt x="13389" y="1037"/>
                        </a:cubicBezTo>
                        <a:cubicBezTo>
                          <a:pt x="13403" y="1071"/>
                          <a:pt x="13430" y="1085"/>
                          <a:pt x="13458" y="1085"/>
                        </a:cubicBezTo>
                        <a:cubicBezTo>
                          <a:pt x="13498" y="1085"/>
                          <a:pt x="13542" y="1056"/>
                          <a:pt x="13556" y="1013"/>
                        </a:cubicBezTo>
                        <a:cubicBezTo>
                          <a:pt x="13698" y="462"/>
                          <a:pt x="14161" y="187"/>
                          <a:pt x="14625" y="187"/>
                        </a:cubicBezTo>
                        <a:cubicBezTo>
                          <a:pt x="15096" y="187"/>
                          <a:pt x="15569" y="471"/>
                          <a:pt x="15708" y="1037"/>
                        </a:cubicBezTo>
                        <a:cubicBezTo>
                          <a:pt x="15726" y="1079"/>
                          <a:pt x="15761" y="1100"/>
                          <a:pt x="15797" y="1100"/>
                        </a:cubicBezTo>
                        <a:cubicBezTo>
                          <a:pt x="15833" y="1100"/>
                          <a:pt x="15869" y="1079"/>
                          <a:pt x="15887" y="1037"/>
                        </a:cubicBezTo>
                        <a:cubicBezTo>
                          <a:pt x="16055" y="544"/>
                          <a:pt x="16486" y="301"/>
                          <a:pt x="16917" y="301"/>
                        </a:cubicBezTo>
                        <a:cubicBezTo>
                          <a:pt x="17373" y="301"/>
                          <a:pt x="17831" y="574"/>
                          <a:pt x="17979" y="1109"/>
                        </a:cubicBezTo>
                        <a:cubicBezTo>
                          <a:pt x="17992" y="1150"/>
                          <a:pt x="18029" y="1171"/>
                          <a:pt x="18065" y="1171"/>
                        </a:cubicBezTo>
                        <a:cubicBezTo>
                          <a:pt x="18092" y="1171"/>
                          <a:pt x="18119" y="1159"/>
                          <a:pt x="18134" y="1133"/>
                        </a:cubicBezTo>
                        <a:cubicBezTo>
                          <a:pt x="18341" y="681"/>
                          <a:pt x="18753" y="467"/>
                          <a:pt x="19162" y="467"/>
                        </a:cubicBezTo>
                        <a:cubicBezTo>
                          <a:pt x="19652" y="467"/>
                          <a:pt x="20138" y="775"/>
                          <a:pt x="20262" y="1348"/>
                        </a:cubicBezTo>
                        <a:cubicBezTo>
                          <a:pt x="20276" y="1400"/>
                          <a:pt x="20315" y="1422"/>
                          <a:pt x="20355" y="1422"/>
                        </a:cubicBezTo>
                        <a:cubicBezTo>
                          <a:pt x="20414" y="1422"/>
                          <a:pt x="20475" y="1372"/>
                          <a:pt x="20453" y="1300"/>
                        </a:cubicBezTo>
                        <a:cubicBezTo>
                          <a:pt x="20307" y="645"/>
                          <a:pt x="19746" y="278"/>
                          <a:pt x="19178" y="278"/>
                        </a:cubicBezTo>
                        <a:cubicBezTo>
                          <a:pt x="18772" y="278"/>
                          <a:pt x="18363" y="466"/>
                          <a:pt x="18098" y="870"/>
                        </a:cubicBezTo>
                        <a:cubicBezTo>
                          <a:pt x="17880" y="358"/>
                          <a:pt x="17404" y="97"/>
                          <a:pt x="16928" y="97"/>
                        </a:cubicBezTo>
                        <a:cubicBezTo>
                          <a:pt x="16492" y="97"/>
                          <a:pt x="16055" y="316"/>
                          <a:pt x="15815" y="762"/>
                        </a:cubicBezTo>
                        <a:cubicBezTo>
                          <a:pt x="15588" y="254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2" name="Google Shape;122;p4"/>
                  <p:cNvSpPr/>
                  <p:nvPr/>
                </p:nvSpPr>
                <p:spPr>
                  <a:xfrm>
                    <a:off x="4979623" y="4829466"/>
                    <a:ext cx="4386615" cy="310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50" extrusionOk="0">
                        <a:moveTo>
                          <a:pt x="14638" y="0"/>
                        </a:moveTo>
                        <a:cubicBezTo>
                          <a:pt x="14163" y="0"/>
                          <a:pt x="13687" y="257"/>
                          <a:pt x="13460" y="771"/>
                        </a:cubicBezTo>
                        <a:cubicBezTo>
                          <a:pt x="13242" y="398"/>
                          <a:pt x="12914" y="243"/>
                          <a:pt x="12567" y="243"/>
                        </a:cubicBezTo>
                        <a:cubicBezTo>
                          <a:pt x="12058" y="243"/>
                          <a:pt x="11507" y="577"/>
                          <a:pt x="11201" y="1046"/>
                        </a:cubicBezTo>
                        <a:cubicBezTo>
                          <a:pt x="10963" y="487"/>
                          <a:pt x="10439" y="198"/>
                          <a:pt x="9913" y="198"/>
                        </a:cubicBezTo>
                        <a:cubicBezTo>
                          <a:pt x="9459" y="198"/>
                          <a:pt x="9003" y="413"/>
                          <a:pt x="8727" y="855"/>
                        </a:cubicBezTo>
                        <a:cubicBezTo>
                          <a:pt x="8457" y="492"/>
                          <a:pt x="8056" y="316"/>
                          <a:pt x="7658" y="316"/>
                        </a:cubicBezTo>
                        <a:cubicBezTo>
                          <a:pt x="7192" y="316"/>
                          <a:pt x="6730" y="558"/>
                          <a:pt x="6491" y="1022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8"/>
                          <a:pt x="3547" y="79"/>
                          <a:pt x="3053" y="79"/>
                        </a:cubicBezTo>
                        <a:cubicBezTo>
                          <a:pt x="2590" y="79"/>
                          <a:pt x="2126" y="315"/>
                          <a:pt x="1877" y="795"/>
                        </a:cubicBezTo>
                        <a:cubicBezTo>
                          <a:pt x="1743" y="437"/>
                          <a:pt x="1399" y="194"/>
                          <a:pt x="1012" y="194"/>
                        </a:cubicBezTo>
                        <a:cubicBezTo>
                          <a:pt x="986" y="194"/>
                          <a:pt x="960" y="195"/>
                          <a:pt x="933" y="198"/>
                        </a:cubicBezTo>
                        <a:cubicBezTo>
                          <a:pt x="335" y="257"/>
                          <a:pt x="13" y="831"/>
                          <a:pt x="1" y="1369"/>
                        </a:cubicBezTo>
                        <a:cubicBezTo>
                          <a:pt x="1" y="1423"/>
                          <a:pt x="36" y="1450"/>
                          <a:pt x="72" y="1450"/>
                        </a:cubicBezTo>
                        <a:cubicBezTo>
                          <a:pt x="108" y="1450"/>
                          <a:pt x="144" y="1423"/>
                          <a:pt x="144" y="1369"/>
                        </a:cubicBezTo>
                        <a:cubicBezTo>
                          <a:pt x="168" y="939"/>
                          <a:pt x="383" y="532"/>
                          <a:pt x="825" y="413"/>
                        </a:cubicBezTo>
                        <a:cubicBezTo>
                          <a:pt x="890" y="396"/>
                          <a:pt x="954" y="388"/>
                          <a:pt x="1018" y="388"/>
                        </a:cubicBezTo>
                        <a:cubicBezTo>
                          <a:pt x="1403" y="388"/>
                          <a:pt x="1749" y="684"/>
                          <a:pt x="1770" y="1094"/>
                        </a:cubicBezTo>
                        <a:cubicBezTo>
                          <a:pt x="1770" y="1153"/>
                          <a:pt x="1812" y="1183"/>
                          <a:pt x="1855" y="1183"/>
                        </a:cubicBezTo>
                        <a:cubicBezTo>
                          <a:pt x="1890" y="1183"/>
                          <a:pt x="1926" y="1162"/>
                          <a:pt x="1937" y="1118"/>
                        </a:cubicBezTo>
                        <a:cubicBezTo>
                          <a:pt x="2087" y="547"/>
                          <a:pt x="2570" y="260"/>
                          <a:pt x="3052" y="260"/>
                        </a:cubicBezTo>
                        <a:cubicBezTo>
                          <a:pt x="3529" y="260"/>
                          <a:pt x="4006" y="541"/>
                          <a:pt x="4160" y="1106"/>
                        </a:cubicBezTo>
                        <a:cubicBezTo>
                          <a:pt x="4174" y="1147"/>
                          <a:pt x="4215" y="1168"/>
                          <a:pt x="4254" y="1168"/>
                        </a:cubicBezTo>
                        <a:cubicBezTo>
                          <a:pt x="4283" y="1168"/>
                          <a:pt x="4312" y="1156"/>
                          <a:pt x="4328" y="1130"/>
                        </a:cubicBezTo>
                        <a:cubicBezTo>
                          <a:pt x="4548" y="690"/>
                          <a:pt x="4947" y="473"/>
                          <a:pt x="5340" y="473"/>
                        </a:cubicBezTo>
                        <a:cubicBezTo>
                          <a:pt x="5780" y="473"/>
                          <a:pt x="6214" y="743"/>
                          <a:pt x="6384" y="1273"/>
                        </a:cubicBezTo>
                        <a:cubicBezTo>
                          <a:pt x="6402" y="1315"/>
                          <a:pt x="6438" y="1336"/>
                          <a:pt x="6473" y="1336"/>
                        </a:cubicBezTo>
                        <a:cubicBezTo>
                          <a:pt x="6509" y="1336"/>
                          <a:pt x="6545" y="1315"/>
                          <a:pt x="6563" y="1273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8"/>
                        </a:cubicBezTo>
                        <a:cubicBezTo>
                          <a:pt x="8673" y="1088"/>
                          <a:pt x="8700" y="1103"/>
                          <a:pt x="8727" y="1103"/>
                        </a:cubicBezTo>
                        <a:cubicBezTo>
                          <a:pt x="8754" y="1103"/>
                          <a:pt x="8781" y="1088"/>
                          <a:pt x="8798" y="1058"/>
                        </a:cubicBezTo>
                        <a:cubicBezTo>
                          <a:pt x="9026" y="597"/>
                          <a:pt x="9458" y="377"/>
                          <a:pt x="9890" y="377"/>
                        </a:cubicBezTo>
                        <a:cubicBezTo>
                          <a:pt x="10410" y="377"/>
                          <a:pt x="10930" y="696"/>
                          <a:pt x="11094" y="1297"/>
                        </a:cubicBezTo>
                        <a:cubicBezTo>
                          <a:pt x="11100" y="1338"/>
                          <a:pt x="11138" y="1359"/>
                          <a:pt x="11176" y="1359"/>
                        </a:cubicBezTo>
                        <a:cubicBezTo>
                          <a:pt x="11205" y="1359"/>
                          <a:pt x="11233" y="1347"/>
                          <a:pt x="11249" y="1321"/>
                        </a:cubicBezTo>
                        <a:cubicBezTo>
                          <a:pt x="11492" y="821"/>
                          <a:pt x="12042" y="432"/>
                          <a:pt x="12545" y="432"/>
                        </a:cubicBezTo>
                        <a:cubicBezTo>
                          <a:pt x="12884" y="432"/>
                          <a:pt x="13201" y="608"/>
                          <a:pt x="13389" y="1046"/>
                        </a:cubicBezTo>
                        <a:cubicBezTo>
                          <a:pt x="13404" y="1076"/>
                          <a:pt x="13431" y="1090"/>
                          <a:pt x="13460" y="1090"/>
                        </a:cubicBezTo>
                        <a:cubicBezTo>
                          <a:pt x="13500" y="1090"/>
                          <a:pt x="13542" y="1064"/>
                          <a:pt x="13556" y="1022"/>
                        </a:cubicBezTo>
                        <a:cubicBezTo>
                          <a:pt x="13699" y="463"/>
                          <a:pt x="14164" y="186"/>
                          <a:pt x="14629" y="186"/>
                        </a:cubicBezTo>
                        <a:cubicBezTo>
                          <a:pt x="15099" y="186"/>
                          <a:pt x="15569" y="469"/>
                          <a:pt x="15708" y="1034"/>
                        </a:cubicBezTo>
                        <a:cubicBezTo>
                          <a:pt x="15726" y="1076"/>
                          <a:pt x="15761" y="1097"/>
                          <a:pt x="15797" y="1097"/>
                        </a:cubicBezTo>
                        <a:cubicBezTo>
                          <a:pt x="15833" y="1097"/>
                          <a:pt x="15869" y="1076"/>
                          <a:pt x="15887" y="1034"/>
                        </a:cubicBezTo>
                        <a:cubicBezTo>
                          <a:pt x="16055" y="541"/>
                          <a:pt x="16486" y="298"/>
                          <a:pt x="16917" y="298"/>
                        </a:cubicBezTo>
                        <a:cubicBezTo>
                          <a:pt x="17373" y="298"/>
                          <a:pt x="17831" y="571"/>
                          <a:pt x="17979" y="1106"/>
                        </a:cubicBezTo>
                        <a:cubicBezTo>
                          <a:pt x="17992" y="1147"/>
                          <a:pt x="18029" y="1168"/>
                          <a:pt x="18065" y="1168"/>
                        </a:cubicBezTo>
                        <a:cubicBezTo>
                          <a:pt x="18092" y="1168"/>
                          <a:pt x="18119" y="1156"/>
                          <a:pt x="18134" y="1130"/>
                        </a:cubicBezTo>
                        <a:cubicBezTo>
                          <a:pt x="18340" y="680"/>
                          <a:pt x="18751" y="466"/>
                          <a:pt x="19159" y="466"/>
                        </a:cubicBezTo>
                        <a:cubicBezTo>
                          <a:pt x="19650" y="466"/>
                          <a:pt x="20138" y="776"/>
                          <a:pt x="20262" y="1357"/>
                        </a:cubicBezTo>
                        <a:cubicBezTo>
                          <a:pt x="20276" y="1404"/>
                          <a:pt x="20315" y="1425"/>
                          <a:pt x="20354" y="1425"/>
                        </a:cubicBezTo>
                        <a:cubicBezTo>
                          <a:pt x="20414" y="1425"/>
                          <a:pt x="20475" y="1377"/>
                          <a:pt x="20453" y="1297"/>
                        </a:cubicBezTo>
                        <a:cubicBezTo>
                          <a:pt x="20307" y="643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7"/>
                          <a:pt x="18098" y="867"/>
                        </a:cubicBezTo>
                        <a:cubicBezTo>
                          <a:pt x="17881" y="357"/>
                          <a:pt x="17408" y="96"/>
                          <a:pt x="16933" y="96"/>
                        </a:cubicBezTo>
                        <a:cubicBezTo>
                          <a:pt x="16495" y="96"/>
                          <a:pt x="16056" y="318"/>
                          <a:pt x="15815" y="771"/>
                        </a:cubicBezTo>
                        <a:cubicBezTo>
                          <a:pt x="15588" y="257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23" name="Google Shape;123;p4"/>
                <p:cNvGrpSpPr/>
                <p:nvPr/>
              </p:nvGrpSpPr>
              <p:grpSpPr>
                <a:xfrm>
                  <a:off x="3009214" y="2460963"/>
                  <a:ext cx="3113402" cy="2909203"/>
                  <a:chOff x="4977052" y="1038608"/>
                  <a:chExt cx="4389400" cy="4101513"/>
                </a:xfrm>
              </p:grpSpPr>
              <p:sp>
                <p:nvSpPr>
                  <p:cNvPr id="124" name="Google Shape;124;p4"/>
                  <p:cNvSpPr/>
                  <p:nvPr/>
                </p:nvSpPr>
                <p:spPr>
                  <a:xfrm>
                    <a:off x="4977052" y="1038608"/>
                    <a:ext cx="4387686" cy="309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0" h="1444" extrusionOk="0">
                        <a:moveTo>
                          <a:pt x="14650" y="0"/>
                        </a:moveTo>
                        <a:cubicBezTo>
                          <a:pt x="14175" y="0"/>
                          <a:pt x="13699" y="254"/>
                          <a:pt x="13472" y="762"/>
                        </a:cubicBezTo>
                        <a:cubicBezTo>
                          <a:pt x="13250" y="394"/>
                          <a:pt x="12919" y="240"/>
                          <a:pt x="12571" y="240"/>
                        </a:cubicBezTo>
                        <a:cubicBezTo>
                          <a:pt x="12060" y="240"/>
                          <a:pt x="11512" y="573"/>
                          <a:pt x="11213" y="1049"/>
                        </a:cubicBezTo>
                        <a:cubicBezTo>
                          <a:pt x="10974" y="487"/>
                          <a:pt x="10446" y="194"/>
                          <a:pt x="9916" y="194"/>
                        </a:cubicBezTo>
                        <a:cubicBezTo>
                          <a:pt x="9465" y="194"/>
                          <a:pt x="9013" y="406"/>
                          <a:pt x="8739" y="846"/>
                        </a:cubicBezTo>
                        <a:cubicBezTo>
                          <a:pt x="8470" y="484"/>
                          <a:pt x="8071" y="308"/>
                          <a:pt x="7673" y="308"/>
                        </a:cubicBezTo>
                        <a:cubicBezTo>
                          <a:pt x="7204" y="308"/>
                          <a:pt x="6737" y="553"/>
                          <a:pt x="6491" y="1025"/>
                        </a:cubicBezTo>
                        <a:cubicBezTo>
                          <a:pt x="6261" y="546"/>
                          <a:pt x="5799" y="299"/>
                          <a:pt x="5336" y="299"/>
                        </a:cubicBezTo>
                        <a:cubicBezTo>
                          <a:pt x="4933" y="299"/>
                          <a:pt x="4530" y="486"/>
                          <a:pt x="4280" y="870"/>
                        </a:cubicBezTo>
                        <a:cubicBezTo>
                          <a:pt x="4053" y="342"/>
                          <a:pt x="3561" y="76"/>
                          <a:pt x="3069" y="76"/>
                        </a:cubicBezTo>
                        <a:cubicBezTo>
                          <a:pt x="2602" y="76"/>
                          <a:pt x="2134" y="315"/>
                          <a:pt x="1889" y="798"/>
                        </a:cubicBezTo>
                        <a:cubicBezTo>
                          <a:pt x="1744" y="440"/>
                          <a:pt x="1399" y="197"/>
                          <a:pt x="1022" y="197"/>
                        </a:cubicBezTo>
                        <a:cubicBezTo>
                          <a:pt x="997" y="197"/>
                          <a:pt x="971" y="198"/>
                          <a:pt x="945" y="200"/>
                        </a:cubicBezTo>
                        <a:cubicBezTo>
                          <a:pt x="347" y="260"/>
                          <a:pt x="13" y="834"/>
                          <a:pt x="1" y="1372"/>
                        </a:cubicBezTo>
                        <a:cubicBezTo>
                          <a:pt x="1" y="1420"/>
                          <a:pt x="40" y="1443"/>
                          <a:pt x="78" y="1443"/>
                        </a:cubicBezTo>
                        <a:cubicBezTo>
                          <a:pt x="117" y="1443"/>
                          <a:pt x="156" y="1420"/>
                          <a:pt x="156" y="1372"/>
                        </a:cubicBezTo>
                        <a:cubicBezTo>
                          <a:pt x="168" y="941"/>
                          <a:pt x="395" y="523"/>
                          <a:pt x="825" y="415"/>
                        </a:cubicBezTo>
                        <a:cubicBezTo>
                          <a:pt x="895" y="396"/>
                          <a:pt x="964" y="387"/>
                          <a:pt x="1032" y="387"/>
                        </a:cubicBezTo>
                        <a:cubicBezTo>
                          <a:pt x="1420" y="387"/>
                          <a:pt x="1760" y="690"/>
                          <a:pt x="1770" y="1097"/>
                        </a:cubicBezTo>
                        <a:cubicBezTo>
                          <a:pt x="1770" y="1160"/>
                          <a:pt x="1823" y="1193"/>
                          <a:pt x="1874" y="1193"/>
                        </a:cubicBezTo>
                        <a:cubicBezTo>
                          <a:pt x="1921" y="1193"/>
                          <a:pt x="1967" y="1166"/>
                          <a:pt x="1973" y="1109"/>
                        </a:cubicBezTo>
                        <a:cubicBezTo>
                          <a:pt x="2124" y="536"/>
                          <a:pt x="2605" y="250"/>
                          <a:pt x="3086" y="250"/>
                        </a:cubicBezTo>
                        <a:cubicBezTo>
                          <a:pt x="3558" y="250"/>
                          <a:pt x="4030" y="528"/>
                          <a:pt x="4184" y="1085"/>
                        </a:cubicBezTo>
                        <a:cubicBezTo>
                          <a:pt x="4198" y="1132"/>
                          <a:pt x="4237" y="1156"/>
                          <a:pt x="4275" y="1156"/>
                        </a:cubicBezTo>
                        <a:cubicBezTo>
                          <a:pt x="4306" y="1156"/>
                          <a:pt x="4336" y="1141"/>
                          <a:pt x="4352" y="1109"/>
                        </a:cubicBezTo>
                        <a:cubicBezTo>
                          <a:pt x="4571" y="676"/>
                          <a:pt x="4968" y="462"/>
                          <a:pt x="5361" y="462"/>
                        </a:cubicBezTo>
                        <a:cubicBezTo>
                          <a:pt x="5804" y="462"/>
                          <a:pt x="6243" y="733"/>
                          <a:pt x="6420" y="1264"/>
                        </a:cubicBezTo>
                        <a:cubicBezTo>
                          <a:pt x="6432" y="1300"/>
                          <a:pt x="6468" y="1318"/>
                          <a:pt x="6503" y="1318"/>
                        </a:cubicBezTo>
                        <a:cubicBezTo>
                          <a:pt x="6539" y="1318"/>
                          <a:pt x="6575" y="1300"/>
                          <a:pt x="6587" y="1264"/>
                        </a:cubicBezTo>
                        <a:cubicBezTo>
                          <a:pt x="6763" y="748"/>
                          <a:pt x="7222" y="478"/>
                          <a:pt x="7683" y="478"/>
                        </a:cubicBezTo>
                        <a:cubicBezTo>
                          <a:pt x="8066" y="478"/>
                          <a:pt x="8451" y="664"/>
                          <a:pt x="8679" y="1049"/>
                        </a:cubicBezTo>
                        <a:cubicBezTo>
                          <a:pt x="8697" y="1073"/>
                          <a:pt x="8724" y="1085"/>
                          <a:pt x="8751" y="1085"/>
                        </a:cubicBezTo>
                        <a:cubicBezTo>
                          <a:pt x="8778" y="1085"/>
                          <a:pt x="8804" y="1073"/>
                          <a:pt x="8822" y="1049"/>
                        </a:cubicBezTo>
                        <a:cubicBezTo>
                          <a:pt x="9056" y="587"/>
                          <a:pt x="9490" y="367"/>
                          <a:pt x="9922" y="367"/>
                        </a:cubicBezTo>
                        <a:cubicBezTo>
                          <a:pt x="10440" y="367"/>
                          <a:pt x="10955" y="683"/>
                          <a:pt x="11117" y="1276"/>
                        </a:cubicBezTo>
                        <a:cubicBezTo>
                          <a:pt x="11131" y="1318"/>
                          <a:pt x="11174" y="1343"/>
                          <a:pt x="11213" y="1343"/>
                        </a:cubicBezTo>
                        <a:cubicBezTo>
                          <a:pt x="11242" y="1343"/>
                          <a:pt x="11270" y="1330"/>
                          <a:pt x="11285" y="1300"/>
                        </a:cubicBezTo>
                        <a:cubicBezTo>
                          <a:pt x="11521" y="806"/>
                          <a:pt x="12071" y="414"/>
                          <a:pt x="12574" y="414"/>
                        </a:cubicBezTo>
                        <a:cubicBezTo>
                          <a:pt x="12910" y="414"/>
                          <a:pt x="13226" y="589"/>
                          <a:pt x="13413" y="1025"/>
                        </a:cubicBezTo>
                        <a:cubicBezTo>
                          <a:pt x="13428" y="1060"/>
                          <a:pt x="13458" y="1074"/>
                          <a:pt x="13488" y="1074"/>
                        </a:cubicBezTo>
                        <a:cubicBezTo>
                          <a:pt x="13530" y="1074"/>
                          <a:pt x="13573" y="1048"/>
                          <a:pt x="13580" y="1013"/>
                        </a:cubicBezTo>
                        <a:cubicBezTo>
                          <a:pt x="13723" y="454"/>
                          <a:pt x="14191" y="176"/>
                          <a:pt x="14657" y="176"/>
                        </a:cubicBezTo>
                        <a:cubicBezTo>
                          <a:pt x="15129" y="176"/>
                          <a:pt x="15599" y="460"/>
                          <a:pt x="15732" y="1025"/>
                        </a:cubicBezTo>
                        <a:cubicBezTo>
                          <a:pt x="15750" y="1067"/>
                          <a:pt x="15788" y="1088"/>
                          <a:pt x="15826" y="1088"/>
                        </a:cubicBezTo>
                        <a:cubicBezTo>
                          <a:pt x="15863" y="1088"/>
                          <a:pt x="15899" y="1067"/>
                          <a:pt x="15911" y="1025"/>
                        </a:cubicBezTo>
                        <a:cubicBezTo>
                          <a:pt x="16079" y="526"/>
                          <a:pt x="16510" y="280"/>
                          <a:pt x="16941" y="280"/>
                        </a:cubicBezTo>
                        <a:cubicBezTo>
                          <a:pt x="17398" y="280"/>
                          <a:pt x="17855" y="556"/>
                          <a:pt x="18003" y="1097"/>
                        </a:cubicBezTo>
                        <a:cubicBezTo>
                          <a:pt x="18016" y="1138"/>
                          <a:pt x="18053" y="1159"/>
                          <a:pt x="18089" y="1159"/>
                        </a:cubicBezTo>
                        <a:cubicBezTo>
                          <a:pt x="18116" y="1159"/>
                          <a:pt x="18143" y="1147"/>
                          <a:pt x="18158" y="1121"/>
                        </a:cubicBezTo>
                        <a:cubicBezTo>
                          <a:pt x="18364" y="671"/>
                          <a:pt x="18775" y="457"/>
                          <a:pt x="19183" y="457"/>
                        </a:cubicBezTo>
                        <a:cubicBezTo>
                          <a:pt x="19674" y="457"/>
                          <a:pt x="20162" y="767"/>
                          <a:pt x="20286" y="1348"/>
                        </a:cubicBezTo>
                        <a:cubicBezTo>
                          <a:pt x="20300" y="1390"/>
                          <a:pt x="20335" y="1408"/>
                          <a:pt x="20370" y="1408"/>
                        </a:cubicBezTo>
                        <a:cubicBezTo>
                          <a:pt x="20424" y="1408"/>
                          <a:pt x="20480" y="1365"/>
                          <a:pt x="20465" y="1300"/>
                        </a:cubicBezTo>
                        <a:cubicBezTo>
                          <a:pt x="20319" y="640"/>
                          <a:pt x="19757" y="275"/>
                          <a:pt x="19190" y="275"/>
                        </a:cubicBezTo>
                        <a:cubicBezTo>
                          <a:pt x="18782" y="275"/>
                          <a:pt x="18371" y="464"/>
                          <a:pt x="18110" y="870"/>
                        </a:cubicBezTo>
                        <a:cubicBezTo>
                          <a:pt x="17886" y="358"/>
                          <a:pt x="17411" y="97"/>
                          <a:pt x="16936" y="97"/>
                        </a:cubicBezTo>
                        <a:cubicBezTo>
                          <a:pt x="16501" y="97"/>
                          <a:pt x="16067" y="316"/>
                          <a:pt x="15827" y="762"/>
                        </a:cubicBezTo>
                        <a:cubicBezTo>
                          <a:pt x="15600" y="254"/>
                          <a:pt x="15125" y="0"/>
                          <a:pt x="14650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5" name="Google Shape;125;p4"/>
                  <p:cNvSpPr/>
                  <p:nvPr/>
                </p:nvSpPr>
                <p:spPr>
                  <a:xfrm>
                    <a:off x="4979623" y="1579578"/>
                    <a:ext cx="4386615" cy="3112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53" extrusionOk="0">
                        <a:moveTo>
                          <a:pt x="14638" y="0"/>
                        </a:moveTo>
                        <a:cubicBezTo>
                          <a:pt x="14163" y="0"/>
                          <a:pt x="13687" y="257"/>
                          <a:pt x="13460" y="771"/>
                        </a:cubicBezTo>
                        <a:cubicBezTo>
                          <a:pt x="13242" y="398"/>
                          <a:pt x="12914" y="243"/>
                          <a:pt x="12567" y="243"/>
                        </a:cubicBezTo>
                        <a:cubicBezTo>
                          <a:pt x="12058" y="243"/>
                          <a:pt x="11507" y="577"/>
                          <a:pt x="11201" y="1046"/>
                        </a:cubicBezTo>
                        <a:cubicBezTo>
                          <a:pt x="10963" y="487"/>
                          <a:pt x="10439" y="198"/>
                          <a:pt x="9913" y="198"/>
                        </a:cubicBezTo>
                        <a:cubicBezTo>
                          <a:pt x="9459" y="198"/>
                          <a:pt x="9003" y="413"/>
                          <a:pt x="8727" y="855"/>
                        </a:cubicBezTo>
                        <a:cubicBezTo>
                          <a:pt x="8457" y="492"/>
                          <a:pt x="8056" y="316"/>
                          <a:pt x="7658" y="316"/>
                        </a:cubicBezTo>
                        <a:cubicBezTo>
                          <a:pt x="7192" y="316"/>
                          <a:pt x="6730" y="558"/>
                          <a:pt x="6491" y="1022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8"/>
                          <a:pt x="3547" y="79"/>
                          <a:pt x="3053" y="79"/>
                        </a:cubicBezTo>
                        <a:cubicBezTo>
                          <a:pt x="2590" y="79"/>
                          <a:pt x="2126" y="315"/>
                          <a:pt x="1877" y="795"/>
                        </a:cubicBezTo>
                        <a:cubicBezTo>
                          <a:pt x="1740" y="430"/>
                          <a:pt x="1386" y="196"/>
                          <a:pt x="990" y="196"/>
                        </a:cubicBezTo>
                        <a:cubicBezTo>
                          <a:pt x="971" y="196"/>
                          <a:pt x="952" y="196"/>
                          <a:pt x="933" y="198"/>
                        </a:cubicBezTo>
                        <a:cubicBezTo>
                          <a:pt x="335" y="257"/>
                          <a:pt x="13" y="831"/>
                          <a:pt x="1" y="1381"/>
                        </a:cubicBezTo>
                        <a:cubicBezTo>
                          <a:pt x="1" y="1429"/>
                          <a:pt x="36" y="1453"/>
                          <a:pt x="72" y="1453"/>
                        </a:cubicBezTo>
                        <a:cubicBezTo>
                          <a:pt x="108" y="1453"/>
                          <a:pt x="144" y="1429"/>
                          <a:pt x="144" y="1381"/>
                        </a:cubicBezTo>
                        <a:cubicBezTo>
                          <a:pt x="168" y="951"/>
                          <a:pt x="383" y="532"/>
                          <a:pt x="825" y="413"/>
                        </a:cubicBezTo>
                        <a:cubicBezTo>
                          <a:pt x="893" y="393"/>
                          <a:pt x="961" y="384"/>
                          <a:pt x="1027" y="384"/>
                        </a:cubicBezTo>
                        <a:cubicBezTo>
                          <a:pt x="1409" y="384"/>
                          <a:pt x="1749" y="687"/>
                          <a:pt x="1770" y="1094"/>
                        </a:cubicBezTo>
                        <a:cubicBezTo>
                          <a:pt x="1770" y="1154"/>
                          <a:pt x="1814" y="1188"/>
                          <a:pt x="1857" y="1188"/>
                        </a:cubicBezTo>
                        <a:cubicBezTo>
                          <a:pt x="1892" y="1188"/>
                          <a:pt x="1926" y="1166"/>
                          <a:pt x="1937" y="1118"/>
                        </a:cubicBezTo>
                        <a:cubicBezTo>
                          <a:pt x="2087" y="547"/>
                          <a:pt x="2570" y="260"/>
                          <a:pt x="3052" y="260"/>
                        </a:cubicBezTo>
                        <a:cubicBezTo>
                          <a:pt x="3529" y="260"/>
                          <a:pt x="4006" y="541"/>
                          <a:pt x="4160" y="1106"/>
                        </a:cubicBezTo>
                        <a:cubicBezTo>
                          <a:pt x="4174" y="1147"/>
                          <a:pt x="4215" y="1168"/>
                          <a:pt x="4254" y="1168"/>
                        </a:cubicBezTo>
                        <a:cubicBezTo>
                          <a:pt x="4283" y="1168"/>
                          <a:pt x="4312" y="1156"/>
                          <a:pt x="4328" y="1130"/>
                        </a:cubicBezTo>
                        <a:cubicBezTo>
                          <a:pt x="4549" y="694"/>
                          <a:pt x="4949" y="478"/>
                          <a:pt x="5344" y="478"/>
                        </a:cubicBezTo>
                        <a:cubicBezTo>
                          <a:pt x="5782" y="478"/>
                          <a:pt x="6214" y="745"/>
                          <a:pt x="6384" y="1273"/>
                        </a:cubicBezTo>
                        <a:cubicBezTo>
                          <a:pt x="6402" y="1315"/>
                          <a:pt x="6438" y="1336"/>
                          <a:pt x="6473" y="1336"/>
                        </a:cubicBezTo>
                        <a:cubicBezTo>
                          <a:pt x="6509" y="1336"/>
                          <a:pt x="6545" y="1315"/>
                          <a:pt x="6563" y="1273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8"/>
                        </a:cubicBezTo>
                        <a:cubicBezTo>
                          <a:pt x="8673" y="1088"/>
                          <a:pt x="8700" y="1103"/>
                          <a:pt x="8727" y="1103"/>
                        </a:cubicBezTo>
                        <a:cubicBezTo>
                          <a:pt x="8754" y="1103"/>
                          <a:pt x="8781" y="1088"/>
                          <a:pt x="8798" y="1058"/>
                        </a:cubicBezTo>
                        <a:cubicBezTo>
                          <a:pt x="9032" y="602"/>
                          <a:pt x="9466" y="382"/>
                          <a:pt x="9898" y="382"/>
                        </a:cubicBezTo>
                        <a:cubicBezTo>
                          <a:pt x="10416" y="382"/>
                          <a:pt x="10931" y="698"/>
                          <a:pt x="11094" y="1297"/>
                        </a:cubicBezTo>
                        <a:cubicBezTo>
                          <a:pt x="11100" y="1339"/>
                          <a:pt x="11144" y="1364"/>
                          <a:pt x="11183" y="1364"/>
                        </a:cubicBezTo>
                        <a:cubicBezTo>
                          <a:pt x="11212" y="1364"/>
                          <a:pt x="11239" y="1351"/>
                          <a:pt x="11249" y="1321"/>
                        </a:cubicBezTo>
                        <a:cubicBezTo>
                          <a:pt x="11492" y="821"/>
                          <a:pt x="12042" y="432"/>
                          <a:pt x="12545" y="432"/>
                        </a:cubicBezTo>
                        <a:cubicBezTo>
                          <a:pt x="12884" y="432"/>
                          <a:pt x="13201" y="608"/>
                          <a:pt x="13389" y="1046"/>
                        </a:cubicBezTo>
                        <a:cubicBezTo>
                          <a:pt x="13404" y="1076"/>
                          <a:pt x="13431" y="1090"/>
                          <a:pt x="13460" y="1090"/>
                        </a:cubicBezTo>
                        <a:cubicBezTo>
                          <a:pt x="13500" y="1090"/>
                          <a:pt x="13542" y="1064"/>
                          <a:pt x="13556" y="1022"/>
                        </a:cubicBezTo>
                        <a:cubicBezTo>
                          <a:pt x="13705" y="469"/>
                          <a:pt x="14170" y="194"/>
                          <a:pt x="14633" y="194"/>
                        </a:cubicBezTo>
                        <a:cubicBezTo>
                          <a:pt x="15102" y="194"/>
                          <a:pt x="15569" y="475"/>
                          <a:pt x="15708" y="1034"/>
                        </a:cubicBezTo>
                        <a:cubicBezTo>
                          <a:pt x="15726" y="1082"/>
                          <a:pt x="15761" y="1106"/>
                          <a:pt x="15797" y="1106"/>
                        </a:cubicBezTo>
                        <a:cubicBezTo>
                          <a:pt x="15833" y="1106"/>
                          <a:pt x="15869" y="1082"/>
                          <a:pt x="15887" y="1034"/>
                        </a:cubicBezTo>
                        <a:cubicBezTo>
                          <a:pt x="16055" y="541"/>
                          <a:pt x="16486" y="298"/>
                          <a:pt x="16917" y="298"/>
                        </a:cubicBezTo>
                        <a:cubicBezTo>
                          <a:pt x="17373" y="298"/>
                          <a:pt x="17831" y="571"/>
                          <a:pt x="17979" y="1106"/>
                        </a:cubicBezTo>
                        <a:cubicBezTo>
                          <a:pt x="17992" y="1153"/>
                          <a:pt x="18028" y="1177"/>
                          <a:pt x="18063" y="1177"/>
                        </a:cubicBezTo>
                        <a:cubicBezTo>
                          <a:pt x="18091" y="1177"/>
                          <a:pt x="18118" y="1162"/>
                          <a:pt x="18134" y="1130"/>
                        </a:cubicBezTo>
                        <a:cubicBezTo>
                          <a:pt x="18340" y="686"/>
                          <a:pt x="18750" y="475"/>
                          <a:pt x="19157" y="475"/>
                        </a:cubicBezTo>
                        <a:cubicBezTo>
                          <a:pt x="19649" y="475"/>
                          <a:pt x="20138" y="782"/>
                          <a:pt x="20262" y="1357"/>
                        </a:cubicBezTo>
                        <a:cubicBezTo>
                          <a:pt x="20276" y="1409"/>
                          <a:pt x="20314" y="1431"/>
                          <a:pt x="20353" y="1431"/>
                        </a:cubicBezTo>
                        <a:cubicBezTo>
                          <a:pt x="20413" y="1431"/>
                          <a:pt x="20475" y="1377"/>
                          <a:pt x="20453" y="1297"/>
                        </a:cubicBezTo>
                        <a:cubicBezTo>
                          <a:pt x="20307" y="643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7"/>
                          <a:pt x="18098" y="867"/>
                        </a:cubicBezTo>
                        <a:cubicBezTo>
                          <a:pt x="17881" y="358"/>
                          <a:pt x="17410" y="101"/>
                          <a:pt x="16937" y="101"/>
                        </a:cubicBezTo>
                        <a:cubicBezTo>
                          <a:pt x="16498" y="101"/>
                          <a:pt x="16057" y="323"/>
                          <a:pt x="15815" y="771"/>
                        </a:cubicBezTo>
                        <a:cubicBezTo>
                          <a:pt x="15588" y="257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6" name="Google Shape;126;p4"/>
                  <p:cNvSpPr/>
                  <p:nvPr/>
                </p:nvSpPr>
                <p:spPr>
                  <a:xfrm>
                    <a:off x="4979623" y="2121833"/>
                    <a:ext cx="4384901" cy="309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67" h="1444" extrusionOk="0">
                        <a:moveTo>
                          <a:pt x="14638" y="0"/>
                        </a:moveTo>
                        <a:cubicBezTo>
                          <a:pt x="14163" y="0"/>
                          <a:pt x="13687" y="254"/>
                          <a:pt x="13460" y="762"/>
                        </a:cubicBezTo>
                        <a:cubicBezTo>
                          <a:pt x="13242" y="394"/>
                          <a:pt x="12915" y="240"/>
                          <a:pt x="12568" y="240"/>
                        </a:cubicBezTo>
                        <a:cubicBezTo>
                          <a:pt x="12058" y="240"/>
                          <a:pt x="11507" y="573"/>
                          <a:pt x="11201" y="1049"/>
                        </a:cubicBezTo>
                        <a:cubicBezTo>
                          <a:pt x="10962" y="487"/>
                          <a:pt x="10434" y="194"/>
                          <a:pt x="9904" y="194"/>
                        </a:cubicBezTo>
                        <a:cubicBezTo>
                          <a:pt x="9453" y="194"/>
                          <a:pt x="9001" y="407"/>
                          <a:pt x="8727" y="846"/>
                        </a:cubicBezTo>
                        <a:cubicBezTo>
                          <a:pt x="8458" y="484"/>
                          <a:pt x="8059" y="308"/>
                          <a:pt x="7662" y="308"/>
                        </a:cubicBezTo>
                        <a:cubicBezTo>
                          <a:pt x="7194" y="308"/>
                          <a:pt x="6731" y="553"/>
                          <a:pt x="6491" y="1025"/>
                        </a:cubicBezTo>
                        <a:cubicBezTo>
                          <a:pt x="6261" y="546"/>
                          <a:pt x="5799" y="299"/>
                          <a:pt x="5334" y="299"/>
                        </a:cubicBezTo>
                        <a:cubicBezTo>
                          <a:pt x="4930" y="299"/>
                          <a:pt x="4524" y="486"/>
                          <a:pt x="4268" y="870"/>
                        </a:cubicBezTo>
                        <a:cubicBezTo>
                          <a:pt x="4041" y="342"/>
                          <a:pt x="3553" y="76"/>
                          <a:pt x="3061" y="76"/>
                        </a:cubicBezTo>
                        <a:cubicBezTo>
                          <a:pt x="2596" y="76"/>
                          <a:pt x="2128" y="315"/>
                          <a:pt x="1877" y="798"/>
                        </a:cubicBezTo>
                        <a:cubicBezTo>
                          <a:pt x="1743" y="440"/>
                          <a:pt x="1399" y="197"/>
                          <a:pt x="1012" y="197"/>
                        </a:cubicBezTo>
                        <a:cubicBezTo>
                          <a:pt x="986" y="197"/>
                          <a:pt x="960" y="198"/>
                          <a:pt x="933" y="201"/>
                        </a:cubicBezTo>
                        <a:cubicBezTo>
                          <a:pt x="335" y="260"/>
                          <a:pt x="13" y="834"/>
                          <a:pt x="1" y="1372"/>
                        </a:cubicBezTo>
                        <a:cubicBezTo>
                          <a:pt x="1" y="1420"/>
                          <a:pt x="36" y="1444"/>
                          <a:pt x="72" y="1444"/>
                        </a:cubicBezTo>
                        <a:cubicBezTo>
                          <a:pt x="108" y="1444"/>
                          <a:pt x="144" y="1420"/>
                          <a:pt x="144" y="1372"/>
                        </a:cubicBezTo>
                        <a:cubicBezTo>
                          <a:pt x="168" y="942"/>
                          <a:pt x="383" y="523"/>
                          <a:pt x="825" y="416"/>
                        </a:cubicBezTo>
                        <a:cubicBezTo>
                          <a:pt x="893" y="396"/>
                          <a:pt x="961" y="387"/>
                          <a:pt x="1027" y="387"/>
                        </a:cubicBezTo>
                        <a:cubicBezTo>
                          <a:pt x="1409" y="387"/>
                          <a:pt x="1749" y="690"/>
                          <a:pt x="1770" y="1097"/>
                        </a:cubicBezTo>
                        <a:cubicBezTo>
                          <a:pt x="1770" y="1151"/>
                          <a:pt x="1815" y="1182"/>
                          <a:pt x="1859" y="1182"/>
                        </a:cubicBezTo>
                        <a:cubicBezTo>
                          <a:pt x="1893" y="1182"/>
                          <a:pt x="1927" y="1163"/>
                          <a:pt x="1937" y="1121"/>
                        </a:cubicBezTo>
                        <a:cubicBezTo>
                          <a:pt x="2087" y="544"/>
                          <a:pt x="2570" y="257"/>
                          <a:pt x="3052" y="257"/>
                        </a:cubicBezTo>
                        <a:cubicBezTo>
                          <a:pt x="3529" y="257"/>
                          <a:pt x="4006" y="538"/>
                          <a:pt x="4160" y="1097"/>
                        </a:cubicBezTo>
                        <a:cubicBezTo>
                          <a:pt x="4174" y="1144"/>
                          <a:pt x="4213" y="1168"/>
                          <a:pt x="4252" y="1168"/>
                        </a:cubicBezTo>
                        <a:cubicBezTo>
                          <a:pt x="4282" y="1168"/>
                          <a:pt x="4312" y="1153"/>
                          <a:pt x="4328" y="1121"/>
                        </a:cubicBezTo>
                        <a:cubicBezTo>
                          <a:pt x="4547" y="688"/>
                          <a:pt x="4944" y="475"/>
                          <a:pt x="5336" y="475"/>
                        </a:cubicBezTo>
                        <a:cubicBezTo>
                          <a:pt x="5777" y="475"/>
                          <a:pt x="6213" y="745"/>
                          <a:pt x="6384" y="1276"/>
                        </a:cubicBezTo>
                        <a:cubicBezTo>
                          <a:pt x="6402" y="1318"/>
                          <a:pt x="6438" y="1339"/>
                          <a:pt x="6473" y="1339"/>
                        </a:cubicBezTo>
                        <a:cubicBezTo>
                          <a:pt x="6509" y="1339"/>
                          <a:pt x="6545" y="1318"/>
                          <a:pt x="6563" y="1276"/>
                        </a:cubicBezTo>
                        <a:cubicBezTo>
                          <a:pt x="6740" y="765"/>
                          <a:pt x="7201" y="495"/>
                          <a:pt x="7664" y="495"/>
                        </a:cubicBezTo>
                        <a:cubicBezTo>
                          <a:pt x="8046" y="495"/>
                          <a:pt x="8428" y="678"/>
                          <a:pt x="8655" y="1061"/>
                        </a:cubicBezTo>
                        <a:cubicBezTo>
                          <a:pt x="8673" y="1085"/>
                          <a:pt x="8700" y="1097"/>
                          <a:pt x="8727" y="1097"/>
                        </a:cubicBezTo>
                        <a:cubicBezTo>
                          <a:pt x="8754" y="1097"/>
                          <a:pt x="8781" y="1085"/>
                          <a:pt x="8798" y="1061"/>
                        </a:cubicBezTo>
                        <a:cubicBezTo>
                          <a:pt x="9028" y="590"/>
                          <a:pt x="9469" y="365"/>
                          <a:pt x="9908" y="365"/>
                        </a:cubicBezTo>
                        <a:cubicBezTo>
                          <a:pt x="10427" y="365"/>
                          <a:pt x="10944" y="680"/>
                          <a:pt x="11105" y="1276"/>
                        </a:cubicBezTo>
                        <a:cubicBezTo>
                          <a:pt x="11119" y="1317"/>
                          <a:pt x="11156" y="1339"/>
                          <a:pt x="11192" y="1339"/>
                        </a:cubicBezTo>
                        <a:cubicBezTo>
                          <a:pt x="11219" y="1339"/>
                          <a:pt x="11245" y="1326"/>
                          <a:pt x="11261" y="1300"/>
                        </a:cubicBezTo>
                        <a:cubicBezTo>
                          <a:pt x="11504" y="800"/>
                          <a:pt x="12054" y="411"/>
                          <a:pt x="12557" y="411"/>
                        </a:cubicBezTo>
                        <a:cubicBezTo>
                          <a:pt x="12896" y="411"/>
                          <a:pt x="13213" y="588"/>
                          <a:pt x="13401" y="1025"/>
                        </a:cubicBezTo>
                        <a:cubicBezTo>
                          <a:pt x="13416" y="1055"/>
                          <a:pt x="13443" y="1069"/>
                          <a:pt x="13472" y="1069"/>
                        </a:cubicBezTo>
                        <a:cubicBezTo>
                          <a:pt x="13512" y="1069"/>
                          <a:pt x="13554" y="1043"/>
                          <a:pt x="13568" y="1002"/>
                        </a:cubicBezTo>
                        <a:cubicBezTo>
                          <a:pt x="13716" y="450"/>
                          <a:pt x="14179" y="175"/>
                          <a:pt x="14641" y="175"/>
                        </a:cubicBezTo>
                        <a:cubicBezTo>
                          <a:pt x="15111" y="175"/>
                          <a:pt x="15581" y="459"/>
                          <a:pt x="15720" y="1025"/>
                        </a:cubicBezTo>
                        <a:cubicBezTo>
                          <a:pt x="15732" y="1067"/>
                          <a:pt x="15767" y="1088"/>
                          <a:pt x="15805" y="1088"/>
                        </a:cubicBezTo>
                        <a:cubicBezTo>
                          <a:pt x="15842" y="1088"/>
                          <a:pt x="15881" y="1067"/>
                          <a:pt x="15899" y="1025"/>
                        </a:cubicBezTo>
                        <a:cubicBezTo>
                          <a:pt x="16067" y="526"/>
                          <a:pt x="16498" y="281"/>
                          <a:pt x="16929" y="281"/>
                        </a:cubicBezTo>
                        <a:cubicBezTo>
                          <a:pt x="17386" y="281"/>
                          <a:pt x="17843" y="556"/>
                          <a:pt x="17991" y="1097"/>
                        </a:cubicBezTo>
                        <a:cubicBezTo>
                          <a:pt x="17997" y="1136"/>
                          <a:pt x="18032" y="1157"/>
                          <a:pt x="18068" y="1157"/>
                        </a:cubicBezTo>
                        <a:cubicBezTo>
                          <a:pt x="18098" y="1157"/>
                          <a:pt x="18130" y="1142"/>
                          <a:pt x="18146" y="1109"/>
                        </a:cubicBezTo>
                        <a:cubicBezTo>
                          <a:pt x="18352" y="665"/>
                          <a:pt x="18762" y="454"/>
                          <a:pt x="19169" y="454"/>
                        </a:cubicBezTo>
                        <a:cubicBezTo>
                          <a:pt x="19661" y="454"/>
                          <a:pt x="20150" y="761"/>
                          <a:pt x="20274" y="1336"/>
                        </a:cubicBezTo>
                        <a:cubicBezTo>
                          <a:pt x="20284" y="1387"/>
                          <a:pt x="20323" y="1410"/>
                          <a:pt x="20361" y="1410"/>
                        </a:cubicBezTo>
                        <a:cubicBezTo>
                          <a:pt x="20414" y="1410"/>
                          <a:pt x="20467" y="1369"/>
                          <a:pt x="20453" y="1300"/>
                        </a:cubicBezTo>
                        <a:cubicBezTo>
                          <a:pt x="20307" y="645"/>
                          <a:pt x="19746" y="279"/>
                          <a:pt x="19178" y="279"/>
                        </a:cubicBezTo>
                        <a:cubicBezTo>
                          <a:pt x="18772" y="279"/>
                          <a:pt x="18363" y="466"/>
                          <a:pt x="18098" y="870"/>
                        </a:cubicBezTo>
                        <a:cubicBezTo>
                          <a:pt x="17880" y="359"/>
                          <a:pt x="17404" y="98"/>
                          <a:pt x="16928" y="98"/>
                        </a:cubicBezTo>
                        <a:cubicBezTo>
                          <a:pt x="16492" y="98"/>
                          <a:pt x="16055" y="317"/>
                          <a:pt x="15815" y="762"/>
                        </a:cubicBezTo>
                        <a:cubicBezTo>
                          <a:pt x="15588" y="254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7" name="Google Shape;127;p4"/>
                  <p:cNvSpPr/>
                  <p:nvPr/>
                </p:nvSpPr>
                <p:spPr>
                  <a:xfrm>
                    <a:off x="4979623" y="2662802"/>
                    <a:ext cx="4386829" cy="310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6" h="1450" extrusionOk="0">
                        <a:moveTo>
                          <a:pt x="14638" y="1"/>
                        </a:moveTo>
                        <a:cubicBezTo>
                          <a:pt x="14163" y="1"/>
                          <a:pt x="13687" y="258"/>
                          <a:pt x="13460" y="772"/>
                        </a:cubicBezTo>
                        <a:cubicBezTo>
                          <a:pt x="13242" y="399"/>
                          <a:pt x="12914" y="243"/>
                          <a:pt x="12567" y="243"/>
                        </a:cubicBezTo>
                        <a:cubicBezTo>
                          <a:pt x="12058" y="243"/>
                          <a:pt x="11507" y="577"/>
                          <a:pt x="11201" y="1047"/>
                        </a:cubicBezTo>
                        <a:cubicBezTo>
                          <a:pt x="10963" y="486"/>
                          <a:pt x="10437" y="193"/>
                          <a:pt x="9909" y="193"/>
                        </a:cubicBezTo>
                        <a:cubicBezTo>
                          <a:pt x="9456" y="193"/>
                          <a:pt x="9003" y="409"/>
                          <a:pt x="8727" y="855"/>
                        </a:cubicBezTo>
                        <a:cubicBezTo>
                          <a:pt x="8457" y="492"/>
                          <a:pt x="8056" y="316"/>
                          <a:pt x="7658" y="316"/>
                        </a:cubicBezTo>
                        <a:cubicBezTo>
                          <a:pt x="7192" y="316"/>
                          <a:pt x="6730" y="558"/>
                          <a:pt x="6491" y="1023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8"/>
                          <a:pt x="3547" y="79"/>
                          <a:pt x="3053" y="79"/>
                        </a:cubicBezTo>
                        <a:cubicBezTo>
                          <a:pt x="2590" y="79"/>
                          <a:pt x="2126" y="316"/>
                          <a:pt x="1877" y="796"/>
                        </a:cubicBezTo>
                        <a:cubicBezTo>
                          <a:pt x="1743" y="437"/>
                          <a:pt x="1399" y="194"/>
                          <a:pt x="1012" y="194"/>
                        </a:cubicBezTo>
                        <a:cubicBezTo>
                          <a:pt x="986" y="194"/>
                          <a:pt x="960" y="196"/>
                          <a:pt x="933" y="198"/>
                        </a:cubicBezTo>
                        <a:cubicBezTo>
                          <a:pt x="335" y="258"/>
                          <a:pt x="13" y="831"/>
                          <a:pt x="1" y="1369"/>
                        </a:cubicBezTo>
                        <a:cubicBezTo>
                          <a:pt x="1" y="1423"/>
                          <a:pt x="36" y="1450"/>
                          <a:pt x="72" y="1450"/>
                        </a:cubicBezTo>
                        <a:cubicBezTo>
                          <a:pt x="108" y="1450"/>
                          <a:pt x="144" y="1423"/>
                          <a:pt x="144" y="1369"/>
                        </a:cubicBezTo>
                        <a:cubicBezTo>
                          <a:pt x="168" y="951"/>
                          <a:pt x="383" y="533"/>
                          <a:pt x="825" y="413"/>
                        </a:cubicBezTo>
                        <a:cubicBezTo>
                          <a:pt x="893" y="393"/>
                          <a:pt x="961" y="384"/>
                          <a:pt x="1027" y="384"/>
                        </a:cubicBezTo>
                        <a:cubicBezTo>
                          <a:pt x="1409" y="384"/>
                          <a:pt x="1749" y="687"/>
                          <a:pt x="1770" y="1094"/>
                        </a:cubicBezTo>
                        <a:cubicBezTo>
                          <a:pt x="1770" y="1153"/>
                          <a:pt x="1812" y="1183"/>
                          <a:pt x="1855" y="1183"/>
                        </a:cubicBezTo>
                        <a:cubicBezTo>
                          <a:pt x="1890" y="1183"/>
                          <a:pt x="1926" y="1162"/>
                          <a:pt x="1937" y="1118"/>
                        </a:cubicBezTo>
                        <a:cubicBezTo>
                          <a:pt x="2087" y="547"/>
                          <a:pt x="2570" y="261"/>
                          <a:pt x="3052" y="261"/>
                        </a:cubicBezTo>
                        <a:cubicBezTo>
                          <a:pt x="3529" y="261"/>
                          <a:pt x="4006" y="542"/>
                          <a:pt x="4160" y="1106"/>
                        </a:cubicBezTo>
                        <a:cubicBezTo>
                          <a:pt x="4174" y="1147"/>
                          <a:pt x="4215" y="1168"/>
                          <a:pt x="4254" y="1168"/>
                        </a:cubicBezTo>
                        <a:cubicBezTo>
                          <a:pt x="4283" y="1168"/>
                          <a:pt x="4312" y="1156"/>
                          <a:pt x="4328" y="1130"/>
                        </a:cubicBezTo>
                        <a:cubicBezTo>
                          <a:pt x="4549" y="694"/>
                          <a:pt x="4949" y="478"/>
                          <a:pt x="5344" y="478"/>
                        </a:cubicBezTo>
                        <a:cubicBezTo>
                          <a:pt x="5782" y="478"/>
                          <a:pt x="6214" y="745"/>
                          <a:pt x="6384" y="1274"/>
                        </a:cubicBezTo>
                        <a:cubicBezTo>
                          <a:pt x="6402" y="1316"/>
                          <a:pt x="6438" y="1336"/>
                          <a:pt x="6473" y="1336"/>
                        </a:cubicBezTo>
                        <a:cubicBezTo>
                          <a:pt x="6509" y="1336"/>
                          <a:pt x="6545" y="1316"/>
                          <a:pt x="6563" y="1274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8"/>
                        </a:cubicBezTo>
                        <a:cubicBezTo>
                          <a:pt x="8673" y="1088"/>
                          <a:pt x="8700" y="1103"/>
                          <a:pt x="8727" y="1103"/>
                        </a:cubicBezTo>
                        <a:cubicBezTo>
                          <a:pt x="8754" y="1103"/>
                          <a:pt x="8781" y="1088"/>
                          <a:pt x="8798" y="1058"/>
                        </a:cubicBezTo>
                        <a:cubicBezTo>
                          <a:pt x="9027" y="590"/>
                          <a:pt x="9467" y="365"/>
                          <a:pt x="9905" y="365"/>
                        </a:cubicBezTo>
                        <a:cubicBezTo>
                          <a:pt x="10428" y="365"/>
                          <a:pt x="10949" y="686"/>
                          <a:pt x="11105" y="1298"/>
                        </a:cubicBezTo>
                        <a:cubicBezTo>
                          <a:pt x="11118" y="1336"/>
                          <a:pt x="11152" y="1358"/>
                          <a:pt x="11187" y="1358"/>
                        </a:cubicBezTo>
                        <a:cubicBezTo>
                          <a:pt x="11215" y="1358"/>
                          <a:pt x="11244" y="1342"/>
                          <a:pt x="11261" y="1310"/>
                        </a:cubicBezTo>
                        <a:cubicBezTo>
                          <a:pt x="11503" y="817"/>
                          <a:pt x="12052" y="432"/>
                          <a:pt x="12555" y="432"/>
                        </a:cubicBezTo>
                        <a:cubicBezTo>
                          <a:pt x="12894" y="432"/>
                          <a:pt x="13213" y="608"/>
                          <a:pt x="13401" y="1047"/>
                        </a:cubicBezTo>
                        <a:cubicBezTo>
                          <a:pt x="13415" y="1075"/>
                          <a:pt x="13440" y="1086"/>
                          <a:pt x="13467" y="1086"/>
                        </a:cubicBezTo>
                        <a:cubicBezTo>
                          <a:pt x="13508" y="1086"/>
                          <a:pt x="13553" y="1059"/>
                          <a:pt x="13568" y="1023"/>
                        </a:cubicBezTo>
                        <a:cubicBezTo>
                          <a:pt x="13717" y="470"/>
                          <a:pt x="14181" y="195"/>
                          <a:pt x="14645" y="195"/>
                        </a:cubicBezTo>
                        <a:cubicBezTo>
                          <a:pt x="15114" y="195"/>
                          <a:pt x="15581" y="476"/>
                          <a:pt x="15720" y="1035"/>
                        </a:cubicBezTo>
                        <a:cubicBezTo>
                          <a:pt x="15732" y="1076"/>
                          <a:pt x="15767" y="1097"/>
                          <a:pt x="15805" y="1097"/>
                        </a:cubicBezTo>
                        <a:cubicBezTo>
                          <a:pt x="15842" y="1097"/>
                          <a:pt x="15881" y="1076"/>
                          <a:pt x="15899" y="1035"/>
                        </a:cubicBezTo>
                        <a:cubicBezTo>
                          <a:pt x="16067" y="541"/>
                          <a:pt x="16497" y="299"/>
                          <a:pt x="16929" y="299"/>
                        </a:cubicBezTo>
                        <a:cubicBezTo>
                          <a:pt x="17385" y="299"/>
                          <a:pt x="17843" y="571"/>
                          <a:pt x="17991" y="1106"/>
                        </a:cubicBezTo>
                        <a:cubicBezTo>
                          <a:pt x="18004" y="1147"/>
                          <a:pt x="18041" y="1168"/>
                          <a:pt x="18077" y="1168"/>
                        </a:cubicBezTo>
                        <a:cubicBezTo>
                          <a:pt x="18104" y="1168"/>
                          <a:pt x="18131" y="1156"/>
                          <a:pt x="18146" y="1130"/>
                        </a:cubicBezTo>
                        <a:cubicBezTo>
                          <a:pt x="18352" y="680"/>
                          <a:pt x="18763" y="466"/>
                          <a:pt x="19171" y="466"/>
                        </a:cubicBezTo>
                        <a:cubicBezTo>
                          <a:pt x="19662" y="466"/>
                          <a:pt x="20150" y="776"/>
                          <a:pt x="20274" y="1357"/>
                        </a:cubicBezTo>
                        <a:cubicBezTo>
                          <a:pt x="20288" y="1403"/>
                          <a:pt x="20322" y="1422"/>
                          <a:pt x="20358" y="1422"/>
                        </a:cubicBezTo>
                        <a:cubicBezTo>
                          <a:pt x="20415" y="1422"/>
                          <a:pt x="20475" y="1371"/>
                          <a:pt x="20453" y="1298"/>
                        </a:cubicBezTo>
                        <a:cubicBezTo>
                          <a:pt x="20307" y="643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8"/>
                          <a:pt x="18098" y="867"/>
                        </a:cubicBezTo>
                        <a:cubicBezTo>
                          <a:pt x="17881" y="357"/>
                          <a:pt x="17408" y="97"/>
                          <a:pt x="16933" y="97"/>
                        </a:cubicBezTo>
                        <a:cubicBezTo>
                          <a:pt x="16495" y="97"/>
                          <a:pt x="16056" y="318"/>
                          <a:pt x="15815" y="772"/>
                        </a:cubicBezTo>
                        <a:cubicBezTo>
                          <a:pt x="15588" y="258"/>
                          <a:pt x="15113" y="1"/>
                          <a:pt x="14638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8" name="Google Shape;128;p4"/>
                  <p:cNvSpPr/>
                  <p:nvPr/>
                </p:nvSpPr>
                <p:spPr>
                  <a:xfrm>
                    <a:off x="4979623" y="3205700"/>
                    <a:ext cx="4386615" cy="3089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42" extrusionOk="0">
                        <a:moveTo>
                          <a:pt x="14638" y="1"/>
                        </a:moveTo>
                        <a:cubicBezTo>
                          <a:pt x="14163" y="1"/>
                          <a:pt x="13687" y="258"/>
                          <a:pt x="13460" y="772"/>
                        </a:cubicBezTo>
                        <a:cubicBezTo>
                          <a:pt x="13242" y="399"/>
                          <a:pt x="12914" y="244"/>
                          <a:pt x="12567" y="244"/>
                        </a:cubicBezTo>
                        <a:cubicBezTo>
                          <a:pt x="12058" y="244"/>
                          <a:pt x="11507" y="578"/>
                          <a:pt x="11201" y="1047"/>
                        </a:cubicBezTo>
                        <a:cubicBezTo>
                          <a:pt x="10962" y="485"/>
                          <a:pt x="10434" y="192"/>
                          <a:pt x="9904" y="192"/>
                        </a:cubicBezTo>
                        <a:cubicBezTo>
                          <a:pt x="9453" y="192"/>
                          <a:pt x="9001" y="404"/>
                          <a:pt x="8727" y="843"/>
                        </a:cubicBezTo>
                        <a:cubicBezTo>
                          <a:pt x="8458" y="482"/>
                          <a:pt x="8059" y="306"/>
                          <a:pt x="7662" y="306"/>
                        </a:cubicBezTo>
                        <a:cubicBezTo>
                          <a:pt x="7194" y="306"/>
                          <a:pt x="6731" y="550"/>
                          <a:pt x="6491" y="1023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9"/>
                          <a:pt x="3547" y="79"/>
                          <a:pt x="3053" y="79"/>
                        </a:cubicBezTo>
                        <a:cubicBezTo>
                          <a:pt x="2590" y="79"/>
                          <a:pt x="2126" y="316"/>
                          <a:pt x="1877" y="796"/>
                        </a:cubicBezTo>
                        <a:cubicBezTo>
                          <a:pt x="1743" y="437"/>
                          <a:pt x="1399" y="195"/>
                          <a:pt x="1012" y="195"/>
                        </a:cubicBezTo>
                        <a:cubicBezTo>
                          <a:pt x="986" y="195"/>
                          <a:pt x="960" y="196"/>
                          <a:pt x="933" y="198"/>
                        </a:cubicBezTo>
                        <a:cubicBezTo>
                          <a:pt x="335" y="258"/>
                          <a:pt x="13" y="832"/>
                          <a:pt x="1" y="1369"/>
                        </a:cubicBezTo>
                        <a:cubicBezTo>
                          <a:pt x="1" y="1417"/>
                          <a:pt x="36" y="1441"/>
                          <a:pt x="72" y="1441"/>
                        </a:cubicBezTo>
                        <a:cubicBezTo>
                          <a:pt x="108" y="1441"/>
                          <a:pt x="144" y="1417"/>
                          <a:pt x="144" y="1369"/>
                        </a:cubicBezTo>
                        <a:cubicBezTo>
                          <a:pt x="168" y="939"/>
                          <a:pt x="383" y="533"/>
                          <a:pt x="825" y="413"/>
                        </a:cubicBezTo>
                        <a:cubicBezTo>
                          <a:pt x="893" y="394"/>
                          <a:pt x="961" y="384"/>
                          <a:pt x="1027" y="384"/>
                        </a:cubicBezTo>
                        <a:cubicBezTo>
                          <a:pt x="1409" y="384"/>
                          <a:pt x="1749" y="687"/>
                          <a:pt x="1770" y="1095"/>
                        </a:cubicBezTo>
                        <a:cubicBezTo>
                          <a:pt x="1770" y="1148"/>
                          <a:pt x="1815" y="1179"/>
                          <a:pt x="1859" y="1179"/>
                        </a:cubicBezTo>
                        <a:cubicBezTo>
                          <a:pt x="1893" y="1179"/>
                          <a:pt x="1927" y="1160"/>
                          <a:pt x="1937" y="1118"/>
                        </a:cubicBezTo>
                        <a:cubicBezTo>
                          <a:pt x="2087" y="548"/>
                          <a:pt x="2570" y="261"/>
                          <a:pt x="3052" y="261"/>
                        </a:cubicBezTo>
                        <a:cubicBezTo>
                          <a:pt x="3529" y="261"/>
                          <a:pt x="4006" y="542"/>
                          <a:pt x="4160" y="1106"/>
                        </a:cubicBezTo>
                        <a:cubicBezTo>
                          <a:pt x="4173" y="1145"/>
                          <a:pt x="4211" y="1167"/>
                          <a:pt x="4248" y="1167"/>
                        </a:cubicBezTo>
                        <a:cubicBezTo>
                          <a:pt x="4280" y="1167"/>
                          <a:pt x="4311" y="1151"/>
                          <a:pt x="4328" y="1118"/>
                        </a:cubicBezTo>
                        <a:cubicBezTo>
                          <a:pt x="4547" y="685"/>
                          <a:pt x="4944" y="472"/>
                          <a:pt x="5336" y="472"/>
                        </a:cubicBezTo>
                        <a:cubicBezTo>
                          <a:pt x="5777" y="472"/>
                          <a:pt x="6213" y="742"/>
                          <a:pt x="6384" y="1274"/>
                        </a:cubicBezTo>
                        <a:cubicBezTo>
                          <a:pt x="6402" y="1316"/>
                          <a:pt x="6438" y="1337"/>
                          <a:pt x="6473" y="1337"/>
                        </a:cubicBezTo>
                        <a:cubicBezTo>
                          <a:pt x="6509" y="1337"/>
                          <a:pt x="6545" y="1316"/>
                          <a:pt x="6563" y="1274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9"/>
                        </a:cubicBezTo>
                        <a:cubicBezTo>
                          <a:pt x="8673" y="1083"/>
                          <a:pt x="8700" y="1095"/>
                          <a:pt x="8727" y="1095"/>
                        </a:cubicBezTo>
                        <a:cubicBezTo>
                          <a:pt x="8754" y="1095"/>
                          <a:pt x="8781" y="1083"/>
                          <a:pt x="8798" y="1059"/>
                        </a:cubicBezTo>
                        <a:cubicBezTo>
                          <a:pt x="9026" y="598"/>
                          <a:pt x="9458" y="378"/>
                          <a:pt x="9890" y="378"/>
                        </a:cubicBezTo>
                        <a:cubicBezTo>
                          <a:pt x="10410" y="378"/>
                          <a:pt x="10930" y="697"/>
                          <a:pt x="11094" y="1298"/>
                        </a:cubicBezTo>
                        <a:cubicBezTo>
                          <a:pt x="11106" y="1337"/>
                          <a:pt x="11140" y="1358"/>
                          <a:pt x="11175" y="1358"/>
                        </a:cubicBezTo>
                        <a:cubicBezTo>
                          <a:pt x="11203" y="1358"/>
                          <a:pt x="11232" y="1343"/>
                          <a:pt x="11249" y="1310"/>
                        </a:cubicBezTo>
                        <a:cubicBezTo>
                          <a:pt x="11491" y="818"/>
                          <a:pt x="12040" y="432"/>
                          <a:pt x="12543" y="432"/>
                        </a:cubicBezTo>
                        <a:cubicBezTo>
                          <a:pt x="12882" y="432"/>
                          <a:pt x="13201" y="608"/>
                          <a:pt x="13389" y="1047"/>
                        </a:cubicBezTo>
                        <a:cubicBezTo>
                          <a:pt x="13403" y="1075"/>
                          <a:pt x="13428" y="1086"/>
                          <a:pt x="13455" y="1086"/>
                        </a:cubicBezTo>
                        <a:cubicBezTo>
                          <a:pt x="13496" y="1086"/>
                          <a:pt x="13541" y="1059"/>
                          <a:pt x="13556" y="1023"/>
                        </a:cubicBezTo>
                        <a:cubicBezTo>
                          <a:pt x="13699" y="464"/>
                          <a:pt x="14164" y="186"/>
                          <a:pt x="14629" y="186"/>
                        </a:cubicBezTo>
                        <a:cubicBezTo>
                          <a:pt x="15099" y="186"/>
                          <a:pt x="15569" y="470"/>
                          <a:pt x="15708" y="1035"/>
                        </a:cubicBezTo>
                        <a:cubicBezTo>
                          <a:pt x="15726" y="1077"/>
                          <a:pt x="15761" y="1097"/>
                          <a:pt x="15797" y="1097"/>
                        </a:cubicBezTo>
                        <a:cubicBezTo>
                          <a:pt x="15833" y="1097"/>
                          <a:pt x="15869" y="1077"/>
                          <a:pt x="15887" y="1035"/>
                        </a:cubicBezTo>
                        <a:cubicBezTo>
                          <a:pt x="16055" y="541"/>
                          <a:pt x="16486" y="299"/>
                          <a:pt x="16917" y="299"/>
                        </a:cubicBezTo>
                        <a:cubicBezTo>
                          <a:pt x="17373" y="299"/>
                          <a:pt x="17831" y="571"/>
                          <a:pt x="17979" y="1106"/>
                        </a:cubicBezTo>
                        <a:cubicBezTo>
                          <a:pt x="17992" y="1147"/>
                          <a:pt x="18029" y="1169"/>
                          <a:pt x="18065" y="1169"/>
                        </a:cubicBezTo>
                        <a:cubicBezTo>
                          <a:pt x="18092" y="1169"/>
                          <a:pt x="18119" y="1156"/>
                          <a:pt x="18134" y="1130"/>
                        </a:cubicBezTo>
                        <a:cubicBezTo>
                          <a:pt x="18340" y="680"/>
                          <a:pt x="18751" y="466"/>
                          <a:pt x="19159" y="466"/>
                        </a:cubicBezTo>
                        <a:cubicBezTo>
                          <a:pt x="19650" y="466"/>
                          <a:pt x="20138" y="776"/>
                          <a:pt x="20262" y="1357"/>
                        </a:cubicBezTo>
                        <a:cubicBezTo>
                          <a:pt x="20276" y="1405"/>
                          <a:pt x="20315" y="1426"/>
                          <a:pt x="20354" y="1426"/>
                        </a:cubicBezTo>
                        <a:cubicBezTo>
                          <a:pt x="20414" y="1426"/>
                          <a:pt x="20475" y="1377"/>
                          <a:pt x="20453" y="1298"/>
                        </a:cubicBezTo>
                        <a:cubicBezTo>
                          <a:pt x="20307" y="644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8"/>
                          <a:pt x="18098" y="867"/>
                        </a:cubicBezTo>
                        <a:cubicBezTo>
                          <a:pt x="17881" y="358"/>
                          <a:pt x="17408" y="97"/>
                          <a:pt x="16933" y="97"/>
                        </a:cubicBezTo>
                        <a:cubicBezTo>
                          <a:pt x="16495" y="97"/>
                          <a:pt x="16056" y="319"/>
                          <a:pt x="15815" y="772"/>
                        </a:cubicBezTo>
                        <a:cubicBezTo>
                          <a:pt x="15588" y="258"/>
                          <a:pt x="15113" y="1"/>
                          <a:pt x="14638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9" name="Google Shape;129;p4"/>
                  <p:cNvSpPr/>
                  <p:nvPr/>
                </p:nvSpPr>
                <p:spPr>
                  <a:xfrm>
                    <a:off x="4977052" y="3746027"/>
                    <a:ext cx="4389186" cy="3108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7" h="1451" extrusionOk="0">
                        <a:moveTo>
                          <a:pt x="14650" y="1"/>
                        </a:moveTo>
                        <a:cubicBezTo>
                          <a:pt x="14175" y="1"/>
                          <a:pt x="13699" y="258"/>
                          <a:pt x="13472" y="772"/>
                        </a:cubicBezTo>
                        <a:cubicBezTo>
                          <a:pt x="13249" y="399"/>
                          <a:pt x="12919" y="244"/>
                          <a:pt x="12570" y="244"/>
                        </a:cubicBezTo>
                        <a:cubicBezTo>
                          <a:pt x="12060" y="244"/>
                          <a:pt x="11512" y="578"/>
                          <a:pt x="11213" y="1047"/>
                        </a:cubicBezTo>
                        <a:cubicBezTo>
                          <a:pt x="10975" y="488"/>
                          <a:pt x="10451" y="198"/>
                          <a:pt x="9925" y="198"/>
                        </a:cubicBezTo>
                        <a:cubicBezTo>
                          <a:pt x="9471" y="198"/>
                          <a:pt x="9015" y="413"/>
                          <a:pt x="8739" y="856"/>
                        </a:cubicBezTo>
                        <a:cubicBezTo>
                          <a:pt x="8469" y="493"/>
                          <a:pt x="8068" y="317"/>
                          <a:pt x="7669" y="317"/>
                        </a:cubicBezTo>
                        <a:cubicBezTo>
                          <a:pt x="7201" y="317"/>
                          <a:pt x="6737" y="558"/>
                          <a:pt x="6491" y="1023"/>
                        </a:cubicBezTo>
                        <a:cubicBezTo>
                          <a:pt x="6262" y="545"/>
                          <a:pt x="5802" y="298"/>
                          <a:pt x="5341" y="298"/>
                        </a:cubicBezTo>
                        <a:cubicBezTo>
                          <a:pt x="4937" y="298"/>
                          <a:pt x="4531" y="489"/>
                          <a:pt x="4280" y="880"/>
                        </a:cubicBezTo>
                        <a:cubicBezTo>
                          <a:pt x="4052" y="349"/>
                          <a:pt x="3556" y="79"/>
                          <a:pt x="3060" y="79"/>
                        </a:cubicBezTo>
                        <a:cubicBezTo>
                          <a:pt x="2596" y="79"/>
                          <a:pt x="2132" y="316"/>
                          <a:pt x="1889" y="796"/>
                        </a:cubicBezTo>
                        <a:cubicBezTo>
                          <a:pt x="1744" y="438"/>
                          <a:pt x="1399" y="195"/>
                          <a:pt x="1022" y="195"/>
                        </a:cubicBezTo>
                        <a:cubicBezTo>
                          <a:pt x="997" y="195"/>
                          <a:pt x="971" y="196"/>
                          <a:pt x="945" y="198"/>
                        </a:cubicBezTo>
                        <a:cubicBezTo>
                          <a:pt x="347" y="258"/>
                          <a:pt x="13" y="832"/>
                          <a:pt x="1" y="1370"/>
                        </a:cubicBezTo>
                        <a:cubicBezTo>
                          <a:pt x="1" y="1423"/>
                          <a:pt x="40" y="1450"/>
                          <a:pt x="78" y="1450"/>
                        </a:cubicBezTo>
                        <a:cubicBezTo>
                          <a:pt x="117" y="1450"/>
                          <a:pt x="156" y="1423"/>
                          <a:pt x="156" y="1370"/>
                        </a:cubicBezTo>
                        <a:cubicBezTo>
                          <a:pt x="168" y="951"/>
                          <a:pt x="395" y="533"/>
                          <a:pt x="825" y="413"/>
                        </a:cubicBezTo>
                        <a:cubicBezTo>
                          <a:pt x="895" y="394"/>
                          <a:pt x="964" y="385"/>
                          <a:pt x="1032" y="385"/>
                        </a:cubicBezTo>
                        <a:cubicBezTo>
                          <a:pt x="1420" y="385"/>
                          <a:pt x="1760" y="688"/>
                          <a:pt x="1770" y="1095"/>
                        </a:cubicBezTo>
                        <a:cubicBezTo>
                          <a:pt x="1770" y="1153"/>
                          <a:pt x="1816" y="1183"/>
                          <a:pt x="1862" y="1183"/>
                        </a:cubicBezTo>
                        <a:cubicBezTo>
                          <a:pt x="1900" y="1183"/>
                          <a:pt x="1938" y="1162"/>
                          <a:pt x="1949" y="1119"/>
                        </a:cubicBezTo>
                        <a:cubicBezTo>
                          <a:pt x="2099" y="548"/>
                          <a:pt x="2582" y="261"/>
                          <a:pt x="3064" y="261"/>
                        </a:cubicBezTo>
                        <a:cubicBezTo>
                          <a:pt x="3541" y="261"/>
                          <a:pt x="4018" y="542"/>
                          <a:pt x="4172" y="1107"/>
                        </a:cubicBezTo>
                        <a:cubicBezTo>
                          <a:pt x="4185" y="1145"/>
                          <a:pt x="4219" y="1167"/>
                          <a:pt x="4253" y="1167"/>
                        </a:cubicBezTo>
                        <a:cubicBezTo>
                          <a:pt x="4282" y="1167"/>
                          <a:pt x="4311" y="1151"/>
                          <a:pt x="4328" y="1119"/>
                        </a:cubicBezTo>
                        <a:cubicBezTo>
                          <a:pt x="4553" y="686"/>
                          <a:pt x="4950" y="472"/>
                          <a:pt x="5342" y="472"/>
                        </a:cubicBezTo>
                        <a:cubicBezTo>
                          <a:pt x="5783" y="472"/>
                          <a:pt x="6219" y="742"/>
                          <a:pt x="6396" y="1274"/>
                        </a:cubicBezTo>
                        <a:cubicBezTo>
                          <a:pt x="6408" y="1316"/>
                          <a:pt x="6444" y="1337"/>
                          <a:pt x="6480" y="1337"/>
                        </a:cubicBezTo>
                        <a:cubicBezTo>
                          <a:pt x="6515" y="1337"/>
                          <a:pt x="6551" y="1316"/>
                          <a:pt x="6563" y="1274"/>
                        </a:cubicBezTo>
                        <a:cubicBezTo>
                          <a:pt x="6740" y="763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6"/>
                          <a:pt x="8655" y="1059"/>
                        </a:cubicBezTo>
                        <a:cubicBezTo>
                          <a:pt x="8673" y="1089"/>
                          <a:pt x="8703" y="1104"/>
                          <a:pt x="8733" y="1104"/>
                        </a:cubicBezTo>
                        <a:cubicBezTo>
                          <a:pt x="8763" y="1104"/>
                          <a:pt x="8793" y="1089"/>
                          <a:pt x="8810" y="1059"/>
                        </a:cubicBezTo>
                        <a:cubicBezTo>
                          <a:pt x="9038" y="598"/>
                          <a:pt x="9470" y="378"/>
                          <a:pt x="9901" y="378"/>
                        </a:cubicBezTo>
                        <a:cubicBezTo>
                          <a:pt x="10420" y="378"/>
                          <a:pt x="10937" y="697"/>
                          <a:pt x="11094" y="1298"/>
                        </a:cubicBezTo>
                        <a:cubicBezTo>
                          <a:pt x="11107" y="1337"/>
                          <a:pt x="11140" y="1358"/>
                          <a:pt x="11177" y="1358"/>
                        </a:cubicBezTo>
                        <a:cubicBezTo>
                          <a:pt x="11207" y="1358"/>
                          <a:pt x="11239" y="1343"/>
                          <a:pt x="11261" y="1310"/>
                        </a:cubicBezTo>
                        <a:cubicBezTo>
                          <a:pt x="11496" y="818"/>
                          <a:pt x="12042" y="432"/>
                          <a:pt x="12544" y="432"/>
                        </a:cubicBezTo>
                        <a:cubicBezTo>
                          <a:pt x="12882" y="432"/>
                          <a:pt x="13201" y="608"/>
                          <a:pt x="13389" y="1047"/>
                        </a:cubicBezTo>
                        <a:cubicBezTo>
                          <a:pt x="13404" y="1077"/>
                          <a:pt x="13433" y="1090"/>
                          <a:pt x="13464" y="1090"/>
                        </a:cubicBezTo>
                        <a:cubicBezTo>
                          <a:pt x="13506" y="1090"/>
                          <a:pt x="13549" y="1065"/>
                          <a:pt x="13556" y="1023"/>
                        </a:cubicBezTo>
                        <a:cubicBezTo>
                          <a:pt x="13705" y="464"/>
                          <a:pt x="14173" y="186"/>
                          <a:pt x="14639" y="186"/>
                        </a:cubicBezTo>
                        <a:cubicBezTo>
                          <a:pt x="15111" y="186"/>
                          <a:pt x="15581" y="470"/>
                          <a:pt x="15720" y="1035"/>
                        </a:cubicBezTo>
                        <a:cubicBezTo>
                          <a:pt x="15732" y="1077"/>
                          <a:pt x="15767" y="1098"/>
                          <a:pt x="15803" y="1098"/>
                        </a:cubicBezTo>
                        <a:cubicBezTo>
                          <a:pt x="15839" y="1098"/>
                          <a:pt x="15875" y="1077"/>
                          <a:pt x="15887" y="1035"/>
                        </a:cubicBezTo>
                        <a:cubicBezTo>
                          <a:pt x="16061" y="542"/>
                          <a:pt x="16494" y="299"/>
                          <a:pt x="16926" y="299"/>
                        </a:cubicBezTo>
                        <a:cubicBezTo>
                          <a:pt x="17383" y="299"/>
                          <a:pt x="17837" y="572"/>
                          <a:pt x="17979" y="1107"/>
                        </a:cubicBezTo>
                        <a:cubicBezTo>
                          <a:pt x="17993" y="1148"/>
                          <a:pt x="18031" y="1174"/>
                          <a:pt x="18070" y="1174"/>
                        </a:cubicBezTo>
                        <a:cubicBezTo>
                          <a:pt x="18098" y="1174"/>
                          <a:pt x="18126" y="1161"/>
                          <a:pt x="18146" y="1131"/>
                        </a:cubicBezTo>
                        <a:cubicBezTo>
                          <a:pt x="18347" y="680"/>
                          <a:pt x="18754" y="466"/>
                          <a:pt x="19161" y="466"/>
                        </a:cubicBezTo>
                        <a:cubicBezTo>
                          <a:pt x="19650" y="466"/>
                          <a:pt x="20138" y="777"/>
                          <a:pt x="20262" y="1358"/>
                        </a:cubicBezTo>
                        <a:cubicBezTo>
                          <a:pt x="20281" y="1409"/>
                          <a:pt x="20321" y="1431"/>
                          <a:pt x="20362" y="1431"/>
                        </a:cubicBezTo>
                        <a:cubicBezTo>
                          <a:pt x="20425" y="1431"/>
                          <a:pt x="20487" y="1378"/>
                          <a:pt x="20465" y="1298"/>
                        </a:cubicBezTo>
                        <a:cubicBezTo>
                          <a:pt x="20319" y="643"/>
                          <a:pt x="19754" y="276"/>
                          <a:pt x="19185" y="276"/>
                        </a:cubicBezTo>
                        <a:cubicBezTo>
                          <a:pt x="18778" y="276"/>
                          <a:pt x="18370" y="464"/>
                          <a:pt x="18110" y="868"/>
                        </a:cubicBezTo>
                        <a:cubicBezTo>
                          <a:pt x="17886" y="358"/>
                          <a:pt x="17414" y="97"/>
                          <a:pt x="16941" y="97"/>
                        </a:cubicBezTo>
                        <a:cubicBezTo>
                          <a:pt x="16504" y="97"/>
                          <a:pt x="16068" y="319"/>
                          <a:pt x="15827" y="772"/>
                        </a:cubicBezTo>
                        <a:cubicBezTo>
                          <a:pt x="15600" y="258"/>
                          <a:pt x="15125" y="1"/>
                          <a:pt x="14650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0" name="Google Shape;130;p4"/>
                  <p:cNvSpPr/>
                  <p:nvPr/>
                </p:nvSpPr>
                <p:spPr>
                  <a:xfrm>
                    <a:off x="4979623" y="4288496"/>
                    <a:ext cx="4386615" cy="309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44" extrusionOk="0">
                        <a:moveTo>
                          <a:pt x="14638" y="0"/>
                        </a:moveTo>
                        <a:cubicBezTo>
                          <a:pt x="14163" y="0"/>
                          <a:pt x="13687" y="254"/>
                          <a:pt x="13460" y="762"/>
                        </a:cubicBezTo>
                        <a:cubicBezTo>
                          <a:pt x="13242" y="394"/>
                          <a:pt x="12915" y="240"/>
                          <a:pt x="12568" y="240"/>
                        </a:cubicBezTo>
                        <a:cubicBezTo>
                          <a:pt x="12058" y="240"/>
                          <a:pt x="11507" y="573"/>
                          <a:pt x="11201" y="1049"/>
                        </a:cubicBezTo>
                        <a:cubicBezTo>
                          <a:pt x="10962" y="487"/>
                          <a:pt x="10434" y="194"/>
                          <a:pt x="9904" y="194"/>
                        </a:cubicBezTo>
                        <a:cubicBezTo>
                          <a:pt x="9453" y="194"/>
                          <a:pt x="9001" y="406"/>
                          <a:pt x="8727" y="846"/>
                        </a:cubicBezTo>
                        <a:cubicBezTo>
                          <a:pt x="8458" y="484"/>
                          <a:pt x="8059" y="308"/>
                          <a:pt x="7662" y="308"/>
                        </a:cubicBezTo>
                        <a:cubicBezTo>
                          <a:pt x="7194" y="308"/>
                          <a:pt x="6731" y="553"/>
                          <a:pt x="6491" y="1025"/>
                        </a:cubicBezTo>
                        <a:cubicBezTo>
                          <a:pt x="6261" y="546"/>
                          <a:pt x="5799" y="299"/>
                          <a:pt x="5334" y="299"/>
                        </a:cubicBezTo>
                        <a:cubicBezTo>
                          <a:pt x="4930" y="299"/>
                          <a:pt x="4524" y="486"/>
                          <a:pt x="4268" y="870"/>
                        </a:cubicBezTo>
                        <a:cubicBezTo>
                          <a:pt x="4040" y="347"/>
                          <a:pt x="3550" y="80"/>
                          <a:pt x="3057" y="80"/>
                        </a:cubicBezTo>
                        <a:cubicBezTo>
                          <a:pt x="2593" y="80"/>
                          <a:pt x="2127" y="317"/>
                          <a:pt x="1877" y="798"/>
                        </a:cubicBezTo>
                        <a:cubicBezTo>
                          <a:pt x="1743" y="430"/>
                          <a:pt x="1401" y="197"/>
                          <a:pt x="1016" y="197"/>
                        </a:cubicBezTo>
                        <a:cubicBezTo>
                          <a:pt x="988" y="197"/>
                          <a:pt x="961" y="198"/>
                          <a:pt x="933" y="200"/>
                        </a:cubicBezTo>
                        <a:cubicBezTo>
                          <a:pt x="335" y="248"/>
                          <a:pt x="13" y="822"/>
                          <a:pt x="1" y="1372"/>
                        </a:cubicBezTo>
                        <a:cubicBezTo>
                          <a:pt x="1" y="1420"/>
                          <a:pt x="36" y="1443"/>
                          <a:pt x="72" y="1443"/>
                        </a:cubicBezTo>
                        <a:cubicBezTo>
                          <a:pt x="108" y="1443"/>
                          <a:pt x="144" y="1420"/>
                          <a:pt x="144" y="1372"/>
                        </a:cubicBezTo>
                        <a:cubicBezTo>
                          <a:pt x="168" y="941"/>
                          <a:pt x="383" y="523"/>
                          <a:pt x="825" y="415"/>
                        </a:cubicBezTo>
                        <a:cubicBezTo>
                          <a:pt x="894" y="396"/>
                          <a:pt x="964" y="386"/>
                          <a:pt x="1032" y="386"/>
                        </a:cubicBezTo>
                        <a:cubicBezTo>
                          <a:pt x="1411" y="386"/>
                          <a:pt x="1749" y="681"/>
                          <a:pt x="1770" y="1097"/>
                        </a:cubicBezTo>
                        <a:cubicBezTo>
                          <a:pt x="1770" y="1149"/>
                          <a:pt x="1812" y="1180"/>
                          <a:pt x="1855" y="1180"/>
                        </a:cubicBezTo>
                        <a:cubicBezTo>
                          <a:pt x="1890" y="1180"/>
                          <a:pt x="1926" y="1158"/>
                          <a:pt x="1937" y="1109"/>
                        </a:cubicBezTo>
                        <a:cubicBezTo>
                          <a:pt x="2087" y="538"/>
                          <a:pt x="2570" y="251"/>
                          <a:pt x="3052" y="251"/>
                        </a:cubicBezTo>
                        <a:cubicBezTo>
                          <a:pt x="3529" y="251"/>
                          <a:pt x="4006" y="532"/>
                          <a:pt x="4160" y="1097"/>
                        </a:cubicBezTo>
                        <a:cubicBezTo>
                          <a:pt x="4174" y="1143"/>
                          <a:pt x="4213" y="1168"/>
                          <a:pt x="4252" y="1168"/>
                        </a:cubicBezTo>
                        <a:cubicBezTo>
                          <a:pt x="4282" y="1168"/>
                          <a:pt x="4312" y="1152"/>
                          <a:pt x="4328" y="1121"/>
                        </a:cubicBezTo>
                        <a:cubicBezTo>
                          <a:pt x="4547" y="688"/>
                          <a:pt x="4944" y="474"/>
                          <a:pt x="5336" y="474"/>
                        </a:cubicBezTo>
                        <a:cubicBezTo>
                          <a:pt x="5777" y="474"/>
                          <a:pt x="6213" y="745"/>
                          <a:pt x="6384" y="1276"/>
                        </a:cubicBezTo>
                        <a:cubicBezTo>
                          <a:pt x="6402" y="1312"/>
                          <a:pt x="6438" y="1330"/>
                          <a:pt x="6473" y="1330"/>
                        </a:cubicBezTo>
                        <a:cubicBezTo>
                          <a:pt x="6509" y="1330"/>
                          <a:pt x="6545" y="1312"/>
                          <a:pt x="6563" y="1276"/>
                        </a:cubicBezTo>
                        <a:cubicBezTo>
                          <a:pt x="6740" y="759"/>
                          <a:pt x="7200" y="485"/>
                          <a:pt x="7663" y="485"/>
                        </a:cubicBezTo>
                        <a:cubicBezTo>
                          <a:pt x="8044" y="485"/>
                          <a:pt x="8428" y="672"/>
                          <a:pt x="8655" y="1061"/>
                        </a:cubicBezTo>
                        <a:cubicBezTo>
                          <a:pt x="8673" y="1085"/>
                          <a:pt x="8700" y="1097"/>
                          <a:pt x="8727" y="1097"/>
                        </a:cubicBezTo>
                        <a:cubicBezTo>
                          <a:pt x="8754" y="1097"/>
                          <a:pt x="8781" y="1085"/>
                          <a:pt x="8798" y="1061"/>
                        </a:cubicBezTo>
                        <a:cubicBezTo>
                          <a:pt x="9028" y="597"/>
                          <a:pt x="9463" y="375"/>
                          <a:pt x="9898" y="375"/>
                        </a:cubicBezTo>
                        <a:cubicBezTo>
                          <a:pt x="10415" y="375"/>
                          <a:pt x="10931" y="690"/>
                          <a:pt x="11094" y="1288"/>
                        </a:cubicBezTo>
                        <a:cubicBezTo>
                          <a:pt x="11100" y="1335"/>
                          <a:pt x="11137" y="1359"/>
                          <a:pt x="11174" y="1359"/>
                        </a:cubicBezTo>
                        <a:cubicBezTo>
                          <a:pt x="11203" y="1359"/>
                          <a:pt x="11233" y="1344"/>
                          <a:pt x="11249" y="1312"/>
                        </a:cubicBezTo>
                        <a:cubicBezTo>
                          <a:pt x="11493" y="818"/>
                          <a:pt x="12045" y="426"/>
                          <a:pt x="12549" y="426"/>
                        </a:cubicBezTo>
                        <a:cubicBezTo>
                          <a:pt x="12886" y="426"/>
                          <a:pt x="13202" y="601"/>
                          <a:pt x="13389" y="1037"/>
                        </a:cubicBezTo>
                        <a:cubicBezTo>
                          <a:pt x="13403" y="1071"/>
                          <a:pt x="13430" y="1085"/>
                          <a:pt x="13458" y="1085"/>
                        </a:cubicBezTo>
                        <a:cubicBezTo>
                          <a:pt x="13498" y="1085"/>
                          <a:pt x="13542" y="1056"/>
                          <a:pt x="13556" y="1013"/>
                        </a:cubicBezTo>
                        <a:cubicBezTo>
                          <a:pt x="13698" y="462"/>
                          <a:pt x="14161" y="187"/>
                          <a:pt x="14625" y="187"/>
                        </a:cubicBezTo>
                        <a:cubicBezTo>
                          <a:pt x="15096" y="187"/>
                          <a:pt x="15569" y="471"/>
                          <a:pt x="15708" y="1037"/>
                        </a:cubicBezTo>
                        <a:cubicBezTo>
                          <a:pt x="15726" y="1079"/>
                          <a:pt x="15761" y="1100"/>
                          <a:pt x="15797" y="1100"/>
                        </a:cubicBezTo>
                        <a:cubicBezTo>
                          <a:pt x="15833" y="1100"/>
                          <a:pt x="15869" y="1079"/>
                          <a:pt x="15887" y="1037"/>
                        </a:cubicBezTo>
                        <a:cubicBezTo>
                          <a:pt x="16055" y="544"/>
                          <a:pt x="16486" y="301"/>
                          <a:pt x="16917" y="301"/>
                        </a:cubicBezTo>
                        <a:cubicBezTo>
                          <a:pt x="17373" y="301"/>
                          <a:pt x="17831" y="574"/>
                          <a:pt x="17979" y="1109"/>
                        </a:cubicBezTo>
                        <a:cubicBezTo>
                          <a:pt x="17992" y="1150"/>
                          <a:pt x="18029" y="1171"/>
                          <a:pt x="18065" y="1171"/>
                        </a:cubicBezTo>
                        <a:cubicBezTo>
                          <a:pt x="18092" y="1171"/>
                          <a:pt x="18119" y="1159"/>
                          <a:pt x="18134" y="1133"/>
                        </a:cubicBezTo>
                        <a:cubicBezTo>
                          <a:pt x="18341" y="681"/>
                          <a:pt x="18753" y="467"/>
                          <a:pt x="19162" y="467"/>
                        </a:cubicBezTo>
                        <a:cubicBezTo>
                          <a:pt x="19652" y="467"/>
                          <a:pt x="20138" y="775"/>
                          <a:pt x="20262" y="1348"/>
                        </a:cubicBezTo>
                        <a:cubicBezTo>
                          <a:pt x="20276" y="1400"/>
                          <a:pt x="20315" y="1422"/>
                          <a:pt x="20355" y="1422"/>
                        </a:cubicBezTo>
                        <a:cubicBezTo>
                          <a:pt x="20414" y="1422"/>
                          <a:pt x="20475" y="1372"/>
                          <a:pt x="20453" y="1300"/>
                        </a:cubicBezTo>
                        <a:cubicBezTo>
                          <a:pt x="20307" y="645"/>
                          <a:pt x="19746" y="278"/>
                          <a:pt x="19178" y="278"/>
                        </a:cubicBezTo>
                        <a:cubicBezTo>
                          <a:pt x="18772" y="278"/>
                          <a:pt x="18363" y="466"/>
                          <a:pt x="18098" y="870"/>
                        </a:cubicBezTo>
                        <a:cubicBezTo>
                          <a:pt x="17880" y="358"/>
                          <a:pt x="17404" y="97"/>
                          <a:pt x="16928" y="97"/>
                        </a:cubicBezTo>
                        <a:cubicBezTo>
                          <a:pt x="16492" y="97"/>
                          <a:pt x="16055" y="316"/>
                          <a:pt x="15815" y="762"/>
                        </a:cubicBezTo>
                        <a:cubicBezTo>
                          <a:pt x="15588" y="254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1" name="Google Shape;131;p4"/>
                  <p:cNvSpPr/>
                  <p:nvPr/>
                </p:nvSpPr>
                <p:spPr>
                  <a:xfrm>
                    <a:off x="4979623" y="4829466"/>
                    <a:ext cx="4386615" cy="310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50" extrusionOk="0">
                        <a:moveTo>
                          <a:pt x="14638" y="0"/>
                        </a:moveTo>
                        <a:cubicBezTo>
                          <a:pt x="14163" y="0"/>
                          <a:pt x="13687" y="257"/>
                          <a:pt x="13460" y="771"/>
                        </a:cubicBezTo>
                        <a:cubicBezTo>
                          <a:pt x="13242" y="398"/>
                          <a:pt x="12914" y="243"/>
                          <a:pt x="12567" y="243"/>
                        </a:cubicBezTo>
                        <a:cubicBezTo>
                          <a:pt x="12058" y="243"/>
                          <a:pt x="11507" y="577"/>
                          <a:pt x="11201" y="1046"/>
                        </a:cubicBezTo>
                        <a:cubicBezTo>
                          <a:pt x="10963" y="487"/>
                          <a:pt x="10439" y="198"/>
                          <a:pt x="9913" y="198"/>
                        </a:cubicBezTo>
                        <a:cubicBezTo>
                          <a:pt x="9459" y="198"/>
                          <a:pt x="9003" y="413"/>
                          <a:pt x="8727" y="855"/>
                        </a:cubicBezTo>
                        <a:cubicBezTo>
                          <a:pt x="8457" y="492"/>
                          <a:pt x="8056" y="316"/>
                          <a:pt x="7658" y="316"/>
                        </a:cubicBezTo>
                        <a:cubicBezTo>
                          <a:pt x="7192" y="316"/>
                          <a:pt x="6730" y="558"/>
                          <a:pt x="6491" y="1022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8"/>
                          <a:pt x="3547" y="79"/>
                          <a:pt x="3053" y="79"/>
                        </a:cubicBezTo>
                        <a:cubicBezTo>
                          <a:pt x="2590" y="79"/>
                          <a:pt x="2126" y="315"/>
                          <a:pt x="1877" y="795"/>
                        </a:cubicBezTo>
                        <a:cubicBezTo>
                          <a:pt x="1743" y="437"/>
                          <a:pt x="1399" y="194"/>
                          <a:pt x="1012" y="194"/>
                        </a:cubicBezTo>
                        <a:cubicBezTo>
                          <a:pt x="986" y="194"/>
                          <a:pt x="960" y="195"/>
                          <a:pt x="933" y="198"/>
                        </a:cubicBezTo>
                        <a:cubicBezTo>
                          <a:pt x="335" y="257"/>
                          <a:pt x="13" y="831"/>
                          <a:pt x="1" y="1369"/>
                        </a:cubicBezTo>
                        <a:cubicBezTo>
                          <a:pt x="1" y="1423"/>
                          <a:pt x="36" y="1450"/>
                          <a:pt x="72" y="1450"/>
                        </a:cubicBezTo>
                        <a:cubicBezTo>
                          <a:pt x="108" y="1450"/>
                          <a:pt x="144" y="1423"/>
                          <a:pt x="144" y="1369"/>
                        </a:cubicBezTo>
                        <a:cubicBezTo>
                          <a:pt x="168" y="939"/>
                          <a:pt x="383" y="532"/>
                          <a:pt x="825" y="413"/>
                        </a:cubicBezTo>
                        <a:cubicBezTo>
                          <a:pt x="890" y="396"/>
                          <a:pt x="954" y="388"/>
                          <a:pt x="1018" y="388"/>
                        </a:cubicBezTo>
                        <a:cubicBezTo>
                          <a:pt x="1403" y="388"/>
                          <a:pt x="1749" y="684"/>
                          <a:pt x="1770" y="1094"/>
                        </a:cubicBezTo>
                        <a:cubicBezTo>
                          <a:pt x="1770" y="1153"/>
                          <a:pt x="1812" y="1183"/>
                          <a:pt x="1855" y="1183"/>
                        </a:cubicBezTo>
                        <a:cubicBezTo>
                          <a:pt x="1890" y="1183"/>
                          <a:pt x="1926" y="1162"/>
                          <a:pt x="1937" y="1118"/>
                        </a:cubicBezTo>
                        <a:cubicBezTo>
                          <a:pt x="2087" y="547"/>
                          <a:pt x="2570" y="260"/>
                          <a:pt x="3052" y="260"/>
                        </a:cubicBezTo>
                        <a:cubicBezTo>
                          <a:pt x="3529" y="260"/>
                          <a:pt x="4006" y="541"/>
                          <a:pt x="4160" y="1106"/>
                        </a:cubicBezTo>
                        <a:cubicBezTo>
                          <a:pt x="4174" y="1147"/>
                          <a:pt x="4215" y="1168"/>
                          <a:pt x="4254" y="1168"/>
                        </a:cubicBezTo>
                        <a:cubicBezTo>
                          <a:pt x="4283" y="1168"/>
                          <a:pt x="4312" y="1156"/>
                          <a:pt x="4328" y="1130"/>
                        </a:cubicBezTo>
                        <a:cubicBezTo>
                          <a:pt x="4548" y="690"/>
                          <a:pt x="4947" y="473"/>
                          <a:pt x="5340" y="473"/>
                        </a:cubicBezTo>
                        <a:cubicBezTo>
                          <a:pt x="5780" y="473"/>
                          <a:pt x="6214" y="743"/>
                          <a:pt x="6384" y="1273"/>
                        </a:cubicBezTo>
                        <a:cubicBezTo>
                          <a:pt x="6402" y="1315"/>
                          <a:pt x="6438" y="1336"/>
                          <a:pt x="6473" y="1336"/>
                        </a:cubicBezTo>
                        <a:cubicBezTo>
                          <a:pt x="6509" y="1336"/>
                          <a:pt x="6545" y="1315"/>
                          <a:pt x="6563" y="1273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8"/>
                        </a:cubicBezTo>
                        <a:cubicBezTo>
                          <a:pt x="8673" y="1088"/>
                          <a:pt x="8700" y="1103"/>
                          <a:pt x="8727" y="1103"/>
                        </a:cubicBezTo>
                        <a:cubicBezTo>
                          <a:pt x="8754" y="1103"/>
                          <a:pt x="8781" y="1088"/>
                          <a:pt x="8798" y="1058"/>
                        </a:cubicBezTo>
                        <a:cubicBezTo>
                          <a:pt x="9026" y="597"/>
                          <a:pt x="9458" y="377"/>
                          <a:pt x="9890" y="377"/>
                        </a:cubicBezTo>
                        <a:cubicBezTo>
                          <a:pt x="10410" y="377"/>
                          <a:pt x="10930" y="696"/>
                          <a:pt x="11094" y="1297"/>
                        </a:cubicBezTo>
                        <a:cubicBezTo>
                          <a:pt x="11100" y="1338"/>
                          <a:pt x="11138" y="1359"/>
                          <a:pt x="11176" y="1359"/>
                        </a:cubicBezTo>
                        <a:cubicBezTo>
                          <a:pt x="11205" y="1359"/>
                          <a:pt x="11233" y="1347"/>
                          <a:pt x="11249" y="1321"/>
                        </a:cubicBezTo>
                        <a:cubicBezTo>
                          <a:pt x="11492" y="821"/>
                          <a:pt x="12042" y="432"/>
                          <a:pt x="12545" y="432"/>
                        </a:cubicBezTo>
                        <a:cubicBezTo>
                          <a:pt x="12884" y="432"/>
                          <a:pt x="13201" y="608"/>
                          <a:pt x="13389" y="1046"/>
                        </a:cubicBezTo>
                        <a:cubicBezTo>
                          <a:pt x="13404" y="1076"/>
                          <a:pt x="13431" y="1090"/>
                          <a:pt x="13460" y="1090"/>
                        </a:cubicBezTo>
                        <a:cubicBezTo>
                          <a:pt x="13500" y="1090"/>
                          <a:pt x="13542" y="1064"/>
                          <a:pt x="13556" y="1022"/>
                        </a:cubicBezTo>
                        <a:cubicBezTo>
                          <a:pt x="13699" y="463"/>
                          <a:pt x="14164" y="186"/>
                          <a:pt x="14629" y="186"/>
                        </a:cubicBezTo>
                        <a:cubicBezTo>
                          <a:pt x="15099" y="186"/>
                          <a:pt x="15569" y="469"/>
                          <a:pt x="15708" y="1034"/>
                        </a:cubicBezTo>
                        <a:cubicBezTo>
                          <a:pt x="15726" y="1076"/>
                          <a:pt x="15761" y="1097"/>
                          <a:pt x="15797" y="1097"/>
                        </a:cubicBezTo>
                        <a:cubicBezTo>
                          <a:pt x="15833" y="1097"/>
                          <a:pt x="15869" y="1076"/>
                          <a:pt x="15887" y="1034"/>
                        </a:cubicBezTo>
                        <a:cubicBezTo>
                          <a:pt x="16055" y="541"/>
                          <a:pt x="16486" y="298"/>
                          <a:pt x="16917" y="298"/>
                        </a:cubicBezTo>
                        <a:cubicBezTo>
                          <a:pt x="17373" y="298"/>
                          <a:pt x="17831" y="571"/>
                          <a:pt x="17979" y="1106"/>
                        </a:cubicBezTo>
                        <a:cubicBezTo>
                          <a:pt x="17992" y="1147"/>
                          <a:pt x="18029" y="1168"/>
                          <a:pt x="18065" y="1168"/>
                        </a:cubicBezTo>
                        <a:cubicBezTo>
                          <a:pt x="18092" y="1168"/>
                          <a:pt x="18119" y="1156"/>
                          <a:pt x="18134" y="1130"/>
                        </a:cubicBezTo>
                        <a:cubicBezTo>
                          <a:pt x="18340" y="680"/>
                          <a:pt x="18751" y="466"/>
                          <a:pt x="19159" y="466"/>
                        </a:cubicBezTo>
                        <a:cubicBezTo>
                          <a:pt x="19650" y="466"/>
                          <a:pt x="20138" y="776"/>
                          <a:pt x="20262" y="1357"/>
                        </a:cubicBezTo>
                        <a:cubicBezTo>
                          <a:pt x="20276" y="1404"/>
                          <a:pt x="20315" y="1425"/>
                          <a:pt x="20354" y="1425"/>
                        </a:cubicBezTo>
                        <a:cubicBezTo>
                          <a:pt x="20414" y="1425"/>
                          <a:pt x="20475" y="1377"/>
                          <a:pt x="20453" y="1297"/>
                        </a:cubicBezTo>
                        <a:cubicBezTo>
                          <a:pt x="20307" y="643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7"/>
                          <a:pt x="18098" y="867"/>
                        </a:cubicBezTo>
                        <a:cubicBezTo>
                          <a:pt x="17881" y="357"/>
                          <a:pt x="17408" y="96"/>
                          <a:pt x="16933" y="96"/>
                        </a:cubicBezTo>
                        <a:cubicBezTo>
                          <a:pt x="16495" y="96"/>
                          <a:pt x="16056" y="318"/>
                          <a:pt x="15815" y="771"/>
                        </a:cubicBezTo>
                        <a:cubicBezTo>
                          <a:pt x="15588" y="257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32" name="Google Shape;132;p4"/>
                <p:cNvGrpSpPr/>
                <p:nvPr/>
              </p:nvGrpSpPr>
              <p:grpSpPr>
                <a:xfrm>
                  <a:off x="-76454" y="2444062"/>
                  <a:ext cx="3113402" cy="2909203"/>
                  <a:chOff x="4977052" y="1038608"/>
                  <a:chExt cx="4389400" cy="4101513"/>
                </a:xfrm>
              </p:grpSpPr>
              <p:sp>
                <p:nvSpPr>
                  <p:cNvPr id="133" name="Google Shape;133;p4"/>
                  <p:cNvSpPr/>
                  <p:nvPr/>
                </p:nvSpPr>
                <p:spPr>
                  <a:xfrm>
                    <a:off x="4977052" y="1038608"/>
                    <a:ext cx="4387686" cy="309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0" h="1444" extrusionOk="0">
                        <a:moveTo>
                          <a:pt x="14650" y="0"/>
                        </a:moveTo>
                        <a:cubicBezTo>
                          <a:pt x="14175" y="0"/>
                          <a:pt x="13699" y="254"/>
                          <a:pt x="13472" y="762"/>
                        </a:cubicBezTo>
                        <a:cubicBezTo>
                          <a:pt x="13250" y="394"/>
                          <a:pt x="12919" y="240"/>
                          <a:pt x="12571" y="240"/>
                        </a:cubicBezTo>
                        <a:cubicBezTo>
                          <a:pt x="12060" y="240"/>
                          <a:pt x="11512" y="573"/>
                          <a:pt x="11213" y="1049"/>
                        </a:cubicBezTo>
                        <a:cubicBezTo>
                          <a:pt x="10974" y="487"/>
                          <a:pt x="10446" y="194"/>
                          <a:pt x="9916" y="194"/>
                        </a:cubicBezTo>
                        <a:cubicBezTo>
                          <a:pt x="9465" y="194"/>
                          <a:pt x="9013" y="406"/>
                          <a:pt x="8739" y="846"/>
                        </a:cubicBezTo>
                        <a:cubicBezTo>
                          <a:pt x="8470" y="484"/>
                          <a:pt x="8071" y="308"/>
                          <a:pt x="7673" y="308"/>
                        </a:cubicBezTo>
                        <a:cubicBezTo>
                          <a:pt x="7204" y="308"/>
                          <a:pt x="6737" y="553"/>
                          <a:pt x="6491" y="1025"/>
                        </a:cubicBezTo>
                        <a:cubicBezTo>
                          <a:pt x="6261" y="546"/>
                          <a:pt x="5799" y="299"/>
                          <a:pt x="5336" y="299"/>
                        </a:cubicBezTo>
                        <a:cubicBezTo>
                          <a:pt x="4933" y="299"/>
                          <a:pt x="4530" y="486"/>
                          <a:pt x="4280" y="870"/>
                        </a:cubicBezTo>
                        <a:cubicBezTo>
                          <a:pt x="4053" y="342"/>
                          <a:pt x="3561" y="76"/>
                          <a:pt x="3069" y="76"/>
                        </a:cubicBezTo>
                        <a:cubicBezTo>
                          <a:pt x="2602" y="76"/>
                          <a:pt x="2134" y="315"/>
                          <a:pt x="1889" y="798"/>
                        </a:cubicBezTo>
                        <a:cubicBezTo>
                          <a:pt x="1744" y="440"/>
                          <a:pt x="1399" y="197"/>
                          <a:pt x="1022" y="197"/>
                        </a:cubicBezTo>
                        <a:cubicBezTo>
                          <a:pt x="997" y="197"/>
                          <a:pt x="971" y="198"/>
                          <a:pt x="945" y="200"/>
                        </a:cubicBezTo>
                        <a:cubicBezTo>
                          <a:pt x="347" y="260"/>
                          <a:pt x="13" y="834"/>
                          <a:pt x="1" y="1372"/>
                        </a:cubicBezTo>
                        <a:cubicBezTo>
                          <a:pt x="1" y="1420"/>
                          <a:pt x="40" y="1443"/>
                          <a:pt x="78" y="1443"/>
                        </a:cubicBezTo>
                        <a:cubicBezTo>
                          <a:pt x="117" y="1443"/>
                          <a:pt x="156" y="1420"/>
                          <a:pt x="156" y="1372"/>
                        </a:cubicBezTo>
                        <a:cubicBezTo>
                          <a:pt x="168" y="941"/>
                          <a:pt x="395" y="523"/>
                          <a:pt x="825" y="415"/>
                        </a:cubicBezTo>
                        <a:cubicBezTo>
                          <a:pt x="895" y="396"/>
                          <a:pt x="964" y="387"/>
                          <a:pt x="1032" y="387"/>
                        </a:cubicBezTo>
                        <a:cubicBezTo>
                          <a:pt x="1420" y="387"/>
                          <a:pt x="1760" y="690"/>
                          <a:pt x="1770" y="1097"/>
                        </a:cubicBezTo>
                        <a:cubicBezTo>
                          <a:pt x="1770" y="1160"/>
                          <a:pt x="1823" y="1193"/>
                          <a:pt x="1874" y="1193"/>
                        </a:cubicBezTo>
                        <a:cubicBezTo>
                          <a:pt x="1921" y="1193"/>
                          <a:pt x="1967" y="1166"/>
                          <a:pt x="1973" y="1109"/>
                        </a:cubicBezTo>
                        <a:cubicBezTo>
                          <a:pt x="2124" y="536"/>
                          <a:pt x="2605" y="250"/>
                          <a:pt x="3086" y="250"/>
                        </a:cubicBezTo>
                        <a:cubicBezTo>
                          <a:pt x="3558" y="250"/>
                          <a:pt x="4030" y="528"/>
                          <a:pt x="4184" y="1085"/>
                        </a:cubicBezTo>
                        <a:cubicBezTo>
                          <a:pt x="4198" y="1132"/>
                          <a:pt x="4237" y="1156"/>
                          <a:pt x="4275" y="1156"/>
                        </a:cubicBezTo>
                        <a:cubicBezTo>
                          <a:pt x="4306" y="1156"/>
                          <a:pt x="4336" y="1141"/>
                          <a:pt x="4352" y="1109"/>
                        </a:cubicBezTo>
                        <a:cubicBezTo>
                          <a:pt x="4571" y="676"/>
                          <a:pt x="4968" y="462"/>
                          <a:pt x="5361" y="462"/>
                        </a:cubicBezTo>
                        <a:cubicBezTo>
                          <a:pt x="5804" y="462"/>
                          <a:pt x="6243" y="733"/>
                          <a:pt x="6420" y="1264"/>
                        </a:cubicBezTo>
                        <a:cubicBezTo>
                          <a:pt x="6432" y="1300"/>
                          <a:pt x="6468" y="1318"/>
                          <a:pt x="6503" y="1318"/>
                        </a:cubicBezTo>
                        <a:cubicBezTo>
                          <a:pt x="6539" y="1318"/>
                          <a:pt x="6575" y="1300"/>
                          <a:pt x="6587" y="1264"/>
                        </a:cubicBezTo>
                        <a:cubicBezTo>
                          <a:pt x="6763" y="748"/>
                          <a:pt x="7222" y="478"/>
                          <a:pt x="7683" y="478"/>
                        </a:cubicBezTo>
                        <a:cubicBezTo>
                          <a:pt x="8066" y="478"/>
                          <a:pt x="8451" y="664"/>
                          <a:pt x="8679" y="1049"/>
                        </a:cubicBezTo>
                        <a:cubicBezTo>
                          <a:pt x="8697" y="1073"/>
                          <a:pt x="8724" y="1085"/>
                          <a:pt x="8751" y="1085"/>
                        </a:cubicBezTo>
                        <a:cubicBezTo>
                          <a:pt x="8778" y="1085"/>
                          <a:pt x="8804" y="1073"/>
                          <a:pt x="8822" y="1049"/>
                        </a:cubicBezTo>
                        <a:cubicBezTo>
                          <a:pt x="9056" y="587"/>
                          <a:pt x="9490" y="367"/>
                          <a:pt x="9922" y="367"/>
                        </a:cubicBezTo>
                        <a:cubicBezTo>
                          <a:pt x="10440" y="367"/>
                          <a:pt x="10955" y="683"/>
                          <a:pt x="11117" y="1276"/>
                        </a:cubicBezTo>
                        <a:cubicBezTo>
                          <a:pt x="11131" y="1318"/>
                          <a:pt x="11174" y="1343"/>
                          <a:pt x="11213" y="1343"/>
                        </a:cubicBezTo>
                        <a:cubicBezTo>
                          <a:pt x="11242" y="1343"/>
                          <a:pt x="11270" y="1330"/>
                          <a:pt x="11285" y="1300"/>
                        </a:cubicBezTo>
                        <a:cubicBezTo>
                          <a:pt x="11521" y="806"/>
                          <a:pt x="12071" y="414"/>
                          <a:pt x="12574" y="414"/>
                        </a:cubicBezTo>
                        <a:cubicBezTo>
                          <a:pt x="12910" y="414"/>
                          <a:pt x="13226" y="589"/>
                          <a:pt x="13413" y="1025"/>
                        </a:cubicBezTo>
                        <a:cubicBezTo>
                          <a:pt x="13428" y="1060"/>
                          <a:pt x="13458" y="1074"/>
                          <a:pt x="13488" y="1074"/>
                        </a:cubicBezTo>
                        <a:cubicBezTo>
                          <a:pt x="13530" y="1074"/>
                          <a:pt x="13573" y="1048"/>
                          <a:pt x="13580" y="1013"/>
                        </a:cubicBezTo>
                        <a:cubicBezTo>
                          <a:pt x="13723" y="454"/>
                          <a:pt x="14191" y="176"/>
                          <a:pt x="14657" y="176"/>
                        </a:cubicBezTo>
                        <a:cubicBezTo>
                          <a:pt x="15129" y="176"/>
                          <a:pt x="15599" y="460"/>
                          <a:pt x="15732" y="1025"/>
                        </a:cubicBezTo>
                        <a:cubicBezTo>
                          <a:pt x="15750" y="1067"/>
                          <a:pt x="15788" y="1088"/>
                          <a:pt x="15826" y="1088"/>
                        </a:cubicBezTo>
                        <a:cubicBezTo>
                          <a:pt x="15863" y="1088"/>
                          <a:pt x="15899" y="1067"/>
                          <a:pt x="15911" y="1025"/>
                        </a:cubicBezTo>
                        <a:cubicBezTo>
                          <a:pt x="16079" y="526"/>
                          <a:pt x="16510" y="280"/>
                          <a:pt x="16941" y="280"/>
                        </a:cubicBezTo>
                        <a:cubicBezTo>
                          <a:pt x="17398" y="280"/>
                          <a:pt x="17855" y="556"/>
                          <a:pt x="18003" y="1097"/>
                        </a:cubicBezTo>
                        <a:cubicBezTo>
                          <a:pt x="18016" y="1138"/>
                          <a:pt x="18053" y="1159"/>
                          <a:pt x="18089" y="1159"/>
                        </a:cubicBezTo>
                        <a:cubicBezTo>
                          <a:pt x="18116" y="1159"/>
                          <a:pt x="18143" y="1147"/>
                          <a:pt x="18158" y="1121"/>
                        </a:cubicBezTo>
                        <a:cubicBezTo>
                          <a:pt x="18364" y="671"/>
                          <a:pt x="18775" y="457"/>
                          <a:pt x="19183" y="457"/>
                        </a:cubicBezTo>
                        <a:cubicBezTo>
                          <a:pt x="19674" y="457"/>
                          <a:pt x="20162" y="767"/>
                          <a:pt x="20286" y="1348"/>
                        </a:cubicBezTo>
                        <a:cubicBezTo>
                          <a:pt x="20300" y="1390"/>
                          <a:pt x="20335" y="1408"/>
                          <a:pt x="20370" y="1408"/>
                        </a:cubicBezTo>
                        <a:cubicBezTo>
                          <a:pt x="20424" y="1408"/>
                          <a:pt x="20480" y="1365"/>
                          <a:pt x="20465" y="1300"/>
                        </a:cubicBezTo>
                        <a:cubicBezTo>
                          <a:pt x="20319" y="640"/>
                          <a:pt x="19757" y="275"/>
                          <a:pt x="19190" y="275"/>
                        </a:cubicBezTo>
                        <a:cubicBezTo>
                          <a:pt x="18782" y="275"/>
                          <a:pt x="18371" y="464"/>
                          <a:pt x="18110" y="870"/>
                        </a:cubicBezTo>
                        <a:cubicBezTo>
                          <a:pt x="17886" y="358"/>
                          <a:pt x="17411" y="97"/>
                          <a:pt x="16936" y="97"/>
                        </a:cubicBezTo>
                        <a:cubicBezTo>
                          <a:pt x="16501" y="97"/>
                          <a:pt x="16067" y="316"/>
                          <a:pt x="15827" y="762"/>
                        </a:cubicBezTo>
                        <a:cubicBezTo>
                          <a:pt x="15600" y="254"/>
                          <a:pt x="15125" y="0"/>
                          <a:pt x="14650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4" name="Google Shape;134;p4"/>
                  <p:cNvSpPr/>
                  <p:nvPr/>
                </p:nvSpPr>
                <p:spPr>
                  <a:xfrm>
                    <a:off x="4979623" y="1579578"/>
                    <a:ext cx="4386615" cy="3112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53" extrusionOk="0">
                        <a:moveTo>
                          <a:pt x="14638" y="0"/>
                        </a:moveTo>
                        <a:cubicBezTo>
                          <a:pt x="14163" y="0"/>
                          <a:pt x="13687" y="257"/>
                          <a:pt x="13460" y="771"/>
                        </a:cubicBezTo>
                        <a:cubicBezTo>
                          <a:pt x="13242" y="398"/>
                          <a:pt x="12914" y="243"/>
                          <a:pt x="12567" y="243"/>
                        </a:cubicBezTo>
                        <a:cubicBezTo>
                          <a:pt x="12058" y="243"/>
                          <a:pt x="11507" y="577"/>
                          <a:pt x="11201" y="1046"/>
                        </a:cubicBezTo>
                        <a:cubicBezTo>
                          <a:pt x="10963" y="487"/>
                          <a:pt x="10439" y="198"/>
                          <a:pt x="9913" y="198"/>
                        </a:cubicBezTo>
                        <a:cubicBezTo>
                          <a:pt x="9459" y="198"/>
                          <a:pt x="9003" y="413"/>
                          <a:pt x="8727" y="855"/>
                        </a:cubicBezTo>
                        <a:cubicBezTo>
                          <a:pt x="8457" y="492"/>
                          <a:pt x="8056" y="316"/>
                          <a:pt x="7658" y="316"/>
                        </a:cubicBezTo>
                        <a:cubicBezTo>
                          <a:pt x="7192" y="316"/>
                          <a:pt x="6730" y="558"/>
                          <a:pt x="6491" y="1022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8"/>
                          <a:pt x="3547" y="79"/>
                          <a:pt x="3053" y="79"/>
                        </a:cubicBezTo>
                        <a:cubicBezTo>
                          <a:pt x="2590" y="79"/>
                          <a:pt x="2126" y="315"/>
                          <a:pt x="1877" y="795"/>
                        </a:cubicBezTo>
                        <a:cubicBezTo>
                          <a:pt x="1740" y="430"/>
                          <a:pt x="1386" y="196"/>
                          <a:pt x="990" y="196"/>
                        </a:cubicBezTo>
                        <a:cubicBezTo>
                          <a:pt x="971" y="196"/>
                          <a:pt x="952" y="196"/>
                          <a:pt x="933" y="198"/>
                        </a:cubicBezTo>
                        <a:cubicBezTo>
                          <a:pt x="335" y="257"/>
                          <a:pt x="13" y="831"/>
                          <a:pt x="1" y="1381"/>
                        </a:cubicBezTo>
                        <a:cubicBezTo>
                          <a:pt x="1" y="1429"/>
                          <a:pt x="36" y="1453"/>
                          <a:pt x="72" y="1453"/>
                        </a:cubicBezTo>
                        <a:cubicBezTo>
                          <a:pt x="108" y="1453"/>
                          <a:pt x="144" y="1429"/>
                          <a:pt x="144" y="1381"/>
                        </a:cubicBezTo>
                        <a:cubicBezTo>
                          <a:pt x="168" y="951"/>
                          <a:pt x="383" y="532"/>
                          <a:pt x="825" y="413"/>
                        </a:cubicBezTo>
                        <a:cubicBezTo>
                          <a:pt x="893" y="393"/>
                          <a:pt x="961" y="384"/>
                          <a:pt x="1027" y="384"/>
                        </a:cubicBezTo>
                        <a:cubicBezTo>
                          <a:pt x="1409" y="384"/>
                          <a:pt x="1749" y="687"/>
                          <a:pt x="1770" y="1094"/>
                        </a:cubicBezTo>
                        <a:cubicBezTo>
                          <a:pt x="1770" y="1154"/>
                          <a:pt x="1814" y="1188"/>
                          <a:pt x="1857" y="1188"/>
                        </a:cubicBezTo>
                        <a:cubicBezTo>
                          <a:pt x="1892" y="1188"/>
                          <a:pt x="1926" y="1166"/>
                          <a:pt x="1937" y="1118"/>
                        </a:cubicBezTo>
                        <a:cubicBezTo>
                          <a:pt x="2087" y="547"/>
                          <a:pt x="2570" y="260"/>
                          <a:pt x="3052" y="260"/>
                        </a:cubicBezTo>
                        <a:cubicBezTo>
                          <a:pt x="3529" y="260"/>
                          <a:pt x="4006" y="541"/>
                          <a:pt x="4160" y="1106"/>
                        </a:cubicBezTo>
                        <a:cubicBezTo>
                          <a:pt x="4174" y="1147"/>
                          <a:pt x="4215" y="1168"/>
                          <a:pt x="4254" y="1168"/>
                        </a:cubicBezTo>
                        <a:cubicBezTo>
                          <a:pt x="4283" y="1168"/>
                          <a:pt x="4312" y="1156"/>
                          <a:pt x="4328" y="1130"/>
                        </a:cubicBezTo>
                        <a:cubicBezTo>
                          <a:pt x="4549" y="694"/>
                          <a:pt x="4949" y="478"/>
                          <a:pt x="5344" y="478"/>
                        </a:cubicBezTo>
                        <a:cubicBezTo>
                          <a:pt x="5782" y="478"/>
                          <a:pt x="6214" y="745"/>
                          <a:pt x="6384" y="1273"/>
                        </a:cubicBezTo>
                        <a:cubicBezTo>
                          <a:pt x="6402" y="1315"/>
                          <a:pt x="6438" y="1336"/>
                          <a:pt x="6473" y="1336"/>
                        </a:cubicBezTo>
                        <a:cubicBezTo>
                          <a:pt x="6509" y="1336"/>
                          <a:pt x="6545" y="1315"/>
                          <a:pt x="6563" y="1273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8"/>
                        </a:cubicBezTo>
                        <a:cubicBezTo>
                          <a:pt x="8673" y="1088"/>
                          <a:pt x="8700" y="1103"/>
                          <a:pt x="8727" y="1103"/>
                        </a:cubicBezTo>
                        <a:cubicBezTo>
                          <a:pt x="8754" y="1103"/>
                          <a:pt x="8781" y="1088"/>
                          <a:pt x="8798" y="1058"/>
                        </a:cubicBezTo>
                        <a:cubicBezTo>
                          <a:pt x="9032" y="602"/>
                          <a:pt x="9466" y="382"/>
                          <a:pt x="9898" y="382"/>
                        </a:cubicBezTo>
                        <a:cubicBezTo>
                          <a:pt x="10416" y="382"/>
                          <a:pt x="10931" y="698"/>
                          <a:pt x="11094" y="1297"/>
                        </a:cubicBezTo>
                        <a:cubicBezTo>
                          <a:pt x="11100" y="1339"/>
                          <a:pt x="11144" y="1364"/>
                          <a:pt x="11183" y="1364"/>
                        </a:cubicBezTo>
                        <a:cubicBezTo>
                          <a:pt x="11212" y="1364"/>
                          <a:pt x="11239" y="1351"/>
                          <a:pt x="11249" y="1321"/>
                        </a:cubicBezTo>
                        <a:cubicBezTo>
                          <a:pt x="11492" y="821"/>
                          <a:pt x="12042" y="432"/>
                          <a:pt x="12545" y="432"/>
                        </a:cubicBezTo>
                        <a:cubicBezTo>
                          <a:pt x="12884" y="432"/>
                          <a:pt x="13201" y="608"/>
                          <a:pt x="13389" y="1046"/>
                        </a:cubicBezTo>
                        <a:cubicBezTo>
                          <a:pt x="13404" y="1076"/>
                          <a:pt x="13431" y="1090"/>
                          <a:pt x="13460" y="1090"/>
                        </a:cubicBezTo>
                        <a:cubicBezTo>
                          <a:pt x="13500" y="1090"/>
                          <a:pt x="13542" y="1064"/>
                          <a:pt x="13556" y="1022"/>
                        </a:cubicBezTo>
                        <a:cubicBezTo>
                          <a:pt x="13705" y="469"/>
                          <a:pt x="14170" y="194"/>
                          <a:pt x="14633" y="194"/>
                        </a:cubicBezTo>
                        <a:cubicBezTo>
                          <a:pt x="15102" y="194"/>
                          <a:pt x="15569" y="475"/>
                          <a:pt x="15708" y="1034"/>
                        </a:cubicBezTo>
                        <a:cubicBezTo>
                          <a:pt x="15726" y="1082"/>
                          <a:pt x="15761" y="1106"/>
                          <a:pt x="15797" y="1106"/>
                        </a:cubicBezTo>
                        <a:cubicBezTo>
                          <a:pt x="15833" y="1106"/>
                          <a:pt x="15869" y="1082"/>
                          <a:pt x="15887" y="1034"/>
                        </a:cubicBezTo>
                        <a:cubicBezTo>
                          <a:pt x="16055" y="541"/>
                          <a:pt x="16486" y="298"/>
                          <a:pt x="16917" y="298"/>
                        </a:cubicBezTo>
                        <a:cubicBezTo>
                          <a:pt x="17373" y="298"/>
                          <a:pt x="17831" y="571"/>
                          <a:pt x="17979" y="1106"/>
                        </a:cubicBezTo>
                        <a:cubicBezTo>
                          <a:pt x="17992" y="1153"/>
                          <a:pt x="18028" y="1177"/>
                          <a:pt x="18063" y="1177"/>
                        </a:cubicBezTo>
                        <a:cubicBezTo>
                          <a:pt x="18091" y="1177"/>
                          <a:pt x="18118" y="1162"/>
                          <a:pt x="18134" y="1130"/>
                        </a:cubicBezTo>
                        <a:cubicBezTo>
                          <a:pt x="18340" y="686"/>
                          <a:pt x="18750" y="475"/>
                          <a:pt x="19157" y="475"/>
                        </a:cubicBezTo>
                        <a:cubicBezTo>
                          <a:pt x="19649" y="475"/>
                          <a:pt x="20138" y="782"/>
                          <a:pt x="20262" y="1357"/>
                        </a:cubicBezTo>
                        <a:cubicBezTo>
                          <a:pt x="20276" y="1409"/>
                          <a:pt x="20314" y="1431"/>
                          <a:pt x="20353" y="1431"/>
                        </a:cubicBezTo>
                        <a:cubicBezTo>
                          <a:pt x="20413" y="1431"/>
                          <a:pt x="20475" y="1377"/>
                          <a:pt x="20453" y="1297"/>
                        </a:cubicBezTo>
                        <a:cubicBezTo>
                          <a:pt x="20307" y="643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7"/>
                          <a:pt x="18098" y="867"/>
                        </a:cubicBezTo>
                        <a:cubicBezTo>
                          <a:pt x="17881" y="358"/>
                          <a:pt x="17410" y="101"/>
                          <a:pt x="16937" y="101"/>
                        </a:cubicBezTo>
                        <a:cubicBezTo>
                          <a:pt x="16498" y="101"/>
                          <a:pt x="16057" y="323"/>
                          <a:pt x="15815" y="771"/>
                        </a:cubicBezTo>
                        <a:cubicBezTo>
                          <a:pt x="15588" y="257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5" name="Google Shape;135;p4"/>
                  <p:cNvSpPr/>
                  <p:nvPr/>
                </p:nvSpPr>
                <p:spPr>
                  <a:xfrm>
                    <a:off x="4979623" y="2121833"/>
                    <a:ext cx="4384901" cy="309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67" h="1444" extrusionOk="0">
                        <a:moveTo>
                          <a:pt x="14638" y="0"/>
                        </a:moveTo>
                        <a:cubicBezTo>
                          <a:pt x="14163" y="0"/>
                          <a:pt x="13687" y="254"/>
                          <a:pt x="13460" y="762"/>
                        </a:cubicBezTo>
                        <a:cubicBezTo>
                          <a:pt x="13242" y="394"/>
                          <a:pt x="12915" y="240"/>
                          <a:pt x="12568" y="240"/>
                        </a:cubicBezTo>
                        <a:cubicBezTo>
                          <a:pt x="12058" y="240"/>
                          <a:pt x="11507" y="573"/>
                          <a:pt x="11201" y="1049"/>
                        </a:cubicBezTo>
                        <a:cubicBezTo>
                          <a:pt x="10962" y="487"/>
                          <a:pt x="10434" y="194"/>
                          <a:pt x="9904" y="194"/>
                        </a:cubicBezTo>
                        <a:cubicBezTo>
                          <a:pt x="9453" y="194"/>
                          <a:pt x="9001" y="407"/>
                          <a:pt x="8727" y="846"/>
                        </a:cubicBezTo>
                        <a:cubicBezTo>
                          <a:pt x="8458" y="484"/>
                          <a:pt x="8059" y="308"/>
                          <a:pt x="7662" y="308"/>
                        </a:cubicBezTo>
                        <a:cubicBezTo>
                          <a:pt x="7194" y="308"/>
                          <a:pt x="6731" y="553"/>
                          <a:pt x="6491" y="1025"/>
                        </a:cubicBezTo>
                        <a:cubicBezTo>
                          <a:pt x="6261" y="546"/>
                          <a:pt x="5799" y="299"/>
                          <a:pt x="5334" y="299"/>
                        </a:cubicBezTo>
                        <a:cubicBezTo>
                          <a:pt x="4930" y="299"/>
                          <a:pt x="4524" y="486"/>
                          <a:pt x="4268" y="870"/>
                        </a:cubicBezTo>
                        <a:cubicBezTo>
                          <a:pt x="4041" y="342"/>
                          <a:pt x="3553" y="76"/>
                          <a:pt x="3061" y="76"/>
                        </a:cubicBezTo>
                        <a:cubicBezTo>
                          <a:pt x="2596" y="76"/>
                          <a:pt x="2128" y="315"/>
                          <a:pt x="1877" y="798"/>
                        </a:cubicBezTo>
                        <a:cubicBezTo>
                          <a:pt x="1743" y="440"/>
                          <a:pt x="1399" y="197"/>
                          <a:pt x="1012" y="197"/>
                        </a:cubicBezTo>
                        <a:cubicBezTo>
                          <a:pt x="986" y="197"/>
                          <a:pt x="960" y="198"/>
                          <a:pt x="933" y="201"/>
                        </a:cubicBezTo>
                        <a:cubicBezTo>
                          <a:pt x="335" y="260"/>
                          <a:pt x="13" y="834"/>
                          <a:pt x="1" y="1372"/>
                        </a:cubicBezTo>
                        <a:cubicBezTo>
                          <a:pt x="1" y="1420"/>
                          <a:pt x="36" y="1444"/>
                          <a:pt x="72" y="1444"/>
                        </a:cubicBezTo>
                        <a:cubicBezTo>
                          <a:pt x="108" y="1444"/>
                          <a:pt x="144" y="1420"/>
                          <a:pt x="144" y="1372"/>
                        </a:cubicBezTo>
                        <a:cubicBezTo>
                          <a:pt x="168" y="942"/>
                          <a:pt x="383" y="523"/>
                          <a:pt x="825" y="416"/>
                        </a:cubicBezTo>
                        <a:cubicBezTo>
                          <a:pt x="893" y="396"/>
                          <a:pt x="961" y="387"/>
                          <a:pt x="1027" y="387"/>
                        </a:cubicBezTo>
                        <a:cubicBezTo>
                          <a:pt x="1409" y="387"/>
                          <a:pt x="1749" y="690"/>
                          <a:pt x="1770" y="1097"/>
                        </a:cubicBezTo>
                        <a:cubicBezTo>
                          <a:pt x="1770" y="1151"/>
                          <a:pt x="1815" y="1182"/>
                          <a:pt x="1859" y="1182"/>
                        </a:cubicBezTo>
                        <a:cubicBezTo>
                          <a:pt x="1893" y="1182"/>
                          <a:pt x="1927" y="1163"/>
                          <a:pt x="1937" y="1121"/>
                        </a:cubicBezTo>
                        <a:cubicBezTo>
                          <a:pt x="2087" y="544"/>
                          <a:pt x="2570" y="257"/>
                          <a:pt x="3052" y="257"/>
                        </a:cubicBezTo>
                        <a:cubicBezTo>
                          <a:pt x="3529" y="257"/>
                          <a:pt x="4006" y="538"/>
                          <a:pt x="4160" y="1097"/>
                        </a:cubicBezTo>
                        <a:cubicBezTo>
                          <a:pt x="4174" y="1144"/>
                          <a:pt x="4213" y="1168"/>
                          <a:pt x="4252" y="1168"/>
                        </a:cubicBezTo>
                        <a:cubicBezTo>
                          <a:pt x="4282" y="1168"/>
                          <a:pt x="4312" y="1153"/>
                          <a:pt x="4328" y="1121"/>
                        </a:cubicBezTo>
                        <a:cubicBezTo>
                          <a:pt x="4547" y="688"/>
                          <a:pt x="4944" y="475"/>
                          <a:pt x="5336" y="475"/>
                        </a:cubicBezTo>
                        <a:cubicBezTo>
                          <a:pt x="5777" y="475"/>
                          <a:pt x="6213" y="745"/>
                          <a:pt x="6384" y="1276"/>
                        </a:cubicBezTo>
                        <a:cubicBezTo>
                          <a:pt x="6402" y="1318"/>
                          <a:pt x="6438" y="1339"/>
                          <a:pt x="6473" y="1339"/>
                        </a:cubicBezTo>
                        <a:cubicBezTo>
                          <a:pt x="6509" y="1339"/>
                          <a:pt x="6545" y="1318"/>
                          <a:pt x="6563" y="1276"/>
                        </a:cubicBezTo>
                        <a:cubicBezTo>
                          <a:pt x="6740" y="765"/>
                          <a:pt x="7201" y="495"/>
                          <a:pt x="7664" y="495"/>
                        </a:cubicBezTo>
                        <a:cubicBezTo>
                          <a:pt x="8046" y="495"/>
                          <a:pt x="8428" y="678"/>
                          <a:pt x="8655" y="1061"/>
                        </a:cubicBezTo>
                        <a:cubicBezTo>
                          <a:pt x="8673" y="1085"/>
                          <a:pt x="8700" y="1097"/>
                          <a:pt x="8727" y="1097"/>
                        </a:cubicBezTo>
                        <a:cubicBezTo>
                          <a:pt x="8754" y="1097"/>
                          <a:pt x="8781" y="1085"/>
                          <a:pt x="8798" y="1061"/>
                        </a:cubicBezTo>
                        <a:cubicBezTo>
                          <a:pt x="9028" y="590"/>
                          <a:pt x="9469" y="365"/>
                          <a:pt x="9908" y="365"/>
                        </a:cubicBezTo>
                        <a:cubicBezTo>
                          <a:pt x="10427" y="365"/>
                          <a:pt x="10944" y="680"/>
                          <a:pt x="11105" y="1276"/>
                        </a:cubicBezTo>
                        <a:cubicBezTo>
                          <a:pt x="11119" y="1317"/>
                          <a:pt x="11156" y="1339"/>
                          <a:pt x="11192" y="1339"/>
                        </a:cubicBezTo>
                        <a:cubicBezTo>
                          <a:pt x="11219" y="1339"/>
                          <a:pt x="11245" y="1326"/>
                          <a:pt x="11261" y="1300"/>
                        </a:cubicBezTo>
                        <a:cubicBezTo>
                          <a:pt x="11504" y="800"/>
                          <a:pt x="12054" y="411"/>
                          <a:pt x="12557" y="411"/>
                        </a:cubicBezTo>
                        <a:cubicBezTo>
                          <a:pt x="12896" y="411"/>
                          <a:pt x="13213" y="588"/>
                          <a:pt x="13401" y="1025"/>
                        </a:cubicBezTo>
                        <a:cubicBezTo>
                          <a:pt x="13416" y="1055"/>
                          <a:pt x="13443" y="1069"/>
                          <a:pt x="13472" y="1069"/>
                        </a:cubicBezTo>
                        <a:cubicBezTo>
                          <a:pt x="13512" y="1069"/>
                          <a:pt x="13554" y="1043"/>
                          <a:pt x="13568" y="1002"/>
                        </a:cubicBezTo>
                        <a:cubicBezTo>
                          <a:pt x="13716" y="450"/>
                          <a:pt x="14179" y="175"/>
                          <a:pt x="14641" y="175"/>
                        </a:cubicBezTo>
                        <a:cubicBezTo>
                          <a:pt x="15111" y="175"/>
                          <a:pt x="15581" y="459"/>
                          <a:pt x="15720" y="1025"/>
                        </a:cubicBezTo>
                        <a:cubicBezTo>
                          <a:pt x="15732" y="1067"/>
                          <a:pt x="15767" y="1088"/>
                          <a:pt x="15805" y="1088"/>
                        </a:cubicBezTo>
                        <a:cubicBezTo>
                          <a:pt x="15842" y="1088"/>
                          <a:pt x="15881" y="1067"/>
                          <a:pt x="15899" y="1025"/>
                        </a:cubicBezTo>
                        <a:cubicBezTo>
                          <a:pt x="16067" y="526"/>
                          <a:pt x="16498" y="281"/>
                          <a:pt x="16929" y="281"/>
                        </a:cubicBezTo>
                        <a:cubicBezTo>
                          <a:pt x="17386" y="281"/>
                          <a:pt x="17843" y="556"/>
                          <a:pt x="17991" y="1097"/>
                        </a:cubicBezTo>
                        <a:cubicBezTo>
                          <a:pt x="17997" y="1136"/>
                          <a:pt x="18032" y="1157"/>
                          <a:pt x="18068" y="1157"/>
                        </a:cubicBezTo>
                        <a:cubicBezTo>
                          <a:pt x="18098" y="1157"/>
                          <a:pt x="18130" y="1142"/>
                          <a:pt x="18146" y="1109"/>
                        </a:cubicBezTo>
                        <a:cubicBezTo>
                          <a:pt x="18352" y="665"/>
                          <a:pt x="18762" y="454"/>
                          <a:pt x="19169" y="454"/>
                        </a:cubicBezTo>
                        <a:cubicBezTo>
                          <a:pt x="19661" y="454"/>
                          <a:pt x="20150" y="761"/>
                          <a:pt x="20274" y="1336"/>
                        </a:cubicBezTo>
                        <a:cubicBezTo>
                          <a:pt x="20284" y="1387"/>
                          <a:pt x="20323" y="1410"/>
                          <a:pt x="20361" y="1410"/>
                        </a:cubicBezTo>
                        <a:cubicBezTo>
                          <a:pt x="20414" y="1410"/>
                          <a:pt x="20467" y="1369"/>
                          <a:pt x="20453" y="1300"/>
                        </a:cubicBezTo>
                        <a:cubicBezTo>
                          <a:pt x="20307" y="645"/>
                          <a:pt x="19746" y="279"/>
                          <a:pt x="19178" y="279"/>
                        </a:cubicBezTo>
                        <a:cubicBezTo>
                          <a:pt x="18772" y="279"/>
                          <a:pt x="18363" y="466"/>
                          <a:pt x="18098" y="870"/>
                        </a:cubicBezTo>
                        <a:cubicBezTo>
                          <a:pt x="17880" y="359"/>
                          <a:pt x="17404" y="98"/>
                          <a:pt x="16928" y="98"/>
                        </a:cubicBezTo>
                        <a:cubicBezTo>
                          <a:pt x="16492" y="98"/>
                          <a:pt x="16055" y="317"/>
                          <a:pt x="15815" y="762"/>
                        </a:cubicBezTo>
                        <a:cubicBezTo>
                          <a:pt x="15588" y="254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6" name="Google Shape;136;p4"/>
                  <p:cNvSpPr/>
                  <p:nvPr/>
                </p:nvSpPr>
                <p:spPr>
                  <a:xfrm>
                    <a:off x="4979623" y="2662802"/>
                    <a:ext cx="4386829" cy="310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6" h="1450" extrusionOk="0">
                        <a:moveTo>
                          <a:pt x="14638" y="1"/>
                        </a:moveTo>
                        <a:cubicBezTo>
                          <a:pt x="14163" y="1"/>
                          <a:pt x="13687" y="258"/>
                          <a:pt x="13460" y="772"/>
                        </a:cubicBezTo>
                        <a:cubicBezTo>
                          <a:pt x="13242" y="399"/>
                          <a:pt x="12914" y="243"/>
                          <a:pt x="12567" y="243"/>
                        </a:cubicBezTo>
                        <a:cubicBezTo>
                          <a:pt x="12058" y="243"/>
                          <a:pt x="11507" y="577"/>
                          <a:pt x="11201" y="1047"/>
                        </a:cubicBezTo>
                        <a:cubicBezTo>
                          <a:pt x="10963" y="486"/>
                          <a:pt x="10437" y="193"/>
                          <a:pt x="9909" y="193"/>
                        </a:cubicBezTo>
                        <a:cubicBezTo>
                          <a:pt x="9456" y="193"/>
                          <a:pt x="9003" y="409"/>
                          <a:pt x="8727" y="855"/>
                        </a:cubicBezTo>
                        <a:cubicBezTo>
                          <a:pt x="8457" y="492"/>
                          <a:pt x="8056" y="316"/>
                          <a:pt x="7658" y="316"/>
                        </a:cubicBezTo>
                        <a:cubicBezTo>
                          <a:pt x="7192" y="316"/>
                          <a:pt x="6730" y="558"/>
                          <a:pt x="6491" y="1023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8"/>
                          <a:pt x="3547" y="79"/>
                          <a:pt x="3053" y="79"/>
                        </a:cubicBezTo>
                        <a:cubicBezTo>
                          <a:pt x="2590" y="79"/>
                          <a:pt x="2126" y="316"/>
                          <a:pt x="1877" y="796"/>
                        </a:cubicBezTo>
                        <a:cubicBezTo>
                          <a:pt x="1743" y="437"/>
                          <a:pt x="1399" y="194"/>
                          <a:pt x="1012" y="194"/>
                        </a:cubicBezTo>
                        <a:cubicBezTo>
                          <a:pt x="986" y="194"/>
                          <a:pt x="960" y="196"/>
                          <a:pt x="933" y="198"/>
                        </a:cubicBezTo>
                        <a:cubicBezTo>
                          <a:pt x="335" y="258"/>
                          <a:pt x="13" y="831"/>
                          <a:pt x="1" y="1369"/>
                        </a:cubicBezTo>
                        <a:cubicBezTo>
                          <a:pt x="1" y="1423"/>
                          <a:pt x="36" y="1450"/>
                          <a:pt x="72" y="1450"/>
                        </a:cubicBezTo>
                        <a:cubicBezTo>
                          <a:pt x="108" y="1450"/>
                          <a:pt x="144" y="1423"/>
                          <a:pt x="144" y="1369"/>
                        </a:cubicBezTo>
                        <a:cubicBezTo>
                          <a:pt x="168" y="951"/>
                          <a:pt x="383" y="533"/>
                          <a:pt x="825" y="413"/>
                        </a:cubicBezTo>
                        <a:cubicBezTo>
                          <a:pt x="893" y="393"/>
                          <a:pt x="961" y="384"/>
                          <a:pt x="1027" y="384"/>
                        </a:cubicBezTo>
                        <a:cubicBezTo>
                          <a:pt x="1409" y="384"/>
                          <a:pt x="1749" y="687"/>
                          <a:pt x="1770" y="1094"/>
                        </a:cubicBezTo>
                        <a:cubicBezTo>
                          <a:pt x="1770" y="1153"/>
                          <a:pt x="1812" y="1183"/>
                          <a:pt x="1855" y="1183"/>
                        </a:cubicBezTo>
                        <a:cubicBezTo>
                          <a:pt x="1890" y="1183"/>
                          <a:pt x="1926" y="1162"/>
                          <a:pt x="1937" y="1118"/>
                        </a:cubicBezTo>
                        <a:cubicBezTo>
                          <a:pt x="2087" y="547"/>
                          <a:pt x="2570" y="261"/>
                          <a:pt x="3052" y="261"/>
                        </a:cubicBezTo>
                        <a:cubicBezTo>
                          <a:pt x="3529" y="261"/>
                          <a:pt x="4006" y="542"/>
                          <a:pt x="4160" y="1106"/>
                        </a:cubicBezTo>
                        <a:cubicBezTo>
                          <a:pt x="4174" y="1147"/>
                          <a:pt x="4215" y="1168"/>
                          <a:pt x="4254" y="1168"/>
                        </a:cubicBezTo>
                        <a:cubicBezTo>
                          <a:pt x="4283" y="1168"/>
                          <a:pt x="4312" y="1156"/>
                          <a:pt x="4328" y="1130"/>
                        </a:cubicBezTo>
                        <a:cubicBezTo>
                          <a:pt x="4549" y="694"/>
                          <a:pt x="4949" y="478"/>
                          <a:pt x="5344" y="478"/>
                        </a:cubicBezTo>
                        <a:cubicBezTo>
                          <a:pt x="5782" y="478"/>
                          <a:pt x="6214" y="745"/>
                          <a:pt x="6384" y="1274"/>
                        </a:cubicBezTo>
                        <a:cubicBezTo>
                          <a:pt x="6402" y="1316"/>
                          <a:pt x="6438" y="1336"/>
                          <a:pt x="6473" y="1336"/>
                        </a:cubicBezTo>
                        <a:cubicBezTo>
                          <a:pt x="6509" y="1336"/>
                          <a:pt x="6545" y="1316"/>
                          <a:pt x="6563" y="1274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8"/>
                        </a:cubicBezTo>
                        <a:cubicBezTo>
                          <a:pt x="8673" y="1088"/>
                          <a:pt x="8700" y="1103"/>
                          <a:pt x="8727" y="1103"/>
                        </a:cubicBezTo>
                        <a:cubicBezTo>
                          <a:pt x="8754" y="1103"/>
                          <a:pt x="8781" y="1088"/>
                          <a:pt x="8798" y="1058"/>
                        </a:cubicBezTo>
                        <a:cubicBezTo>
                          <a:pt x="9027" y="590"/>
                          <a:pt x="9467" y="365"/>
                          <a:pt x="9905" y="365"/>
                        </a:cubicBezTo>
                        <a:cubicBezTo>
                          <a:pt x="10428" y="365"/>
                          <a:pt x="10949" y="686"/>
                          <a:pt x="11105" y="1298"/>
                        </a:cubicBezTo>
                        <a:cubicBezTo>
                          <a:pt x="11118" y="1336"/>
                          <a:pt x="11152" y="1358"/>
                          <a:pt x="11187" y="1358"/>
                        </a:cubicBezTo>
                        <a:cubicBezTo>
                          <a:pt x="11215" y="1358"/>
                          <a:pt x="11244" y="1342"/>
                          <a:pt x="11261" y="1310"/>
                        </a:cubicBezTo>
                        <a:cubicBezTo>
                          <a:pt x="11503" y="817"/>
                          <a:pt x="12052" y="432"/>
                          <a:pt x="12555" y="432"/>
                        </a:cubicBezTo>
                        <a:cubicBezTo>
                          <a:pt x="12894" y="432"/>
                          <a:pt x="13213" y="608"/>
                          <a:pt x="13401" y="1047"/>
                        </a:cubicBezTo>
                        <a:cubicBezTo>
                          <a:pt x="13415" y="1075"/>
                          <a:pt x="13440" y="1086"/>
                          <a:pt x="13467" y="1086"/>
                        </a:cubicBezTo>
                        <a:cubicBezTo>
                          <a:pt x="13508" y="1086"/>
                          <a:pt x="13553" y="1059"/>
                          <a:pt x="13568" y="1023"/>
                        </a:cubicBezTo>
                        <a:cubicBezTo>
                          <a:pt x="13717" y="470"/>
                          <a:pt x="14181" y="195"/>
                          <a:pt x="14645" y="195"/>
                        </a:cubicBezTo>
                        <a:cubicBezTo>
                          <a:pt x="15114" y="195"/>
                          <a:pt x="15581" y="476"/>
                          <a:pt x="15720" y="1035"/>
                        </a:cubicBezTo>
                        <a:cubicBezTo>
                          <a:pt x="15732" y="1076"/>
                          <a:pt x="15767" y="1097"/>
                          <a:pt x="15805" y="1097"/>
                        </a:cubicBezTo>
                        <a:cubicBezTo>
                          <a:pt x="15842" y="1097"/>
                          <a:pt x="15881" y="1076"/>
                          <a:pt x="15899" y="1035"/>
                        </a:cubicBezTo>
                        <a:cubicBezTo>
                          <a:pt x="16067" y="541"/>
                          <a:pt x="16497" y="299"/>
                          <a:pt x="16929" y="299"/>
                        </a:cubicBezTo>
                        <a:cubicBezTo>
                          <a:pt x="17385" y="299"/>
                          <a:pt x="17843" y="571"/>
                          <a:pt x="17991" y="1106"/>
                        </a:cubicBezTo>
                        <a:cubicBezTo>
                          <a:pt x="18004" y="1147"/>
                          <a:pt x="18041" y="1168"/>
                          <a:pt x="18077" y="1168"/>
                        </a:cubicBezTo>
                        <a:cubicBezTo>
                          <a:pt x="18104" y="1168"/>
                          <a:pt x="18131" y="1156"/>
                          <a:pt x="18146" y="1130"/>
                        </a:cubicBezTo>
                        <a:cubicBezTo>
                          <a:pt x="18352" y="680"/>
                          <a:pt x="18763" y="466"/>
                          <a:pt x="19171" y="466"/>
                        </a:cubicBezTo>
                        <a:cubicBezTo>
                          <a:pt x="19662" y="466"/>
                          <a:pt x="20150" y="776"/>
                          <a:pt x="20274" y="1357"/>
                        </a:cubicBezTo>
                        <a:cubicBezTo>
                          <a:pt x="20288" y="1403"/>
                          <a:pt x="20322" y="1422"/>
                          <a:pt x="20358" y="1422"/>
                        </a:cubicBezTo>
                        <a:cubicBezTo>
                          <a:pt x="20415" y="1422"/>
                          <a:pt x="20475" y="1371"/>
                          <a:pt x="20453" y="1298"/>
                        </a:cubicBezTo>
                        <a:cubicBezTo>
                          <a:pt x="20307" y="643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8"/>
                          <a:pt x="18098" y="867"/>
                        </a:cubicBezTo>
                        <a:cubicBezTo>
                          <a:pt x="17881" y="357"/>
                          <a:pt x="17408" y="97"/>
                          <a:pt x="16933" y="97"/>
                        </a:cubicBezTo>
                        <a:cubicBezTo>
                          <a:pt x="16495" y="97"/>
                          <a:pt x="16056" y="318"/>
                          <a:pt x="15815" y="772"/>
                        </a:cubicBezTo>
                        <a:cubicBezTo>
                          <a:pt x="15588" y="258"/>
                          <a:pt x="15113" y="1"/>
                          <a:pt x="14638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7" name="Google Shape;137;p4"/>
                  <p:cNvSpPr/>
                  <p:nvPr/>
                </p:nvSpPr>
                <p:spPr>
                  <a:xfrm>
                    <a:off x="4979623" y="3205700"/>
                    <a:ext cx="4386615" cy="3089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42" extrusionOk="0">
                        <a:moveTo>
                          <a:pt x="14638" y="1"/>
                        </a:moveTo>
                        <a:cubicBezTo>
                          <a:pt x="14163" y="1"/>
                          <a:pt x="13687" y="258"/>
                          <a:pt x="13460" y="772"/>
                        </a:cubicBezTo>
                        <a:cubicBezTo>
                          <a:pt x="13242" y="399"/>
                          <a:pt x="12914" y="244"/>
                          <a:pt x="12567" y="244"/>
                        </a:cubicBezTo>
                        <a:cubicBezTo>
                          <a:pt x="12058" y="244"/>
                          <a:pt x="11507" y="578"/>
                          <a:pt x="11201" y="1047"/>
                        </a:cubicBezTo>
                        <a:cubicBezTo>
                          <a:pt x="10962" y="485"/>
                          <a:pt x="10434" y="192"/>
                          <a:pt x="9904" y="192"/>
                        </a:cubicBezTo>
                        <a:cubicBezTo>
                          <a:pt x="9453" y="192"/>
                          <a:pt x="9001" y="404"/>
                          <a:pt x="8727" y="843"/>
                        </a:cubicBezTo>
                        <a:cubicBezTo>
                          <a:pt x="8458" y="482"/>
                          <a:pt x="8059" y="306"/>
                          <a:pt x="7662" y="306"/>
                        </a:cubicBezTo>
                        <a:cubicBezTo>
                          <a:pt x="7194" y="306"/>
                          <a:pt x="6731" y="550"/>
                          <a:pt x="6491" y="1023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9"/>
                          <a:pt x="3547" y="79"/>
                          <a:pt x="3053" y="79"/>
                        </a:cubicBezTo>
                        <a:cubicBezTo>
                          <a:pt x="2590" y="79"/>
                          <a:pt x="2126" y="316"/>
                          <a:pt x="1877" y="796"/>
                        </a:cubicBezTo>
                        <a:cubicBezTo>
                          <a:pt x="1743" y="437"/>
                          <a:pt x="1399" y="195"/>
                          <a:pt x="1012" y="195"/>
                        </a:cubicBezTo>
                        <a:cubicBezTo>
                          <a:pt x="986" y="195"/>
                          <a:pt x="960" y="196"/>
                          <a:pt x="933" y="198"/>
                        </a:cubicBezTo>
                        <a:cubicBezTo>
                          <a:pt x="335" y="258"/>
                          <a:pt x="13" y="832"/>
                          <a:pt x="1" y="1369"/>
                        </a:cubicBezTo>
                        <a:cubicBezTo>
                          <a:pt x="1" y="1417"/>
                          <a:pt x="36" y="1441"/>
                          <a:pt x="72" y="1441"/>
                        </a:cubicBezTo>
                        <a:cubicBezTo>
                          <a:pt x="108" y="1441"/>
                          <a:pt x="144" y="1417"/>
                          <a:pt x="144" y="1369"/>
                        </a:cubicBezTo>
                        <a:cubicBezTo>
                          <a:pt x="168" y="939"/>
                          <a:pt x="383" y="533"/>
                          <a:pt x="825" y="413"/>
                        </a:cubicBezTo>
                        <a:cubicBezTo>
                          <a:pt x="893" y="394"/>
                          <a:pt x="961" y="384"/>
                          <a:pt x="1027" y="384"/>
                        </a:cubicBezTo>
                        <a:cubicBezTo>
                          <a:pt x="1409" y="384"/>
                          <a:pt x="1749" y="687"/>
                          <a:pt x="1770" y="1095"/>
                        </a:cubicBezTo>
                        <a:cubicBezTo>
                          <a:pt x="1770" y="1148"/>
                          <a:pt x="1815" y="1179"/>
                          <a:pt x="1859" y="1179"/>
                        </a:cubicBezTo>
                        <a:cubicBezTo>
                          <a:pt x="1893" y="1179"/>
                          <a:pt x="1927" y="1160"/>
                          <a:pt x="1937" y="1118"/>
                        </a:cubicBezTo>
                        <a:cubicBezTo>
                          <a:pt x="2087" y="548"/>
                          <a:pt x="2570" y="261"/>
                          <a:pt x="3052" y="261"/>
                        </a:cubicBezTo>
                        <a:cubicBezTo>
                          <a:pt x="3529" y="261"/>
                          <a:pt x="4006" y="542"/>
                          <a:pt x="4160" y="1106"/>
                        </a:cubicBezTo>
                        <a:cubicBezTo>
                          <a:pt x="4173" y="1145"/>
                          <a:pt x="4211" y="1167"/>
                          <a:pt x="4248" y="1167"/>
                        </a:cubicBezTo>
                        <a:cubicBezTo>
                          <a:pt x="4280" y="1167"/>
                          <a:pt x="4311" y="1151"/>
                          <a:pt x="4328" y="1118"/>
                        </a:cubicBezTo>
                        <a:cubicBezTo>
                          <a:pt x="4547" y="685"/>
                          <a:pt x="4944" y="472"/>
                          <a:pt x="5336" y="472"/>
                        </a:cubicBezTo>
                        <a:cubicBezTo>
                          <a:pt x="5777" y="472"/>
                          <a:pt x="6213" y="742"/>
                          <a:pt x="6384" y="1274"/>
                        </a:cubicBezTo>
                        <a:cubicBezTo>
                          <a:pt x="6402" y="1316"/>
                          <a:pt x="6438" y="1337"/>
                          <a:pt x="6473" y="1337"/>
                        </a:cubicBezTo>
                        <a:cubicBezTo>
                          <a:pt x="6509" y="1337"/>
                          <a:pt x="6545" y="1316"/>
                          <a:pt x="6563" y="1274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9"/>
                        </a:cubicBezTo>
                        <a:cubicBezTo>
                          <a:pt x="8673" y="1083"/>
                          <a:pt x="8700" y="1095"/>
                          <a:pt x="8727" y="1095"/>
                        </a:cubicBezTo>
                        <a:cubicBezTo>
                          <a:pt x="8754" y="1095"/>
                          <a:pt x="8781" y="1083"/>
                          <a:pt x="8798" y="1059"/>
                        </a:cubicBezTo>
                        <a:cubicBezTo>
                          <a:pt x="9026" y="598"/>
                          <a:pt x="9458" y="378"/>
                          <a:pt x="9890" y="378"/>
                        </a:cubicBezTo>
                        <a:cubicBezTo>
                          <a:pt x="10410" y="378"/>
                          <a:pt x="10930" y="697"/>
                          <a:pt x="11094" y="1298"/>
                        </a:cubicBezTo>
                        <a:cubicBezTo>
                          <a:pt x="11106" y="1337"/>
                          <a:pt x="11140" y="1358"/>
                          <a:pt x="11175" y="1358"/>
                        </a:cubicBezTo>
                        <a:cubicBezTo>
                          <a:pt x="11203" y="1358"/>
                          <a:pt x="11232" y="1343"/>
                          <a:pt x="11249" y="1310"/>
                        </a:cubicBezTo>
                        <a:cubicBezTo>
                          <a:pt x="11491" y="818"/>
                          <a:pt x="12040" y="432"/>
                          <a:pt x="12543" y="432"/>
                        </a:cubicBezTo>
                        <a:cubicBezTo>
                          <a:pt x="12882" y="432"/>
                          <a:pt x="13201" y="608"/>
                          <a:pt x="13389" y="1047"/>
                        </a:cubicBezTo>
                        <a:cubicBezTo>
                          <a:pt x="13403" y="1075"/>
                          <a:pt x="13428" y="1086"/>
                          <a:pt x="13455" y="1086"/>
                        </a:cubicBezTo>
                        <a:cubicBezTo>
                          <a:pt x="13496" y="1086"/>
                          <a:pt x="13541" y="1059"/>
                          <a:pt x="13556" y="1023"/>
                        </a:cubicBezTo>
                        <a:cubicBezTo>
                          <a:pt x="13699" y="464"/>
                          <a:pt x="14164" y="186"/>
                          <a:pt x="14629" y="186"/>
                        </a:cubicBezTo>
                        <a:cubicBezTo>
                          <a:pt x="15099" y="186"/>
                          <a:pt x="15569" y="470"/>
                          <a:pt x="15708" y="1035"/>
                        </a:cubicBezTo>
                        <a:cubicBezTo>
                          <a:pt x="15726" y="1077"/>
                          <a:pt x="15761" y="1097"/>
                          <a:pt x="15797" y="1097"/>
                        </a:cubicBezTo>
                        <a:cubicBezTo>
                          <a:pt x="15833" y="1097"/>
                          <a:pt x="15869" y="1077"/>
                          <a:pt x="15887" y="1035"/>
                        </a:cubicBezTo>
                        <a:cubicBezTo>
                          <a:pt x="16055" y="541"/>
                          <a:pt x="16486" y="299"/>
                          <a:pt x="16917" y="299"/>
                        </a:cubicBezTo>
                        <a:cubicBezTo>
                          <a:pt x="17373" y="299"/>
                          <a:pt x="17831" y="571"/>
                          <a:pt x="17979" y="1106"/>
                        </a:cubicBezTo>
                        <a:cubicBezTo>
                          <a:pt x="17992" y="1147"/>
                          <a:pt x="18029" y="1169"/>
                          <a:pt x="18065" y="1169"/>
                        </a:cubicBezTo>
                        <a:cubicBezTo>
                          <a:pt x="18092" y="1169"/>
                          <a:pt x="18119" y="1156"/>
                          <a:pt x="18134" y="1130"/>
                        </a:cubicBezTo>
                        <a:cubicBezTo>
                          <a:pt x="18340" y="680"/>
                          <a:pt x="18751" y="466"/>
                          <a:pt x="19159" y="466"/>
                        </a:cubicBezTo>
                        <a:cubicBezTo>
                          <a:pt x="19650" y="466"/>
                          <a:pt x="20138" y="776"/>
                          <a:pt x="20262" y="1357"/>
                        </a:cubicBezTo>
                        <a:cubicBezTo>
                          <a:pt x="20276" y="1405"/>
                          <a:pt x="20315" y="1426"/>
                          <a:pt x="20354" y="1426"/>
                        </a:cubicBezTo>
                        <a:cubicBezTo>
                          <a:pt x="20414" y="1426"/>
                          <a:pt x="20475" y="1377"/>
                          <a:pt x="20453" y="1298"/>
                        </a:cubicBezTo>
                        <a:cubicBezTo>
                          <a:pt x="20307" y="644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8"/>
                          <a:pt x="18098" y="867"/>
                        </a:cubicBezTo>
                        <a:cubicBezTo>
                          <a:pt x="17881" y="358"/>
                          <a:pt x="17408" y="97"/>
                          <a:pt x="16933" y="97"/>
                        </a:cubicBezTo>
                        <a:cubicBezTo>
                          <a:pt x="16495" y="97"/>
                          <a:pt x="16056" y="319"/>
                          <a:pt x="15815" y="772"/>
                        </a:cubicBezTo>
                        <a:cubicBezTo>
                          <a:pt x="15588" y="258"/>
                          <a:pt x="15113" y="1"/>
                          <a:pt x="14638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8" name="Google Shape;138;p4"/>
                  <p:cNvSpPr/>
                  <p:nvPr/>
                </p:nvSpPr>
                <p:spPr>
                  <a:xfrm>
                    <a:off x="4977052" y="3746027"/>
                    <a:ext cx="4389186" cy="3108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7" h="1451" extrusionOk="0">
                        <a:moveTo>
                          <a:pt x="14650" y="1"/>
                        </a:moveTo>
                        <a:cubicBezTo>
                          <a:pt x="14175" y="1"/>
                          <a:pt x="13699" y="258"/>
                          <a:pt x="13472" y="772"/>
                        </a:cubicBezTo>
                        <a:cubicBezTo>
                          <a:pt x="13249" y="399"/>
                          <a:pt x="12919" y="244"/>
                          <a:pt x="12570" y="244"/>
                        </a:cubicBezTo>
                        <a:cubicBezTo>
                          <a:pt x="12060" y="244"/>
                          <a:pt x="11512" y="578"/>
                          <a:pt x="11213" y="1047"/>
                        </a:cubicBezTo>
                        <a:cubicBezTo>
                          <a:pt x="10975" y="488"/>
                          <a:pt x="10451" y="198"/>
                          <a:pt x="9925" y="198"/>
                        </a:cubicBezTo>
                        <a:cubicBezTo>
                          <a:pt x="9471" y="198"/>
                          <a:pt x="9015" y="413"/>
                          <a:pt x="8739" y="856"/>
                        </a:cubicBezTo>
                        <a:cubicBezTo>
                          <a:pt x="8469" y="493"/>
                          <a:pt x="8068" y="317"/>
                          <a:pt x="7669" y="317"/>
                        </a:cubicBezTo>
                        <a:cubicBezTo>
                          <a:pt x="7201" y="317"/>
                          <a:pt x="6737" y="558"/>
                          <a:pt x="6491" y="1023"/>
                        </a:cubicBezTo>
                        <a:cubicBezTo>
                          <a:pt x="6262" y="545"/>
                          <a:pt x="5802" y="298"/>
                          <a:pt x="5341" y="298"/>
                        </a:cubicBezTo>
                        <a:cubicBezTo>
                          <a:pt x="4937" y="298"/>
                          <a:pt x="4531" y="489"/>
                          <a:pt x="4280" y="880"/>
                        </a:cubicBezTo>
                        <a:cubicBezTo>
                          <a:pt x="4052" y="349"/>
                          <a:pt x="3556" y="79"/>
                          <a:pt x="3060" y="79"/>
                        </a:cubicBezTo>
                        <a:cubicBezTo>
                          <a:pt x="2596" y="79"/>
                          <a:pt x="2132" y="316"/>
                          <a:pt x="1889" y="796"/>
                        </a:cubicBezTo>
                        <a:cubicBezTo>
                          <a:pt x="1744" y="438"/>
                          <a:pt x="1399" y="195"/>
                          <a:pt x="1022" y="195"/>
                        </a:cubicBezTo>
                        <a:cubicBezTo>
                          <a:pt x="997" y="195"/>
                          <a:pt x="971" y="196"/>
                          <a:pt x="945" y="198"/>
                        </a:cubicBezTo>
                        <a:cubicBezTo>
                          <a:pt x="347" y="258"/>
                          <a:pt x="13" y="832"/>
                          <a:pt x="1" y="1370"/>
                        </a:cubicBezTo>
                        <a:cubicBezTo>
                          <a:pt x="1" y="1423"/>
                          <a:pt x="40" y="1450"/>
                          <a:pt x="78" y="1450"/>
                        </a:cubicBezTo>
                        <a:cubicBezTo>
                          <a:pt x="117" y="1450"/>
                          <a:pt x="156" y="1423"/>
                          <a:pt x="156" y="1370"/>
                        </a:cubicBezTo>
                        <a:cubicBezTo>
                          <a:pt x="168" y="951"/>
                          <a:pt x="395" y="533"/>
                          <a:pt x="825" y="413"/>
                        </a:cubicBezTo>
                        <a:cubicBezTo>
                          <a:pt x="895" y="394"/>
                          <a:pt x="964" y="385"/>
                          <a:pt x="1032" y="385"/>
                        </a:cubicBezTo>
                        <a:cubicBezTo>
                          <a:pt x="1420" y="385"/>
                          <a:pt x="1760" y="688"/>
                          <a:pt x="1770" y="1095"/>
                        </a:cubicBezTo>
                        <a:cubicBezTo>
                          <a:pt x="1770" y="1153"/>
                          <a:pt x="1816" y="1183"/>
                          <a:pt x="1862" y="1183"/>
                        </a:cubicBezTo>
                        <a:cubicBezTo>
                          <a:pt x="1900" y="1183"/>
                          <a:pt x="1938" y="1162"/>
                          <a:pt x="1949" y="1119"/>
                        </a:cubicBezTo>
                        <a:cubicBezTo>
                          <a:pt x="2099" y="548"/>
                          <a:pt x="2582" y="261"/>
                          <a:pt x="3064" y="261"/>
                        </a:cubicBezTo>
                        <a:cubicBezTo>
                          <a:pt x="3541" y="261"/>
                          <a:pt x="4018" y="542"/>
                          <a:pt x="4172" y="1107"/>
                        </a:cubicBezTo>
                        <a:cubicBezTo>
                          <a:pt x="4185" y="1145"/>
                          <a:pt x="4219" y="1167"/>
                          <a:pt x="4253" y="1167"/>
                        </a:cubicBezTo>
                        <a:cubicBezTo>
                          <a:pt x="4282" y="1167"/>
                          <a:pt x="4311" y="1151"/>
                          <a:pt x="4328" y="1119"/>
                        </a:cubicBezTo>
                        <a:cubicBezTo>
                          <a:pt x="4553" y="686"/>
                          <a:pt x="4950" y="472"/>
                          <a:pt x="5342" y="472"/>
                        </a:cubicBezTo>
                        <a:cubicBezTo>
                          <a:pt x="5783" y="472"/>
                          <a:pt x="6219" y="742"/>
                          <a:pt x="6396" y="1274"/>
                        </a:cubicBezTo>
                        <a:cubicBezTo>
                          <a:pt x="6408" y="1316"/>
                          <a:pt x="6444" y="1337"/>
                          <a:pt x="6480" y="1337"/>
                        </a:cubicBezTo>
                        <a:cubicBezTo>
                          <a:pt x="6515" y="1337"/>
                          <a:pt x="6551" y="1316"/>
                          <a:pt x="6563" y="1274"/>
                        </a:cubicBezTo>
                        <a:cubicBezTo>
                          <a:pt x="6740" y="763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6"/>
                          <a:pt x="8655" y="1059"/>
                        </a:cubicBezTo>
                        <a:cubicBezTo>
                          <a:pt x="8673" y="1089"/>
                          <a:pt x="8703" y="1104"/>
                          <a:pt x="8733" y="1104"/>
                        </a:cubicBezTo>
                        <a:cubicBezTo>
                          <a:pt x="8763" y="1104"/>
                          <a:pt x="8793" y="1089"/>
                          <a:pt x="8810" y="1059"/>
                        </a:cubicBezTo>
                        <a:cubicBezTo>
                          <a:pt x="9038" y="598"/>
                          <a:pt x="9470" y="378"/>
                          <a:pt x="9901" y="378"/>
                        </a:cubicBezTo>
                        <a:cubicBezTo>
                          <a:pt x="10420" y="378"/>
                          <a:pt x="10937" y="697"/>
                          <a:pt x="11094" y="1298"/>
                        </a:cubicBezTo>
                        <a:cubicBezTo>
                          <a:pt x="11107" y="1337"/>
                          <a:pt x="11140" y="1358"/>
                          <a:pt x="11177" y="1358"/>
                        </a:cubicBezTo>
                        <a:cubicBezTo>
                          <a:pt x="11207" y="1358"/>
                          <a:pt x="11239" y="1343"/>
                          <a:pt x="11261" y="1310"/>
                        </a:cubicBezTo>
                        <a:cubicBezTo>
                          <a:pt x="11496" y="818"/>
                          <a:pt x="12042" y="432"/>
                          <a:pt x="12544" y="432"/>
                        </a:cubicBezTo>
                        <a:cubicBezTo>
                          <a:pt x="12882" y="432"/>
                          <a:pt x="13201" y="608"/>
                          <a:pt x="13389" y="1047"/>
                        </a:cubicBezTo>
                        <a:cubicBezTo>
                          <a:pt x="13404" y="1077"/>
                          <a:pt x="13433" y="1090"/>
                          <a:pt x="13464" y="1090"/>
                        </a:cubicBezTo>
                        <a:cubicBezTo>
                          <a:pt x="13506" y="1090"/>
                          <a:pt x="13549" y="1065"/>
                          <a:pt x="13556" y="1023"/>
                        </a:cubicBezTo>
                        <a:cubicBezTo>
                          <a:pt x="13705" y="464"/>
                          <a:pt x="14173" y="186"/>
                          <a:pt x="14639" y="186"/>
                        </a:cubicBezTo>
                        <a:cubicBezTo>
                          <a:pt x="15111" y="186"/>
                          <a:pt x="15581" y="470"/>
                          <a:pt x="15720" y="1035"/>
                        </a:cubicBezTo>
                        <a:cubicBezTo>
                          <a:pt x="15732" y="1077"/>
                          <a:pt x="15767" y="1098"/>
                          <a:pt x="15803" y="1098"/>
                        </a:cubicBezTo>
                        <a:cubicBezTo>
                          <a:pt x="15839" y="1098"/>
                          <a:pt x="15875" y="1077"/>
                          <a:pt x="15887" y="1035"/>
                        </a:cubicBezTo>
                        <a:cubicBezTo>
                          <a:pt x="16061" y="542"/>
                          <a:pt x="16494" y="299"/>
                          <a:pt x="16926" y="299"/>
                        </a:cubicBezTo>
                        <a:cubicBezTo>
                          <a:pt x="17383" y="299"/>
                          <a:pt x="17837" y="572"/>
                          <a:pt x="17979" y="1107"/>
                        </a:cubicBezTo>
                        <a:cubicBezTo>
                          <a:pt x="17993" y="1148"/>
                          <a:pt x="18031" y="1174"/>
                          <a:pt x="18070" y="1174"/>
                        </a:cubicBezTo>
                        <a:cubicBezTo>
                          <a:pt x="18098" y="1174"/>
                          <a:pt x="18126" y="1161"/>
                          <a:pt x="18146" y="1131"/>
                        </a:cubicBezTo>
                        <a:cubicBezTo>
                          <a:pt x="18347" y="680"/>
                          <a:pt x="18754" y="466"/>
                          <a:pt x="19161" y="466"/>
                        </a:cubicBezTo>
                        <a:cubicBezTo>
                          <a:pt x="19650" y="466"/>
                          <a:pt x="20138" y="777"/>
                          <a:pt x="20262" y="1358"/>
                        </a:cubicBezTo>
                        <a:cubicBezTo>
                          <a:pt x="20281" y="1409"/>
                          <a:pt x="20321" y="1431"/>
                          <a:pt x="20362" y="1431"/>
                        </a:cubicBezTo>
                        <a:cubicBezTo>
                          <a:pt x="20425" y="1431"/>
                          <a:pt x="20487" y="1378"/>
                          <a:pt x="20465" y="1298"/>
                        </a:cubicBezTo>
                        <a:cubicBezTo>
                          <a:pt x="20319" y="643"/>
                          <a:pt x="19754" y="276"/>
                          <a:pt x="19185" y="276"/>
                        </a:cubicBezTo>
                        <a:cubicBezTo>
                          <a:pt x="18778" y="276"/>
                          <a:pt x="18370" y="464"/>
                          <a:pt x="18110" y="868"/>
                        </a:cubicBezTo>
                        <a:cubicBezTo>
                          <a:pt x="17886" y="358"/>
                          <a:pt x="17414" y="97"/>
                          <a:pt x="16941" y="97"/>
                        </a:cubicBezTo>
                        <a:cubicBezTo>
                          <a:pt x="16504" y="97"/>
                          <a:pt x="16068" y="319"/>
                          <a:pt x="15827" y="772"/>
                        </a:cubicBezTo>
                        <a:cubicBezTo>
                          <a:pt x="15600" y="258"/>
                          <a:pt x="15125" y="1"/>
                          <a:pt x="14650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9" name="Google Shape;139;p4"/>
                  <p:cNvSpPr/>
                  <p:nvPr/>
                </p:nvSpPr>
                <p:spPr>
                  <a:xfrm>
                    <a:off x="4979623" y="4288496"/>
                    <a:ext cx="4386615" cy="309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44" extrusionOk="0">
                        <a:moveTo>
                          <a:pt x="14638" y="0"/>
                        </a:moveTo>
                        <a:cubicBezTo>
                          <a:pt x="14163" y="0"/>
                          <a:pt x="13687" y="254"/>
                          <a:pt x="13460" y="762"/>
                        </a:cubicBezTo>
                        <a:cubicBezTo>
                          <a:pt x="13242" y="394"/>
                          <a:pt x="12915" y="240"/>
                          <a:pt x="12568" y="240"/>
                        </a:cubicBezTo>
                        <a:cubicBezTo>
                          <a:pt x="12058" y="240"/>
                          <a:pt x="11507" y="573"/>
                          <a:pt x="11201" y="1049"/>
                        </a:cubicBezTo>
                        <a:cubicBezTo>
                          <a:pt x="10962" y="487"/>
                          <a:pt x="10434" y="194"/>
                          <a:pt x="9904" y="194"/>
                        </a:cubicBezTo>
                        <a:cubicBezTo>
                          <a:pt x="9453" y="194"/>
                          <a:pt x="9001" y="406"/>
                          <a:pt x="8727" y="846"/>
                        </a:cubicBezTo>
                        <a:cubicBezTo>
                          <a:pt x="8458" y="484"/>
                          <a:pt x="8059" y="308"/>
                          <a:pt x="7662" y="308"/>
                        </a:cubicBezTo>
                        <a:cubicBezTo>
                          <a:pt x="7194" y="308"/>
                          <a:pt x="6731" y="553"/>
                          <a:pt x="6491" y="1025"/>
                        </a:cubicBezTo>
                        <a:cubicBezTo>
                          <a:pt x="6261" y="546"/>
                          <a:pt x="5799" y="299"/>
                          <a:pt x="5334" y="299"/>
                        </a:cubicBezTo>
                        <a:cubicBezTo>
                          <a:pt x="4930" y="299"/>
                          <a:pt x="4524" y="486"/>
                          <a:pt x="4268" y="870"/>
                        </a:cubicBezTo>
                        <a:cubicBezTo>
                          <a:pt x="4040" y="347"/>
                          <a:pt x="3550" y="80"/>
                          <a:pt x="3057" y="80"/>
                        </a:cubicBezTo>
                        <a:cubicBezTo>
                          <a:pt x="2593" y="80"/>
                          <a:pt x="2127" y="317"/>
                          <a:pt x="1877" y="798"/>
                        </a:cubicBezTo>
                        <a:cubicBezTo>
                          <a:pt x="1743" y="430"/>
                          <a:pt x="1401" y="197"/>
                          <a:pt x="1016" y="197"/>
                        </a:cubicBezTo>
                        <a:cubicBezTo>
                          <a:pt x="988" y="197"/>
                          <a:pt x="961" y="198"/>
                          <a:pt x="933" y="200"/>
                        </a:cubicBezTo>
                        <a:cubicBezTo>
                          <a:pt x="335" y="248"/>
                          <a:pt x="13" y="822"/>
                          <a:pt x="1" y="1372"/>
                        </a:cubicBezTo>
                        <a:cubicBezTo>
                          <a:pt x="1" y="1420"/>
                          <a:pt x="36" y="1443"/>
                          <a:pt x="72" y="1443"/>
                        </a:cubicBezTo>
                        <a:cubicBezTo>
                          <a:pt x="108" y="1443"/>
                          <a:pt x="144" y="1420"/>
                          <a:pt x="144" y="1372"/>
                        </a:cubicBezTo>
                        <a:cubicBezTo>
                          <a:pt x="168" y="941"/>
                          <a:pt x="383" y="523"/>
                          <a:pt x="825" y="415"/>
                        </a:cubicBezTo>
                        <a:cubicBezTo>
                          <a:pt x="894" y="396"/>
                          <a:pt x="964" y="386"/>
                          <a:pt x="1032" y="386"/>
                        </a:cubicBezTo>
                        <a:cubicBezTo>
                          <a:pt x="1411" y="386"/>
                          <a:pt x="1749" y="681"/>
                          <a:pt x="1770" y="1097"/>
                        </a:cubicBezTo>
                        <a:cubicBezTo>
                          <a:pt x="1770" y="1149"/>
                          <a:pt x="1812" y="1180"/>
                          <a:pt x="1855" y="1180"/>
                        </a:cubicBezTo>
                        <a:cubicBezTo>
                          <a:pt x="1890" y="1180"/>
                          <a:pt x="1926" y="1158"/>
                          <a:pt x="1937" y="1109"/>
                        </a:cubicBezTo>
                        <a:cubicBezTo>
                          <a:pt x="2087" y="538"/>
                          <a:pt x="2570" y="251"/>
                          <a:pt x="3052" y="251"/>
                        </a:cubicBezTo>
                        <a:cubicBezTo>
                          <a:pt x="3529" y="251"/>
                          <a:pt x="4006" y="532"/>
                          <a:pt x="4160" y="1097"/>
                        </a:cubicBezTo>
                        <a:cubicBezTo>
                          <a:pt x="4174" y="1143"/>
                          <a:pt x="4213" y="1168"/>
                          <a:pt x="4252" y="1168"/>
                        </a:cubicBezTo>
                        <a:cubicBezTo>
                          <a:pt x="4282" y="1168"/>
                          <a:pt x="4312" y="1152"/>
                          <a:pt x="4328" y="1121"/>
                        </a:cubicBezTo>
                        <a:cubicBezTo>
                          <a:pt x="4547" y="688"/>
                          <a:pt x="4944" y="474"/>
                          <a:pt x="5336" y="474"/>
                        </a:cubicBezTo>
                        <a:cubicBezTo>
                          <a:pt x="5777" y="474"/>
                          <a:pt x="6213" y="745"/>
                          <a:pt x="6384" y="1276"/>
                        </a:cubicBezTo>
                        <a:cubicBezTo>
                          <a:pt x="6402" y="1312"/>
                          <a:pt x="6438" y="1330"/>
                          <a:pt x="6473" y="1330"/>
                        </a:cubicBezTo>
                        <a:cubicBezTo>
                          <a:pt x="6509" y="1330"/>
                          <a:pt x="6545" y="1312"/>
                          <a:pt x="6563" y="1276"/>
                        </a:cubicBezTo>
                        <a:cubicBezTo>
                          <a:pt x="6740" y="759"/>
                          <a:pt x="7200" y="485"/>
                          <a:pt x="7663" y="485"/>
                        </a:cubicBezTo>
                        <a:cubicBezTo>
                          <a:pt x="8044" y="485"/>
                          <a:pt x="8428" y="672"/>
                          <a:pt x="8655" y="1061"/>
                        </a:cubicBezTo>
                        <a:cubicBezTo>
                          <a:pt x="8673" y="1085"/>
                          <a:pt x="8700" y="1097"/>
                          <a:pt x="8727" y="1097"/>
                        </a:cubicBezTo>
                        <a:cubicBezTo>
                          <a:pt x="8754" y="1097"/>
                          <a:pt x="8781" y="1085"/>
                          <a:pt x="8798" y="1061"/>
                        </a:cubicBezTo>
                        <a:cubicBezTo>
                          <a:pt x="9028" y="597"/>
                          <a:pt x="9463" y="375"/>
                          <a:pt x="9898" y="375"/>
                        </a:cubicBezTo>
                        <a:cubicBezTo>
                          <a:pt x="10415" y="375"/>
                          <a:pt x="10931" y="690"/>
                          <a:pt x="11094" y="1288"/>
                        </a:cubicBezTo>
                        <a:cubicBezTo>
                          <a:pt x="11100" y="1335"/>
                          <a:pt x="11137" y="1359"/>
                          <a:pt x="11174" y="1359"/>
                        </a:cubicBezTo>
                        <a:cubicBezTo>
                          <a:pt x="11203" y="1359"/>
                          <a:pt x="11233" y="1344"/>
                          <a:pt x="11249" y="1312"/>
                        </a:cubicBezTo>
                        <a:cubicBezTo>
                          <a:pt x="11493" y="818"/>
                          <a:pt x="12045" y="426"/>
                          <a:pt x="12549" y="426"/>
                        </a:cubicBezTo>
                        <a:cubicBezTo>
                          <a:pt x="12886" y="426"/>
                          <a:pt x="13202" y="601"/>
                          <a:pt x="13389" y="1037"/>
                        </a:cubicBezTo>
                        <a:cubicBezTo>
                          <a:pt x="13403" y="1071"/>
                          <a:pt x="13430" y="1085"/>
                          <a:pt x="13458" y="1085"/>
                        </a:cubicBezTo>
                        <a:cubicBezTo>
                          <a:pt x="13498" y="1085"/>
                          <a:pt x="13542" y="1056"/>
                          <a:pt x="13556" y="1013"/>
                        </a:cubicBezTo>
                        <a:cubicBezTo>
                          <a:pt x="13698" y="462"/>
                          <a:pt x="14161" y="187"/>
                          <a:pt x="14625" y="187"/>
                        </a:cubicBezTo>
                        <a:cubicBezTo>
                          <a:pt x="15096" y="187"/>
                          <a:pt x="15569" y="471"/>
                          <a:pt x="15708" y="1037"/>
                        </a:cubicBezTo>
                        <a:cubicBezTo>
                          <a:pt x="15726" y="1079"/>
                          <a:pt x="15761" y="1100"/>
                          <a:pt x="15797" y="1100"/>
                        </a:cubicBezTo>
                        <a:cubicBezTo>
                          <a:pt x="15833" y="1100"/>
                          <a:pt x="15869" y="1079"/>
                          <a:pt x="15887" y="1037"/>
                        </a:cubicBezTo>
                        <a:cubicBezTo>
                          <a:pt x="16055" y="544"/>
                          <a:pt x="16486" y="301"/>
                          <a:pt x="16917" y="301"/>
                        </a:cubicBezTo>
                        <a:cubicBezTo>
                          <a:pt x="17373" y="301"/>
                          <a:pt x="17831" y="574"/>
                          <a:pt x="17979" y="1109"/>
                        </a:cubicBezTo>
                        <a:cubicBezTo>
                          <a:pt x="17992" y="1150"/>
                          <a:pt x="18029" y="1171"/>
                          <a:pt x="18065" y="1171"/>
                        </a:cubicBezTo>
                        <a:cubicBezTo>
                          <a:pt x="18092" y="1171"/>
                          <a:pt x="18119" y="1159"/>
                          <a:pt x="18134" y="1133"/>
                        </a:cubicBezTo>
                        <a:cubicBezTo>
                          <a:pt x="18341" y="681"/>
                          <a:pt x="18753" y="467"/>
                          <a:pt x="19162" y="467"/>
                        </a:cubicBezTo>
                        <a:cubicBezTo>
                          <a:pt x="19652" y="467"/>
                          <a:pt x="20138" y="775"/>
                          <a:pt x="20262" y="1348"/>
                        </a:cubicBezTo>
                        <a:cubicBezTo>
                          <a:pt x="20276" y="1400"/>
                          <a:pt x="20315" y="1422"/>
                          <a:pt x="20355" y="1422"/>
                        </a:cubicBezTo>
                        <a:cubicBezTo>
                          <a:pt x="20414" y="1422"/>
                          <a:pt x="20475" y="1372"/>
                          <a:pt x="20453" y="1300"/>
                        </a:cubicBezTo>
                        <a:cubicBezTo>
                          <a:pt x="20307" y="645"/>
                          <a:pt x="19746" y="278"/>
                          <a:pt x="19178" y="278"/>
                        </a:cubicBezTo>
                        <a:cubicBezTo>
                          <a:pt x="18772" y="278"/>
                          <a:pt x="18363" y="466"/>
                          <a:pt x="18098" y="870"/>
                        </a:cubicBezTo>
                        <a:cubicBezTo>
                          <a:pt x="17880" y="358"/>
                          <a:pt x="17404" y="97"/>
                          <a:pt x="16928" y="97"/>
                        </a:cubicBezTo>
                        <a:cubicBezTo>
                          <a:pt x="16492" y="97"/>
                          <a:pt x="16055" y="316"/>
                          <a:pt x="15815" y="762"/>
                        </a:cubicBezTo>
                        <a:cubicBezTo>
                          <a:pt x="15588" y="254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0" name="Google Shape;140;p4"/>
                  <p:cNvSpPr/>
                  <p:nvPr/>
                </p:nvSpPr>
                <p:spPr>
                  <a:xfrm>
                    <a:off x="4979623" y="4829466"/>
                    <a:ext cx="4386615" cy="310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50" extrusionOk="0">
                        <a:moveTo>
                          <a:pt x="14638" y="0"/>
                        </a:moveTo>
                        <a:cubicBezTo>
                          <a:pt x="14163" y="0"/>
                          <a:pt x="13687" y="257"/>
                          <a:pt x="13460" y="771"/>
                        </a:cubicBezTo>
                        <a:cubicBezTo>
                          <a:pt x="13242" y="398"/>
                          <a:pt x="12914" y="243"/>
                          <a:pt x="12567" y="243"/>
                        </a:cubicBezTo>
                        <a:cubicBezTo>
                          <a:pt x="12058" y="243"/>
                          <a:pt x="11507" y="577"/>
                          <a:pt x="11201" y="1046"/>
                        </a:cubicBezTo>
                        <a:cubicBezTo>
                          <a:pt x="10963" y="487"/>
                          <a:pt x="10439" y="198"/>
                          <a:pt x="9913" y="198"/>
                        </a:cubicBezTo>
                        <a:cubicBezTo>
                          <a:pt x="9459" y="198"/>
                          <a:pt x="9003" y="413"/>
                          <a:pt x="8727" y="855"/>
                        </a:cubicBezTo>
                        <a:cubicBezTo>
                          <a:pt x="8457" y="492"/>
                          <a:pt x="8056" y="316"/>
                          <a:pt x="7658" y="316"/>
                        </a:cubicBezTo>
                        <a:cubicBezTo>
                          <a:pt x="7192" y="316"/>
                          <a:pt x="6730" y="558"/>
                          <a:pt x="6491" y="1022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8"/>
                          <a:pt x="3547" y="79"/>
                          <a:pt x="3053" y="79"/>
                        </a:cubicBezTo>
                        <a:cubicBezTo>
                          <a:pt x="2590" y="79"/>
                          <a:pt x="2126" y="315"/>
                          <a:pt x="1877" y="795"/>
                        </a:cubicBezTo>
                        <a:cubicBezTo>
                          <a:pt x="1743" y="437"/>
                          <a:pt x="1399" y="194"/>
                          <a:pt x="1012" y="194"/>
                        </a:cubicBezTo>
                        <a:cubicBezTo>
                          <a:pt x="986" y="194"/>
                          <a:pt x="960" y="195"/>
                          <a:pt x="933" y="198"/>
                        </a:cubicBezTo>
                        <a:cubicBezTo>
                          <a:pt x="335" y="257"/>
                          <a:pt x="13" y="831"/>
                          <a:pt x="1" y="1369"/>
                        </a:cubicBezTo>
                        <a:cubicBezTo>
                          <a:pt x="1" y="1423"/>
                          <a:pt x="36" y="1450"/>
                          <a:pt x="72" y="1450"/>
                        </a:cubicBezTo>
                        <a:cubicBezTo>
                          <a:pt x="108" y="1450"/>
                          <a:pt x="144" y="1423"/>
                          <a:pt x="144" y="1369"/>
                        </a:cubicBezTo>
                        <a:cubicBezTo>
                          <a:pt x="168" y="939"/>
                          <a:pt x="383" y="532"/>
                          <a:pt x="825" y="413"/>
                        </a:cubicBezTo>
                        <a:cubicBezTo>
                          <a:pt x="890" y="396"/>
                          <a:pt x="954" y="388"/>
                          <a:pt x="1018" y="388"/>
                        </a:cubicBezTo>
                        <a:cubicBezTo>
                          <a:pt x="1403" y="388"/>
                          <a:pt x="1749" y="684"/>
                          <a:pt x="1770" y="1094"/>
                        </a:cubicBezTo>
                        <a:cubicBezTo>
                          <a:pt x="1770" y="1153"/>
                          <a:pt x="1812" y="1183"/>
                          <a:pt x="1855" y="1183"/>
                        </a:cubicBezTo>
                        <a:cubicBezTo>
                          <a:pt x="1890" y="1183"/>
                          <a:pt x="1926" y="1162"/>
                          <a:pt x="1937" y="1118"/>
                        </a:cubicBezTo>
                        <a:cubicBezTo>
                          <a:pt x="2087" y="547"/>
                          <a:pt x="2570" y="260"/>
                          <a:pt x="3052" y="260"/>
                        </a:cubicBezTo>
                        <a:cubicBezTo>
                          <a:pt x="3529" y="260"/>
                          <a:pt x="4006" y="541"/>
                          <a:pt x="4160" y="1106"/>
                        </a:cubicBezTo>
                        <a:cubicBezTo>
                          <a:pt x="4174" y="1147"/>
                          <a:pt x="4215" y="1168"/>
                          <a:pt x="4254" y="1168"/>
                        </a:cubicBezTo>
                        <a:cubicBezTo>
                          <a:pt x="4283" y="1168"/>
                          <a:pt x="4312" y="1156"/>
                          <a:pt x="4328" y="1130"/>
                        </a:cubicBezTo>
                        <a:cubicBezTo>
                          <a:pt x="4548" y="690"/>
                          <a:pt x="4947" y="473"/>
                          <a:pt x="5340" y="473"/>
                        </a:cubicBezTo>
                        <a:cubicBezTo>
                          <a:pt x="5780" y="473"/>
                          <a:pt x="6214" y="743"/>
                          <a:pt x="6384" y="1273"/>
                        </a:cubicBezTo>
                        <a:cubicBezTo>
                          <a:pt x="6402" y="1315"/>
                          <a:pt x="6438" y="1336"/>
                          <a:pt x="6473" y="1336"/>
                        </a:cubicBezTo>
                        <a:cubicBezTo>
                          <a:pt x="6509" y="1336"/>
                          <a:pt x="6545" y="1315"/>
                          <a:pt x="6563" y="1273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8"/>
                        </a:cubicBezTo>
                        <a:cubicBezTo>
                          <a:pt x="8673" y="1088"/>
                          <a:pt x="8700" y="1103"/>
                          <a:pt x="8727" y="1103"/>
                        </a:cubicBezTo>
                        <a:cubicBezTo>
                          <a:pt x="8754" y="1103"/>
                          <a:pt x="8781" y="1088"/>
                          <a:pt x="8798" y="1058"/>
                        </a:cubicBezTo>
                        <a:cubicBezTo>
                          <a:pt x="9026" y="597"/>
                          <a:pt x="9458" y="377"/>
                          <a:pt x="9890" y="377"/>
                        </a:cubicBezTo>
                        <a:cubicBezTo>
                          <a:pt x="10410" y="377"/>
                          <a:pt x="10930" y="696"/>
                          <a:pt x="11094" y="1297"/>
                        </a:cubicBezTo>
                        <a:cubicBezTo>
                          <a:pt x="11100" y="1338"/>
                          <a:pt x="11138" y="1359"/>
                          <a:pt x="11176" y="1359"/>
                        </a:cubicBezTo>
                        <a:cubicBezTo>
                          <a:pt x="11205" y="1359"/>
                          <a:pt x="11233" y="1347"/>
                          <a:pt x="11249" y="1321"/>
                        </a:cubicBezTo>
                        <a:cubicBezTo>
                          <a:pt x="11492" y="821"/>
                          <a:pt x="12042" y="432"/>
                          <a:pt x="12545" y="432"/>
                        </a:cubicBezTo>
                        <a:cubicBezTo>
                          <a:pt x="12884" y="432"/>
                          <a:pt x="13201" y="608"/>
                          <a:pt x="13389" y="1046"/>
                        </a:cubicBezTo>
                        <a:cubicBezTo>
                          <a:pt x="13404" y="1076"/>
                          <a:pt x="13431" y="1090"/>
                          <a:pt x="13460" y="1090"/>
                        </a:cubicBezTo>
                        <a:cubicBezTo>
                          <a:pt x="13500" y="1090"/>
                          <a:pt x="13542" y="1064"/>
                          <a:pt x="13556" y="1022"/>
                        </a:cubicBezTo>
                        <a:cubicBezTo>
                          <a:pt x="13699" y="463"/>
                          <a:pt x="14164" y="186"/>
                          <a:pt x="14629" y="186"/>
                        </a:cubicBezTo>
                        <a:cubicBezTo>
                          <a:pt x="15099" y="186"/>
                          <a:pt x="15569" y="469"/>
                          <a:pt x="15708" y="1034"/>
                        </a:cubicBezTo>
                        <a:cubicBezTo>
                          <a:pt x="15726" y="1076"/>
                          <a:pt x="15761" y="1097"/>
                          <a:pt x="15797" y="1097"/>
                        </a:cubicBezTo>
                        <a:cubicBezTo>
                          <a:pt x="15833" y="1097"/>
                          <a:pt x="15869" y="1076"/>
                          <a:pt x="15887" y="1034"/>
                        </a:cubicBezTo>
                        <a:cubicBezTo>
                          <a:pt x="16055" y="541"/>
                          <a:pt x="16486" y="298"/>
                          <a:pt x="16917" y="298"/>
                        </a:cubicBezTo>
                        <a:cubicBezTo>
                          <a:pt x="17373" y="298"/>
                          <a:pt x="17831" y="571"/>
                          <a:pt x="17979" y="1106"/>
                        </a:cubicBezTo>
                        <a:cubicBezTo>
                          <a:pt x="17992" y="1147"/>
                          <a:pt x="18029" y="1168"/>
                          <a:pt x="18065" y="1168"/>
                        </a:cubicBezTo>
                        <a:cubicBezTo>
                          <a:pt x="18092" y="1168"/>
                          <a:pt x="18119" y="1156"/>
                          <a:pt x="18134" y="1130"/>
                        </a:cubicBezTo>
                        <a:cubicBezTo>
                          <a:pt x="18340" y="680"/>
                          <a:pt x="18751" y="466"/>
                          <a:pt x="19159" y="466"/>
                        </a:cubicBezTo>
                        <a:cubicBezTo>
                          <a:pt x="19650" y="466"/>
                          <a:pt x="20138" y="776"/>
                          <a:pt x="20262" y="1357"/>
                        </a:cubicBezTo>
                        <a:cubicBezTo>
                          <a:pt x="20276" y="1404"/>
                          <a:pt x="20315" y="1425"/>
                          <a:pt x="20354" y="1425"/>
                        </a:cubicBezTo>
                        <a:cubicBezTo>
                          <a:pt x="20414" y="1425"/>
                          <a:pt x="20475" y="1377"/>
                          <a:pt x="20453" y="1297"/>
                        </a:cubicBezTo>
                        <a:cubicBezTo>
                          <a:pt x="20307" y="643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7"/>
                          <a:pt x="18098" y="867"/>
                        </a:cubicBezTo>
                        <a:cubicBezTo>
                          <a:pt x="17881" y="357"/>
                          <a:pt x="17408" y="96"/>
                          <a:pt x="16933" y="96"/>
                        </a:cubicBezTo>
                        <a:cubicBezTo>
                          <a:pt x="16495" y="96"/>
                          <a:pt x="16056" y="318"/>
                          <a:pt x="15815" y="771"/>
                        </a:cubicBezTo>
                        <a:cubicBezTo>
                          <a:pt x="15588" y="257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sp>
          <p:nvSpPr>
            <p:cNvPr id="141" name="Google Shape;141;p4"/>
            <p:cNvSpPr/>
            <p:nvPr/>
          </p:nvSpPr>
          <p:spPr>
            <a:xfrm flipH="1">
              <a:off x="689100" y="457200"/>
              <a:ext cx="7769100" cy="4227600"/>
            </a:xfrm>
            <a:prstGeom prst="snip2DiagRect">
              <a:avLst>
                <a:gd name="adj1" fmla="val 0"/>
                <a:gd name="adj2" fmla="val 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" name="Google Shape;142;p4"/>
          <p:cNvSpPr txBox="1">
            <a:spLocks noGrp="1"/>
          </p:cNvSpPr>
          <p:nvPr>
            <p:ph type="body" idx="1"/>
          </p:nvPr>
        </p:nvSpPr>
        <p:spPr>
          <a:xfrm>
            <a:off x="796650" y="1018400"/>
            <a:ext cx="7550700" cy="358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00"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3" name="Google Shape;143;p4"/>
          <p:cNvSpPr txBox="1">
            <a:spLocks noGrp="1"/>
          </p:cNvSpPr>
          <p:nvPr>
            <p:ph type="title"/>
          </p:nvPr>
        </p:nvSpPr>
        <p:spPr>
          <a:xfrm>
            <a:off x="796650" y="392775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pic>
        <p:nvPicPr>
          <p:cNvPr id="144" name="Google Shape;144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CUSTOM_7">
    <p:bg>
      <p:bgPr>
        <a:solidFill>
          <a:schemeClr val="lt2"/>
        </a:solidFill>
        <a:effectLst/>
      </p:bgPr>
    </p:bg>
    <p:spTree>
      <p:nvGrpSpPr>
        <p:cNvPr id="1" name="Shape 3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2" name="Google Shape;3212;p34"/>
          <p:cNvGrpSpPr/>
          <p:nvPr/>
        </p:nvGrpSpPr>
        <p:grpSpPr>
          <a:xfrm>
            <a:off x="-143051" y="-12371"/>
            <a:ext cx="9300161" cy="5620495"/>
            <a:chOff x="-143051" y="-12371"/>
            <a:chExt cx="9300161" cy="5620495"/>
          </a:xfrm>
        </p:grpSpPr>
        <p:sp>
          <p:nvSpPr>
            <p:cNvPr id="3213" name="Google Shape;3213;p34"/>
            <p:cNvSpPr/>
            <p:nvPr/>
          </p:nvSpPr>
          <p:spPr>
            <a:xfrm>
              <a:off x="274593" y="2405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34"/>
            <p:cNvSpPr/>
            <p:nvPr/>
          </p:nvSpPr>
          <p:spPr>
            <a:xfrm>
              <a:off x="245333" y="73243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34"/>
            <p:cNvSpPr/>
            <p:nvPr/>
          </p:nvSpPr>
          <p:spPr>
            <a:xfrm>
              <a:off x="609755" y="4465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34"/>
            <p:cNvSpPr/>
            <p:nvPr/>
          </p:nvSpPr>
          <p:spPr>
            <a:xfrm>
              <a:off x="946350" y="972455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34"/>
            <p:cNvSpPr/>
            <p:nvPr/>
          </p:nvSpPr>
          <p:spPr>
            <a:xfrm>
              <a:off x="1196801" y="515543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34"/>
            <p:cNvSpPr/>
            <p:nvPr/>
          </p:nvSpPr>
          <p:spPr>
            <a:xfrm>
              <a:off x="1247906" y="121058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34"/>
            <p:cNvSpPr/>
            <p:nvPr/>
          </p:nvSpPr>
          <p:spPr>
            <a:xfrm>
              <a:off x="1759907" y="286985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34"/>
            <p:cNvSpPr/>
            <p:nvPr/>
          </p:nvSpPr>
          <p:spPr>
            <a:xfrm>
              <a:off x="1661691" y="7602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34"/>
            <p:cNvSpPr/>
            <p:nvPr/>
          </p:nvSpPr>
          <p:spPr>
            <a:xfrm>
              <a:off x="2037777" y="1172980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34"/>
            <p:cNvSpPr/>
            <p:nvPr/>
          </p:nvSpPr>
          <p:spPr>
            <a:xfrm>
              <a:off x="2177530" y="79934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34"/>
            <p:cNvSpPr/>
            <p:nvPr/>
          </p:nvSpPr>
          <p:spPr>
            <a:xfrm>
              <a:off x="2445988" y="285143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34"/>
            <p:cNvSpPr/>
            <p:nvPr/>
          </p:nvSpPr>
          <p:spPr>
            <a:xfrm>
              <a:off x="2895736" y="3880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34"/>
            <p:cNvSpPr/>
            <p:nvPr/>
          </p:nvSpPr>
          <p:spPr>
            <a:xfrm>
              <a:off x="2913742" y="7895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34"/>
            <p:cNvSpPr/>
            <p:nvPr/>
          </p:nvSpPr>
          <p:spPr>
            <a:xfrm>
              <a:off x="3214119" y="102360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34"/>
            <p:cNvSpPr/>
            <p:nvPr/>
          </p:nvSpPr>
          <p:spPr>
            <a:xfrm>
              <a:off x="3706223" y="909637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34"/>
            <p:cNvSpPr/>
            <p:nvPr/>
          </p:nvSpPr>
          <p:spPr>
            <a:xfrm>
              <a:off x="3408710" y="54173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34"/>
            <p:cNvSpPr/>
            <p:nvPr/>
          </p:nvSpPr>
          <p:spPr>
            <a:xfrm>
              <a:off x="3371061" y="162782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34"/>
            <p:cNvSpPr/>
            <p:nvPr/>
          </p:nvSpPr>
          <p:spPr>
            <a:xfrm>
              <a:off x="3797687" y="-12371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34"/>
            <p:cNvSpPr/>
            <p:nvPr/>
          </p:nvSpPr>
          <p:spPr>
            <a:xfrm>
              <a:off x="2128627" y="-9711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34"/>
            <p:cNvSpPr/>
            <p:nvPr/>
          </p:nvSpPr>
          <p:spPr>
            <a:xfrm>
              <a:off x="3882398" y="53805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34"/>
            <p:cNvSpPr/>
            <p:nvPr/>
          </p:nvSpPr>
          <p:spPr>
            <a:xfrm>
              <a:off x="-124001" y="5094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34"/>
            <p:cNvSpPr/>
            <p:nvPr/>
          </p:nvSpPr>
          <p:spPr>
            <a:xfrm>
              <a:off x="4703718" y="2405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34"/>
            <p:cNvSpPr/>
            <p:nvPr/>
          </p:nvSpPr>
          <p:spPr>
            <a:xfrm>
              <a:off x="4674458" y="73243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34"/>
            <p:cNvSpPr/>
            <p:nvPr/>
          </p:nvSpPr>
          <p:spPr>
            <a:xfrm>
              <a:off x="5038880" y="4465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34"/>
            <p:cNvSpPr/>
            <p:nvPr/>
          </p:nvSpPr>
          <p:spPr>
            <a:xfrm>
              <a:off x="5375475" y="972455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34"/>
            <p:cNvSpPr/>
            <p:nvPr/>
          </p:nvSpPr>
          <p:spPr>
            <a:xfrm>
              <a:off x="5625926" y="515543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34"/>
            <p:cNvSpPr/>
            <p:nvPr/>
          </p:nvSpPr>
          <p:spPr>
            <a:xfrm>
              <a:off x="5438906" y="15398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34"/>
            <p:cNvSpPr/>
            <p:nvPr/>
          </p:nvSpPr>
          <p:spPr>
            <a:xfrm>
              <a:off x="6189032" y="286985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34"/>
            <p:cNvSpPr/>
            <p:nvPr/>
          </p:nvSpPr>
          <p:spPr>
            <a:xfrm>
              <a:off x="6090816" y="7602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34"/>
            <p:cNvSpPr/>
            <p:nvPr/>
          </p:nvSpPr>
          <p:spPr>
            <a:xfrm>
              <a:off x="6606655" y="79934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34"/>
            <p:cNvSpPr/>
            <p:nvPr/>
          </p:nvSpPr>
          <p:spPr>
            <a:xfrm>
              <a:off x="6875113" y="285143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34"/>
            <p:cNvSpPr/>
            <p:nvPr/>
          </p:nvSpPr>
          <p:spPr>
            <a:xfrm>
              <a:off x="7324861" y="3880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34"/>
            <p:cNvSpPr/>
            <p:nvPr/>
          </p:nvSpPr>
          <p:spPr>
            <a:xfrm>
              <a:off x="7342867" y="7895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34"/>
            <p:cNvSpPr/>
            <p:nvPr/>
          </p:nvSpPr>
          <p:spPr>
            <a:xfrm>
              <a:off x="7643244" y="102360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34"/>
            <p:cNvSpPr/>
            <p:nvPr/>
          </p:nvSpPr>
          <p:spPr>
            <a:xfrm>
              <a:off x="8135348" y="909637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34"/>
            <p:cNvSpPr/>
            <p:nvPr/>
          </p:nvSpPr>
          <p:spPr>
            <a:xfrm>
              <a:off x="7837835" y="54173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34"/>
            <p:cNvSpPr/>
            <p:nvPr/>
          </p:nvSpPr>
          <p:spPr>
            <a:xfrm>
              <a:off x="7800186" y="162782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34"/>
            <p:cNvSpPr/>
            <p:nvPr/>
          </p:nvSpPr>
          <p:spPr>
            <a:xfrm>
              <a:off x="8226812" y="-12371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34"/>
            <p:cNvSpPr/>
            <p:nvPr/>
          </p:nvSpPr>
          <p:spPr>
            <a:xfrm>
              <a:off x="6557752" y="-9711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34"/>
            <p:cNvSpPr/>
            <p:nvPr/>
          </p:nvSpPr>
          <p:spPr>
            <a:xfrm rot="-1206472">
              <a:off x="8244636" y="629176"/>
              <a:ext cx="315724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34"/>
            <p:cNvSpPr/>
            <p:nvPr/>
          </p:nvSpPr>
          <p:spPr>
            <a:xfrm rot="-1796623">
              <a:off x="4305124" y="509405"/>
              <a:ext cx="344986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34"/>
            <p:cNvSpPr/>
            <p:nvPr/>
          </p:nvSpPr>
          <p:spPr>
            <a:xfrm>
              <a:off x="465093" y="11765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34"/>
            <p:cNvSpPr/>
            <p:nvPr/>
          </p:nvSpPr>
          <p:spPr>
            <a:xfrm>
              <a:off x="435833" y="18849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34"/>
            <p:cNvSpPr/>
            <p:nvPr/>
          </p:nvSpPr>
          <p:spPr>
            <a:xfrm>
              <a:off x="800255" y="1599112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34"/>
            <p:cNvSpPr/>
            <p:nvPr/>
          </p:nvSpPr>
          <p:spPr>
            <a:xfrm>
              <a:off x="1136850" y="2124980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34"/>
            <p:cNvSpPr/>
            <p:nvPr/>
          </p:nvSpPr>
          <p:spPr>
            <a:xfrm>
              <a:off x="1387301" y="166806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34"/>
            <p:cNvSpPr/>
            <p:nvPr/>
          </p:nvSpPr>
          <p:spPr>
            <a:xfrm>
              <a:off x="1200281" y="1306508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34"/>
            <p:cNvSpPr/>
            <p:nvPr/>
          </p:nvSpPr>
          <p:spPr>
            <a:xfrm>
              <a:off x="2152820" y="1564560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34"/>
            <p:cNvSpPr/>
            <p:nvPr/>
          </p:nvSpPr>
          <p:spPr>
            <a:xfrm>
              <a:off x="1852191" y="191279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34"/>
            <p:cNvSpPr/>
            <p:nvPr/>
          </p:nvSpPr>
          <p:spPr>
            <a:xfrm>
              <a:off x="2368030" y="195187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34"/>
            <p:cNvSpPr/>
            <p:nvPr/>
          </p:nvSpPr>
          <p:spPr>
            <a:xfrm>
              <a:off x="2636488" y="1437668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34"/>
            <p:cNvSpPr/>
            <p:nvPr/>
          </p:nvSpPr>
          <p:spPr>
            <a:xfrm>
              <a:off x="3086236" y="1540591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34"/>
            <p:cNvSpPr/>
            <p:nvPr/>
          </p:nvSpPr>
          <p:spPr>
            <a:xfrm>
              <a:off x="3104242" y="1942051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34"/>
            <p:cNvSpPr/>
            <p:nvPr/>
          </p:nvSpPr>
          <p:spPr>
            <a:xfrm>
              <a:off x="3404619" y="21761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34"/>
            <p:cNvSpPr/>
            <p:nvPr/>
          </p:nvSpPr>
          <p:spPr>
            <a:xfrm>
              <a:off x="3896723" y="2062162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34"/>
            <p:cNvSpPr/>
            <p:nvPr/>
          </p:nvSpPr>
          <p:spPr>
            <a:xfrm>
              <a:off x="3599210" y="1694259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34"/>
            <p:cNvSpPr/>
            <p:nvPr/>
          </p:nvSpPr>
          <p:spPr>
            <a:xfrm>
              <a:off x="3561561" y="1315307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34"/>
            <p:cNvSpPr/>
            <p:nvPr/>
          </p:nvSpPr>
          <p:spPr>
            <a:xfrm>
              <a:off x="3988187" y="1140154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34"/>
            <p:cNvSpPr/>
            <p:nvPr/>
          </p:nvSpPr>
          <p:spPr>
            <a:xfrm>
              <a:off x="2319127" y="1142814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34"/>
            <p:cNvSpPr/>
            <p:nvPr/>
          </p:nvSpPr>
          <p:spPr>
            <a:xfrm>
              <a:off x="4072898" y="1690576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34"/>
            <p:cNvSpPr/>
            <p:nvPr/>
          </p:nvSpPr>
          <p:spPr>
            <a:xfrm>
              <a:off x="66499" y="16619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34"/>
            <p:cNvSpPr/>
            <p:nvPr/>
          </p:nvSpPr>
          <p:spPr>
            <a:xfrm>
              <a:off x="4531833" y="106602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34"/>
            <p:cNvSpPr/>
            <p:nvPr/>
          </p:nvSpPr>
          <p:spPr>
            <a:xfrm>
              <a:off x="5232850" y="130604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34"/>
            <p:cNvSpPr/>
            <p:nvPr/>
          </p:nvSpPr>
          <p:spPr>
            <a:xfrm>
              <a:off x="5948191" y="1093853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34"/>
            <p:cNvSpPr/>
            <p:nvPr/>
          </p:nvSpPr>
          <p:spPr>
            <a:xfrm>
              <a:off x="6324277" y="1506567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34"/>
            <p:cNvSpPr/>
            <p:nvPr/>
          </p:nvSpPr>
          <p:spPr>
            <a:xfrm>
              <a:off x="6464030" y="1132935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34"/>
            <p:cNvSpPr/>
            <p:nvPr/>
          </p:nvSpPr>
          <p:spPr>
            <a:xfrm>
              <a:off x="7200242" y="1123114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34"/>
            <p:cNvSpPr/>
            <p:nvPr/>
          </p:nvSpPr>
          <p:spPr>
            <a:xfrm>
              <a:off x="7500619" y="1357196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34"/>
            <p:cNvSpPr/>
            <p:nvPr/>
          </p:nvSpPr>
          <p:spPr>
            <a:xfrm>
              <a:off x="7992723" y="1243224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34"/>
            <p:cNvSpPr/>
            <p:nvPr/>
          </p:nvSpPr>
          <p:spPr>
            <a:xfrm>
              <a:off x="4751593" y="1510164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34"/>
            <p:cNvSpPr/>
            <p:nvPr/>
          </p:nvSpPr>
          <p:spPr>
            <a:xfrm>
              <a:off x="4722333" y="2218550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34"/>
            <p:cNvSpPr/>
            <p:nvPr/>
          </p:nvSpPr>
          <p:spPr>
            <a:xfrm>
              <a:off x="5086755" y="1932699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34"/>
            <p:cNvSpPr/>
            <p:nvPr/>
          </p:nvSpPr>
          <p:spPr>
            <a:xfrm>
              <a:off x="5423350" y="2458567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34"/>
            <p:cNvSpPr/>
            <p:nvPr/>
          </p:nvSpPr>
          <p:spPr>
            <a:xfrm>
              <a:off x="5673801" y="2001655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34"/>
            <p:cNvSpPr/>
            <p:nvPr/>
          </p:nvSpPr>
          <p:spPr>
            <a:xfrm>
              <a:off x="5486781" y="1640096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34"/>
            <p:cNvSpPr/>
            <p:nvPr/>
          </p:nvSpPr>
          <p:spPr>
            <a:xfrm>
              <a:off x="6236907" y="1773097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34"/>
            <p:cNvSpPr/>
            <p:nvPr/>
          </p:nvSpPr>
          <p:spPr>
            <a:xfrm>
              <a:off x="6082928" y="21464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34"/>
            <p:cNvSpPr/>
            <p:nvPr/>
          </p:nvSpPr>
          <p:spPr>
            <a:xfrm>
              <a:off x="6489805" y="2433385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34"/>
            <p:cNvSpPr/>
            <p:nvPr/>
          </p:nvSpPr>
          <p:spPr>
            <a:xfrm>
              <a:off x="6922988" y="1771256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34"/>
            <p:cNvSpPr/>
            <p:nvPr/>
          </p:nvSpPr>
          <p:spPr>
            <a:xfrm>
              <a:off x="7372736" y="1874179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34"/>
            <p:cNvSpPr/>
            <p:nvPr/>
          </p:nvSpPr>
          <p:spPr>
            <a:xfrm>
              <a:off x="6581117" y="1970839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34"/>
            <p:cNvSpPr/>
            <p:nvPr/>
          </p:nvSpPr>
          <p:spPr>
            <a:xfrm>
              <a:off x="8689294" y="438255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34"/>
            <p:cNvSpPr/>
            <p:nvPr/>
          </p:nvSpPr>
          <p:spPr>
            <a:xfrm>
              <a:off x="8183223" y="2395749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34"/>
            <p:cNvSpPr/>
            <p:nvPr/>
          </p:nvSpPr>
          <p:spPr>
            <a:xfrm>
              <a:off x="7885710" y="2027847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34"/>
            <p:cNvSpPr/>
            <p:nvPr/>
          </p:nvSpPr>
          <p:spPr>
            <a:xfrm>
              <a:off x="7848061" y="1648894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34"/>
            <p:cNvSpPr/>
            <p:nvPr/>
          </p:nvSpPr>
          <p:spPr>
            <a:xfrm>
              <a:off x="8274687" y="1473742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34"/>
            <p:cNvSpPr/>
            <p:nvPr/>
          </p:nvSpPr>
          <p:spPr>
            <a:xfrm>
              <a:off x="6770239" y="1367202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34"/>
            <p:cNvSpPr/>
            <p:nvPr/>
          </p:nvSpPr>
          <p:spPr>
            <a:xfrm>
              <a:off x="8359398" y="2024163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34"/>
            <p:cNvSpPr/>
            <p:nvPr/>
          </p:nvSpPr>
          <p:spPr>
            <a:xfrm>
              <a:off x="4352999" y="1995517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34"/>
            <p:cNvSpPr/>
            <p:nvPr/>
          </p:nvSpPr>
          <p:spPr>
            <a:xfrm>
              <a:off x="8808993" y="335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34"/>
            <p:cNvSpPr/>
            <p:nvPr/>
          </p:nvSpPr>
          <p:spPr>
            <a:xfrm>
              <a:off x="8779733" y="7419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34"/>
            <p:cNvSpPr/>
            <p:nvPr/>
          </p:nvSpPr>
          <p:spPr>
            <a:xfrm>
              <a:off x="8488730" y="979749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34"/>
            <p:cNvSpPr/>
            <p:nvPr/>
          </p:nvSpPr>
          <p:spPr>
            <a:xfrm>
              <a:off x="8344774" y="28697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34"/>
            <p:cNvSpPr/>
            <p:nvPr/>
          </p:nvSpPr>
          <p:spPr>
            <a:xfrm>
              <a:off x="8999493" y="118610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34"/>
            <p:cNvSpPr/>
            <p:nvPr/>
          </p:nvSpPr>
          <p:spPr>
            <a:xfrm>
              <a:off x="8855358" y="18849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34"/>
            <p:cNvSpPr/>
            <p:nvPr/>
          </p:nvSpPr>
          <p:spPr>
            <a:xfrm rot="-2086714">
              <a:off x="8483424" y="15941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34"/>
            <p:cNvSpPr/>
            <p:nvPr/>
          </p:nvSpPr>
          <p:spPr>
            <a:xfrm>
              <a:off x="255543" y="22814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34"/>
            <p:cNvSpPr/>
            <p:nvPr/>
          </p:nvSpPr>
          <p:spPr>
            <a:xfrm>
              <a:off x="226283" y="29898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34"/>
            <p:cNvSpPr/>
            <p:nvPr/>
          </p:nvSpPr>
          <p:spPr>
            <a:xfrm>
              <a:off x="590705" y="2704012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34"/>
            <p:cNvSpPr/>
            <p:nvPr/>
          </p:nvSpPr>
          <p:spPr>
            <a:xfrm>
              <a:off x="927300" y="3229880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34"/>
            <p:cNvSpPr/>
            <p:nvPr/>
          </p:nvSpPr>
          <p:spPr>
            <a:xfrm>
              <a:off x="1177751" y="277296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34"/>
            <p:cNvSpPr/>
            <p:nvPr/>
          </p:nvSpPr>
          <p:spPr>
            <a:xfrm>
              <a:off x="990731" y="2411408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34"/>
            <p:cNvSpPr/>
            <p:nvPr/>
          </p:nvSpPr>
          <p:spPr>
            <a:xfrm>
              <a:off x="1740857" y="2544410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34"/>
            <p:cNvSpPr/>
            <p:nvPr/>
          </p:nvSpPr>
          <p:spPr>
            <a:xfrm>
              <a:off x="1642641" y="301769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34"/>
            <p:cNvSpPr/>
            <p:nvPr/>
          </p:nvSpPr>
          <p:spPr>
            <a:xfrm>
              <a:off x="2018727" y="3430405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34"/>
            <p:cNvSpPr/>
            <p:nvPr/>
          </p:nvSpPr>
          <p:spPr>
            <a:xfrm>
              <a:off x="2158480" y="305677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34"/>
            <p:cNvSpPr/>
            <p:nvPr/>
          </p:nvSpPr>
          <p:spPr>
            <a:xfrm>
              <a:off x="2426938" y="2542568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34"/>
            <p:cNvSpPr/>
            <p:nvPr/>
          </p:nvSpPr>
          <p:spPr>
            <a:xfrm>
              <a:off x="2876686" y="2645491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34"/>
            <p:cNvSpPr/>
            <p:nvPr/>
          </p:nvSpPr>
          <p:spPr>
            <a:xfrm>
              <a:off x="2894692" y="3046951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34"/>
            <p:cNvSpPr/>
            <p:nvPr/>
          </p:nvSpPr>
          <p:spPr>
            <a:xfrm>
              <a:off x="3195069" y="32810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34"/>
            <p:cNvSpPr/>
            <p:nvPr/>
          </p:nvSpPr>
          <p:spPr>
            <a:xfrm>
              <a:off x="3687173" y="3167062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34"/>
            <p:cNvSpPr/>
            <p:nvPr/>
          </p:nvSpPr>
          <p:spPr>
            <a:xfrm>
              <a:off x="3389660" y="2799159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34"/>
            <p:cNvSpPr/>
            <p:nvPr/>
          </p:nvSpPr>
          <p:spPr>
            <a:xfrm>
              <a:off x="3352011" y="2420207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34"/>
            <p:cNvSpPr/>
            <p:nvPr/>
          </p:nvSpPr>
          <p:spPr>
            <a:xfrm>
              <a:off x="3778637" y="2245054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34"/>
            <p:cNvSpPr/>
            <p:nvPr/>
          </p:nvSpPr>
          <p:spPr>
            <a:xfrm>
              <a:off x="2109577" y="2247714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34"/>
            <p:cNvSpPr/>
            <p:nvPr/>
          </p:nvSpPr>
          <p:spPr>
            <a:xfrm>
              <a:off x="3863348" y="2795476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34"/>
            <p:cNvSpPr/>
            <p:nvPr/>
          </p:nvSpPr>
          <p:spPr>
            <a:xfrm>
              <a:off x="-143051" y="27668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34"/>
            <p:cNvSpPr/>
            <p:nvPr/>
          </p:nvSpPr>
          <p:spPr>
            <a:xfrm>
              <a:off x="169705" y="4433614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34"/>
            <p:cNvSpPr/>
            <p:nvPr/>
          </p:nvSpPr>
          <p:spPr>
            <a:xfrm>
              <a:off x="4655408" y="29898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34"/>
            <p:cNvSpPr/>
            <p:nvPr/>
          </p:nvSpPr>
          <p:spPr>
            <a:xfrm>
              <a:off x="5019830" y="2704012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34"/>
            <p:cNvSpPr/>
            <p:nvPr/>
          </p:nvSpPr>
          <p:spPr>
            <a:xfrm>
              <a:off x="5356425" y="3229880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34"/>
            <p:cNvSpPr/>
            <p:nvPr/>
          </p:nvSpPr>
          <p:spPr>
            <a:xfrm>
              <a:off x="5606876" y="277296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34"/>
            <p:cNvSpPr/>
            <p:nvPr/>
          </p:nvSpPr>
          <p:spPr>
            <a:xfrm>
              <a:off x="5216181" y="227778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34"/>
            <p:cNvSpPr/>
            <p:nvPr/>
          </p:nvSpPr>
          <p:spPr>
            <a:xfrm>
              <a:off x="6169982" y="2544410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34"/>
            <p:cNvSpPr/>
            <p:nvPr/>
          </p:nvSpPr>
          <p:spPr>
            <a:xfrm>
              <a:off x="6071766" y="301769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34"/>
            <p:cNvSpPr/>
            <p:nvPr/>
          </p:nvSpPr>
          <p:spPr>
            <a:xfrm>
              <a:off x="6587605" y="305677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34"/>
            <p:cNvSpPr/>
            <p:nvPr/>
          </p:nvSpPr>
          <p:spPr>
            <a:xfrm>
              <a:off x="6856063" y="2542568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34"/>
            <p:cNvSpPr/>
            <p:nvPr/>
          </p:nvSpPr>
          <p:spPr>
            <a:xfrm>
              <a:off x="7305811" y="2645491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34"/>
            <p:cNvSpPr/>
            <p:nvPr/>
          </p:nvSpPr>
          <p:spPr>
            <a:xfrm>
              <a:off x="7323817" y="3046951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34"/>
            <p:cNvSpPr/>
            <p:nvPr/>
          </p:nvSpPr>
          <p:spPr>
            <a:xfrm>
              <a:off x="7624194" y="32810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34"/>
            <p:cNvSpPr/>
            <p:nvPr/>
          </p:nvSpPr>
          <p:spPr>
            <a:xfrm>
              <a:off x="8116298" y="3167062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34"/>
            <p:cNvSpPr/>
            <p:nvPr/>
          </p:nvSpPr>
          <p:spPr>
            <a:xfrm>
              <a:off x="7818785" y="2799159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34"/>
            <p:cNvSpPr/>
            <p:nvPr/>
          </p:nvSpPr>
          <p:spPr>
            <a:xfrm>
              <a:off x="7781136" y="2420207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34"/>
            <p:cNvSpPr/>
            <p:nvPr/>
          </p:nvSpPr>
          <p:spPr>
            <a:xfrm>
              <a:off x="8452812" y="4629654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34"/>
            <p:cNvSpPr/>
            <p:nvPr/>
          </p:nvSpPr>
          <p:spPr>
            <a:xfrm>
              <a:off x="5899902" y="1563402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34"/>
            <p:cNvSpPr/>
            <p:nvPr/>
          </p:nvSpPr>
          <p:spPr>
            <a:xfrm rot="-1206472">
              <a:off x="8225586" y="2886601"/>
              <a:ext cx="315724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34"/>
            <p:cNvSpPr/>
            <p:nvPr/>
          </p:nvSpPr>
          <p:spPr>
            <a:xfrm>
              <a:off x="4286074" y="27668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34"/>
            <p:cNvSpPr/>
            <p:nvPr/>
          </p:nvSpPr>
          <p:spPr>
            <a:xfrm>
              <a:off x="446043" y="343400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34"/>
            <p:cNvSpPr/>
            <p:nvPr/>
          </p:nvSpPr>
          <p:spPr>
            <a:xfrm>
              <a:off x="416783" y="414238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34"/>
            <p:cNvSpPr/>
            <p:nvPr/>
          </p:nvSpPr>
          <p:spPr>
            <a:xfrm>
              <a:off x="781205" y="385653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34"/>
            <p:cNvSpPr/>
            <p:nvPr/>
          </p:nvSpPr>
          <p:spPr>
            <a:xfrm>
              <a:off x="1117800" y="4382405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34"/>
            <p:cNvSpPr/>
            <p:nvPr/>
          </p:nvSpPr>
          <p:spPr>
            <a:xfrm>
              <a:off x="1368251" y="3925493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34"/>
            <p:cNvSpPr/>
            <p:nvPr/>
          </p:nvSpPr>
          <p:spPr>
            <a:xfrm>
              <a:off x="1181231" y="356393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34"/>
            <p:cNvSpPr/>
            <p:nvPr/>
          </p:nvSpPr>
          <p:spPr>
            <a:xfrm>
              <a:off x="1931357" y="3696935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34"/>
            <p:cNvSpPr/>
            <p:nvPr/>
          </p:nvSpPr>
          <p:spPr>
            <a:xfrm>
              <a:off x="1833141" y="417021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34"/>
            <p:cNvSpPr/>
            <p:nvPr/>
          </p:nvSpPr>
          <p:spPr>
            <a:xfrm>
              <a:off x="2348980" y="420929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34"/>
            <p:cNvSpPr/>
            <p:nvPr/>
          </p:nvSpPr>
          <p:spPr>
            <a:xfrm>
              <a:off x="2617438" y="3695093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34"/>
            <p:cNvSpPr/>
            <p:nvPr/>
          </p:nvSpPr>
          <p:spPr>
            <a:xfrm>
              <a:off x="3067186" y="379801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34"/>
            <p:cNvSpPr/>
            <p:nvPr/>
          </p:nvSpPr>
          <p:spPr>
            <a:xfrm>
              <a:off x="3085192" y="419947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34"/>
            <p:cNvSpPr/>
            <p:nvPr/>
          </p:nvSpPr>
          <p:spPr>
            <a:xfrm>
              <a:off x="3385569" y="443355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34"/>
            <p:cNvSpPr/>
            <p:nvPr/>
          </p:nvSpPr>
          <p:spPr>
            <a:xfrm>
              <a:off x="3909061" y="4210899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34"/>
            <p:cNvSpPr/>
            <p:nvPr/>
          </p:nvSpPr>
          <p:spPr>
            <a:xfrm>
              <a:off x="3580160" y="395168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34"/>
            <p:cNvSpPr/>
            <p:nvPr/>
          </p:nvSpPr>
          <p:spPr>
            <a:xfrm>
              <a:off x="3542511" y="3572732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34"/>
            <p:cNvSpPr/>
            <p:nvPr/>
          </p:nvSpPr>
          <p:spPr>
            <a:xfrm>
              <a:off x="3969137" y="3397579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34"/>
            <p:cNvSpPr/>
            <p:nvPr/>
          </p:nvSpPr>
          <p:spPr>
            <a:xfrm>
              <a:off x="2300077" y="3400239"/>
              <a:ext cx="129523" cy="286464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34"/>
            <p:cNvSpPr/>
            <p:nvPr/>
          </p:nvSpPr>
          <p:spPr>
            <a:xfrm>
              <a:off x="4053848" y="394800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34"/>
            <p:cNvSpPr/>
            <p:nvPr/>
          </p:nvSpPr>
          <p:spPr>
            <a:xfrm>
              <a:off x="47449" y="391935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34"/>
            <p:cNvSpPr/>
            <p:nvPr/>
          </p:nvSpPr>
          <p:spPr>
            <a:xfrm>
              <a:off x="4512783" y="3323450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34"/>
            <p:cNvSpPr/>
            <p:nvPr/>
          </p:nvSpPr>
          <p:spPr>
            <a:xfrm>
              <a:off x="5213800" y="3563467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34"/>
            <p:cNvSpPr/>
            <p:nvPr/>
          </p:nvSpPr>
          <p:spPr>
            <a:xfrm>
              <a:off x="5929141" y="3351278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34"/>
            <p:cNvSpPr/>
            <p:nvPr/>
          </p:nvSpPr>
          <p:spPr>
            <a:xfrm>
              <a:off x="6305227" y="3763992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34"/>
            <p:cNvSpPr/>
            <p:nvPr/>
          </p:nvSpPr>
          <p:spPr>
            <a:xfrm>
              <a:off x="6444980" y="3390360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34"/>
            <p:cNvSpPr/>
            <p:nvPr/>
          </p:nvSpPr>
          <p:spPr>
            <a:xfrm>
              <a:off x="7181192" y="3380539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34"/>
            <p:cNvSpPr/>
            <p:nvPr/>
          </p:nvSpPr>
          <p:spPr>
            <a:xfrm>
              <a:off x="7481569" y="3614621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34"/>
            <p:cNvSpPr/>
            <p:nvPr/>
          </p:nvSpPr>
          <p:spPr>
            <a:xfrm>
              <a:off x="7973673" y="3500649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34"/>
            <p:cNvSpPr/>
            <p:nvPr/>
          </p:nvSpPr>
          <p:spPr>
            <a:xfrm>
              <a:off x="4732543" y="3767589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34"/>
            <p:cNvSpPr/>
            <p:nvPr/>
          </p:nvSpPr>
          <p:spPr>
            <a:xfrm>
              <a:off x="4703283" y="447597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34"/>
            <p:cNvSpPr/>
            <p:nvPr/>
          </p:nvSpPr>
          <p:spPr>
            <a:xfrm>
              <a:off x="5067705" y="4190124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34"/>
            <p:cNvSpPr/>
            <p:nvPr/>
          </p:nvSpPr>
          <p:spPr>
            <a:xfrm>
              <a:off x="5365113" y="4316417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34"/>
            <p:cNvSpPr/>
            <p:nvPr/>
          </p:nvSpPr>
          <p:spPr>
            <a:xfrm>
              <a:off x="5654751" y="4259080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34"/>
            <p:cNvSpPr/>
            <p:nvPr/>
          </p:nvSpPr>
          <p:spPr>
            <a:xfrm>
              <a:off x="5467731" y="3897521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34"/>
            <p:cNvSpPr/>
            <p:nvPr/>
          </p:nvSpPr>
          <p:spPr>
            <a:xfrm>
              <a:off x="6217857" y="4030522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34"/>
            <p:cNvSpPr/>
            <p:nvPr/>
          </p:nvSpPr>
          <p:spPr>
            <a:xfrm>
              <a:off x="5866116" y="387111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34"/>
            <p:cNvSpPr/>
            <p:nvPr/>
          </p:nvSpPr>
          <p:spPr>
            <a:xfrm>
              <a:off x="6577205" y="432399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34"/>
            <p:cNvSpPr/>
            <p:nvPr/>
          </p:nvSpPr>
          <p:spPr>
            <a:xfrm>
              <a:off x="6903938" y="4028681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34"/>
            <p:cNvSpPr/>
            <p:nvPr/>
          </p:nvSpPr>
          <p:spPr>
            <a:xfrm>
              <a:off x="7353686" y="4131604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34"/>
            <p:cNvSpPr/>
            <p:nvPr/>
          </p:nvSpPr>
          <p:spPr>
            <a:xfrm>
              <a:off x="7371692" y="4533064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34"/>
            <p:cNvSpPr/>
            <p:nvPr/>
          </p:nvSpPr>
          <p:spPr>
            <a:xfrm>
              <a:off x="7552082" y="48481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34"/>
            <p:cNvSpPr/>
            <p:nvPr/>
          </p:nvSpPr>
          <p:spPr>
            <a:xfrm>
              <a:off x="8198961" y="4775974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34"/>
            <p:cNvSpPr/>
            <p:nvPr/>
          </p:nvSpPr>
          <p:spPr>
            <a:xfrm>
              <a:off x="7866660" y="4285272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34"/>
            <p:cNvSpPr/>
            <p:nvPr/>
          </p:nvSpPr>
          <p:spPr>
            <a:xfrm>
              <a:off x="7829011" y="3906319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34"/>
            <p:cNvSpPr/>
            <p:nvPr/>
          </p:nvSpPr>
          <p:spPr>
            <a:xfrm>
              <a:off x="8255637" y="3731167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34"/>
            <p:cNvSpPr/>
            <p:nvPr/>
          </p:nvSpPr>
          <p:spPr>
            <a:xfrm>
              <a:off x="6586577" y="3733827"/>
              <a:ext cx="129523" cy="286464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34"/>
            <p:cNvSpPr/>
            <p:nvPr/>
          </p:nvSpPr>
          <p:spPr>
            <a:xfrm>
              <a:off x="8340348" y="4281588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34"/>
            <p:cNvSpPr/>
            <p:nvPr/>
          </p:nvSpPr>
          <p:spPr>
            <a:xfrm>
              <a:off x="4333949" y="4252942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34"/>
            <p:cNvSpPr/>
            <p:nvPr/>
          </p:nvSpPr>
          <p:spPr>
            <a:xfrm>
              <a:off x="8827543" y="22814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34"/>
            <p:cNvSpPr/>
            <p:nvPr/>
          </p:nvSpPr>
          <p:spPr>
            <a:xfrm>
              <a:off x="8760683" y="299938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34"/>
            <p:cNvSpPr/>
            <p:nvPr/>
          </p:nvSpPr>
          <p:spPr>
            <a:xfrm>
              <a:off x="8469680" y="3237174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34"/>
            <p:cNvSpPr/>
            <p:nvPr/>
          </p:nvSpPr>
          <p:spPr>
            <a:xfrm>
              <a:off x="8373224" y="2634867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34"/>
            <p:cNvSpPr/>
            <p:nvPr/>
          </p:nvSpPr>
          <p:spPr>
            <a:xfrm>
              <a:off x="8980443" y="344352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34"/>
            <p:cNvSpPr/>
            <p:nvPr/>
          </p:nvSpPr>
          <p:spPr>
            <a:xfrm>
              <a:off x="8836308" y="414238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34"/>
            <p:cNvSpPr/>
            <p:nvPr/>
          </p:nvSpPr>
          <p:spPr>
            <a:xfrm rot="-2086714">
              <a:off x="8464374" y="38515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34"/>
            <p:cNvSpPr/>
            <p:nvPr/>
          </p:nvSpPr>
          <p:spPr>
            <a:xfrm flipH="1">
              <a:off x="8740347" y="492692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34"/>
            <p:cNvSpPr/>
            <p:nvPr/>
          </p:nvSpPr>
          <p:spPr>
            <a:xfrm flipH="1">
              <a:off x="8243290" y="45613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34"/>
            <p:cNvSpPr/>
            <p:nvPr/>
          </p:nvSpPr>
          <p:spPr>
            <a:xfrm flipH="1">
              <a:off x="7936946" y="488254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34"/>
            <p:cNvSpPr/>
            <p:nvPr/>
          </p:nvSpPr>
          <p:spPr>
            <a:xfrm flipH="1">
              <a:off x="7686668" y="449161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34"/>
            <p:cNvSpPr/>
            <p:nvPr/>
          </p:nvSpPr>
          <p:spPr>
            <a:xfrm flipH="1">
              <a:off x="7212430" y="48750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34"/>
            <p:cNvSpPr/>
            <p:nvPr/>
          </p:nvSpPr>
          <p:spPr>
            <a:xfrm flipH="1">
              <a:off x="6908674" y="4545042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34"/>
            <p:cNvSpPr/>
            <p:nvPr/>
          </p:nvSpPr>
          <p:spPr>
            <a:xfrm flipH="1">
              <a:off x="6605946" y="491414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34"/>
            <p:cNvSpPr/>
            <p:nvPr/>
          </p:nvSpPr>
          <p:spPr>
            <a:xfrm flipH="1">
              <a:off x="5947898" y="45028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34"/>
            <p:cNvSpPr/>
            <p:nvPr/>
          </p:nvSpPr>
          <p:spPr>
            <a:xfrm flipH="1">
              <a:off x="6036088" y="49043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34"/>
            <p:cNvSpPr/>
            <p:nvPr/>
          </p:nvSpPr>
          <p:spPr>
            <a:xfrm flipH="1">
              <a:off x="5639294" y="47881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34"/>
            <p:cNvSpPr/>
            <p:nvPr/>
          </p:nvSpPr>
          <p:spPr>
            <a:xfrm flipH="1">
              <a:off x="5176033" y="4920587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34"/>
            <p:cNvSpPr/>
            <p:nvPr/>
          </p:nvSpPr>
          <p:spPr>
            <a:xfrm rot="3152087" flipH="1">
              <a:off x="5357731" y="4664383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34"/>
            <p:cNvSpPr/>
            <p:nvPr/>
          </p:nvSpPr>
          <p:spPr>
            <a:xfrm flipH="1">
              <a:off x="4834986" y="465285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34"/>
            <p:cNvSpPr/>
            <p:nvPr/>
          </p:nvSpPr>
          <p:spPr>
            <a:xfrm flipH="1">
              <a:off x="8812125" y="46242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34"/>
            <p:cNvSpPr/>
            <p:nvPr/>
          </p:nvSpPr>
          <p:spPr>
            <a:xfrm flipH="1">
              <a:off x="3556697" y="484723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34"/>
            <p:cNvSpPr/>
            <p:nvPr/>
          </p:nvSpPr>
          <p:spPr>
            <a:xfrm flipH="1">
              <a:off x="3814165" y="45613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34"/>
            <p:cNvSpPr/>
            <p:nvPr/>
          </p:nvSpPr>
          <p:spPr>
            <a:xfrm flipH="1">
              <a:off x="3230084" y="486399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34"/>
            <p:cNvSpPr/>
            <p:nvPr/>
          </p:nvSpPr>
          <p:spPr>
            <a:xfrm flipH="1">
              <a:off x="3022643" y="4592280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34"/>
            <p:cNvSpPr/>
            <p:nvPr/>
          </p:nvSpPr>
          <p:spPr>
            <a:xfrm flipH="1">
              <a:off x="2634343" y="452294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34"/>
            <p:cNvSpPr/>
            <p:nvPr/>
          </p:nvSpPr>
          <p:spPr>
            <a:xfrm flipH="1">
              <a:off x="2027858" y="456202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34"/>
            <p:cNvSpPr/>
            <p:nvPr/>
          </p:nvSpPr>
          <p:spPr>
            <a:xfrm flipH="1">
              <a:off x="1518773" y="45028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34"/>
            <p:cNvSpPr/>
            <p:nvPr/>
          </p:nvSpPr>
          <p:spPr>
            <a:xfrm flipH="1">
              <a:off x="1606963" y="49043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34"/>
            <p:cNvSpPr/>
            <p:nvPr/>
          </p:nvSpPr>
          <p:spPr>
            <a:xfrm flipH="1">
              <a:off x="931408" y="4939624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34"/>
            <p:cNvSpPr/>
            <p:nvPr/>
          </p:nvSpPr>
          <p:spPr>
            <a:xfrm flipH="1">
              <a:off x="1007844" y="465653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34"/>
            <p:cNvSpPr/>
            <p:nvPr/>
          </p:nvSpPr>
          <p:spPr>
            <a:xfrm rot="1206472" flipH="1">
              <a:off x="472749" y="4743976"/>
              <a:ext cx="315724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34"/>
            <p:cNvSpPr/>
            <p:nvPr/>
          </p:nvSpPr>
          <p:spPr>
            <a:xfrm flipH="1">
              <a:off x="4383000" y="46242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34"/>
            <p:cNvSpPr/>
            <p:nvPr/>
          </p:nvSpPr>
          <p:spPr>
            <a:xfrm flipH="1">
              <a:off x="8467549" y="52913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34"/>
            <p:cNvSpPr/>
            <p:nvPr/>
          </p:nvSpPr>
          <p:spPr>
            <a:xfrm flipH="1">
              <a:off x="6361947" y="4467902"/>
              <a:ext cx="129523" cy="286464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34"/>
            <p:cNvSpPr/>
            <p:nvPr/>
          </p:nvSpPr>
          <p:spPr>
            <a:xfrm flipH="1">
              <a:off x="4665060" y="491372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34"/>
            <p:cNvSpPr/>
            <p:nvPr/>
          </p:nvSpPr>
          <p:spPr>
            <a:xfrm flipH="1">
              <a:off x="4083984" y="482914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34"/>
            <p:cNvSpPr/>
            <p:nvPr/>
          </p:nvSpPr>
          <p:spPr>
            <a:xfrm flipH="1">
              <a:off x="2776968" y="4856528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34"/>
            <p:cNvSpPr/>
            <p:nvPr/>
          </p:nvSpPr>
          <p:spPr>
            <a:xfrm flipH="1">
              <a:off x="2170483" y="4895610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34"/>
            <p:cNvSpPr/>
            <p:nvPr/>
          </p:nvSpPr>
          <p:spPr>
            <a:xfrm flipH="1">
              <a:off x="41597" y="48567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34"/>
            <p:cNvSpPr/>
            <p:nvPr/>
          </p:nvSpPr>
          <p:spPr>
            <a:xfrm flipH="1">
              <a:off x="340190" y="5025424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34"/>
            <p:cNvSpPr/>
            <p:nvPr/>
          </p:nvSpPr>
          <p:spPr>
            <a:xfrm>
              <a:off x="4162249" y="18555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34"/>
            <p:cNvSpPr/>
            <p:nvPr/>
          </p:nvSpPr>
          <p:spPr>
            <a:xfrm>
              <a:off x="4248281" y="82073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34"/>
            <p:cNvSpPr/>
            <p:nvPr/>
          </p:nvSpPr>
          <p:spPr>
            <a:xfrm>
              <a:off x="5873230" y="6592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34"/>
            <p:cNvSpPr/>
            <p:nvPr/>
          </p:nvSpPr>
          <p:spPr>
            <a:xfrm>
              <a:off x="7210806" y="20846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34"/>
            <p:cNvSpPr/>
            <p:nvPr/>
          </p:nvSpPr>
          <p:spPr>
            <a:xfrm>
              <a:off x="5085811" y="782119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34"/>
            <p:cNvSpPr/>
            <p:nvPr/>
          </p:nvSpPr>
          <p:spPr>
            <a:xfrm>
              <a:off x="1539248" y="1385776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34"/>
            <p:cNvSpPr/>
            <p:nvPr/>
          </p:nvSpPr>
          <p:spPr>
            <a:xfrm>
              <a:off x="2663198" y="227160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34"/>
            <p:cNvSpPr/>
            <p:nvPr/>
          </p:nvSpPr>
          <p:spPr>
            <a:xfrm>
              <a:off x="6982574" y="2168142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47" name="Google Shape;3447;p34"/>
          <p:cNvSpPr/>
          <p:nvPr/>
        </p:nvSpPr>
        <p:spPr>
          <a:xfrm flipH="1">
            <a:off x="685800" y="457200"/>
            <a:ext cx="7772400" cy="422760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48" name="Google Shape;3448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49" name="Google Shape;3449;p34"/>
          <p:cNvSpPr txBox="1">
            <a:spLocks noGrp="1"/>
          </p:cNvSpPr>
          <p:nvPr>
            <p:ph type="subTitle" idx="1"/>
          </p:nvPr>
        </p:nvSpPr>
        <p:spPr>
          <a:xfrm>
            <a:off x="5742139" y="4006616"/>
            <a:ext cx="2190000" cy="54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50" name="Google Shape;3450;p34"/>
          <p:cNvSpPr txBox="1">
            <a:spLocks noGrp="1"/>
          </p:cNvSpPr>
          <p:nvPr>
            <p:ph type="subTitle" idx="2"/>
          </p:nvPr>
        </p:nvSpPr>
        <p:spPr>
          <a:xfrm>
            <a:off x="1955314" y="4006616"/>
            <a:ext cx="2190000" cy="54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51" name="Google Shape;3451;p34"/>
          <p:cNvSpPr txBox="1">
            <a:spLocks noGrp="1"/>
          </p:cNvSpPr>
          <p:nvPr>
            <p:ph type="subTitle" idx="3"/>
          </p:nvPr>
        </p:nvSpPr>
        <p:spPr>
          <a:xfrm>
            <a:off x="5742139" y="1661598"/>
            <a:ext cx="2190000" cy="54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52" name="Google Shape;3452;p34"/>
          <p:cNvSpPr txBox="1">
            <a:spLocks noGrp="1"/>
          </p:cNvSpPr>
          <p:nvPr>
            <p:ph type="subTitle" idx="4"/>
          </p:nvPr>
        </p:nvSpPr>
        <p:spPr>
          <a:xfrm>
            <a:off x="5742139" y="1279561"/>
            <a:ext cx="21900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80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3453" name="Google Shape;3453;p34"/>
          <p:cNvSpPr txBox="1">
            <a:spLocks noGrp="1"/>
          </p:cNvSpPr>
          <p:nvPr>
            <p:ph type="subTitle" idx="5"/>
          </p:nvPr>
        </p:nvSpPr>
        <p:spPr>
          <a:xfrm>
            <a:off x="1955314" y="1661598"/>
            <a:ext cx="2190000" cy="54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54" name="Google Shape;3454;p34"/>
          <p:cNvSpPr txBox="1">
            <a:spLocks noGrp="1"/>
          </p:cNvSpPr>
          <p:nvPr>
            <p:ph type="subTitle" idx="6"/>
          </p:nvPr>
        </p:nvSpPr>
        <p:spPr>
          <a:xfrm>
            <a:off x="1955314" y="1279561"/>
            <a:ext cx="21900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80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3455" name="Google Shape;3455;p34"/>
          <p:cNvSpPr txBox="1">
            <a:spLocks noGrp="1"/>
          </p:cNvSpPr>
          <p:nvPr>
            <p:ph type="subTitle" idx="7"/>
          </p:nvPr>
        </p:nvSpPr>
        <p:spPr>
          <a:xfrm>
            <a:off x="5742139" y="2830282"/>
            <a:ext cx="2190000" cy="54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56" name="Google Shape;3456;p34"/>
          <p:cNvSpPr txBox="1">
            <a:spLocks noGrp="1"/>
          </p:cNvSpPr>
          <p:nvPr>
            <p:ph type="subTitle" idx="8"/>
          </p:nvPr>
        </p:nvSpPr>
        <p:spPr>
          <a:xfrm>
            <a:off x="5742139" y="2453345"/>
            <a:ext cx="21900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80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3457" name="Google Shape;3457;p34"/>
          <p:cNvSpPr txBox="1">
            <a:spLocks noGrp="1"/>
          </p:cNvSpPr>
          <p:nvPr>
            <p:ph type="subTitle" idx="9"/>
          </p:nvPr>
        </p:nvSpPr>
        <p:spPr>
          <a:xfrm>
            <a:off x="1955314" y="2830282"/>
            <a:ext cx="2190000" cy="54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58" name="Google Shape;3458;p34"/>
          <p:cNvSpPr txBox="1">
            <a:spLocks noGrp="1"/>
          </p:cNvSpPr>
          <p:nvPr>
            <p:ph type="subTitle" idx="13"/>
          </p:nvPr>
        </p:nvSpPr>
        <p:spPr>
          <a:xfrm>
            <a:off x="1955314" y="2453333"/>
            <a:ext cx="21900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80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3459" name="Google Shape;3459;p34"/>
          <p:cNvSpPr txBox="1">
            <a:spLocks noGrp="1"/>
          </p:cNvSpPr>
          <p:nvPr>
            <p:ph type="subTitle" idx="14"/>
          </p:nvPr>
        </p:nvSpPr>
        <p:spPr>
          <a:xfrm>
            <a:off x="5742139" y="3622030"/>
            <a:ext cx="21900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80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3460" name="Google Shape;3460;p34"/>
          <p:cNvSpPr txBox="1">
            <a:spLocks noGrp="1"/>
          </p:cNvSpPr>
          <p:nvPr>
            <p:ph type="subTitle" idx="15"/>
          </p:nvPr>
        </p:nvSpPr>
        <p:spPr>
          <a:xfrm>
            <a:off x="1955314" y="3622030"/>
            <a:ext cx="21900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80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3461" name="Google Shape;3461;p34"/>
          <p:cNvSpPr txBox="1">
            <a:spLocks noGrp="1"/>
          </p:cNvSpPr>
          <p:nvPr>
            <p:ph type="title"/>
          </p:nvPr>
        </p:nvSpPr>
        <p:spPr>
          <a:xfrm>
            <a:off x="796650" y="392775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9_1">
    <p:bg>
      <p:bgPr>
        <a:solidFill>
          <a:schemeClr val="accent4"/>
        </a:solidFill>
        <a:effectLst/>
      </p:bgPr>
    </p:bg>
    <p:spTree>
      <p:nvGrpSpPr>
        <p:cNvPr id="1" name="Shape 3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7" name="Google Shape;3707;p36"/>
          <p:cNvGrpSpPr/>
          <p:nvPr/>
        </p:nvGrpSpPr>
        <p:grpSpPr>
          <a:xfrm>
            <a:off x="-323749" y="-134500"/>
            <a:ext cx="9639522" cy="5402860"/>
            <a:chOff x="-323749" y="-134500"/>
            <a:chExt cx="9639522" cy="5402860"/>
          </a:xfrm>
        </p:grpSpPr>
        <p:sp>
          <p:nvSpPr>
            <p:cNvPr id="3708" name="Google Shape;3708;p36"/>
            <p:cNvSpPr/>
            <p:nvPr/>
          </p:nvSpPr>
          <p:spPr>
            <a:xfrm>
              <a:off x="205100" y="-96400"/>
              <a:ext cx="151542" cy="5286213"/>
            </a:xfrm>
            <a:custGeom>
              <a:avLst/>
              <a:gdLst/>
              <a:ahLst/>
              <a:cxnLst/>
              <a:rect l="l" t="t" r="r" b="b"/>
              <a:pathLst>
                <a:path w="904" h="29332" extrusionOk="0">
                  <a:moveTo>
                    <a:pt x="354" y="0"/>
                  </a:moveTo>
                  <a:cubicBezTo>
                    <a:pt x="293" y="0"/>
                    <a:pt x="233" y="42"/>
                    <a:pt x="227" y="126"/>
                  </a:cubicBezTo>
                  <a:cubicBezTo>
                    <a:pt x="36" y="3939"/>
                    <a:pt x="96" y="7776"/>
                    <a:pt x="72" y="11589"/>
                  </a:cubicBezTo>
                  <a:cubicBezTo>
                    <a:pt x="60" y="15379"/>
                    <a:pt x="0" y="19156"/>
                    <a:pt x="96" y="22945"/>
                  </a:cubicBezTo>
                  <a:cubicBezTo>
                    <a:pt x="156" y="25001"/>
                    <a:pt x="132" y="27165"/>
                    <a:pt x="526" y="29197"/>
                  </a:cubicBezTo>
                  <a:cubicBezTo>
                    <a:pt x="542" y="29290"/>
                    <a:pt x="615" y="29331"/>
                    <a:pt x="693" y="29331"/>
                  </a:cubicBezTo>
                  <a:cubicBezTo>
                    <a:pt x="795" y="29331"/>
                    <a:pt x="903" y="29259"/>
                    <a:pt x="897" y="29137"/>
                  </a:cubicBezTo>
                  <a:cubicBezTo>
                    <a:pt x="897" y="27284"/>
                    <a:pt x="658" y="25420"/>
                    <a:pt x="598" y="23567"/>
                  </a:cubicBezTo>
                  <a:cubicBezTo>
                    <a:pt x="538" y="21702"/>
                    <a:pt x="526" y="19837"/>
                    <a:pt x="526" y="17973"/>
                  </a:cubicBezTo>
                  <a:cubicBezTo>
                    <a:pt x="526" y="14195"/>
                    <a:pt x="562" y="10418"/>
                    <a:pt x="562" y="6653"/>
                  </a:cubicBezTo>
                  <a:cubicBezTo>
                    <a:pt x="562" y="4477"/>
                    <a:pt x="574" y="2301"/>
                    <a:pt x="490" y="126"/>
                  </a:cubicBezTo>
                  <a:cubicBezTo>
                    <a:pt x="478" y="42"/>
                    <a:pt x="416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9" name="Google Shape;3709;p36"/>
            <p:cNvSpPr/>
            <p:nvPr/>
          </p:nvSpPr>
          <p:spPr>
            <a:xfrm>
              <a:off x="706000" y="-96400"/>
              <a:ext cx="100412" cy="5264846"/>
            </a:xfrm>
            <a:custGeom>
              <a:avLst/>
              <a:gdLst/>
              <a:ahLst/>
              <a:cxnLst/>
              <a:rect l="l" t="t" r="r" b="b"/>
              <a:pathLst>
                <a:path w="599" h="30246" extrusionOk="0">
                  <a:moveTo>
                    <a:pt x="264" y="1"/>
                  </a:moveTo>
                  <a:cubicBezTo>
                    <a:pt x="222" y="1"/>
                    <a:pt x="180" y="27"/>
                    <a:pt x="180" y="81"/>
                  </a:cubicBezTo>
                  <a:cubicBezTo>
                    <a:pt x="1" y="4026"/>
                    <a:pt x="96" y="7982"/>
                    <a:pt x="108" y="11927"/>
                  </a:cubicBezTo>
                  <a:cubicBezTo>
                    <a:pt x="108" y="15872"/>
                    <a:pt x="108" y="19828"/>
                    <a:pt x="120" y="23785"/>
                  </a:cubicBezTo>
                  <a:lnTo>
                    <a:pt x="132" y="27036"/>
                  </a:lnTo>
                  <a:cubicBezTo>
                    <a:pt x="132" y="28052"/>
                    <a:pt x="36" y="29140"/>
                    <a:pt x="276" y="30132"/>
                  </a:cubicBezTo>
                  <a:cubicBezTo>
                    <a:pt x="297" y="30209"/>
                    <a:pt x="364" y="30245"/>
                    <a:pt x="431" y="30245"/>
                  </a:cubicBezTo>
                  <a:cubicBezTo>
                    <a:pt x="511" y="30245"/>
                    <a:pt x="592" y="30194"/>
                    <a:pt x="598" y="30096"/>
                  </a:cubicBezTo>
                  <a:cubicBezTo>
                    <a:pt x="479" y="26235"/>
                    <a:pt x="515" y="22386"/>
                    <a:pt x="503" y="18537"/>
                  </a:cubicBezTo>
                  <a:cubicBezTo>
                    <a:pt x="479" y="14629"/>
                    <a:pt x="479" y="10708"/>
                    <a:pt x="455" y="6787"/>
                  </a:cubicBezTo>
                  <a:cubicBezTo>
                    <a:pt x="443" y="4552"/>
                    <a:pt x="455" y="2305"/>
                    <a:pt x="347" y="81"/>
                  </a:cubicBezTo>
                  <a:cubicBezTo>
                    <a:pt x="347" y="27"/>
                    <a:pt x="305" y="1"/>
                    <a:pt x="2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0" name="Google Shape;3710;p36"/>
            <p:cNvSpPr/>
            <p:nvPr/>
          </p:nvSpPr>
          <p:spPr>
            <a:xfrm>
              <a:off x="1216943" y="-96400"/>
              <a:ext cx="140476" cy="5364760"/>
            </a:xfrm>
            <a:custGeom>
              <a:avLst/>
              <a:gdLst/>
              <a:ahLst/>
              <a:cxnLst/>
              <a:rect l="l" t="t" r="r" b="b"/>
              <a:pathLst>
                <a:path w="838" h="30820" extrusionOk="0">
                  <a:moveTo>
                    <a:pt x="246" y="0"/>
                  </a:moveTo>
                  <a:cubicBezTo>
                    <a:pt x="195" y="0"/>
                    <a:pt x="144" y="33"/>
                    <a:pt x="144" y="99"/>
                  </a:cubicBezTo>
                  <a:cubicBezTo>
                    <a:pt x="1" y="2071"/>
                    <a:pt x="120" y="4091"/>
                    <a:pt x="132" y="6076"/>
                  </a:cubicBezTo>
                  <a:cubicBezTo>
                    <a:pt x="144" y="8048"/>
                    <a:pt x="156" y="10056"/>
                    <a:pt x="180" y="12052"/>
                  </a:cubicBezTo>
                  <a:cubicBezTo>
                    <a:pt x="216" y="15997"/>
                    <a:pt x="264" y="19942"/>
                    <a:pt x="300" y="23898"/>
                  </a:cubicBezTo>
                  <a:lnTo>
                    <a:pt x="335" y="27245"/>
                  </a:lnTo>
                  <a:cubicBezTo>
                    <a:pt x="347" y="28405"/>
                    <a:pt x="312" y="29564"/>
                    <a:pt x="407" y="30712"/>
                  </a:cubicBezTo>
                  <a:cubicBezTo>
                    <a:pt x="431" y="30784"/>
                    <a:pt x="494" y="30819"/>
                    <a:pt x="555" y="30819"/>
                  </a:cubicBezTo>
                  <a:cubicBezTo>
                    <a:pt x="616" y="30819"/>
                    <a:pt x="676" y="30784"/>
                    <a:pt x="694" y="30712"/>
                  </a:cubicBezTo>
                  <a:cubicBezTo>
                    <a:pt x="837" y="28740"/>
                    <a:pt x="694" y="26719"/>
                    <a:pt x="682" y="24735"/>
                  </a:cubicBezTo>
                  <a:cubicBezTo>
                    <a:pt x="658" y="22739"/>
                    <a:pt x="646" y="20755"/>
                    <a:pt x="622" y="18758"/>
                  </a:cubicBezTo>
                  <a:cubicBezTo>
                    <a:pt x="586" y="14814"/>
                    <a:pt x="551" y="10857"/>
                    <a:pt x="491" y="6912"/>
                  </a:cubicBezTo>
                  <a:cubicBezTo>
                    <a:pt x="467" y="4653"/>
                    <a:pt x="551" y="2346"/>
                    <a:pt x="347" y="99"/>
                  </a:cubicBezTo>
                  <a:cubicBezTo>
                    <a:pt x="347" y="33"/>
                    <a:pt x="297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36"/>
            <p:cNvSpPr/>
            <p:nvPr/>
          </p:nvSpPr>
          <p:spPr>
            <a:xfrm>
              <a:off x="1731909" y="-96400"/>
              <a:ext cx="180540" cy="5309233"/>
            </a:xfrm>
            <a:custGeom>
              <a:avLst/>
              <a:gdLst/>
              <a:ahLst/>
              <a:cxnLst/>
              <a:rect l="l" t="t" r="r" b="b"/>
              <a:pathLst>
                <a:path w="1077" h="30501" extrusionOk="0">
                  <a:moveTo>
                    <a:pt x="183" y="0"/>
                  </a:moveTo>
                  <a:cubicBezTo>
                    <a:pt x="142" y="0"/>
                    <a:pt x="96" y="31"/>
                    <a:pt x="96" y="85"/>
                  </a:cubicBezTo>
                  <a:cubicBezTo>
                    <a:pt x="1" y="2021"/>
                    <a:pt x="180" y="4018"/>
                    <a:pt x="240" y="5966"/>
                  </a:cubicBezTo>
                  <a:cubicBezTo>
                    <a:pt x="312" y="7915"/>
                    <a:pt x="359" y="9887"/>
                    <a:pt x="407" y="11847"/>
                  </a:cubicBezTo>
                  <a:cubicBezTo>
                    <a:pt x="503" y="15768"/>
                    <a:pt x="563" y="19689"/>
                    <a:pt x="587" y="23610"/>
                  </a:cubicBezTo>
                  <a:cubicBezTo>
                    <a:pt x="598" y="25857"/>
                    <a:pt x="598" y="28092"/>
                    <a:pt x="622" y="30339"/>
                  </a:cubicBezTo>
                  <a:cubicBezTo>
                    <a:pt x="622" y="30447"/>
                    <a:pt x="703" y="30501"/>
                    <a:pt x="784" y="30501"/>
                  </a:cubicBezTo>
                  <a:cubicBezTo>
                    <a:pt x="864" y="30501"/>
                    <a:pt x="945" y="30447"/>
                    <a:pt x="945" y="30339"/>
                  </a:cubicBezTo>
                  <a:cubicBezTo>
                    <a:pt x="1077" y="22426"/>
                    <a:pt x="897" y="14501"/>
                    <a:pt x="598" y="6588"/>
                  </a:cubicBezTo>
                  <a:cubicBezTo>
                    <a:pt x="515" y="4424"/>
                    <a:pt x="551" y="2201"/>
                    <a:pt x="252" y="61"/>
                  </a:cubicBezTo>
                  <a:cubicBezTo>
                    <a:pt x="247" y="19"/>
                    <a:pt x="216" y="0"/>
                    <a:pt x="1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36"/>
            <p:cNvSpPr/>
            <p:nvPr/>
          </p:nvSpPr>
          <p:spPr>
            <a:xfrm>
              <a:off x="2254925" y="-96400"/>
              <a:ext cx="158425" cy="5364733"/>
            </a:xfrm>
            <a:custGeom>
              <a:avLst/>
              <a:gdLst/>
              <a:ahLst/>
              <a:cxnLst/>
              <a:rect l="l" t="t" r="r" b="b"/>
              <a:pathLst>
                <a:path w="945" h="28158" extrusionOk="0">
                  <a:moveTo>
                    <a:pt x="144" y="1"/>
                  </a:moveTo>
                  <a:cubicBezTo>
                    <a:pt x="96" y="1"/>
                    <a:pt x="48" y="31"/>
                    <a:pt x="48" y="90"/>
                  </a:cubicBezTo>
                  <a:cubicBezTo>
                    <a:pt x="1" y="3724"/>
                    <a:pt x="132" y="7370"/>
                    <a:pt x="204" y="10992"/>
                  </a:cubicBezTo>
                  <a:cubicBezTo>
                    <a:pt x="288" y="14590"/>
                    <a:pt x="359" y="18188"/>
                    <a:pt x="443" y="21786"/>
                  </a:cubicBezTo>
                  <a:cubicBezTo>
                    <a:pt x="491" y="23854"/>
                    <a:pt x="539" y="25910"/>
                    <a:pt x="586" y="27978"/>
                  </a:cubicBezTo>
                  <a:cubicBezTo>
                    <a:pt x="586" y="28098"/>
                    <a:pt x="676" y="28157"/>
                    <a:pt x="766" y="28157"/>
                  </a:cubicBezTo>
                  <a:cubicBezTo>
                    <a:pt x="855" y="28157"/>
                    <a:pt x="945" y="28098"/>
                    <a:pt x="945" y="27978"/>
                  </a:cubicBezTo>
                  <a:cubicBezTo>
                    <a:pt x="790" y="20746"/>
                    <a:pt x="646" y="13514"/>
                    <a:pt x="443" y="6282"/>
                  </a:cubicBezTo>
                  <a:cubicBezTo>
                    <a:pt x="383" y="4214"/>
                    <a:pt x="359" y="2158"/>
                    <a:pt x="240" y="90"/>
                  </a:cubicBezTo>
                  <a:cubicBezTo>
                    <a:pt x="240" y="31"/>
                    <a:pt x="192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36"/>
            <p:cNvSpPr/>
            <p:nvPr/>
          </p:nvSpPr>
          <p:spPr>
            <a:xfrm>
              <a:off x="2713900" y="-96400"/>
              <a:ext cx="158425" cy="5309202"/>
            </a:xfrm>
            <a:custGeom>
              <a:avLst/>
              <a:gdLst/>
              <a:ahLst/>
              <a:cxnLst/>
              <a:rect l="l" t="t" r="r" b="b"/>
              <a:pathLst>
                <a:path w="945" h="28145" extrusionOk="0">
                  <a:moveTo>
                    <a:pt x="143" y="0"/>
                  </a:moveTo>
                  <a:cubicBezTo>
                    <a:pt x="99" y="0"/>
                    <a:pt x="54" y="27"/>
                    <a:pt x="48" y="81"/>
                  </a:cubicBezTo>
                  <a:cubicBezTo>
                    <a:pt x="0" y="3715"/>
                    <a:pt x="132" y="7349"/>
                    <a:pt x="215" y="10983"/>
                  </a:cubicBezTo>
                  <a:cubicBezTo>
                    <a:pt x="287" y="14581"/>
                    <a:pt x="371" y="18179"/>
                    <a:pt x="442" y="21777"/>
                  </a:cubicBezTo>
                  <a:cubicBezTo>
                    <a:pt x="490" y="23845"/>
                    <a:pt x="538" y="25901"/>
                    <a:pt x="586" y="27957"/>
                  </a:cubicBezTo>
                  <a:cubicBezTo>
                    <a:pt x="586" y="28082"/>
                    <a:pt x="675" y="28145"/>
                    <a:pt x="765" y="28145"/>
                  </a:cubicBezTo>
                  <a:cubicBezTo>
                    <a:pt x="855" y="28145"/>
                    <a:pt x="944" y="28082"/>
                    <a:pt x="944" y="27957"/>
                  </a:cubicBezTo>
                  <a:cubicBezTo>
                    <a:pt x="789" y="20725"/>
                    <a:pt x="646" y="13493"/>
                    <a:pt x="442" y="6261"/>
                  </a:cubicBezTo>
                  <a:cubicBezTo>
                    <a:pt x="395" y="4205"/>
                    <a:pt x="359" y="2137"/>
                    <a:pt x="239" y="81"/>
                  </a:cubicBezTo>
                  <a:cubicBezTo>
                    <a:pt x="233" y="27"/>
                    <a:pt x="188" y="0"/>
                    <a:pt x="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4" name="Google Shape;3714;p36"/>
            <p:cNvSpPr/>
            <p:nvPr/>
          </p:nvSpPr>
          <p:spPr>
            <a:xfrm>
              <a:off x="-138585" y="1480892"/>
              <a:ext cx="9454358" cy="94211"/>
            </a:xfrm>
            <a:custGeom>
              <a:avLst/>
              <a:gdLst/>
              <a:ahLst/>
              <a:cxnLst/>
              <a:rect l="l" t="t" r="r" b="b"/>
              <a:pathLst>
                <a:path w="29012" h="562" extrusionOk="0">
                  <a:moveTo>
                    <a:pt x="14107" y="1"/>
                  </a:moveTo>
                  <a:cubicBezTo>
                    <a:pt x="11499" y="1"/>
                    <a:pt x="8885" y="22"/>
                    <a:pt x="6276" y="72"/>
                  </a:cubicBezTo>
                  <a:cubicBezTo>
                    <a:pt x="4232" y="119"/>
                    <a:pt x="2116" y="48"/>
                    <a:pt x="72" y="311"/>
                  </a:cubicBezTo>
                  <a:cubicBezTo>
                    <a:pt x="0" y="323"/>
                    <a:pt x="24" y="430"/>
                    <a:pt x="84" y="430"/>
                  </a:cubicBezTo>
                  <a:cubicBezTo>
                    <a:pt x="690" y="477"/>
                    <a:pt x="1299" y="494"/>
                    <a:pt x="1909" y="494"/>
                  </a:cubicBezTo>
                  <a:cubicBezTo>
                    <a:pt x="3155" y="494"/>
                    <a:pt x="4407" y="426"/>
                    <a:pt x="5643" y="418"/>
                  </a:cubicBezTo>
                  <a:cubicBezTo>
                    <a:pt x="7531" y="394"/>
                    <a:pt x="9420" y="382"/>
                    <a:pt x="11309" y="370"/>
                  </a:cubicBezTo>
                  <a:cubicBezTo>
                    <a:pt x="11787" y="369"/>
                    <a:pt x="12266" y="368"/>
                    <a:pt x="12745" y="368"/>
                  </a:cubicBezTo>
                  <a:cubicBezTo>
                    <a:pt x="15971" y="368"/>
                    <a:pt x="19198" y="402"/>
                    <a:pt x="22425" y="454"/>
                  </a:cubicBezTo>
                  <a:cubicBezTo>
                    <a:pt x="24553" y="490"/>
                    <a:pt x="26681" y="550"/>
                    <a:pt x="28821" y="562"/>
                  </a:cubicBezTo>
                  <a:cubicBezTo>
                    <a:pt x="29012" y="562"/>
                    <a:pt x="29012" y="263"/>
                    <a:pt x="28821" y="263"/>
                  </a:cubicBezTo>
                  <a:cubicBezTo>
                    <a:pt x="25055" y="60"/>
                    <a:pt x="21266" y="24"/>
                    <a:pt x="17501" y="12"/>
                  </a:cubicBezTo>
                  <a:cubicBezTo>
                    <a:pt x="16371" y="5"/>
                    <a:pt x="15240" y="1"/>
                    <a:pt x="14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5" name="Google Shape;3715;p36"/>
            <p:cNvSpPr/>
            <p:nvPr/>
          </p:nvSpPr>
          <p:spPr>
            <a:xfrm>
              <a:off x="-138585" y="2035928"/>
              <a:ext cx="9454358" cy="94211"/>
            </a:xfrm>
            <a:custGeom>
              <a:avLst/>
              <a:gdLst/>
              <a:ahLst/>
              <a:cxnLst/>
              <a:rect l="l" t="t" r="r" b="b"/>
              <a:pathLst>
                <a:path w="29012" h="562" extrusionOk="0">
                  <a:moveTo>
                    <a:pt x="14107" y="1"/>
                  </a:moveTo>
                  <a:cubicBezTo>
                    <a:pt x="11499" y="1"/>
                    <a:pt x="8885" y="22"/>
                    <a:pt x="6276" y="72"/>
                  </a:cubicBezTo>
                  <a:cubicBezTo>
                    <a:pt x="4232" y="120"/>
                    <a:pt x="2116" y="48"/>
                    <a:pt x="72" y="311"/>
                  </a:cubicBezTo>
                  <a:cubicBezTo>
                    <a:pt x="0" y="311"/>
                    <a:pt x="24" y="430"/>
                    <a:pt x="84" y="430"/>
                  </a:cubicBezTo>
                  <a:cubicBezTo>
                    <a:pt x="690" y="478"/>
                    <a:pt x="1299" y="494"/>
                    <a:pt x="1909" y="494"/>
                  </a:cubicBezTo>
                  <a:cubicBezTo>
                    <a:pt x="3155" y="494"/>
                    <a:pt x="4407" y="426"/>
                    <a:pt x="5643" y="418"/>
                  </a:cubicBezTo>
                  <a:cubicBezTo>
                    <a:pt x="7531" y="394"/>
                    <a:pt x="9420" y="383"/>
                    <a:pt x="11309" y="371"/>
                  </a:cubicBezTo>
                  <a:cubicBezTo>
                    <a:pt x="11910" y="369"/>
                    <a:pt x="12511" y="368"/>
                    <a:pt x="13113" y="368"/>
                  </a:cubicBezTo>
                  <a:cubicBezTo>
                    <a:pt x="16217" y="368"/>
                    <a:pt x="19321" y="394"/>
                    <a:pt x="22425" y="454"/>
                  </a:cubicBezTo>
                  <a:cubicBezTo>
                    <a:pt x="24553" y="490"/>
                    <a:pt x="26681" y="550"/>
                    <a:pt x="28821" y="562"/>
                  </a:cubicBezTo>
                  <a:cubicBezTo>
                    <a:pt x="29012" y="562"/>
                    <a:pt x="29012" y="263"/>
                    <a:pt x="28821" y="263"/>
                  </a:cubicBezTo>
                  <a:cubicBezTo>
                    <a:pt x="25055" y="60"/>
                    <a:pt x="21266" y="36"/>
                    <a:pt x="17501" y="12"/>
                  </a:cubicBezTo>
                  <a:cubicBezTo>
                    <a:pt x="16371" y="5"/>
                    <a:pt x="15240" y="1"/>
                    <a:pt x="14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36"/>
            <p:cNvSpPr/>
            <p:nvPr/>
          </p:nvSpPr>
          <p:spPr>
            <a:xfrm>
              <a:off x="-138585" y="2592976"/>
              <a:ext cx="9454358" cy="94211"/>
            </a:xfrm>
            <a:custGeom>
              <a:avLst/>
              <a:gdLst/>
              <a:ahLst/>
              <a:cxnLst/>
              <a:rect l="l" t="t" r="r" b="b"/>
              <a:pathLst>
                <a:path w="29012" h="562" extrusionOk="0">
                  <a:moveTo>
                    <a:pt x="14107" y="1"/>
                  </a:moveTo>
                  <a:cubicBezTo>
                    <a:pt x="11499" y="1"/>
                    <a:pt x="8885" y="22"/>
                    <a:pt x="6276" y="72"/>
                  </a:cubicBezTo>
                  <a:cubicBezTo>
                    <a:pt x="4232" y="108"/>
                    <a:pt x="2116" y="36"/>
                    <a:pt x="72" y="299"/>
                  </a:cubicBezTo>
                  <a:cubicBezTo>
                    <a:pt x="0" y="311"/>
                    <a:pt x="24" y="418"/>
                    <a:pt x="84" y="430"/>
                  </a:cubicBezTo>
                  <a:cubicBezTo>
                    <a:pt x="682" y="477"/>
                    <a:pt x="1283" y="493"/>
                    <a:pt x="1886" y="493"/>
                  </a:cubicBezTo>
                  <a:cubicBezTo>
                    <a:pt x="3140" y="493"/>
                    <a:pt x="4399" y="423"/>
                    <a:pt x="5643" y="407"/>
                  </a:cubicBezTo>
                  <a:cubicBezTo>
                    <a:pt x="7531" y="395"/>
                    <a:pt x="9420" y="371"/>
                    <a:pt x="11309" y="371"/>
                  </a:cubicBezTo>
                  <a:cubicBezTo>
                    <a:pt x="11926" y="369"/>
                    <a:pt x="12544" y="368"/>
                    <a:pt x="13161" y="368"/>
                  </a:cubicBezTo>
                  <a:cubicBezTo>
                    <a:pt x="16249" y="368"/>
                    <a:pt x="19337" y="393"/>
                    <a:pt x="22425" y="442"/>
                  </a:cubicBezTo>
                  <a:cubicBezTo>
                    <a:pt x="24553" y="478"/>
                    <a:pt x="26681" y="538"/>
                    <a:pt x="28821" y="562"/>
                  </a:cubicBezTo>
                  <a:cubicBezTo>
                    <a:pt x="29012" y="562"/>
                    <a:pt x="29012" y="263"/>
                    <a:pt x="28821" y="263"/>
                  </a:cubicBezTo>
                  <a:cubicBezTo>
                    <a:pt x="25055" y="60"/>
                    <a:pt x="21266" y="36"/>
                    <a:pt x="17501" y="12"/>
                  </a:cubicBezTo>
                  <a:cubicBezTo>
                    <a:pt x="16371" y="5"/>
                    <a:pt x="15240" y="1"/>
                    <a:pt x="14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36"/>
            <p:cNvSpPr/>
            <p:nvPr/>
          </p:nvSpPr>
          <p:spPr>
            <a:xfrm>
              <a:off x="-138585" y="3148013"/>
              <a:ext cx="9454358" cy="94379"/>
            </a:xfrm>
            <a:custGeom>
              <a:avLst/>
              <a:gdLst/>
              <a:ahLst/>
              <a:cxnLst/>
              <a:rect l="l" t="t" r="r" b="b"/>
              <a:pathLst>
                <a:path w="29012" h="563" extrusionOk="0">
                  <a:moveTo>
                    <a:pt x="14107" y="1"/>
                  </a:moveTo>
                  <a:cubicBezTo>
                    <a:pt x="11499" y="1"/>
                    <a:pt x="8885" y="22"/>
                    <a:pt x="6276" y="72"/>
                  </a:cubicBezTo>
                  <a:cubicBezTo>
                    <a:pt x="4232" y="120"/>
                    <a:pt x="2116" y="48"/>
                    <a:pt x="72" y="311"/>
                  </a:cubicBezTo>
                  <a:cubicBezTo>
                    <a:pt x="0" y="323"/>
                    <a:pt x="24" y="431"/>
                    <a:pt x="84" y="431"/>
                  </a:cubicBezTo>
                  <a:cubicBezTo>
                    <a:pt x="690" y="478"/>
                    <a:pt x="1299" y="494"/>
                    <a:pt x="1909" y="494"/>
                  </a:cubicBezTo>
                  <a:cubicBezTo>
                    <a:pt x="3155" y="494"/>
                    <a:pt x="4407" y="427"/>
                    <a:pt x="5643" y="419"/>
                  </a:cubicBezTo>
                  <a:cubicBezTo>
                    <a:pt x="7531" y="395"/>
                    <a:pt x="9420" y="383"/>
                    <a:pt x="11309" y="383"/>
                  </a:cubicBezTo>
                  <a:cubicBezTo>
                    <a:pt x="11926" y="381"/>
                    <a:pt x="12544" y="380"/>
                    <a:pt x="13161" y="380"/>
                  </a:cubicBezTo>
                  <a:cubicBezTo>
                    <a:pt x="16249" y="380"/>
                    <a:pt x="19337" y="405"/>
                    <a:pt x="22425" y="454"/>
                  </a:cubicBezTo>
                  <a:cubicBezTo>
                    <a:pt x="24553" y="490"/>
                    <a:pt x="26681" y="550"/>
                    <a:pt x="28821" y="562"/>
                  </a:cubicBezTo>
                  <a:cubicBezTo>
                    <a:pt x="29012" y="562"/>
                    <a:pt x="29012" y="263"/>
                    <a:pt x="28821" y="263"/>
                  </a:cubicBezTo>
                  <a:cubicBezTo>
                    <a:pt x="25055" y="72"/>
                    <a:pt x="21266" y="36"/>
                    <a:pt x="17501" y="12"/>
                  </a:cubicBezTo>
                  <a:cubicBezTo>
                    <a:pt x="16371" y="5"/>
                    <a:pt x="15240" y="1"/>
                    <a:pt x="14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36"/>
            <p:cNvSpPr/>
            <p:nvPr/>
          </p:nvSpPr>
          <p:spPr>
            <a:xfrm>
              <a:off x="-138585" y="3705229"/>
              <a:ext cx="9454358" cy="94211"/>
            </a:xfrm>
            <a:custGeom>
              <a:avLst/>
              <a:gdLst/>
              <a:ahLst/>
              <a:cxnLst/>
              <a:rect l="l" t="t" r="r" b="b"/>
              <a:pathLst>
                <a:path w="29012" h="562" extrusionOk="0">
                  <a:moveTo>
                    <a:pt x="14107" y="0"/>
                  </a:moveTo>
                  <a:cubicBezTo>
                    <a:pt x="11499" y="0"/>
                    <a:pt x="8885" y="21"/>
                    <a:pt x="6276" y="71"/>
                  </a:cubicBezTo>
                  <a:cubicBezTo>
                    <a:pt x="4232" y="107"/>
                    <a:pt x="2116" y="35"/>
                    <a:pt x="72" y="298"/>
                  </a:cubicBezTo>
                  <a:cubicBezTo>
                    <a:pt x="0" y="310"/>
                    <a:pt x="24" y="430"/>
                    <a:pt x="84" y="430"/>
                  </a:cubicBezTo>
                  <a:cubicBezTo>
                    <a:pt x="682" y="476"/>
                    <a:pt x="1283" y="493"/>
                    <a:pt x="1886" y="493"/>
                  </a:cubicBezTo>
                  <a:cubicBezTo>
                    <a:pt x="3140" y="493"/>
                    <a:pt x="4399" y="422"/>
                    <a:pt x="5643" y="406"/>
                  </a:cubicBezTo>
                  <a:cubicBezTo>
                    <a:pt x="7531" y="394"/>
                    <a:pt x="9420" y="382"/>
                    <a:pt x="11309" y="370"/>
                  </a:cubicBezTo>
                  <a:cubicBezTo>
                    <a:pt x="11926" y="368"/>
                    <a:pt x="12544" y="367"/>
                    <a:pt x="13161" y="367"/>
                  </a:cubicBezTo>
                  <a:cubicBezTo>
                    <a:pt x="16249" y="367"/>
                    <a:pt x="19337" y="392"/>
                    <a:pt x="22425" y="442"/>
                  </a:cubicBezTo>
                  <a:cubicBezTo>
                    <a:pt x="24553" y="477"/>
                    <a:pt x="26681" y="537"/>
                    <a:pt x="28821" y="561"/>
                  </a:cubicBezTo>
                  <a:cubicBezTo>
                    <a:pt x="29012" y="561"/>
                    <a:pt x="29012" y="262"/>
                    <a:pt x="28821" y="262"/>
                  </a:cubicBezTo>
                  <a:cubicBezTo>
                    <a:pt x="25055" y="59"/>
                    <a:pt x="21266" y="35"/>
                    <a:pt x="17501" y="11"/>
                  </a:cubicBezTo>
                  <a:cubicBezTo>
                    <a:pt x="16371" y="4"/>
                    <a:pt x="15240" y="0"/>
                    <a:pt x="14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36"/>
            <p:cNvSpPr/>
            <p:nvPr/>
          </p:nvSpPr>
          <p:spPr>
            <a:xfrm>
              <a:off x="-138585" y="4262277"/>
              <a:ext cx="9454358" cy="92199"/>
            </a:xfrm>
            <a:custGeom>
              <a:avLst/>
              <a:gdLst/>
              <a:ahLst/>
              <a:cxnLst/>
              <a:rect l="l" t="t" r="r" b="b"/>
              <a:pathLst>
                <a:path w="29012" h="550" extrusionOk="0">
                  <a:moveTo>
                    <a:pt x="14107" y="0"/>
                  </a:moveTo>
                  <a:cubicBezTo>
                    <a:pt x="11499" y="0"/>
                    <a:pt x="8885" y="21"/>
                    <a:pt x="6276" y="71"/>
                  </a:cubicBezTo>
                  <a:cubicBezTo>
                    <a:pt x="4232" y="107"/>
                    <a:pt x="2116" y="35"/>
                    <a:pt x="72" y="298"/>
                  </a:cubicBezTo>
                  <a:cubicBezTo>
                    <a:pt x="0" y="310"/>
                    <a:pt x="24" y="418"/>
                    <a:pt x="84" y="430"/>
                  </a:cubicBezTo>
                  <a:cubicBezTo>
                    <a:pt x="680" y="472"/>
                    <a:pt x="1281" y="487"/>
                    <a:pt x="1882" y="487"/>
                  </a:cubicBezTo>
                  <a:cubicBezTo>
                    <a:pt x="3137" y="487"/>
                    <a:pt x="4398" y="422"/>
                    <a:pt x="5643" y="406"/>
                  </a:cubicBezTo>
                  <a:cubicBezTo>
                    <a:pt x="7531" y="382"/>
                    <a:pt x="9420" y="370"/>
                    <a:pt x="11309" y="370"/>
                  </a:cubicBezTo>
                  <a:cubicBezTo>
                    <a:pt x="11926" y="368"/>
                    <a:pt x="12544" y="367"/>
                    <a:pt x="13161" y="367"/>
                  </a:cubicBezTo>
                  <a:cubicBezTo>
                    <a:pt x="16249" y="367"/>
                    <a:pt x="19337" y="392"/>
                    <a:pt x="22425" y="442"/>
                  </a:cubicBezTo>
                  <a:cubicBezTo>
                    <a:pt x="24553" y="478"/>
                    <a:pt x="26681" y="537"/>
                    <a:pt x="28821" y="549"/>
                  </a:cubicBezTo>
                  <a:cubicBezTo>
                    <a:pt x="29012" y="549"/>
                    <a:pt x="29012" y="250"/>
                    <a:pt x="28821" y="250"/>
                  </a:cubicBezTo>
                  <a:cubicBezTo>
                    <a:pt x="25055" y="59"/>
                    <a:pt x="21266" y="23"/>
                    <a:pt x="17501" y="11"/>
                  </a:cubicBezTo>
                  <a:cubicBezTo>
                    <a:pt x="16371" y="4"/>
                    <a:pt x="15240" y="0"/>
                    <a:pt x="14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36"/>
            <p:cNvSpPr/>
            <p:nvPr/>
          </p:nvSpPr>
          <p:spPr>
            <a:xfrm>
              <a:off x="-138585" y="4817314"/>
              <a:ext cx="9454358" cy="94211"/>
            </a:xfrm>
            <a:custGeom>
              <a:avLst/>
              <a:gdLst/>
              <a:ahLst/>
              <a:cxnLst/>
              <a:rect l="l" t="t" r="r" b="b"/>
              <a:pathLst>
                <a:path w="29012" h="562" extrusionOk="0">
                  <a:moveTo>
                    <a:pt x="14107" y="0"/>
                  </a:moveTo>
                  <a:cubicBezTo>
                    <a:pt x="11499" y="0"/>
                    <a:pt x="8885" y="21"/>
                    <a:pt x="6276" y="71"/>
                  </a:cubicBezTo>
                  <a:cubicBezTo>
                    <a:pt x="4232" y="119"/>
                    <a:pt x="2116" y="35"/>
                    <a:pt x="72" y="310"/>
                  </a:cubicBezTo>
                  <a:cubicBezTo>
                    <a:pt x="0" y="310"/>
                    <a:pt x="24" y="430"/>
                    <a:pt x="84" y="430"/>
                  </a:cubicBezTo>
                  <a:cubicBezTo>
                    <a:pt x="690" y="477"/>
                    <a:pt x="1299" y="493"/>
                    <a:pt x="1909" y="493"/>
                  </a:cubicBezTo>
                  <a:cubicBezTo>
                    <a:pt x="3155" y="493"/>
                    <a:pt x="4407" y="426"/>
                    <a:pt x="5643" y="418"/>
                  </a:cubicBezTo>
                  <a:cubicBezTo>
                    <a:pt x="7531" y="394"/>
                    <a:pt x="9420" y="382"/>
                    <a:pt x="11309" y="370"/>
                  </a:cubicBezTo>
                  <a:cubicBezTo>
                    <a:pt x="11910" y="368"/>
                    <a:pt x="12511" y="367"/>
                    <a:pt x="13113" y="367"/>
                  </a:cubicBezTo>
                  <a:cubicBezTo>
                    <a:pt x="16217" y="367"/>
                    <a:pt x="19321" y="394"/>
                    <a:pt x="22425" y="454"/>
                  </a:cubicBezTo>
                  <a:cubicBezTo>
                    <a:pt x="24553" y="490"/>
                    <a:pt x="26681" y="549"/>
                    <a:pt x="28821" y="561"/>
                  </a:cubicBezTo>
                  <a:cubicBezTo>
                    <a:pt x="29012" y="561"/>
                    <a:pt x="29012" y="262"/>
                    <a:pt x="28821" y="262"/>
                  </a:cubicBezTo>
                  <a:cubicBezTo>
                    <a:pt x="25055" y="59"/>
                    <a:pt x="21266" y="35"/>
                    <a:pt x="17501" y="11"/>
                  </a:cubicBezTo>
                  <a:cubicBezTo>
                    <a:pt x="16371" y="4"/>
                    <a:pt x="15240" y="0"/>
                    <a:pt x="14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36"/>
            <p:cNvSpPr/>
            <p:nvPr/>
          </p:nvSpPr>
          <p:spPr>
            <a:xfrm>
              <a:off x="-323749" y="366550"/>
              <a:ext cx="9454358" cy="92199"/>
            </a:xfrm>
            <a:custGeom>
              <a:avLst/>
              <a:gdLst/>
              <a:ahLst/>
              <a:cxnLst/>
              <a:rect l="l" t="t" r="r" b="b"/>
              <a:pathLst>
                <a:path w="29012" h="550" extrusionOk="0">
                  <a:moveTo>
                    <a:pt x="14107" y="0"/>
                  </a:moveTo>
                  <a:cubicBezTo>
                    <a:pt x="11499" y="0"/>
                    <a:pt x="8885" y="21"/>
                    <a:pt x="6276" y="71"/>
                  </a:cubicBezTo>
                  <a:cubicBezTo>
                    <a:pt x="4232" y="107"/>
                    <a:pt x="2116" y="35"/>
                    <a:pt x="72" y="298"/>
                  </a:cubicBezTo>
                  <a:cubicBezTo>
                    <a:pt x="0" y="310"/>
                    <a:pt x="24" y="418"/>
                    <a:pt x="84" y="430"/>
                  </a:cubicBezTo>
                  <a:cubicBezTo>
                    <a:pt x="680" y="472"/>
                    <a:pt x="1281" y="487"/>
                    <a:pt x="1882" y="487"/>
                  </a:cubicBezTo>
                  <a:cubicBezTo>
                    <a:pt x="3137" y="487"/>
                    <a:pt x="4398" y="422"/>
                    <a:pt x="5643" y="406"/>
                  </a:cubicBezTo>
                  <a:cubicBezTo>
                    <a:pt x="7531" y="382"/>
                    <a:pt x="9420" y="370"/>
                    <a:pt x="11309" y="370"/>
                  </a:cubicBezTo>
                  <a:cubicBezTo>
                    <a:pt x="11926" y="368"/>
                    <a:pt x="12544" y="367"/>
                    <a:pt x="13161" y="367"/>
                  </a:cubicBezTo>
                  <a:cubicBezTo>
                    <a:pt x="16249" y="367"/>
                    <a:pt x="19337" y="392"/>
                    <a:pt x="22425" y="442"/>
                  </a:cubicBezTo>
                  <a:cubicBezTo>
                    <a:pt x="24553" y="478"/>
                    <a:pt x="26681" y="537"/>
                    <a:pt x="28821" y="549"/>
                  </a:cubicBezTo>
                  <a:cubicBezTo>
                    <a:pt x="29012" y="549"/>
                    <a:pt x="29012" y="250"/>
                    <a:pt x="28821" y="250"/>
                  </a:cubicBezTo>
                  <a:cubicBezTo>
                    <a:pt x="25055" y="59"/>
                    <a:pt x="21266" y="23"/>
                    <a:pt x="17501" y="11"/>
                  </a:cubicBezTo>
                  <a:cubicBezTo>
                    <a:pt x="16371" y="4"/>
                    <a:pt x="15240" y="0"/>
                    <a:pt x="14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36"/>
            <p:cNvSpPr/>
            <p:nvPr/>
          </p:nvSpPr>
          <p:spPr>
            <a:xfrm>
              <a:off x="-323749" y="921587"/>
              <a:ext cx="9454358" cy="94211"/>
            </a:xfrm>
            <a:custGeom>
              <a:avLst/>
              <a:gdLst/>
              <a:ahLst/>
              <a:cxnLst/>
              <a:rect l="l" t="t" r="r" b="b"/>
              <a:pathLst>
                <a:path w="29012" h="562" extrusionOk="0">
                  <a:moveTo>
                    <a:pt x="14107" y="0"/>
                  </a:moveTo>
                  <a:cubicBezTo>
                    <a:pt x="11499" y="0"/>
                    <a:pt x="8885" y="21"/>
                    <a:pt x="6276" y="71"/>
                  </a:cubicBezTo>
                  <a:cubicBezTo>
                    <a:pt x="4232" y="119"/>
                    <a:pt x="2116" y="35"/>
                    <a:pt x="72" y="310"/>
                  </a:cubicBezTo>
                  <a:cubicBezTo>
                    <a:pt x="0" y="310"/>
                    <a:pt x="24" y="430"/>
                    <a:pt x="84" y="430"/>
                  </a:cubicBezTo>
                  <a:cubicBezTo>
                    <a:pt x="690" y="477"/>
                    <a:pt x="1299" y="493"/>
                    <a:pt x="1909" y="493"/>
                  </a:cubicBezTo>
                  <a:cubicBezTo>
                    <a:pt x="3155" y="493"/>
                    <a:pt x="4407" y="426"/>
                    <a:pt x="5643" y="418"/>
                  </a:cubicBezTo>
                  <a:cubicBezTo>
                    <a:pt x="7531" y="394"/>
                    <a:pt x="9420" y="382"/>
                    <a:pt x="11309" y="370"/>
                  </a:cubicBezTo>
                  <a:cubicBezTo>
                    <a:pt x="11910" y="368"/>
                    <a:pt x="12511" y="367"/>
                    <a:pt x="13113" y="367"/>
                  </a:cubicBezTo>
                  <a:cubicBezTo>
                    <a:pt x="16217" y="367"/>
                    <a:pt x="19321" y="394"/>
                    <a:pt x="22425" y="454"/>
                  </a:cubicBezTo>
                  <a:cubicBezTo>
                    <a:pt x="24553" y="490"/>
                    <a:pt x="26681" y="549"/>
                    <a:pt x="28821" y="561"/>
                  </a:cubicBezTo>
                  <a:cubicBezTo>
                    <a:pt x="29012" y="561"/>
                    <a:pt x="29012" y="262"/>
                    <a:pt x="28821" y="262"/>
                  </a:cubicBezTo>
                  <a:cubicBezTo>
                    <a:pt x="25055" y="59"/>
                    <a:pt x="21266" y="35"/>
                    <a:pt x="17501" y="11"/>
                  </a:cubicBezTo>
                  <a:cubicBezTo>
                    <a:pt x="16371" y="4"/>
                    <a:pt x="15240" y="0"/>
                    <a:pt x="14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36"/>
            <p:cNvSpPr/>
            <p:nvPr/>
          </p:nvSpPr>
          <p:spPr>
            <a:xfrm>
              <a:off x="3272150" y="-134500"/>
              <a:ext cx="151542" cy="5286213"/>
            </a:xfrm>
            <a:custGeom>
              <a:avLst/>
              <a:gdLst/>
              <a:ahLst/>
              <a:cxnLst/>
              <a:rect l="l" t="t" r="r" b="b"/>
              <a:pathLst>
                <a:path w="904" h="29332" extrusionOk="0">
                  <a:moveTo>
                    <a:pt x="354" y="0"/>
                  </a:moveTo>
                  <a:cubicBezTo>
                    <a:pt x="293" y="0"/>
                    <a:pt x="233" y="42"/>
                    <a:pt x="227" y="126"/>
                  </a:cubicBezTo>
                  <a:cubicBezTo>
                    <a:pt x="36" y="3939"/>
                    <a:pt x="96" y="7776"/>
                    <a:pt x="72" y="11589"/>
                  </a:cubicBezTo>
                  <a:cubicBezTo>
                    <a:pt x="60" y="15379"/>
                    <a:pt x="0" y="19156"/>
                    <a:pt x="96" y="22945"/>
                  </a:cubicBezTo>
                  <a:cubicBezTo>
                    <a:pt x="156" y="25001"/>
                    <a:pt x="132" y="27165"/>
                    <a:pt x="526" y="29197"/>
                  </a:cubicBezTo>
                  <a:cubicBezTo>
                    <a:pt x="542" y="29290"/>
                    <a:pt x="615" y="29331"/>
                    <a:pt x="693" y="29331"/>
                  </a:cubicBezTo>
                  <a:cubicBezTo>
                    <a:pt x="795" y="29331"/>
                    <a:pt x="903" y="29259"/>
                    <a:pt x="897" y="29137"/>
                  </a:cubicBezTo>
                  <a:cubicBezTo>
                    <a:pt x="897" y="27284"/>
                    <a:pt x="658" y="25420"/>
                    <a:pt x="598" y="23567"/>
                  </a:cubicBezTo>
                  <a:cubicBezTo>
                    <a:pt x="538" y="21702"/>
                    <a:pt x="526" y="19837"/>
                    <a:pt x="526" y="17973"/>
                  </a:cubicBezTo>
                  <a:cubicBezTo>
                    <a:pt x="526" y="14195"/>
                    <a:pt x="562" y="10418"/>
                    <a:pt x="562" y="6653"/>
                  </a:cubicBezTo>
                  <a:cubicBezTo>
                    <a:pt x="562" y="4477"/>
                    <a:pt x="574" y="2301"/>
                    <a:pt x="490" y="126"/>
                  </a:cubicBezTo>
                  <a:cubicBezTo>
                    <a:pt x="478" y="42"/>
                    <a:pt x="416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36"/>
            <p:cNvSpPr/>
            <p:nvPr/>
          </p:nvSpPr>
          <p:spPr>
            <a:xfrm>
              <a:off x="3773050" y="-134500"/>
              <a:ext cx="100412" cy="5264846"/>
            </a:xfrm>
            <a:custGeom>
              <a:avLst/>
              <a:gdLst/>
              <a:ahLst/>
              <a:cxnLst/>
              <a:rect l="l" t="t" r="r" b="b"/>
              <a:pathLst>
                <a:path w="599" h="30246" extrusionOk="0">
                  <a:moveTo>
                    <a:pt x="264" y="1"/>
                  </a:moveTo>
                  <a:cubicBezTo>
                    <a:pt x="222" y="1"/>
                    <a:pt x="180" y="27"/>
                    <a:pt x="180" y="81"/>
                  </a:cubicBezTo>
                  <a:cubicBezTo>
                    <a:pt x="1" y="4026"/>
                    <a:pt x="96" y="7982"/>
                    <a:pt x="108" y="11927"/>
                  </a:cubicBezTo>
                  <a:cubicBezTo>
                    <a:pt x="108" y="15872"/>
                    <a:pt x="108" y="19828"/>
                    <a:pt x="120" y="23785"/>
                  </a:cubicBezTo>
                  <a:lnTo>
                    <a:pt x="132" y="27036"/>
                  </a:lnTo>
                  <a:cubicBezTo>
                    <a:pt x="132" y="28052"/>
                    <a:pt x="36" y="29140"/>
                    <a:pt x="276" y="30132"/>
                  </a:cubicBezTo>
                  <a:cubicBezTo>
                    <a:pt x="297" y="30209"/>
                    <a:pt x="364" y="30245"/>
                    <a:pt x="431" y="30245"/>
                  </a:cubicBezTo>
                  <a:cubicBezTo>
                    <a:pt x="511" y="30245"/>
                    <a:pt x="592" y="30194"/>
                    <a:pt x="598" y="30096"/>
                  </a:cubicBezTo>
                  <a:cubicBezTo>
                    <a:pt x="479" y="26235"/>
                    <a:pt x="515" y="22386"/>
                    <a:pt x="503" y="18537"/>
                  </a:cubicBezTo>
                  <a:cubicBezTo>
                    <a:pt x="479" y="14629"/>
                    <a:pt x="479" y="10708"/>
                    <a:pt x="455" y="6787"/>
                  </a:cubicBezTo>
                  <a:cubicBezTo>
                    <a:pt x="443" y="4552"/>
                    <a:pt x="455" y="2305"/>
                    <a:pt x="347" y="81"/>
                  </a:cubicBezTo>
                  <a:cubicBezTo>
                    <a:pt x="347" y="27"/>
                    <a:pt x="305" y="1"/>
                    <a:pt x="2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36"/>
            <p:cNvSpPr/>
            <p:nvPr/>
          </p:nvSpPr>
          <p:spPr>
            <a:xfrm>
              <a:off x="4283993" y="-134500"/>
              <a:ext cx="140476" cy="5364760"/>
            </a:xfrm>
            <a:custGeom>
              <a:avLst/>
              <a:gdLst/>
              <a:ahLst/>
              <a:cxnLst/>
              <a:rect l="l" t="t" r="r" b="b"/>
              <a:pathLst>
                <a:path w="838" h="30820" extrusionOk="0">
                  <a:moveTo>
                    <a:pt x="246" y="0"/>
                  </a:moveTo>
                  <a:cubicBezTo>
                    <a:pt x="195" y="0"/>
                    <a:pt x="144" y="33"/>
                    <a:pt x="144" y="99"/>
                  </a:cubicBezTo>
                  <a:cubicBezTo>
                    <a:pt x="1" y="2071"/>
                    <a:pt x="120" y="4091"/>
                    <a:pt x="132" y="6076"/>
                  </a:cubicBezTo>
                  <a:cubicBezTo>
                    <a:pt x="144" y="8048"/>
                    <a:pt x="156" y="10056"/>
                    <a:pt x="180" y="12052"/>
                  </a:cubicBezTo>
                  <a:cubicBezTo>
                    <a:pt x="216" y="15997"/>
                    <a:pt x="264" y="19942"/>
                    <a:pt x="300" y="23898"/>
                  </a:cubicBezTo>
                  <a:lnTo>
                    <a:pt x="335" y="27245"/>
                  </a:lnTo>
                  <a:cubicBezTo>
                    <a:pt x="347" y="28405"/>
                    <a:pt x="312" y="29564"/>
                    <a:pt x="407" y="30712"/>
                  </a:cubicBezTo>
                  <a:cubicBezTo>
                    <a:pt x="431" y="30784"/>
                    <a:pt x="494" y="30819"/>
                    <a:pt x="555" y="30819"/>
                  </a:cubicBezTo>
                  <a:cubicBezTo>
                    <a:pt x="616" y="30819"/>
                    <a:pt x="676" y="30784"/>
                    <a:pt x="694" y="30712"/>
                  </a:cubicBezTo>
                  <a:cubicBezTo>
                    <a:pt x="837" y="28740"/>
                    <a:pt x="694" y="26719"/>
                    <a:pt x="682" y="24735"/>
                  </a:cubicBezTo>
                  <a:cubicBezTo>
                    <a:pt x="658" y="22739"/>
                    <a:pt x="646" y="20755"/>
                    <a:pt x="622" y="18758"/>
                  </a:cubicBezTo>
                  <a:cubicBezTo>
                    <a:pt x="586" y="14814"/>
                    <a:pt x="551" y="10857"/>
                    <a:pt x="491" y="6912"/>
                  </a:cubicBezTo>
                  <a:cubicBezTo>
                    <a:pt x="467" y="4653"/>
                    <a:pt x="551" y="2346"/>
                    <a:pt x="347" y="99"/>
                  </a:cubicBezTo>
                  <a:cubicBezTo>
                    <a:pt x="347" y="33"/>
                    <a:pt x="297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36"/>
            <p:cNvSpPr/>
            <p:nvPr/>
          </p:nvSpPr>
          <p:spPr>
            <a:xfrm>
              <a:off x="4798959" y="-134500"/>
              <a:ext cx="180540" cy="5309233"/>
            </a:xfrm>
            <a:custGeom>
              <a:avLst/>
              <a:gdLst/>
              <a:ahLst/>
              <a:cxnLst/>
              <a:rect l="l" t="t" r="r" b="b"/>
              <a:pathLst>
                <a:path w="1077" h="30501" extrusionOk="0">
                  <a:moveTo>
                    <a:pt x="183" y="0"/>
                  </a:moveTo>
                  <a:cubicBezTo>
                    <a:pt x="142" y="0"/>
                    <a:pt x="96" y="31"/>
                    <a:pt x="96" y="85"/>
                  </a:cubicBezTo>
                  <a:cubicBezTo>
                    <a:pt x="1" y="2021"/>
                    <a:pt x="180" y="4018"/>
                    <a:pt x="240" y="5966"/>
                  </a:cubicBezTo>
                  <a:cubicBezTo>
                    <a:pt x="312" y="7915"/>
                    <a:pt x="359" y="9887"/>
                    <a:pt x="407" y="11847"/>
                  </a:cubicBezTo>
                  <a:cubicBezTo>
                    <a:pt x="503" y="15768"/>
                    <a:pt x="563" y="19689"/>
                    <a:pt x="587" y="23610"/>
                  </a:cubicBezTo>
                  <a:cubicBezTo>
                    <a:pt x="598" y="25857"/>
                    <a:pt x="598" y="28092"/>
                    <a:pt x="622" y="30339"/>
                  </a:cubicBezTo>
                  <a:cubicBezTo>
                    <a:pt x="622" y="30447"/>
                    <a:pt x="703" y="30501"/>
                    <a:pt x="784" y="30501"/>
                  </a:cubicBezTo>
                  <a:cubicBezTo>
                    <a:pt x="864" y="30501"/>
                    <a:pt x="945" y="30447"/>
                    <a:pt x="945" y="30339"/>
                  </a:cubicBezTo>
                  <a:cubicBezTo>
                    <a:pt x="1077" y="22426"/>
                    <a:pt x="897" y="14501"/>
                    <a:pt x="598" y="6588"/>
                  </a:cubicBezTo>
                  <a:cubicBezTo>
                    <a:pt x="515" y="4424"/>
                    <a:pt x="551" y="2201"/>
                    <a:pt x="252" y="61"/>
                  </a:cubicBezTo>
                  <a:cubicBezTo>
                    <a:pt x="247" y="19"/>
                    <a:pt x="216" y="0"/>
                    <a:pt x="1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36"/>
            <p:cNvSpPr/>
            <p:nvPr/>
          </p:nvSpPr>
          <p:spPr>
            <a:xfrm>
              <a:off x="5321975" y="-134500"/>
              <a:ext cx="158425" cy="5364733"/>
            </a:xfrm>
            <a:custGeom>
              <a:avLst/>
              <a:gdLst/>
              <a:ahLst/>
              <a:cxnLst/>
              <a:rect l="l" t="t" r="r" b="b"/>
              <a:pathLst>
                <a:path w="945" h="28158" extrusionOk="0">
                  <a:moveTo>
                    <a:pt x="144" y="1"/>
                  </a:moveTo>
                  <a:cubicBezTo>
                    <a:pt x="96" y="1"/>
                    <a:pt x="48" y="31"/>
                    <a:pt x="48" y="90"/>
                  </a:cubicBezTo>
                  <a:cubicBezTo>
                    <a:pt x="1" y="3724"/>
                    <a:pt x="132" y="7370"/>
                    <a:pt x="204" y="10992"/>
                  </a:cubicBezTo>
                  <a:cubicBezTo>
                    <a:pt x="288" y="14590"/>
                    <a:pt x="359" y="18188"/>
                    <a:pt x="443" y="21786"/>
                  </a:cubicBezTo>
                  <a:cubicBezTo>
                    <a:pt x="491" y="23854"/>
                    <a:pt x="539" y="25910"/>
                    <a:pt x="586" y="27978"/>
                  </a:cubicBezTo>
                  <a:cubicBezTo>
                    <a:pt x="586" y="28098"/>
                    <a:pt x="676" y="28157"/>
                    <a:pt x="766" y="28157"/>
                  </a:cubicBezTo>
                  <a:cubicBezTo>
                    <a:pt x="855" y="28157"/>
                    <a:pt x="945" y="28098"/>
                    <a:pt x="945" y="27978"/>
                  </a:cubicBezTo>
                  <a:cubicBezTo>
                    <a:pt x="790" y="20746"/>
                    <a:pt x="646" y="13514"/>
                    <a:pt x="443" y="6282"/>
                  </a:cubicBezTo>
                  <a:cubicBezTo>
                    <a:pt x="383" y="4214"/>
                    <a:pt x="359" y="2158"/>
                    <a:pt x="240" y="90"/>
                  </a:cubicBezTo>
                  <a:cubicBezTo>
                    <a:pt x="240" y="31"/>
                    <a:pt x="192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36"/>
            <p:cNvSpPr/>
            <p:nvPr/>
          </p:nvSpPr>
          <p:spPr>
            <a:xfrm>
              <a:off x="5780950" y="-134500"/>
              <a:ext cx="158425" cy="5309202"/>
            </a:xfrm>
            <a:custGeom>
              <a:avLst/>
              <a:gdLst/>
              <a:ahLst/>
              <a:cxnLst/>
              <a:rect l="l" t="t" r="r" b="b"/>
              <a:pathLst>
                <a:path w="945" h="28145" extrusionOk="0">
                  <a:moveTo>
                    <a:pt x="143" y="0"/>
                  </a:moveTo>
                  <a:cubicBezTo>
                    <a:pt x="99" y="0"/>
                    <a:pt x="54" y="27"/>
                    <a:pt x="48" y="81"/>
                  </a:cubicBezTo>
                  <a:cubicBezTo>
                    <a:pt x="0" y="3715"/>
                    <a:pt x="132" y="7349"/>
                    <a:pt x="215" y="10983"/>
                  </a:cubicBezTo>
                  <a:cubicBezTo>
                    <a:pt x="287" y="14581"/>
                    <a:pt x="371" y="18179"/>
                    <a:pt x="442" y="21777"/>
                  </a:cubicBezTo>
                  <a:cubicBezTo>
                    <a:pt x="490" y="23845"/>
                    <a:pt x="538" y="25901"/>
                    <a:pt x="586" y="27957"/>
                  </a:cubicBezTo>
                  <a:cubicBezTo>
                    <a:pt x="586" y="28082"/>
                    <a:pt x="675" y="28145"/>
                    <a:pt x="765" y="28145"/>
                  </a:cubicBezTo>
                  <a:cubicBezTo>
                    <a:pt x="855" y="28145"/>
                    <a:pt x="944" y="28082"/>
                    <a:pt x="944" y="27957"/>
                  </a:cubicBezTo>
                  <a:cubicBezTo>
                    <a:pt x="789" y="20725"/>
                    <a:pt x="646" y="13493"/>
                    <a:pt x="442" y="6261"/>
                  </a:cubicBezTo>
                  <a:cubicBezTo>
                    <a:pt x="395" y="4205"/>
                    <a:pt x="359" y="2137"/>
                    <a:pt x="239" y="81"/>
                  </a:cubicBezTo>
                  <a:cubicBezTo>
                    <a:pt x="233" y="27"/>
                    <a:pt x="188" y="0"/>
                    <a:pt x="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36"/>
            <p:cNvSpPr/>
            <p:nvPr/>
          </p:nvSpPr>
          <p:spPr>
            <a:xfrm>
              <a:off x="6291575" y="-115450"/>
              <a:ext cx="151542" cy="5286213"/>
            </a:xfrm>
            <a:custGeom>
              <a:avLst/>
              <a:gdLst/>
              <a:ahLst/>
              <a:cxnLst/>
              <a:rect l="l" t="t" r="r" b="b"/>
              <a:pathLst>
                <a:path w="904" h="29332" extrusionOk="0">
                  <a:moveTo>
                    <a:pt x="354" y="0"/>
                  </a:moveTo>
                  <a:cubicBezTo>
                    <a:pt x="293" y="0"/>
                    <a:pt x="233" y="42"/>
                    <a:pt x="227" y="126"/>
                  </a:cubicBezTo>
                  <a:cubicBezTo>
                    <a:pt x="36" y="3939"/>
                    <a:pt x="96" y="7776"/>
                    <a:pt x="72" y="11589"/>
                  </a:cubicBezTo>
                  <a:cubicBezTo>
                    <a:pt x="60" y="15379"/>
                    <a:pt x="0" y="19156"/>
                    <a:pt x="96" y="22945"/>
                  </a:cubicBezTo>
                  <a:cubicBezTo>
                    <a:pt x="156" y="25001"/>
                    <a:pt x="132" y="27165"/>
                    <a:pt x="526" y="29197"/>
                  </a:cubicBezTo>
                  <a:cubicBezTo>
                    <a:pt x="542" y="29290"/>
                    <a:pt x="615" y="29331"/>
                    <a:pt x="693" y="29331"/>
                  </a:cubicBezTo>
                  <a:cubicBezTo>
                    <a:pt x="795" y="29331"/>
                    <a:pt x="903" y="29259"/>
                    <a:pt x="897" y="29137"/>
                  </a:cubicBezTo>
                  <a:cubicBezTo>
                    <a:pt x="897" y="27284"/>
                    <a:pt x="658" y="25420"/>
                    <a:pt x="598" y="23567"/>
                  </a:cubicBezTo>
                  <a:cubicBezTo>
                    <a:pt x="538" y="21702"/>
                    <a:pt x="526" y="19837"/>
                    <a:pt x="526" y="17973"/>
                  </a:cubicBezTo>
                  <a:cubicBezTo>
                    <a:pt x="526" y="14195"/>
                    <a:pt x="562" y="10418"/>
                    <a:pt x="562" y="6653"/>
                  </a:cubicBezTo>
                  <a:cubicBezTo>
                    <a:pt x="562" y="4477"/>
                    <a:pt x="574" y="2301"/>
                    <a:pt x="490" y="126"/>
                  </a:cubicBezTo>
                  <a:cubicBezTo>
                    <a:pt x="478" y="42"/>
                    <a:pt x="416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36"/>
            <p:cNvSpPr/>
            <p:nvPr/>
          </p:nvSpPr>
          <p:spPr>
            <a:xfrm>
              <a:off x="6792475" y="-115450"/>
              <a:ext cx="100412" cy="5264846"/>
            </a:xfrm>
            <a:custGeom>
              <a:avLst/>
              <a:gdLst/>
              <a:ahLst/>
              <a:cxnLst/>
              <a:rect l="l" t="t" r="r" b="b"/>
              <a:pathLst>
                <a:path w="599" h="30246" extrusionOk="0">
                  <a:moveTo>
                    <a:pt x="264" y="1"/>
                  </a:moveTo>
                  <a:cubicBezTo>
                    <a:pt x="222" y="1"/>
                    <a:pt x="180" y="27"/>
                    <a:pt x="180" y="81"/>
                  </a:cubicBezTo>
                  <a:cubicBezTo>
                    <a:pt x="1" y="4026"/>
                    <a:pt x="96" y="7982"/>
                    <a:pt x="108" y="11927"/>
                  </a:cubicBezTo>
                  <a:cubicBezTo>
                    <a:pt x="108" y="15872"/>
                    <a:pt x="108" y="19828"/>
                    <a:pt x="120" y="23785"/>
                  </a:cubicBezTo>
                  <a:lnTo>
                    <a:pt x="132" y="27036"/>
                  </a:lnTo>
                  <a:cubicBezTo>
                    <a:pt x="132" y="28052"/>
                    <a:pt x="36" y="29140"/>
                    <a:pt x="276" y="30132"/>
                  </a:cubicBezTo>
                  <a:cubicBezTo>
                    <a:pt x="297" y="30209"/>
                    <a:pt x="364" y="30245"/>
                    <a:pt x="431" y="30245"/>
                  </a:cubicBezTo>
                  <a:cubicBezTo>
                    <a:pt x="511" y="30245"/>
                    <a:pt x="592" y="30194"/>
                    <a:pt x="598" y="30096"/>
                  </a:cubicBezTo>
                  <a:cubicBezTo>
                    <a:pt x="479" y="26235"/>
                    <a:pt x="515" y="22386"/>
                    <a:pt x="503" y="18537"/>
                  </a:cubicBezTo>
                  <a:cubicBezTo>
                    <a:pt x="479" y="14629"/>
                    <a:pt x="479" y="10708"/>
                    <a:pt x="455" y="6787"/>
                  </a:cubicBezTo>
                  <a:cubicBezTo>
                    <a:pt x="443" y="4552"/>
                    <a:pt x="455" y="2305"/>
                    <a:pt x="347" y="81"/>
                  </a:cubicBezTo>
                  <a:cubicBezTo>
                    <a:pt x="347" y="27"/>
                    <a:pt x="305" y="1"/>
                    <a:pt x="2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36"/>
            <p:cNvSpPr/>
            <p:nvPr/>
          </p:nvSpPr>
          <p:spPr>
            <a:xfrm>
              <a:off x="7303418" y="-115450"/>
              <a:ext cx="140476" cy="5364760"/>
            </a:xfrm>
            <a:custGeom>
              <a:avLst/>
              <a:gdLst/>
              <a:ahLst/>
              <a:cxnLst/>
              <a:rect l="l" t="t" r="r" b="b"/>
              <a:pathLst>
                <a:path w="838" h="30820" extrusionOk="0">
                  <a:moveTo>
                    <a:pt x="246" y="0"/>
                  </a:moveTo>
                  <a:cubicBezTo>
                    <a:pt x="195" y="0"/>
                    <a:pt x="144" y="33"/>
                    <a:pt x="144" y="99"/>
                  </a:cubicBezTo>
                  <a:cubicBezTo>
                    <a:pt x="1" y="2071"/>
                    <a:pt x="120" y="4091"/>
                    <a:pt x="132" y="6076"/>
                  </a:cubicBezTo>
                  <a:cubicBezTo>
                    <a:pt x="144" y="8048"/>
                    <a:pt x="156" y="10056"/>
                    <a:pt x="180" y="12052"/>
                  </a:cubicBezTo>
                  <a:cubicBezTo>
                    <a:pt x="216" y="15997"/>
                    <a:pt x="264" y="19942"/>
                    <a:pt x="300" y="23898"/>
                  </a:cubicBezTo>
                  <a:lnTo>
                    <a:pt x="335" y="27245"/>
                  </a:lnTo>
                  <a:cubicBezTo>
                    <a:pt x="347" y="28405"/>
                    <a:pt x="312" y="29564"/>
                    <a:pt x="407" y="30712"/>
                  </a:cubicBezTo>
                  <a:cubicBezTo>
                    <a:pt x="431" y="30784"/>
                    <a:pt x="494" y="30819"/>
                    <a:pt x="555" y="30819"/>
                  </a:cubicBezTo>
                  <a:cubicBezTo>
                    <a:pt x="616" y="30819"/>
                    <a:pt x="676" y="30784"/>
                    <a:pt x="694" y="30712"/>
                  </a:cubicBezTo>
                  <a:cubicBezTo>
                    <a:pt x="837" y="28740"/>
                    <a:pt x="694" y="26719"/>
                    <a:pt x="682" y="24735"/>
                  </a:cubicBezTo>
                  <a:cubicBezTo>
                    <a:pt x="658" y="22739"/>
                    <a:pt x="646" y="20755"/>
                    <a:pt x="622" y="18758"/>
                  </a:cubicBezTo>
                  <a:cubicBezTo>
                    <a:pt x="586" y="14814"/>
                    <a:pt x="551" y="10857"/>
                    <a:pt x="491" y="6912"/>
                  </a:cubicBezTo>
                  <a:cubicBezTo>
                    <a:pt x="467" y="4653"/>
                    <a:pt x="551" y="2346"/>
                    <a:pt x="347" y="99"/>
                  </a:cubicBezTo>
                  <a:cubicBezTo>
                    <a:pt x="347" y="33"/>
                    <a:pt x="297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36"/>
            <p:cNvSpPr/>
            <p:nvPr/>
          </p:nvSpPr>
          <p:spPr>
            <a:xfrm>
              <a:off x="7818384" y="-115450"/>
              <a:ext cx="180540" cy="5309233"/>
            </a:xfrm>
            <a:custGeom>
              <a:avLst/>
              <a:gdLst/>
              <a:ahLst/>
              <a:cxnLst/>
              <a:rect l="l" t="t" r="r" b="b"/>
              <a:pathLst>
                <a:path w="1077" h="30501" extrusionOk="0">
                  <a:moveTo>
                    <a:pt x="183" y="0"/>
                  </a:moveTo>
                  <a:cubicBezTo>
                    <a:pt x="142" y="0"/>
                    <a:pt x="96" y="31"/>
                    <a:pt x="96" y="85"/>
                  </a:cubicBezTo>
                  <a:cubicBezTo>
                    <a:pt x="1" y="2021"/>
                    <a:pt x="180" y="4018"/>
                    <a:pt x="240" y="5966"/>
                  </a:cubicBezTo>
                  <a:cubicBezTo>
                    <a:pt x="312" y="7915"/>
                    <a:pt x="359" y="9887"/>
                    <a:pt x="407" y="11847"/>
                  </a:cubicBezTo>
                  <a:cubicBezTo>
                    <a:pt x="503" y="15768"/>
                    <a:pt x="563" y="19689"/>
                    <a:pt x="587" y="23610"/>
                  </a:cubicBezTo>
                  <a:cubicBezTo>
                    <a:pt x="598" y="25857"/>
                    <a:pt x="598" y="28092"/>
                    <a:pt x="622" y="30339"/>
                  </a:cubicBezTo>
                  <a:cubicBezTo>
                    <a:pt x="622" y="30447"/>
                    <a:pt x="703" y="30501"/>
                    <a:pt x="784" y="30501"/>
                  </a:cubicBezTo>
                  <a:cubicBezTo>
                    <a:pt x="864" y="30501"/>
                    <a:pt x="945" y="30447"/>
                    <a:pt x="945" y="30339"/>
                  </a:cubicBezTo>
                  <a:cubicBezTo>
                    <a:pt x="1077" y="22426"/>
                    <a:pt x="897" y="14501"/>
                    <a:pt x="598" y="6588"/>
                  </a:cubicBezTo>
                  <a:cubicBezTo>
                    <a:pt x="515" y="4424"/>
                    <a:pt x="551" y="2201"/>
                    <a:pt x="252" y="61"/>
                  </a:cubicBezTo>
                  <a:cubicBezTo>
                    <a:pt x="247" y="19"/>
                    <a:pt x="216" y="0"/>
                    <a:pt x="1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36"/>
            <p:cNvSpPr/>
            <p:nvPr/>
          </p:nvSpPr>
          <p:spPr>
            <a:xfrm>
              <a:off x="8341400" y="-115450"/>
              <a:ext cx="158425" cy="5364733"/>
            </a:xfrm>
            <a:custGeom>
              <a:avLst/>
              <a:gdLst/>
              <a:ahLst/>
              <a:cxnLst/>
              <a:rect l="l" t="t" r="r" b="b"/>
              <a:pathLst>
                <a:path w="945" h="28158" extrusionOk="0">
                  <a:moveTo>
                    <a:pt x="144" y="1"/>
                  </a:moveTo>
                  <a:cubicBezTo>
                    <a:pt x="96" y="1"/>
                    <a:pt x="48" y="31"/>
                    <a:pt x="48" y="90"/>
                  </a:cubicBezTo>
                  <a:cubicBezTo>
                    <a:pt x="1" y="3724"/>
                    <a:pt x="132" y="7370"/>
                    <a:pt x="204" y="10992"/>
                  </a:cubicBezTo>
                  <a:cubicBezTo>
                    <a:pt x="288" y="14590"/>
                    <a:pt x="359" y="18188"/>
                    <a:pt x="443" y="21786"/>
                  </a:cubicBezTo>
                  <a:cubicBezTo>
                    <a:pt x="491" y="23854"/>
                    <a:pt x="539" y="25910"/>
                    <a:pt x="586" y="27978"/>
                  </a:cubicBezTo>
                  <a:cubicBezTo>
                    <a:pt x="586" y="28098"/>
                    <a:pt x="676" y="28157"/>
                    <a:pt x="766" y="28157"/>
                  </a:cubicBezTo>
                  <a:cubicBezTo>
                    <a:pt x="855" y="28157"/>
                    <a:pt x="945" y="28098"/>
                    <a:pt x="945" y="27978"/>
                  </a:cubicBezTo>
                  <a:cubicBezTo>
                    <a:pt x="790" y="20746"/>
                    <a:pt x="646" y="13514"/>
                    <a:pt x="443" y="6282"/>
                  </a:cubicBezTo>
                  <a:cubicBezTo>
                    <a:pt x="383" y="4214"/>
                    <a:pt x="359" y="2158"/>
                    <a:pt x="240" y="90"/>
                  </a:cubicBezTo>
                  <a:cubicBezTo>
                    <a:pt x="240" y="31"/>
                    <a:pt x="192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36"/>
            <p:cNvSpPr/>
            <p:nvPr/>
          </p:nvSpPr>
          <p:spPr>
            <a:xfrm>
              <a:off x="8800375" y="-115450"/>
              <a:ext cx="158425" cy="5309202"/>
            </a:xfrm>
            <a:custGeom>
              <a:avLst/>
              <a:gdLst/>
              <a:ahLst/>
              <a:cxnLst/>
              <a:rect l="l" t="t" r="r" b="b"/>
              <a:pathLst>
                <a:path w="945" h="28145" extrusionOk="0">
                  <a:moveTo>
                    <a:pt x="143" y="0"/>
                  </a:moveTo>
                  <a:cubicBezTo>
                    <a:pt x="99" y="0"/>
                    <a:pt x="54" y="27"/>
                    <a:pt x="48" y="81"/>
                  </a:cubicBezTo>
                  <a:cubicBezTo>
                    <a:pt x="0" y="3715"/>
                    <a:pt x="132" y="7349"/>
                    <a:pt x="215" y="10983"/>
                  </a:cubicBezTo>
                  <a:cubicBezTo>
                    <a:pt x="287" y="14581"/>
                    <a:pt x="371" y="18179"/>
                    <a:pt x="442" y="21777"/>
                  </a:cubicBezTo>
                  <a:cubicBezTo>
                    <a:pt x="490" y="23845"/>
                    <a:pt x="538" y="25901"/>
                    <a:pt x="586" y="27957"/>
                  </a:cubicBezTo>
                  <a:cubicBezTo>
                    <a:pt x="586" y="28082"/>
                    <a:pt x="675" y="28145"/>
                    <a:pt x="765" y="28145"/>
                  </a:cubicBezTo>
                  <a:cubicBezTo>
                    <a:pt x="855" y="28145"/>
                    <a:pt x="944" y="28082"/>
                    <a:pt x="944" y="27957"/>
                  </a:cubicBezTo>
                  <a:cubicBezTo>
                    <a:pt x="789" y="20725"/>
                    <a:pt x="646" y="13493"/>
                    <a:pt x="442" y="6261"/>
                  </a:cubicBezTo>
                  <a:cubicBezTo>
                    <a:pt x="395" y="4205"/>
                    <a:pt x="359" y="2137"/>
                    <a:pt x="239" y="81"/>
                  </a:cubicBezTo>
                  <a:cubicBezTo>
                    <a:pt x="233" y="27"/>
                    <a:pt x="188" y="0"/>
                    <a:pt x="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35" name="Google Shape;3735;p36"/>
          <p:cNvSpPr/>
          <p:nvPr/>
        </p:nvSpPr>
        <p:spPr>
          <a:xfrm>
            <a:off x="685800" y="457200"/>
            <a:ext cx="7772400" cy="422760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36" name="Google Shape;3736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37" name="Google Shape;3737;p36"/>
          <p:cNvSpPr txBox="1">
            <a:spLocks noGrp="1"/>
          </p:cNvSpPr>
          <p:nvPr>
            <p:ph type="subTitle" idx="1"/>
          </p:nvPr>
        </p:nvSpPr>
        <p:spPr>
          <a:xfrm>
            <a:off x="4736163" y="2589000"/>
            <a:ext cx="3115500" cy="117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738" name="Google Shape;3738;p36"/>
          <p:cNvSpPr txBox="1">
            <a:spLocks noGrp="1"/>
          </p:cNvSpPr>
          <p:nvPr>
            <p:ph type="title"/>
          </p:nvPr>
        </p:nvSpPr>
        <p:spPr>
          <a:xfrm>
            <a:off x="4736175" y="1906600"/>
            <a:ext cx="3034500" cy="7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9_1_1">
    <p:bg>
      <p:bgPr>
        <a:solidFill>
          <a:schemeClr val="accent3"/>
        </a:solidFill>
        <a:effectLst/>
      </p:bgPr>
    </p:bg>
    <p:spTree>
      <p:nvGrpSpPr>
        <p:cNvPr id="1" name="Shape 3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40" name="Google Shape;3740;p37"/>
          <p:cNvGrpSpPr/>
          <p:nvPr/>
        </p:nvGrpSpPr>
        <p:grpSpPr>
          <a:xfrm>
            <a:off x="-143051" y="-12371"/>
            <a:ext cx="9300161" cy="5620495"/>
            <a:chOff x="-143051" y="-12371"/>
            <a:chExt cx="9300161" cy="5620495"/>
          </a:xfrm>
        </p:grpSpPr>
        <p:sp>
          <p:nvSpPr>
            <p:cNvPr id="3741" name="Google Shape;3741;p37"/>
            <p:cNvSpPr/>
            <p:nvPr/>
          </p:nvSpPr>
          <p:spPr>
            <a:xfrm>
              <a:off x="274593" y="2405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37"/>
            <p:cNvSpPr/>
            <p:nvPr/>
          </p:nvSpPr>
          <p:spPr>
            <a:xfrm>
              <a:off x="245333" y="73243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3" name="Google Shape;3743;p37"/>
            <p:cNvSpPr/>
            <p:nvPr/>
          </p:nvSpPr>
          <p:spPr>
            <a:xfrm>
              <a:off x="609755" y="4465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4" name="Google Shape;3744;p37"/>
            <p:cNvSpPr/>
            <p:nvPr/>
          </p:nvSpPr>
          <p:spPr>
            <a:xfrm>
              <a:off x="946350" y="972455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37"/>
            <p:cNvSpPr/>
            <p:nvPr/>
          </p:nvSpPr>
          <p:spPr>
            <a:xfrm>
              <a:off x="1196801" y="515543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37"/>
            <p:cNvSpPr/>
            <p:nvPr/>
          </p:nvSpPr>
          <p:spPr>
            <a:xfrm>
              <a:off x="1247906" y="121058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37"/>
            <p:cNvSpPr/>
            <p:nvPr/>
          </p:nvSpPr>
          <p:spPr>
            <a:xfrm>
              <a:off x="1759907" y="286985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37"/>
            <p:cNvSpPr/>
            <p:nvPr/>
          </p:nvSpPr>
          <p:spPr>
            <a:xfrm>
              <a:off x="1661691" y="7602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37"/>
            <p:cNvSpPr/>
            <p:nvPr/>
          </p:nvSpPr>
          <p:spPr>
            <a:xfrm>
              <a:off x="2037777" y="1172980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37"/>
            <p:cNvSpPr/>
            <p:nvPr/>
          </p:nvSpPr>
          <p:spPr>
            <a:xfrm>
              <a:off x="2177530" y="79934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37"/>
            <p:cNvSpPr/>
            <p:nvPr/>
          </p:nvSpPr>
          <p:spPr>
            <a:xfrm>
              <a:off x="2445988" y="285143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37"/>
            <p:cNvSpPr/>
            <p:nvPr/>
          </p:nvSpPr>
          <p:spPr>
            <a:xfrm>
              <a:off x="2895736" y="3880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37"/>
            <p:cNvSpPr/>
            <p:nvPr/>
          </p:nvSpPr>
          <p:spPr>
            <a:xfrm>
              <a:off x="2913742" y="7895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37"/>
            <p:cNvSpPr/>
            <p:nvPr/>
          </p:nvSpPr>
          <p:spPr>
            <a:xfrm>
              <a:off x="3214119" y="102360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37"/>
            <p:cNvSpPr/>
            <p:nvPr/>
          </p:nvSpPr>
          <p:spPr>
            <a:xfrm>
              <a:off x="3706223" y="909637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37"/>
            <p:cNvSpPr/>
            <p:nvPr/>
          </p:nvSpPr>
          <p:spPr>
            <a:xfrm>
              <a:off x="3408710" y="54173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37"/>
            <p:cNvSpPr/>
            <p:nvPr/>
          </p:nvSpPr>
          <p:spPr>
            <a:xfrm>
              <a:off x="3371061" y="162782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37"/>
            <p:cNvSpPr/>
            <p:nvPr/>
          </p:nvSpPr>
          <p:spPr>
            <a:xfrm>
              <a:off x="3797687" y="-12371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37"/>
            <p:cNvSpPr/>
            <p:nvPr/>
          </p:nvSpPr>
          <p:spPr>
            <a:xfrm>
              <a:off x="2128627" y="-9711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37"/>
            <p:cNvSpPr/>
            <p:nvPr/>
          </p:nvSpPr>
          <p:spPr>
            <a:xfrm>
              <a:off x="3882398" y="53805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37"/>
            <p:cNvSpPr/>
            <p:nvPr/>
          </p:nvSpPr>
          <p:spPr>
            <a:xfrm>
              <a:off x="-124001" y="5094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37"/>
            <p:cNvSpPr/>
            <p:nvPr/>
          </p:nvSpPr>
          <p:spPr>
            <a:xfrm>
              <a:off x="4703718" y="2405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37"/>
            <p:cNvSpPr/>
            <p:nvPr/>
          </p:nvSpPr>
          <p:spPr>
            <a:xfrm>
              <a:off x="4674458" y="73243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37"/>
            <p:cNvSpPr/>
            <p:nvPr/>
          </p:nvSpPr>
          <p:spPr>
            <a:xfrm>
              <a:off x="5038880" y="4465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37"/>
            <p:cNvSpPr/>
            <p:nvPr/>
          </p:nvSpPr>
          <p:spPr>
            <a:xfrm>
              <a:off x="5375475" y="972455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37"/>
            <p:cNvSpPr/>
            <p:nvPr/>
          </p:nvSpPr>
          <p:spPr>
            <a:xfrm>
              <a:off x="5625926" y="515543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37"/>
            <p:cNvSpPr/>
            <p:nvPr/>
          </p:nvSpPr>
          <p:spPr>
            <a:xfrm>
              <a:off x="5438906" y="15398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37"/>
            <p:cNvSpPr/>
            <p:nvPr/>
          </p:nvSpPr>
          <p:spPr>
            <a:xfrm>
              <a:off x="6189032" y="286985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37"/>
            <p:cNvSpPr/>
            <p:nvPr/>
          </p:nvSpPr>
          <p:spPr>
            <a:xfrm>
              <a:off x="6090816" y="7602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37"/>
            <p:cNvSpPr/>
            <p:nvPr/>
          </p:nvSpPr>
          <p:spPr>
            <a:xfrm>
              <a:off x="6606655" y="79934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37"/>
            <p:cNvSpPr/>
            <p:nvPr/>
          </p:nvSpPr>
          <p:spPr>
            <a:xfrm>
              <a:off x="6875113" y="285143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37"/>
            <p:cNvSpPr/>
            <p:nvPr/>
          </p:nvSpPr>
          <p:spPr>
            <a:xfrm>
              <a:off x="7324861" y="3880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37"/>
            <p:cNvSpPr/>
            <p:nvPr/>
          </p:nvSpPr>
          <p:spPr>
            <a:xfrm>
              <a:off x="7342867" y="7895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37"/>
            <p:cNvSpPr/>
            <p:nvPr/>
          </p:nvSpPr>
          <p:spPr>
            <a:xfrm>
              <a:off x="7643244" y="102360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37"/>
            <p:cNvSpPr/>
            <p:nvPr/>
          </p:nvSpPr>
          <p:spPr>
            <a:xfrm>
              <a:off x="8135348" y="909637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37"/>
            <p:cNvSpPr/>
            <p:nvPr/>
          </p:nvSpPr>
          <p:spPr>
            <a:xfrm>
              <a:off x="7837835" y="54173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37"/>
            <p:cNvSpPr/>
            <p:nvPr/>
          </p:nvSpPr>
          <p:spPr>
            <a:xfrm>
              <a:off x="7800186" y="162782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37"/>
            <p:cNvSpPr/>
            <p:nvPr/>
          </p:nvSpPr>
          <p:spPr>
            <a:xfrm>
              <a:off x="8226812" y="-12371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37"/>
            <p:cNvSpPr/>
            <p:nvPr/>
          </p:nvSpPr>
          <p:spPr>
            <a:xfrm>
              <a:off x="6557752" y="-9711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37"/>
            <p:cNvSpPr/>
            <p:nvPr/>
          </p:nvSpPr>
          <p:spPr>
            <a:xfrm rot="-1206472">
              <a:off x="8244636" y="629176"/>
              <a:ext cx="315724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37"/>
            <p:cNvSpPr/>
            <p:nvPr/>
          </p:nvSpPr>
          <p:spPr>
            <a:xfrm rot="-1796623">
              <a:off x="4305124" y="509405"/>
              <a:ext cx="344986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37"/>
            <p:cNvSpPr/>
            <p:nvPr/>
          </p:nvSpPr>
          <p:spPr>
            <a:xfrm>
              <a:off x="465093" y="11765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37"/>
            <p:cNvSpPr/>
            <p:nvPr/>
          </p:nvSpPr>
          <p:spPr>
            <a:xfrm>
              <a:off x="435833" y="18849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37"/>
            <p:cNvSpPr/>
            <p:nvPr/>
          </p:nvSpPr>
          <p:spPr>
            <a:xfrm>
              <a:off x="800255" y="1599112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37"/>
            <p:cNvSpPr/>
            <p:nvPr/>
          </p:nvSpPr>
          <p:spPr>
            <a:xfrm>
              <a:off x="1136850" y="2124980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37"/>
            <p:cNvSpPr/>
            <p:nvPr/>
          </p:nvSpPr>
          <p:spPr>
            <a:xfrm>
              <a:off x="1387301" y="166806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37"/>
            <p:cNvSpPr/>
            <p:nvPr/>
          </p:nvSpPr>
          <p:spPr>
            <a:xfrm>
              <a:off x="1200281" y="1306508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37"/>
            <p:cNvSpPr/>
            <p:nvPr/>
          </p:nvSpPr>
          <p:spPr>
            <a:xfrm>
              <a:off x="2152820" y="1564560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37"/>
            <p:cNvSpPr/>
            <p:nvPr/>
          </p:nvSpPr>
          <p:spPr>
            <a:xfrm>
              <a:off x="1852191" y="191279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37"/>
            <p:cNvSpPr/>
            <p:nvPr/>
          </p:nvSpPr>
          <p:spPr>
            <a:xfrm>
              <a:off x="2368030" y="195187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37"/>
            <p:cNvSpPr/>
            <p:nvPr/>
          </p:nvSpPr>
          <p:spPr>
            <a:xfrm>
              <a:off x="2636488" y="1437668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37"/>
            <p:cNvSpPr/>
            <p:nvPr/>
          </p:nvSpPr>
          <p:spPr>
            <a:xfrm>
              <a:off x="3086236" y="1540591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37"/>
            <p:cNvSpPr/>
            <p:nvPr/>
          </p:nvSpPr>
          <p:spPr>
            <a:xfrm>
              <a:off x="3104242" y="1942051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37"/>
            <p:cNvSpPr/>
            <p:nvPr/>
          </p:nvSpPr>
          <p:spPr>
            <a:xfrm>
              <a:off x="3404619" y="21761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37"/>
            <p:cNvSpPr/>
            <p:nvPr/>
          </p:nvSpPr>
          <p:spPr>
            <a:xfrm>
              <a:off x="3896723" y="2062162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37"/>
            <p:cNvSpPr/>
            <p:nvPr/>
          </p:nvSpPr>
          <p:spPr>
            <a:xfrm>
              <a:off x="3599210" y="1694259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37"/>
            <p:cNvSpPr/>
            <p:nvPr/>
          </p:nvSpPr>
          <p:spPr>
            <a:xfrm>
              <a:off x="3561561" y="1315307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37"/>
            <p:cNvSpPr/>
            <p:nvPr/>
          </p:nvSpPr>
          <p:spPr>
            <a:xfrm>
              <a:off x="3988187" y="1140154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37"/>
            <p:cNvSpPr/>
            <p:nvPr/>
          </p:nvSpPr>
          <p:spPr>
            <a:xfrm>
              <a:off x="2319127" y="1142814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37"/>
            <p:cNvSpPr/>
            <p:nvPr/>
          </p:nvSpPr>
          <p:spPr>
            <a:xfrm>
              <a:off x="4072898" y="1690576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37"/>
            <p:cNvSpPr/>
            <p:nvPr/>
          </p:nvSpPr>
          <p:spPr>
            <a:xfrm>
              <a:off x="66499" y="16619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37"/>
            <p:cNvSpPr/>
            <p:nvPr/>
          </p:nvSpPr>
          <p:spPr>
            <a:xfrm>
              <a:off x="4531833" y="106602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37"/>
            <p:cNvSpPr/>
            <p:nvPr/>
          </p:nvSpPr>
          <p:spPr>
            <a:xfrm>
              <a:off x="5232850" y="130604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37"/>
            <p:cNvSpPr/>
            <p:nvPr/>
          </p:nvSpPr>
          <p:spPr>
            <a:xfrm>
              <a:off x="5948191" y="1093853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37"/>
            <p:cNvSpPr/>
            <p:nvPr/>
          </p:nvSpPr>
          <p:spPr>
            <a:xfrm>
              <a:off x="6324277" y="1506567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37"/>
            <p:cNvSpPr/>
            <p:nvPr/>
          </p:nvSpPr>
          <p:spPr>
            <a:xfrm>
              <a:off x="6464030" y="1132935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37"/>
            <p:cNvSpPr/>
            <p:nvPr/>
          </p:nvSpPr>
          <p:spPr>
            <a:xfrm>
              <a:off x="7200242" y="1123114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37"/>
            <p:cNvSpPr/>
            <p:nvPr/>
          </p:nvSpPr>
          <p:spPr>
            <a:xfrm>
              <a:off x="7500619" y="1357196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37"/>
            <p:cNvSpPr/>
            <p:nvPr/>
          </p:nvSpPr>
          <p:spPr>
            <a:xfrm>
              <a:off x="7992723" y="1243224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37"/>
            <p:cNvSpPr/>
            <p:nvPr/>
          </p:nvSpPr>
          <p:spPr>
            <a:xfrm>
              <a:off x="4751593" y="1510164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37"/>
            <p:cNvSpPr/>
            <p:nvPr/>
          </p:nvSpPr>
          <p:spPr>
            <a:xfrm>
              <a:off x="4722333" y="2218550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37"/>
            <p:cNvSpPr/>
            <p:nvPr/>
          </p:nvSpPr>
          <p:spPr>
            <a:xfrm>
              <a:off x="5086755" y="1932699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37"/>
            <p:cNvSpPr/>
            <p:nvPr/>
          </p:nvSpPr>
          <p:spPr>
            <a:xfrm>
              <a:off x="5423350" y="2458567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37"/>
            <p:cNvSpPr/>
            <p:nvPr/>
          </p:nvSpPr>
          <p:spPr>
            <a:xfrm>
              <a:off x="5673801" y="2001655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37"/>
            <p:cNvSpPr/>
            <p:nvPr/>
          </p:nvSpPr>
          <p:spPr>
            <a:xfrm>
              <a:off x="5486781" y="1640096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37"/>
            <p:cNvSpPr/>
            <p:nvPr/>
          </p:nvSpPr>
          <p:spPr>
            <a:xfrm>
              <a:off x="6236907" y="1773097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37"/>
            <p:cNvSpPr/>
            <p:nvPr/>
          </p:nvSpPr>
          <p:spPr>
            <a:xfrm>
              <a:off x="6082928" y="21464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37"/>
            <p:cNvSpPr/>
            <p:nvPr/>
          </p:nvSpPr>
          <p:spPr>
            <a:xfrm>
              <a:off x="6489805" y="2433385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37"/>
            <p:cNvSpPr/>
            <p:nvPr/>
          </p:nvSpPr>
          <p:spPr>
            <a:xfrm>
              <a:off x="6922988" y="1771256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37"/>
            <p:cNvSpPr/>
            <p:nvPr/>
          </p:nvSpPr>
          <p:spPr>
            <a:xfrm>
              <a:off x="7372736" y="1874179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37"/>
            <p:cNvSpPr/>
            <p:nvPr/>
          </p:nvSpPr>
          <p:spPr>
            <a:xfrm>
              <a:off x="6581117" y="1970839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37"/>
            <p:cNvSpPr/>
            <p:nvPr/>
          </p:nvSpPr>
          <p:spPr>
            <a:xfrm>
              <a:off x="8689294" y="438255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37"/>
            <p:cNvSpPr/>
            <p:nvPr/>
          </p:nvSpPr>
          <p:spPr>
            <a:xfrm>
              <a:off x="8183223" y="2395749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37"/>
            <p:cNvSpPr/>
            <p:nvPr/>
          </p:nvSpPr>
          <p:spPr>
            <a:xfrm>
              <a:off x="7885710" y="2027847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37"/>
            <p:cNvSpPr/>
            <p:nvPr/>
          </p:nvSpPr>
          <p:spPr>
            <a:xfrm>
              <a:off x="7848061" y="1648894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37"/>
            <p:cNvSpPr/>
            <p:nvPr/>
          </p:nvSpPr>
          <p:spPr>
            <a:xfrm>
              <a:off x="8274687" y="1473742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37"/>
            <p:cNvSpPr/>
            <p:nvPr/>
          </p:nvSpPr>
          <p:spPr>
            <a:xfrm>
              <a:off x="6770239" y="1367202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37"/>
            <p:cNvSpPr/>
            <p:nvPr/>
          </p:nvSpPr>
          <p:spPr>
            <a:xfrm>
              <a:off x="8359398" y="2024163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37"/>
            <p:cNvSpPr/>
            <p:nvPr/>
          </p:nvSpPr>
          <p:spPr>
            <a:xfrm>
              <a:off x="4352999" y="1995517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37"/>
            <p:cNvSpPr/>
            <p:nvPr/>
          </p:nvSpPr>
          <p:spPr>
            <a:xfrm>
              <a:off x="8808993" y="335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37"/>
            <p:cNvSpPr/>
            <p:nvPr/>
          </p:nvSpPr>
          <p:spPr>
            <a:xfrm>
              <a:off x="8779733" y="7419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37"/>
            <p:cNvSpPr/>
            <p:nvPr/>
          </p:nvSpPr>
          <p:spPr>
            <a:xfrm>
              <a:off x="8488730" y="979749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37"/>
            <p:cNvSpPr/>
            <p:nvPr/>
          </p:nvSpPr>
          <p:spPr>
            <a:xfrm>
              <a:off x="8344774" y="28697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37"/>
            <p:cNvSpPr/>
            <p:nvPr/>
          </p:nvSpPr>
          <p:spPr>
            <a:xfrm>
              <a:off x="8999493" y="118610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37"/>
            <p:cNvSpPr/>
            <p:nvPr/>
          </p:nvSpPr>
          <p:spPr>
            <a:xfrm>
              <a:off x="8855358" y="18849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37"/>
            <p:cNvSpPr/>
            <p:nvPr/>
          </p:nvSpPr>
          <p:spPr>
            <a:xfrm rot="-2086714">
              <a:off x="8483424" y="15941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37"/>
            <p:cNvSpPr/>
            <p:nvPr/>
          </p:nvSpPr>
          <p:spPr>
            <a:xfrm>
              <a:off x="255543" y="22814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37"/>
            <p:cNvSpPr/>
            <p:nvPr/>
          </p:nvSpPr>
          <p:spPr>
            <a:xfrm>
              <a:off x="226283" y="29898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37"/>
            <p:cNvSpPr/>
            <p:nvPr/>
          </p:nvSpPr>
          <p:spPr>
            <a:xfrm>
              <a:off x="590705" y="2704012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37"/>
            <p:cNvSpPr/>
            <p:nvPr/>
          </p:nvSpPr>
          <p:spPr>
            <a:xfrm>
              <a:off x="927300" y="3229880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37"/>
            <p:cNvSpPr/>
            <p:nvPr/>
          </p:nvSpPr>
          <p:spPr>
            <a:xfrm>
              <a:off x="1177751" y="277296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37"/>
            <p:cNvSpPr/>
            <p:nvPr/>
          </p:nvSpPr>
          <p:spPr>
            <a:xfrm>
              <a:off x="990731" y="2411408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37"/>
            <p:cNvSpPr/>
            <p:nvPr/>
          </p:nvSpPr>
          <p:spPr>
            <a:xfrm>
              <a:off x="1740857" y="2544410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37"/>
            <p:cNvSpPr/>
            <p:nvPr/>
          </p:nvSpPr>
          <p:spPr>
            <a:xfrm>
              <a:off x="1642641" y="301769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37"/>
            <p:cNvSpPr/>
            <p:nvPr/>
          </p:nvSpPr>
          <p:spPr>
            <a:xfrm>
              <a:off x="2018727" y="3430405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37"/>
            <p:cNvSpPr/>
            <p:nvPr/>
          </p:nvSpPr>
          <p:spPr>
            <a:xfrm>
              <a:off x="2158480" y="305677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37"/>
            <p:cNvSpPr/>
            <p:nvPr/>
          </p:nvSpPr>
          <p:spPr>
            <a:xfrm>
              <a:off x="2426938" y="2542568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37"/>
            <p:cNvSpPr/>
            <p:nvPr/>
          </p:nvSpPr>
          <p:spPr>
            <a:xfrm>
              <a:off x="2876686" y="2645491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37"/>
            <p:cNvSpPr/>
            <p:nvPr/>
          </p:nvSpPr>
          <p:spPr>
            <a:xfrm>
              <a:off x="2894692" y="3046951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37"/>
            <p:cNvSpPr/>
            <p:nvPr/>
          </p:nvSpPr>
          <p:spPr>
            <a:xfrm>
              <a:off x="3195069" y="32810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37"/>
            <p:cNvSpPr/>
            <p:nvPr/>
          </p:nvSpPr>
          <p:spPr>
            <a:xfrm>
              <a:off x="3687173" y="3167062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37"/>
            <p:cNvSpPr/>
            <p:nvPr/>
          </p:nvSpPr>
          <p:spPr>
            <a:xfrm>
              <a:off x="3389660" y="2799159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37"/>
            <p:cNvSpPr/>
            <p:nvPr/>
          </p:nvSpPr>
          <p:spPr>
            <a:xfrm>
              <a:off x="3352011" y="2420207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37"/>
            <p:cNvSpPr/>
            <p:nvPr/>
          </p:nvSpPr>
          <p:spPr>
            <a:xfrm>
              <a:off x="3778637" y="2245054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37"/>
            <p:cNvSpPr/>
            <p:nvPr/>
          </p:nvSpPr>
          <p:spPr>
            <a:xfrm>
              <a:off x="2109577" y="2247714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37"/>
            <p:cNvSpPr/>
            <p:nvPr/>
          </p:nvSpPr>
          <p:spPr>
            <a:xfrm>
              <a:off x="3863348" y="2795476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37"/>
            <p:cNvSpPr/>
            <p:nvPr/>
          </p:nvSpPr>
          <p:spPr>
            <a:xfrm>
              <a:off x="-143051" y="27668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37"/>
            <p:cNvSpPr/>
            <p:nvPr/>
          </p:nvSpPr>
          <p:spPr>
            <a:xfrm>
              <a:off x="169705" y="4433614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37"/>
            <p:cNvSpPr/>
            <p:nvPr/>
          </p:nvSpPr>
          <p:spPr>
            <a:xfrm>
              <a:off x="4655408" y="29898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37"/>
            <p:cNvSpPr/>
            <p:nvPr/>
          </p:nvSpPr>
          <p:spPr>
            <a:xfrm>
              <a:off x="5019830" y="2704012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37"/>
            <p:cNvSpPr/>
            <p:nvPr/>
          </p:nvSpPr>
          <p:spPr>
            <a:xfrm>
              <a:off x="5356425" y="3229880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37"/>
            <p:cNvSpPr/>
            <p:nvPr/>
          </p:nvSpPr>
          <p:spPr>
            <a:xfrm>
              <a:off x="5606876" y="277296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37"/>
            <p:cNvSpPr/>
            <p:nvPr/>
          </p:nvSpPr>
          <p:spPr>
            <a:xfrm>
              <a:off x="5216181" y="227778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37"/>
            <p:cNvSpPr/>
            <p:nvPr/>
          </p:nvSpPr>
          <p:spPr>
            <a:xfrm>
              <a:off x="6169982" y="2544410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37"/>
            <p:cNvSpPr/>
            <p:nvPr/>
          </p:nvSpPr>
          <p:spPr>
            <a:xfrm>
              <a:off x="6071766" y="301769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37"/>
            <p:cNvSpPr/>
            <p:nvPr/>
          </p:nvSpPr>
          <p:spPr>
            <a:xfrm>
              <a:off x="6587605" y="305677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37"/>
            <p:cNvSpPr/>
            <p:nvPr/>
          </p:nvSpPr>
          <p:spPr>
            <a:xfrm>
              <a:off x="6856063" y="2542568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37"/>
            <p:cNvSpPr/>
            <p:nvPr/>
          </p:nvSpPr>
          <p:spPr>
            <a:xfrm>
              <a:off x="7305811" y="2645491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37"/>
            <p:cNvSpPr/>
            <p:nvPr/>
          </p:nvSpPr>
          <p:spPr>
            <a:xfrm>
              <a:off x="7323817" y="3046951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37"/>
            <p:cNvSpPr/>
            <p:nvPr/>
          </p:nvSpPr>
          <p:spPr>
            <a:xfrm>
              <a:off x="7624194" y="32810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37"/>
            <p:cNvSpPr/>
            <p:nvPr/>
          </p:nvSpPr>
          <p:spPr>
            <a:xfrm>
              <a:off x="8116298" y="3167062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37"/>
            <p:cNvSpPr/>
            <p:nvPr/>
          </p:nvSpPr>
          <p:spPr>
            <a:xfrm>
              <a:off x="7818785" y="2799159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37"/>
            <p:cNvSpPr/>
            <p:nvPr/>
          </p:nvSpPr>
          <p:spPr>
            <a:xfrm>
              <a:off x="7781136" y="2420207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37"/>
            <p:cNvSpPr/>
            <p:nvPr/>
          </p:nvSpPr>
          <p:spPr>
            <a:xfrm>
              <a:off x="8452812" y="4629654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37"/>
            <p:cNvSpPr/>
            <p:nvPr/>
          </p:nvSpPr>
          <p:spPr>
            <a:xfrm>
              <a:off x="5899902" y="1563402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37"/>
            <p:cNvSpPr/>
            <p:nvPr/>
          </p:nvSpPr>
          <p:spPr>
            <a:xfrm rot="-1206472">
              <a:off x="8225586" y="2886601"/>
              <a:ext cx="315724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37"/>
            <p:cNvSpPr/>
            <p:nvPr/>
          </p:nvSpPr>
          <p:spPr>
            <a:xfrm>
              <a:off x="4286074" y="27668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37"/>
            <p:cNvSpPr/>
            <p:nvPr/>
          </p:nvSpPr>
          <p:spPr>
            <a:xfrm>
              <a:off x="446043" y="343400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37"/>
            <p:cNvSpPr/>
            <p:nvPr/>
          </p:nvSpPr>
          <p:spPr>
            <a:xfrm>
              <a:off x="416783" y="414238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37"/>
            <p:cNvSpPr/>
            <p:nvPr/>
          </p:nvSpPr>
          <p:spPr>
            <a:xfrm>
              <a:off x="781205" y="385653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37"/>
            <p:cNvSpPr/>
            <p:nvPr/>
          </p:nvSpPr>
          <p:spPr>
            <a:xfrm>
              <a:off x="1117800" y="4382405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37"/>
            <p:cNvSpPr/>
            <p:nvPr/>
          </p:nvSpPr>
          <p:spPr>
            <a:xfrm>
              <a:off x="1368251" y="3925493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37"/>
            <p:cNvSpPr/>
            <p:nvPr/>
          </p:nvSpPr>
          <p:spPr>
            <a:xfrm>
              <a:off x="1181231" y="356393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37"/>
            <p:cNvSpPr/>
            <p:nvPr/>
          </p:nvSpPr>
          <p:spPr>
            <a:xfrm>
              <a:off x="1931357" y="3696935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37"/>
            <p:cNvSpPr/>
            <p:nvPr/>
          </p:nvSpPr>
          <p:spPr>
            <a:xfrm>
              <a:off x="1833141" y="417021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37"/>
            <p:cNvSpPr/>
            <p:nvPr/>
          </p:nvSpPr>
          <p:spPr>
            <a:xfrm>
              <a:off x="2348980" y="420929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37"/>
            <p:cNvSpPr/>
            <p:nvPr/>
          </p:nvSpPr>
          <p:spPr>
            <a:xfrm>
              <a:off x="2617438" y="3695093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37"/>
            <p:cNvSpPr/>
            <p:nvPr/>
          </p:nvSpPr>
          <p:spPr>
            <a:xfrm>
              <a:off x="3067186" y="379801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37"/>
            <p:cNvSpPr/>
            <p:nvPr/>
          </p:nvSpPr>
          <p:spPr>
            <a:xfrm>
              <a:off x="3085192" y="419947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37"/>
            <p:cNvSpPr/>
            <p:nvPr/>
          </p:nvSpPr>
          <p:spPr>
            <a:xfrm>
              <a:off x="3385569" y="443355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37"/>
            <p:cNvSpPr/>
            <p:nvPr/>
          </p:nvSpPr>
          <p:spPr>
            <a:xfrm>
              <a:off x="3909061" y="4210899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37"/>
            <p:cNvSpPr/>
            <p:nvPr/>
          </p:nvSpPr>
          <p:spPr>
            <a:xfrm>
              <a:off x="3580160" y="395168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37"/>
            <p:cNvSpPr/>
            <p:nvPr/>
          </p:nvSpPr>
          <p:spPr>
            <a:xfrm>
              <a:off x="3542511" y="3572732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37"/>
            <p:cNvSpPr/>
            <p:nvPr/>
          </p:nvSpPr>
          <p:spPr>
            <a:xfrm>
              <a:off x="3969137" y="3397579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37"/>
            <p:cNvSpPr/>
            <p:nvPr/>
          </p:nvSpPr>
          <p:spPr>
            <a:xfrm>
              <a:off x="2300077" y="3400239"/>
              <a:ext cx="129523" cy="286464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37"/>
            <p:cNvSpPr/>
            <p:nvPr/>
          </p:nvSpPr>
          <p:spPr>
            <a:xfrm>
              <a:off x="4053848" y="394800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37"/>
            <p:cNvSpPr/>
            <p:nvPr/>
          </p:nvSpPr>
          <p:spPr>
            <a:xfrm>
              <a:off x="47449" y="391935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37"/>
            <p:cNvSpPr/>
            <p:nvPr/>
          </p:nvSpPr>
          <p:spPr>
            <a:xfrm>
              <a:off x="4512783" y="3323450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37"/>
            <p:cNvSpPr/>
            <p:nvPr/>
          </p:nvSpPr>
          <p:spPr>
            <a:xfrm>
              <a:off x="5213800" y="3563467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37"/>
            <p:cNvSpPr/>
            <p:nvPr/>
          </p:nvSpPr>
          <p:spPr>
            <a:xfrm>
              <a:off x="5929141" y="3351278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37"/>
            <p:cNvSpPr/>
            <p:nvPr/>
          </p:nvSpPr>
          <p:spPr>
            <a:xfrm>
              <a:off x="6305227" y="3763992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37"/>
            <p:cNvSpPr/>
            <p:nvPr/>
          </p:nvSpPr>
          <p:spPr>
            <a:xfrm>
              <a:off x="6444980" y="3390360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37"/>
            <p:cNvSpPr/>
            <p:nvPr/>
          </p:nvSpPr>
          <p:spPr>
            <a:xfrm>
              <a:off x="7181192" y="3380539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37"/>
            <p:cNvSpPr/>
            <p:nvPr/>
          </p:nvSpPr>
          <p:spPr>
            <a:xfrm>
              <a:off x="7481569" y="3614621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37"/>
            <p:cNvSpPr/>
            <p:nvPr/>
          </p:nvSpPr>
          <p:spPr>
            <a:xfrm>
              <a:off x="7973673" y="3500649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37"/>
            <p:cNvSpPr/>
            <p:nvPr/>
          </p:nvSpPr>
          <p:spPr>
            <a:xfrm>
              <a:off x="4732543" y="3767589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37"/>
            <p:cNvSpPr/>
            <p:nvPr/>
          </p:nvSpPr>
          <p:spPr>
            <a:xfrm>
              <a:off x="4703283" y="447597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37"/>
            <p:cNvSpPr/>
            <p:nvPr/>
          </p:nvSpPr>
          <p:spPr>
            <a:xfrm>
              <a:off x="5067705" y="4190124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37"/>
            <p:cNvSpPr/>
            <p:nvPr/>
          </p:nvSpPr>
          <p:spPr>
            <a:xfrm>
              <a:off x="5365113" y="4316417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37"/>
            <p:cNvSpPr/>
            <p:nvPr/>
          </p:nvSpPr>
          <p:spPr>
            <a:xfrm>
              <a:off x="5654751" y="4259080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37"/>
            <p:cNvSpPr/>
            <p:nvPr/>
          </p:nvSpPr>
          <p:spPr>
            <a:xfrm>
              <a:off x="5467731" y="3897521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37"/>
            <p:cNvSpPr/>
            <p:nvPr/>
          </p:nvSpPr>
          <p:spPr>
            <a:xfrm>
              <a:off x="6217857" y="4030522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37"/>
            <p:cNvSpPr/>
            <p:nvPr/>
          </p:nvSpPr>
          <p:spPr>
            <a:xfrm>
              <a:off x="5866116" y="387111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37"/>
            <p:cNvSpPr/>
            <p:nvPr/>
          </p:nvSpPr>
          <p:spPr>
            <a:xfrm>
              <a:off x="6577205" y="432399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37"/>
            <p:cNvSpPr/>
            <p:nvPr/>
          </p:nvSpPr>
          <p:spPr>
            <a:xfrm>
              <a:off x="6903938" y="4028681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37"/>
            <p:cNvSpPr/>
            <p:nvPr/>
          </p:nvSpPr>
          <p:spPr>
            <a:xfrm>
              <a:off x="7353686" y="4131604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37"/>
            <p:cNvSpPr/>
            <p:nvPr/>
          </p:nvSpPr>
          <p:spPr>
            <a:xfrm>
              <a:off x="7371692" y="4533064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37"/>
            <p:cNvSpPr/>
            <p:nvPr/>
          </p:nvSpPr>
          <p:spPr>
            <a:xfrm>
              <a:off x="7552082" y="48481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37"/>
            <p:cNvSpPr/>
            <p:nvPr/>
          </p:nvSpPr>
          <p:spPr>
            <a:xfrm>
              <a:off x="8198961" y="4775974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37"/>
            <p:cNvSpPr/>
            <p:nvPr/>
          </p:nvSpPr>
          <p:spPr>
            <a:xfrm>
              <a:off x="7866660" y="4285272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37"/>
            <p:cNvSpPr/>
            <p:nvPr/>
          </p:nvSpPr>
          <p:spPr>
            <a:xfrm>
              <a:off x="7829011" y="3906319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37"/>
            <p:cNvSpPr/>
            <p:nvPr/>
          </p:nvSpPr>
          <p:spPr>
            <a:xfrm>
              <a:off x="8255637" y="3731167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37"/>
            <p:cNvSpPr/>
            <p:nvPr/>
          </p:nvSpPr>
          <p:spPr>
            <a:xfrm>
              <a:off x="6586577" y="3733827"/>
              <a:ext cx="129523" cy="286464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37"/>
            <p:cNvSpPr/>
            <p:nvPr/>
          </p:nvSpPr>
          <p:spPr>
            <a:xfrm>
              <a:off x="8340348" y="4281588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37"/>
            <p:cNvSpPr/>
            <p:nvPr/>
          </p:nvSpPr>
          <p:spPr>
            <a:xfrm>
              <a:off x="4333949" y="4252942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37"/>
            <p:cNvSpPr/>
            <p:nvPr/>
          </p:nvSpPr>
          <p:spPr>
            <a:xfrm>
              <a:off x="8827543" y="22814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37"/>
            <p:cNvSpPr/>
            <p:nvPr/>
          </p:nvSpPr>
          <p:spPr>
            <a:xfrm>
              <a:off x="8760683" y="299938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37"/>
            <p:cNvSpPr/>
            <p:nvPr/>
          </p:nvSpPr>
          <p:spPr>
            <a:xfrm>
              <a:off x="8469680" y="3237174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37"/>
            <p:cNvSpPr/>
            <p:nvPr/>
          </p:nvSpPr>
          <p:spPr>
            <a:xfrm>
              <a:off x="8373224" y="2634867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37"/>
            <p:cNvSpPr/>
            <p:nvPr/>
          </p:nvSpPr>
          <p:spPr>
            <a:xfrm>
              <a:off x="8980443" y="344352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37"/>
            <p:cNvSpPr/>
            <p:nvPr/>
          </p:nvSpPr>
          <p:spPr>
            <a:xfrm>
              <a:off x="8836308" y="414238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37"/>
            <p:cNvSpPr/>
            <p:nvPr/>
          </p:nvSpPr>
          <p:spPr>
            <a:xfrm rot="-2086714">
              <a:off x="8464374" y="38515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37"/>
            <p:cNvSpPr/>
            <p:nvPr/>
          </p:nvSpPr>
          <p:spPr>
            <a:xfrm flipH="1">
              <a:off x="8740347" y="492692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37"/>
            <p:cNvSpPr/>
            <p:nvPr/>
          </p:nvSpPr>
          <p:spPr>
            <a:xfrm flipH="1">
              <a:off x="8243290" y="45613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37"/>
            <p:cNvSpPr/>
            <p:nvPr/>
          </p:nvSpPr>
          <p:spPr>
            <a:xfrm flipH="1">
              <a:off x="7936946" y="488254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37"/>
            <p:cNvSpPr/>
            <p:nvPr/>
          </p:nvSpPr>
          <p:spPr>
            <a:xfrm flipH="1">
              <a:off x="7686668" y="449161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37"/>
            <p:cNvSpPr/>
            <p:nvPr/>
          </p:nvSpPr>
          <p:spPr>
            <a:xfrm flipH="1">
              <a:off x="7212430" y="48750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37"/>
            <p:cNvSpPr/>
            <p:nvPr/>
          </p:nvSpPr>
          <p:spPr>
            <a:xfrm flipH="1">
              <a:off x="6908674" y="4545042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37"/>
            <p:cNvSpPr/>
            <p:nvPr/>
          </p:nvSpPr>
          <p:spPr>
            <a:xfrm flipH="1">
              <a:off x="6605946" y="491414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37"/>
            <p:cNvSpPr/>
            <p:nvPr/>
          </p:nvSpPr>
          <p:spPr>
            <a:xfrm flipH="1">
              <a:off x="5947898" y="45028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37"/>
            <p:cNvSpPr/>
            <p:nvPr/>
          </p:nvSpPr>
          <p:spPr>
            <a:xfrm flipH="1">
              <a:off x="6036088" y="49043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37"/>
            <p:cNvSpPr/>
            <p:nvPr/>
          </p:nvSpPr>
          <p:spPr>
            <a:xfrm flipH="1">
              <a:off x="5639294" y="47881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37"/>
            <p:cNvSpPr/>
            <p:nvPr/>
          </p:nvSpPr>
          <p:spPr>
            <a:xfrm flipH="1">
              <a:off x="5176033" y="4920587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37"/>
            <p:cNvSpPr/>
            <p:nvPr/>
          </p:nvSpPr>
          <p:spPr>
            <a:xfrm rot="3152087" flipH="1">
              <a:off x="5357731" y="4664383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37"/>
            <p:cNvSpPr/>
            <p:nvPr/>
          </p:nvSpPr>
          <p:spPr>
            <a:xfrm flipH="1">
              <a:off x="4834986" y="465285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37"/>
            <p:cNvSpPr/>
            <p:nvPr/>
          </p:nvSpPr>
          <p:spPr>
            <a:xfrm flipH="1">
              <a:off x="8812125" y="46242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37"/>
            <p:cNvSpPr/>
            <p:nvPr/>
          </p:nvSpPr>
          <p:spPr>
            <a:xfrm flipH="1">
              <a:off x="3556697" y="484723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37"/>
            <p:cNvSpPr/>
            <p:nvPr/>
          </p:nvSpPr>
          <p:spPr>
            <a:xfrm flipH="1">
              <a:off x="3814165" y="45613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37"/>
            <p:cNvSpPr/>
            <p:nvPr/>
          </p:nvSpPr>
          <p:spPr>
            <a:xfrm flipH="1">
              <a:off x="3230084" y="486399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37"/>
            <p:cNvSpPr/>
            <p:nvPr/>
          </p:nvSpPr>
          <p:spPr>
            <a:xfrm flipH="1">
              <a:off x="3022643" y="4592280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37"/>
            <p:cNvSpPr/>
            <p:nvPr/>
          </p:nvSpPr>
          <p:spPr>
            <a:xfrm flipH="1">
              <a:off x="2634343" y="452294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37"/>
            <p:cNvSpPr/>
            <p:nvPr/>
          </p:nvSpPr>
          <p:spPr>
            <a:xfrm flipH="1">
              <a:off x="2027858" y="456202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37"/>
            <p:cNvSpPr/>
            <p:nvPr/>
          </p:nvSpPr>
          <p:spPr>
            <a:xfrm flipH="1">
              <a:off x="1518773" y="45028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37"/>
            <p:cNvSpPr/>
            <p:nvPr/>
          </p:nvSpPr>
          <p:spPr>
            <a:xfrm flipH="1">
              <a:off x="1606963" y="49043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37"/>
            <p:cNvSpPr/>
            <p:nvPr/>
          </p:nvSpPr>
          <p:spPr>
            <a:xfrm flipH="1">
              <a:off x="931408" y="4939624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37"/>
            <p:cNvSpPr/>
            <p:nvPr/>
          </p:nvSpPr>
          <p:spPr>
            <a:xfrm flipH="1">
              <a:off x="1007844" y="465653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37"/>
            <p:cNvSpPr/>
            <p:nvPr/>
          </p:nvSpPr>
          <p:spPr>
            <a:xfrm rot="1206472" flipH="1">
              <a:off x="472749" y="4743976"/>
              <a:ext cx="315724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37"/>
            <p:cNvSpPr/>
            <p:nvPr/>
          </p:nvSpPr>
          <p:spPr>
            <a:xfrm flipH="1">
              <a:off x="4383000" y="46242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37"/>
            <p:cNvSpPr/>
            <p:nvPr/>
          </p:nvSpPr>
          <p:spPr>
            <a:xfrm flipH="1">
              <a:off x="8467549" y="52913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37"/>
            <p:cNvSpPr/>
            <p:nvPr/>
          </p:nvSpPr>
          <p:spPr>
            <a:xfrm flipH="1">
              <a:off x="6361947" y="4467902"/>
              <a:ext cx="129523" cy="286464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37"/>
            <p:cNvSpPr/>
            <p:nvPr/>
          </p:nvSpPr>
          <p:spPr>
            <a:xfrm flipH="1">
              <a:off x="4665060" y="491372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37"/>
            <p:cNvSpPr/>
            <p:nvPr/>
          </p:nvSpPr>
          <p:spPr>
            <a:xfrm flipH="1">
              <a:off x="4083984" y="482914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37"/>
            <p:cNvSpPr/>
            <p:nvPr/>
          </p:nvSpPr>
          <p:spPr>
            <a:xfrm flipH="1">
              <a:off x="2776968" y="4856528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37"/>
            <p:cNvSpPr/>
            <p:nvPr/>
          </p:nvSpPr>
          <p:spPr>
            <a:xfrm flipH="1">
              <a:off x="2170483" y="4895610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37"/>
            <p:cNvSpPr/>
            <p:nvPr/>
          </p:nvSpPr>
          <p:spPr>
            <a:xfrm flipH="1">
              <a:off x="41597" y="48567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37"/>
            <p:cNvSpPr/>
            <p:nvPr/>
          </p:nvSpPr>
          <p:spPr>
            <a:xfrm flipH="1">
              <a:off x="340190" y="5025424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37"/>
            <p:cNvSpPr/>
            <p:nvPr/>
          </p:nvSpPr>
          <p:spPr>
            <a:xfrm>
              <a:off x="4162249" y="18555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37"/>
            <p:cNvSpPr/>
            <p:nvPr/>
          </p:nvSpPr>
          <p:spPr>
            <a:xfrm>
              <a:off x="4248281" y="82073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37"/>
            <p:cNvSpPr/>
            <p:nvPr/>
          </p:nvSpPr>
          <p:spPr>
            <a:xfrm>
              <a:off x="5873230" y="6592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37"/>
            <p:cNvSpPr/>
            <p:nvPr/>
          </p:nvSpPr>
          <p:spPr>
            <a:xfrm>
              <a:off x="7210806" y="20846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37"/>
            <p:cNvSpPr/>
            <p:nvPr/>
          </p:nvSpPr>
          <p:spPr>
            <a:xfrm>
              <a:off x="5085811" y="782119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37"/>
            <p:cNvSpPr/>
            <p:nvPr/>
          </p:nvSpPr>
          <p:spPr>
            <a:xfrm>
              <a:off x="1539248" y="1385776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37"/>
            <p:cNvSpPr/>
            <p:nvPr/>
          </p:nvSpPr>
          <p:spPr>
            <a:xfrm>
              <a:off x="2663198" y="227160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37"/>
            <p:cNvSpPr/>
            <p:nvPr/>
          </p:nvSpPr>
          <p:spPr>
            <a:xfrm>
              <a:off x="6982574" y="2168142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75" name="Google Shape;3975;p37"/>
          <p:cNvSpPr/>
          <p:nvPr/>
        </p:nvSpPr>
        <p:spPr>
          <a:xfrm flipH="1">
            <a:off x="685800" y="457200"/>
            <a:ext cx="7772400" cy="422760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76" name="Google Shape;3976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77" name="Google Shape;3977;p37"/>
          <p:cNvSpPr txBox="1">
            <a:spLocks noGrp="1"/>
          </p:cNvSpPr>
          <p:nvPr>
            <p:ph type="subTitle" idx="1"/>
          </p:nvPr>
        </p:nvSpPr>
        <p:spPr>
          <a:xfrm>
            <a:off x="758675" y="2617175"/>
            <a:ext cx="3115500" cy="117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78" name="Google Shape;3978;p37"/>
          <p:cNvSpPr txBox="1">
            <a:spLocks noGrp="1"/>
          </p:cNvSpPr>
          <p:nvPr>
            <p:ph type="title"/>
          </p:nvPr>
        </p:nvSpPr>
        <p:spPr>
          <a:xfrm>
            <a:off x="758675" y="1897500"/>
            <a:ext cx="3115500" cy="71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 5">
  <p:cSld name="CUSTOM_9_1_2">
    <p:bg>
      <p:bgPr>
        <a:solidFill>
          <a:schemeClr val="accent1"/>
        </a:solidFill>
        <a:effectLst/>
      </p:bgPr>
    </p:bg>
    <p:spTree>
      <p:nvGrpSpPr>
        <p:cNvPr id="1" name="Shape 3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80" name="Google Shape;3980;p38"/>
          <p:cNvGrpSpPr/>
          <p:nvPr/>
        </p:nvGrpSpPr>
        <p:grpSpPr>
          <a:xfrm>
            <a:off x="-143051" y="-12371"/>
            <a:ext cx="9300161" cy="5620495"/>
            <a:chOff x="-143051" y="-12371"/>
            <a:chExt cx="9300161" cy="5620495"/>
          </a:xfrm>
        </p:grpSpPr>
        <p:sp>
          <p:nvSpPr>
            <p:cNvPr id="3981" name="Google Shape;3981;p38"/>
            <p:cNvSpPr/>
            <p:nvPr/>
          </p:nvSpPr>
          <p:spPr>
            <a:xfrm>
              <a:off x="274593" y="2405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38"/>
            <p:cNvSpPr/>
            <p:nvPr/>
          </p:nvSpPr>
          <p:spPr>
            <a:xfrm>
              <a:off x="245333" y="73243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38"/>
            <p:cNvSpPr/>
            <p:nvPr/>
          </p:nvSpPr>
          <p:spPr>
            <a:xfrm>
              <a:off x="609755" y="4465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38"/>
            <p:cNvSpPr/>
            <p:nvPr/>
          </p:nvSpPr>
          <p:spPr>
            <a:xfrm>
              <a:off x="946350" y="972455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38"/>
            <p:cNvSpPr/>
            <p:nvPr/>
          </p:nvSpPr>
          <p:spPr>
            <a:xfrm>
              <a:off x="1196801" y="515543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38"/>
            <p:cNvSpPr/>
            <p:nvPr/>
          </p:nvSpPr>
          <p:spPr>
            <a:xfrm>
              <a:off x="1247906" y="121058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38"/>
            <p:cNvSpPr/>
            <p:nvPr/>
          </p:nvSpPr>
          <p:spPr>
            <a:xfrm>
              <a:off x="1759907" y="286985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38"/>
            <p:cNvSpPr/>
            <p:nvPr/>
          </p:nvSpPr>
          <p:spPr>
            <a:xfrm>
              <a:off x="1661691" y="7602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9" name="Google Shape;3989;p38"/>
            <p:cNvSpPr/>
            <p:nvPr/>
          </p:nvSpPr>
          <p:spPr>
            <a:xfrm>
              <a:off x="2037777" y="1172980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0" name="Google Shape;3990;p38"/>
            <p:cNvSpPr/>
            <p:nvPr/>
          </p:nvSpPr>
          <p:spPr>
            <a:xfrm>
              <a:off x="2177530" y="79934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38"/>
            <p:cNvSpPr/>
            <p:nvPr/>
          </p:nvSpPr>
          <p:spPr>
            <a:xfrm>
              <a:off x="2445988" y="285143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38"/>
            <p:cNvSpPr/>
            <p:nvPr/>
          </p:nvSpPr>
          <p:spPr>
            <a:xfrm>
              <a:off x="2895736" y="3880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38"/>
            <p:cNvSpPr/>
            <p:nvPr/>
          </p:nvSpPr>
          <p:spPr>
            <a:xfrm>
              <a:off x="2913742" y="7895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38"/>
            <p:cNvSpPr/>
            <p:nvPr/>
          </p:nvSpPr>
          <p:spPr>
            <a:xfrm>
              <a:off x="3214119" y="102360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38"/>
            <p:cNvSpPr/>
            <p:nvPr/>
          </p:nvSpPr>
          <p:spPr>
            <a:xfrm>
              <a:off x="3706223" y="909637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38"/>
            <p:cNvSpPr/>
            <p:nvPr/>
          </p:nvSpPr>
          <p:spPr>
            <a:xfrm>
              <a:off x="3408710" y="54173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38"/>
            <p:cNvSpPr/>
            <p:nvPr/>
          </p:nvSpPr>
          <p:spPr>
            <a:xfrm>
              <a:off x="3371061" y="162782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38"/>
            <p:cNvSpPr/>
            <p:nvPr/>
          </p:nvSpPr>
          <p:spPr>
            <a:xfrm>
              <a:off x="3797687" y="-12371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38"/>
            <p:cNvSpPr/>
            <p:nvPr/>
          </p:nvSpPr>
          <p:spPr>
            <a:xfrm>
              <a:off x="2128627" y="-9711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38"/>
            <p:cNvSpPr/>
            <p:nvPr/>
          </p:nvSpPr>
          <p:spPr>
            <a:xfrm>
              <a:off x="3882398" y="53805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38"/>
            <p:cNvSpPr/>
            <p:nvPr/>
          </p:nvSpPr>
          <p:spPr>
            <a:xfrm>
              <a:off x="-124001" y="5094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38"/>
            <p:cNvSpPr/>
            <p:nvPr/>
          </p:nvSpPr>
          <p:spPr>
            <a:xfrm>
              <a:off x="4703718" y="2405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38"/>
            <p:cNvSpPr/>
            <p:nvPr/>
          </p:nvSpPr>
          <p:spPr>
            <a:xfrm>
              <a:off x="4674458" y="73243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38"/>
            <p:cNvSpPr/>
            <p:nvPr/>
          </p:nvSpPr>
          <p:spPr>
            <a:xfrm>
              <a:off x="5038880" y="4465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38"/>
            <p:cNvSpPr/>
            <p:nvPr/>
          </p:nvSpPr>
          <p:spPr>
            <a:xfrm>
              <a:off x="5375475" y="972455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38"/>
            <p:cNvSpPr/>
            <p:nvPr/>
          </p:nvSpPr>
          <p:spPr>
            <a:xfrm>
              <a:off x="5625926" y="515543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38"/>
            <p:cNvSpPr/>
            <p:nvPr/>
          </p:nvSpPr>
          <p:spPr>
            <a:xfrm>
              <a:off x="5438906" y="15398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38"/>
            <p:cNvSpPr/>
            <p:nvPr/>
          </p:nvSpPr>
          <p:spPr>
            <a:xfrm>
              <a:off x="6189032" y="286985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38"/>
            <p:cNvSpPr/>
            <p:nvPr/>
          </p:nvSpPr>
          <p:spPr>
            <a:xfrm>
              <a:off x="6090816" y="7602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38"/>
            <p:cNvSpPr/>
            <p:nvPr/>
          </p:nvSpPr>
          <p:spPr>
            <a:xfrm>
              <a:off x="6606655" y="79934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38"/>
            <p:cNvSpPr/>
            <p:nvPr/>
          </p:nvSpPr>
          <p:spPr>
            <a:xfrm>
              <a:off x="6875113" y="285143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38"/>
            <p:cNvSpPr/>
            <p:nvPr/>
          </p:nvSpPr>
          <p:spPr>
            <a:xfrm>
              <a:off x="7324861" y="3880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38"/>
            <p:cNvSpPr/>
            <p:nvPr/>
          </p:nvSpPr>
          <p:spPr>
            <a:xfrm>
              <a:off x="7342867" y="7895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4" name="Google Shape;4014;p38"/>
            <p:cNvSpPr/>
            <p:nvPr/>
          </p:nvSpPr>
          <p:spPr>
            <a:xfrm>
              <a:off x="7643244" y="102360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5" name="Google Shape;4015;p38"/>
            <p:cNvSpPr/>
            <p:nvPr/>
          </p:nvSpPr>
          <p:spPr>
            <a:xfrm>
              <a:off x="8135348" y="909637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6" name="Google Shape;4016;p38"/>
            <p:cNvSpPr/>
            <p:nvPr/>
          </p:nvSpPr>
          <p:spPr>
            <a:xfrm>
              <a:off x="7837835" y="54173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38"/>
            <p:cNvSpPr/>
            <p:nvPr/>
          </p:nvSpPr>
          <p:spPr>
            <a:xfrm>
              <a:off x="7800186" y="162782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38"/>
            <p:cNvSpPr/>
            <p:nvPr/>
          </p:nvSpPr>
          <p:spPr>
            <a:xfrm>
              <a:off x="8226812" y="-12371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38"/>
            <p:cNvSpPr/>
            <p:nvPr/>
          </p:nvSpPr>
          <p:spPr>
            <a:xfrm>
              <a:off x="6557752" y="-9711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38"/>
            <p:cNvSpPr/>
            <p:nvPr/>
          </p:nvSpPr>
          <p:spPr>
            <a:xfrm rot="-1206472">
              <a:off x="8244636" y="629176"/>
              <a:ext cx="315724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38"/>
            <p:cNvSpPr/>
            <p:nvPr/>
          </p:nvSpPr>
          <p:spPr>
            <a:xfrm rot="-1796623">
              <a:off x="4305124" y="509405"/>
              <a:ext cx="344986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38"/>
            <p:cNvSpPr/>
            <p:nvPr/>
          </p:nvSpPr>
          <p:spPr>
            <a:xfrm>
              <a:off x="465093" y="11765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38"/>
            <p:cNvSpPr/>
            <p:nvPr/>
          </p:nvSpPr>
          <p:spPr>
            <a:xfrm>
              <a:off x="435833" y="18849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38"/>
            <p:cNvSpPr/>
            <p:nvPr/>
          </p:nvSpPr>
          <p:spPr>
            <a:xfrm>
              <a:off x="800255" y="1599112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38"/>
            <p:cNvSpPr/>
            <p:nvPr/>
          </p:nvSpPr>
          <p:spPr>
            <a:xfrm>
              <a:off x="1136850" y="2124980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38"/>
            <p:cNvSpPr/>
            <p:nvPr/>
          </p:nvSpPr>
          <p:spPr>
            <a:xfrm>
              <a:off x="1387301" y="166806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38"/>
            <p:cNvSpPr/>
            <p:nvPr/>
          </p:nvSpPr>
          <p:spPr>
            <a:xfrm>
              <a:off x="1200281" y="1306508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38"/>
            <p:cNvSpPr/>
            <p:nvPr/>
          </p:nvSpPr>
          <p:spPr>
            <a:xfrm>
              <a:off x="2152820" y="1564560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38"/>
            <p:cNvSpPr/>
            <p:nvPr/>
          </p:nvSpPr>
          <p:spPr>
            <a:xfrm>
              <a:off x="1852191" y="191279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38"/>
            <p:cNvSpPr/>
            <p:nvPr/>
          </p:nvSpPr>
          <p:spPr>
            <a:xfrm>
              <a:off x="2368030" y="195187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38"/>
            <p:cNvSpPr/>
            <p:nvPr/>
          </p:nvSpPr>
          <p:spPr>
            <a:xfrm>
              <a:off x="2636488" y="1437668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38"/>
            <p:cNvSpPr/>
            <p:nvPr/>
          </p:nvSpPr>
          <p:spPr>
            <a:xfrm>
              <a:off x="3086236" y="1540591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38"/>
            <p:cNvSpPr/>
            <p:nvPr/>
          </p:nvSpPr>
          <p:spPr>
            <a:xfrm>
              <a:off x="3104242" y="1942051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38"/>
            <p:cNvSpPr/>
            <p:nvPr/>
          </p:nvSpPr>
          <p:spPr>
            <a:xfrm>
              <a:off x="3404619" y="21761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38"/>
            <p:cNvSpPr/>
            <p:nvPr/>
          </p:nvSpPr>
          <p:spPr>
            <a:xfrm>
              <a:off x="3896723" y="2062162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38"/>
            <p:cNvSpPr/>
            <p:nvPr/>
          </p:nvSpPr>
          <p:spPr>
            <a:xfrm>
              <a:off x="3599210" y="1694259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38"/>
            <p:cNvSpPr/>
            <p:nvPr/>
          </p:nvSpPr>
          <p:spPr>
            <a:xfrm>
              <a:off x="3561561" y="1315307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38"/>
            <p:cNvSpPr/>
            <p:nvPr/>
          </p:nvSpPr>
          <p:spPr>
            <a:xfrm>
              <a:off x="3988187" y="1140154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38"/>
            <p:cNvSpPr/>
            <p:nvPr/>
          </p:nvSpPr>
          <p:spPr>
            <a:xfrm>
              <a:off x="2319127" y="1142814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38"/>
            <p:cNvSpPr/>
            <p:nvPr/>
          </p:nvSpPr>
          <p:spPr>
            <a:xfrm>
              <a:off x="4072898" y="1690576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38"/>
            <p:cNvSpPr/>
            <p:nvPr/>
          </p:nvSpPr>
          <p:spPr>
            <a:xfrm>
              <a:off x="66499" y="16619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38"/>
            <p:cNvSpPr/>
            <p:nvPr/>
          </p:nvSpPr>
          <p:spPr>
            <a:xfrm>
              <a:off x="4531833" y="106602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38"/>
            <p:cNvSpPr/>
            <p:nvPr/>
          </p:nvSpPr>
          <p:spPr>
            <a:xfrm>
              <a:off x="5232850" y="130604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38"/>
            <p:cNvSpPr/>
            <p:nvPr/>
          </p:nvSpPr>
          <p:spPr>
            <a:xfrm>
              <a:off x="5948191" y="1093853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38"/>
            <p:cNvSpPr/>
            <p:nvPr/>
          </p:nvSpPr>
          <p:spPr>
            <a:xfrm>
              <a:off x="6324277" y="1506567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38"/>
            <p:cNvSpPr/>
            <p:nvPr/>
          </p:nvSpPr>
          <p:spPr>
            <a:xfrm>
              <a:off x="6464030" y="1132935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38"/>
            <p:cNvSpPr/>
            <p:nvPr/>
          </p:nvSpPr>
          <p:spPr>
            <a:xfrm>
              <a:off x="7200242" y="1123114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38"/>
            <p:cNvSpPr/>
            <p:nvPr/>
          </p:nvSpPr>
          <p:spPr>
            <a:xfrm>
              <a:off x="7500619" y="1357196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38"/>
            <p:cNvSpPr/>
            <p:nvPr/>
          </p:nvSpPr>
          <p:spPr>
            <a:xfrm>
              <a:off x="7992723" y="1243224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38"/>
            <p:cNvSpPr/>
            <p:nvPr/>
          </p:nvSpPr>
          <p:spPr>
            <a:xfrm>
              <a:off x="4751593" y="1510164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38"/>
            <p:cNvSpPr/>
            <p:nvPr/>
          </p:nvSpPr>
          <p:spPr>
            <a:xfrm>
              <a:off x="4722333" y="2218550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38"/>
            <p:cNvSpPr/>
            <p:nvPr/>
          </p:nvSpPr>
          <p:spPr>
            <a:xfrm>
              <a:off x="5086755" y="1932699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38"/>
            <p:cNvSpPr/>
            <p:nvPr/>
          </p:nvSpPr>
          <p:spPr>
            <a:xfrm>
              <a:off x="5423350" y="2458567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38"/>
            <p:cNvSpPr/>
            <p:nvPr/>
          </p:nvSpPr>
          <p:spPr>
            <a:xfrm>
              <a:off x="5673801" y="2001655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38"/>
            <p:cNvSpPr/>
            <p:nvPr/>
          </p:nvSpPr>
          <p:spPr>
            <a:xfrm>
              <a:off x="5486781" y="1640096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38"/>
            <p:cNvSpPr/>
            <p:nvPr/>
          </p:nvSpPr>
          <p:spPr>
            <a:xfrm>
              <a:off x="6236907" y="1773097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38"/>
            <p:cNvSpPr/>
            <p:nvPr/>
          </p:nvSpPr>
          <p:spPr>
            <a:xfrm>
              <a:off x="6082928" y="21464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38"/>
            <p:cNvSpPr/>
            <p:nvPr/>
          </p:nvSpPr>
          <p:spPr>
            <a:xfrm>
              <a:off x="6489805" y="2433385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38"/>
            <p:cNvSpPr/>
            <p:nvPr/>
          </p:nvSpPr>
          <p:spPr>
            <a:xfrm>
              <a:off x="6922988" y="1771256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38"/>
            <p:cNvSpPr/>
            <p:nvPr/>
          </p:nvSpPr>
          <p:spPr>
            <a:xfrm>
              <a:off x="7372736" y="1874179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1" name="Google Shape;4061;p38"/>
            <p:cNvSpPr/>
            <p:nvPr/>
          </p:nvSpPr>
          <p:spPr>
            <a:xfrm>
              <a:off x="6581117" y="1970839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2" name="Google Shape;4062;p38"/>
            <p:cNvSpPr/>
            <p:nvPr/>
          </p:nvSpPr>
          <p:spPr>
            <a:xfrm>
              <a:off x="8689294" y="438255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3" name="Google Shape;4063;p38"/>
            <p:cNvSpPr/>
            <p:nvPr/>
          </p:nvSpPr>
          <p:spPr>
            <a:xfrm>
              <a:off x="8183223" y="2395749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4" name="Google Shape;4064;p38"/>
            <p:cNvSpPr/>
            <p:nvPr/>
          </p:nvSpPr>
          <p:spPr>
            <a:xfrm>
              <a:off x="7885710" y="2027847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5" name="Google Shape;4065;p38"/>
            <p:cNvSpPr/>
            <p:nvPr/>
          </p:nvSpPr>
          <p:spPr>
            <a:xfrm>
              <a:off x="7848061" y="1648894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4066;p38"/>
            <p:cNvSpPr/>
            <p:nvPr/>
          </p:nvSpPr>
          <p:spPr>
            <a:xfrm>
              <a:off x="8274687" y="1473742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38"/>
            <p:cNvSpPr/>
            <p:nvPr/>
          </p:nvSpPr>
          <p:spPr>
            <a:xfrm>
              <a:off x="6770239" y="1367202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8" name="Google Shape;4068;p38"/>
            <p:cNvSpPr/>
            <p:nvPr/>
          </p:nvSpPr>
          <p:spPr>
            <a:xfrm>
              <a:off x="8359398" y="2024163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9" name="Google Shape;4069;p38"/>
            <p:cNvSpPr/>
            <p:nvPr/>
          </p:nvSpPr>
          <p:spPr>
            <a:xfrm>
              <a:off x="4352999" y="1995517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0" name="Google Shape;4070;p38"/>
            <p:cNvSpPr/>
            <p:nvPr/>
          </p:nvSpPr>
          <p:spPr>
            <a:xfrm>
              <a:off x="8808993" y="335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1" name="Google Shape;4071;p38"/>
            <p:cNvSpPr/>
            <p:nvPr/>
          </p:nvSpPr>
          <p:spPr>
            <a:xfrm>
              <a:off x="8779733" y="7419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2" name="Google Shape;4072;p38"/>
            <p:cNvSpPr/>
            <p:nvPr/>
          </p:nvSpPr>
          <p:spPr>
            <a:xfrm>
              <a:off x="8488730" y="979749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3" name="Google Shape;4073;p38"/>
            <p:cNvSpPr/>
            <p:nvPr/>
          </p:nvSpPr>
          <p:spPr>
            <a:xfrm>
              <a:off x="8344774" y="28697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38"/>
            <p:cNvSpPr/>
            <p:nvPr/>
          </p:nvSpPr>
          <p:spPr>
            <a:xfrm>
              <a:off x="8999493" y="118610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5" name="Google Shape;4075;p38"/>
            <p:cNvSpPr/>
            <p:nvPr/>
          </p:nvSpPr>
          <p:spPr>
            <a:xfrm>
              <a:off x="8855358" y="18849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38"/>
            <p:cNvSpPr/>
            <p:nvPr/>
          </p:nvSpPr>
          <p:spPr>
            <a:xfrm rot="-2086714">
              <a:off x="8483424" y="15941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38"/>
            <p:cNvSpPr/>
            <p:nvPr/>
          </p:nvSpPr>
          <p:spPr>
            <a:xfrm>
              <a:off x="255543" y="22814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38"/>
            <p:cNvSpPr/>
            <p:nvPr/>
          </p:nvSpPr>
          <p:spPr>
            <a:xfrm>
              <a:off x="226283" y="29898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38"/>
            <p:cNvSpPr/>
            <p:nvPr/>
          </p:nvSpPr>
          <p:spPr>
            <a:xfrm>
              <a:off x="590705" y="2704012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38"/>
            <p:cNvSpPr/>
            <p:nvPr/>
          </p:nvSpPr>
          <p:spPr>
            <a:xfrm>
              <a:off x="927300" y="3229880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38"/>
            <p:cNvSpPr/>
            <p:nvPr/>
          </p:nvSpPr>
          <p:spPr>
            <a:xfrm>
              <a:off x="1177751" y="277296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2" name="Google Shape;4082;p38"/>
            <p:cNvSpPr/>
            <p:nvPr/>
          </p:nvSpPr>
          <p:spPr>
            <a:xfrm>
              <a:off x="990731" y="2411408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3" name="Google Shape;4083;p38"/>
            <p:cNvSpPr/>
            <p:nvPr/>
          </p:nvSpPr>
          <p:spPr>
            <a:xfrm>
              <a:off x="1740857" y="2544410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38"/>
            <p:cNvSpPr/>
            <p:nvPr/>
          </p:nvSpPr>
          <p:spPr>
            <a:xfrm>
              <a:off x="1642641" y="301769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38"/>
            <p:cNvSpPr/>
            <p:nvPr/>
          </p:nvSpPr>
          <p:spPr>
            <a:xfrm>
              <a:off x="2018727" y="3430405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38"/>
            <p:cNvSpPr/>
            <p:nvPr/>
          </p:nvSpPr>
          <p:spPr>
            <a:xfrm>
              <a:off x="2158480" y="305677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38"/>
            <p:cNvSpPr/>
            <p:nvPr/>
          </p:nvSpPr>
          <p:spPr>
            <a:xfrm>
              <a:off x="2426938" y="2542568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38"/>
            <p:cNvSpPr/>
            <p:nvPr/>
          </p:nvSpPr>
          <p:spPr>
            <a:xfrm>
              <a:off x="2876686" y="2645491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38"/>
            <p:cNvSpPr/>
            <p:nvPr/>
          </p:nvSpPr>
          <p:spPr>
            <a:xfrm>
              <a:off x="2894692" y="3046951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0" name="Google Shape;4090;p38"/>
            <p:cNvSpPr/>
            <p:nvPr/>
          </p:nvSpPr>
          <p:spPr>
            <a:xfrm>
              <a:off x="3195069" y="32810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1" name="Google Shape;4091;p38"/>
            <p:cNvSpPr/>
            <p:nvPr/>
          </p:nvSpPr>
          <p:spPr>
            <a:xfrm>
              <a:off x="3687173" y="3167062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38"/>
            <p:cNvSpPr/>
            <p:nvPr/>
          </p:nvSpPr>
          <p:spPr>
            <a:xfrm>
              <a:off x="3389660" y="2799159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38"/>
            <p:cNvSpPr/>
            <p:nvPr/>
          </p:nvSpPr>
          <p:spPr>
            <a:xfrm>
              <a:off x="3352011" y="2420207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38"/>
            <p:cNvSpPr/>
            <p:nvPr/>
          </p:nvSpPr>
          <p:spPr>
            <a:xfrm>
              <a:off x="3778637" y="2245054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38"/>
            <p:cNvSpPr/>
            <p:nvPr/>
          </p:nvSpPr>
          <p:spPr>
            <a:xfrm>
              <a:off x="2109577" y="2247714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6" name="Google Shape;4096;p38"/>
            <p:cNvSpPr/>
            <p:nvPr/>
          </p:nvSpPr>
          <p:spPr>
            <a:xfrm>
              <a:off x="3863348" y="2795476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7" name="Google Shape;4097;p38"/>
            <p:cNvSpPr/>
            <p:nvPr/>
          </p:nvSpPr>
          <p:spPr>
            <a:xfrm>
              <a:off x="-143051" y="27668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38"/>
            <p:cNvSpPr/>
            <p:nvPr/>
          </p:nvSpPr>
          <p:spPr>
            <a:xfrm>
              <a:off x="169705" y="4433614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38"/>
            <p:cNvSpPr/>
            <p:nvPr/>
          </p:nvSpPr>
          <p:spPr>
            <a:xfrm>
              <a:off x="4655408" y="29898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38"/>
            <p:cNvSpPr/>
            <p:nvPr/>
          </p:nvSpPr>
          <p:spPr>
            <a:xfrm>
              <a:off x="5019830" y="2704012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1" name="Google Shape;4101;p38"/>
            <p:cNvSpPr/>
            <p:nvPr/>
          </p:nvSpPr>
          <p:spPr>
            <a:xfrm>
              <a:off x="5356425" y="3229880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2" name="Google Shape;4102;p38"/>
            <p:cNvSpPr/>
            <p:nvPr/>
          </p:nvSpPr>
          <p:spPr>
            <a:xfrm>
              <a:off x="5606876" y="277296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3" name="Google Shape;4103;p38"/>
            <p:cNvSpPr/>
            <p:nvPr/>
          </p:nvSpPr>
          <p:spPr>
            <a:xfrm>
              <a:off x="5216181" y="227778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4" name="Google Shape;4104;p38"/>
            <p:cNvSpPr/>
            <p:nvPr/>
          </p:nvSpPr>
          <p:spPr>
            <a:xfrm>
              <a:off x="6169982" y="2544410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4105;p38"/>
            <p:cNvSpPr/>
            <p:nvPr/>
          </p:nvSpPr>
          <p:spPr>
            <a:xfrm>
              <a:off x="6071766" y="301769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38"/>
            <p:cNvSpPr/>
            <p:nvPr/>
          </p:nvSpPr>
          <p:spPr>
            <a:xfrm>
              <a:off x="6587605" y="305677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38"/>
            <p:cNvSpPr/>
            <p:nvPr/>
          </p:nvSpPr>
          <p:spPr>
            <a:xfrm>
              <a:off x="6856063" y="2542568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8" name="Google Shape;4108;p38"/>
            <p:cNvSpPr/>
            <p:nvPr/>
          </p:nvSpPr>
          <p:spPr>
            <a:xfrm>
              <a:off x="7305811" y="2645491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9" name="Google Shape;4109;p38"/>
            <p:cNvSpPr/>
            <p:nvPr/>
          </p:nvSpPr>
          <p:spPr>
            <a:xfrm>
              <a:off x="7323817" y="3046951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38"/>
            <p:cNvSpPr/>
            <p:nvPr/>
          </p:nvSpPr>
          <p:spPr>
            <a:xfrm>
              <a:off x="7624194" y="32810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38"/>
            <p:cNvSpPr/>
            <p:nvPr/>
          </p:nvSpPr>
          <p:spPr>
            <a:xfrm>
              <a:off x="8116298" y="3167062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38"/>
            <p:cNvSpPr/>
            <p:nvPr/>
          </p:nvSpPr>
          <p:spPr>
            <a:xfrm>
              <a:off x="7818785" y="2799159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38"/>
            <p:cNvSpPr/>
            <p:nvPr/>
          </p:nvSpPr>
          <p:spPr>
            <a:xfrm>
              <a:off x="7781136" y="2420207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4" name="Google Shape;4114;p38"/>
            <p:cNvSpPr/>
            <p:nvPr/>
          </p:nvSpPr>
          <p:spPr>
            <a:xfrm>
              <a:off x="8452812" y="4629654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5" name="Google Shape;4115;p38"/>
            <p:cNvSpPr/>
            <p:nvPr/>
          </p:nvSpPr>
          <p:spPr>
            <a:xfrm>
              <a:off x="5899902" y="1563402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6" name="Google Shape;4116;p38"/>
            <p:cNvSpPr/>
            <p:nvPr/>
          </p:nvSpPr>
          <p:spPr>
            <a:xfrm rot="-1206472">
              <a:off x="8225586" y="2886601"/>
              <a:ext cx="315724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7" name="Google Shape;4117;p38"/>
            <p:cNvSpPr/>
            <p:nvPr/>
          </p:nvSpPr>
          <p:spPr>
            <a:xfrm>
              <a:off x="4286074" y="27668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8" name="Google Shape;4118;p38"/>
            <p:cNvSpPr/>
            <p:nvPr/>
          </p:nvSpPr>
          <p:spPr>
            <a:xfrm>
              <a:off x="446043" y="343400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9" name="Google Shape;4119;p38"/>
            <p:cNvSpPr/>
            <p:nvPr/>
          </p:nvSpPr>
          <p:spPr>
            <a:xfrm>
              <a:off x="416783" y="414238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0" name="Google Shape;4120;p38"/>
            <p:cNvSpPr/>
            <p:nvPr/>
          </p:nvSpPr>
          <p:spPr>
            <a:xfrm>
              <a:off x="781205" y="385653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1" name="Google Shape;4121;p38"/>
            <p:cNvSpPr/>
            <p:nvPr/>
          </p:nvSpPr>
          <p:spPr>
            <a:xfrm>
              <a:off x="1117800" y="4382405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2" name="Google Shape;4122;p38"/>
            <p:cNvSpPr/>
            <p:nvPr/>
          </p:nvSpPr>
          <p:spPr>
            <a:xfrm>
              <a:off x="1368251" y="3925493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3" name="Google Shape;4123;p38"/>
            <p:cNvSpPr/>
            <p:nvPr/>
          </p:nvSpPr>
          <p:spPr>
            <a:xfrm>
              <a:off x="1181231" y="356393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4" name="Google Shape;4124;p38"/>
            <p:cNvSpPr/>
            <p:nvPr/>
          </p:nvSpPr>
          <p:spPr>
            <a:xfrm>
              <a:off x="1931357" y="3696935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5" name="Google Shape;4125;p38"/>
            <p:cNvSpPr/>
            <p:nvPr/>
          </p:nvSpPr>
          <p:spPr>
            <a:xfrm>
              <a:off x="1833141" y="417021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6" name="Google Shape;4126;p38"/>
            <p:cNvSpPr/>
            <p:nvPr/>
          </p:nvSpPr>
          <p:spPr>
            <a:xfrm>
              <a:off x="2348980" y="420929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7" name="Google Shape;4127;p38"/>
            <p:cNvSpPr/>
            <p:nvPr/>
          </p:nvSpPr>
          <p:spPr>
            <a:xfrm>
              <a:off x="2617438" y="3695093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8" name="Google Shape;4128;p38"/>
            <p:cNvSpPr/>
            <p:nvPr/>
          </p:nvSpPr>
          <p:spPr>
            <a:xfrm>
              <a:off x="3067186" y="379801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9" name="Google Shape;4129;p38"/>
            <p:cNvSpPr/>
            <p:nvPr/>
          </p:nvSpPr>
          <p:spPr>
            <a:xfrm>
              <a:off x="3085192" y="419947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0" name="Google Shape;4130;p38"/>
            <p:cNvSpPr/>
            <p:nvPr/>
          </p:nvSpPr>
          <p:spPr>
            <a:xfrm>
              <a:off x="3385569" y="443355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1" name="Google Shape;4131;p38"/>
            <p:cNvSpPr/>
            <p:nvPr/>
          </p:nvSpPr>
          <p:spPr>
            <a:xfrm>
              <a:off x="3909061" y="4210899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2" name="Google Shape;4132;p38"/>
            <p:cNvSpPr/>
            <p:nvPr/>
          </p:nvSpPr>
          <p:spPr>
            <a:xfrm>
              <a:off x="3580160" y="395168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3" name="Google Shape;4133;p38"/>
            <p:cNvSpPr/>
            <p:nvPr/>
          </p:nvSpPr>
          <p:spPr>
            <a:xfrm>
              <a:off x="3542511" y="3572732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4" name="Google Shape;4134;p38"/>
            <p:cNvSpPr/>
            <p:nvPr/>
          </p:nvSpPr>
          <p:spPr>
            <a:xfrm>
              <a:off x="3969137" y="3397579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5" name="Google Shape;4135;p38"/>
            <p:cNvSpPr/>
            <p:nvPr/>
          </p:nvSpPr>
          <p:spPr>
            <a:xfrm>
              <a:off x="2300077" y="3400239"/>
              <a:ext cx="129523" cy="286464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6" name="Google Shape;4136;p38"/>
            <p:cNvSpPr/>
            <p:nvPr/>
          </p:nvSpPr>
          <p:spPr>
            <a:xfrm>
              <a:off x="4053848" y="394800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7" name="Google Shape;4137;p38"/>
            <p:cNvSpPr/>
            <p:nvPr/>
          </p:nvSpPr>
          <p:spPr>
            <a:xfrm>
              <a:off x="47449" y="391935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8" name="Google Shape;4138;p38"/>
            <p:cNvSpPr/>
            <p:nvPr/>
          </p:nvSpPr>
          <p:spPr>
            <a:xfrm>
              <a:off x="4512783" y="3323450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9" name="Google Shape;4139;p38"/>
            <p:cNvSpPr/>
            <p:nvPr/>
          </p:nvSpPr>
          <p:spPr>
            <a:xfrm>
              <a:off x="5213800" y="3563467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0" name="Google Shape;4140;p38"/>
            <p:cNvSpPr/>
            <p:nvPr/>
          </p:nvSpPr>
          <p:spPr>
            <a:xfrm>
              <a:off x="5929141" y="3351278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1" name="Google Shape;4141;p38"/>
            <p:cNvSpPr/>
            <p:nvPr/>
          </p:nvSpPr>
          <p:spPr>
            <a:xfrm>
              <a:off x="6305227" y="3763992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2" name="Google Shape;4142;p38"/>
            <p:cNvSpPr/>
            <p:nvPr/>
          </p:nvSpPr>
          <p:spPr>
            <a:xfrm>
              <a:off x="6444980" y="3390360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3" name="Google Shape;4143;p38"/>
            <p:cNvSpPr/>
            <p:nvPr/>
          </p:nvSpPr>
          <p:spPr>
            <a:xfrm>
              <a:off x="7181192" y="3380539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4" name="Google Shape;4144;p38"/>
            <p:cNvSpPr/>
            <p:nvPr/>
          </p:nvSpPr>
          <p:spPr>
            <a:xfrm>
              <a:off x="7481569" y="3614621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5" name="Google Shape;4145;p38"/>
            <p:cNvSpPr/>
            <p:nvPr/>
          </p:nvSpPr>
          <p:spPr>
            <a:xfrm>
              <a:off x="7973673" y="3500649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6" name="Google Shape;4146;p38"/>
            <p:cNvSpPr/>
            <p:nvPr/>
          </p:nvSpPr>
          <p:spPr>
            <a:xfrm>
              <a:off x="4732543" y="3767589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7" name="Google Shape;4147;p38"/>
            <p:cNvSpPr/>
            <p:nvPr/>
          </p:nvSpPr>
          <p:spPr>
            <a:xfrm>
              <a:off x="4703283" y="447597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8" name="Google Shape;4148;p38"/>
            <p:cNvSpPr/>
            <p:nvPr/>
          </p:nvSpPr>
          <p:spPr>
            <a:xfrm>
              <a:off x="5067705" y="4190124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9" name="Google Shape;4149;p38"/>
            <p:cNvSpPr/>
            <p:nvPr/>
          </p:nvSpPr>
          <p:spPr>
            <a:xfrm>
              <a:off x="5365113" y="4316417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0" name="Google Shape;4150;p38"/>
            <p:cNvSpPr/>
            <p:nvPr/>
          </p:nvSpPr>
          <p:spPr>
            <a:xfrm>
              <a:off x="5654751" y="4259080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1" name="Google Shape;4151;p38"/>
            <p:cNvSpPr/>
            <p:nvPr/>
          </p:nvSpPr>
          <p:spPr>
            <a:xfrm>
              <a:off x="5467731" y="3897521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2" name="Google Shape;4152;p38"/>
            <p:cNvSpPr/>
            <p:nvPr/>
          </p:nvSpPr>
          <p:spPr>
            <a:xfrm>
              <a:off x="6217857" y="4030522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4153;p38"/>
            <p:cNvSpPr/>
            <p:nvPr/>
          </p:nvSpPr>
          <p:spPr>
            <a:xfrm>
              <a:off x="5866116" y="387111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4154;p38"/>
            <p:cNvSpPr/>
            <p:nvPr/>
          </p:nvSpPr>
          <p:spPr>
            <a:xfrm>
              <a:off x="6577205" y="432399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5" name="Google Shape;4155;p38"/>
            <p:cNvSpPr/>
            <p:nvPr/>
          </p:nvSpPr>
          <p:spPr>
            <a:xfrm>
              <a:off x="6903938" y="4028681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6" name="Google Shape;4156;p38"/>
            <p:cNvSpPr/>
            <p:nvPr/>
          </p:nvSpPr>
          <p:spPr>
            <a:xfrm>
              <a:off x="7353686" y="4131604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7" name="Google Shape;4157;p38"/>
            <p:cNvSpPr/>
            <p:nvPr/>
          </p:nvSpPr>
          <p:spPr>
            <a:xfrm>
              <a:off x="7371692" y="4533064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8" name="Google Shape;4158;p38"/>
            <p:cNvSpPr/>
            <p:nvPr/>
          </p:nvSpPr>
          <p:spPr>
            <a:xfrm>
              <a:off x="7552082" y="48481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9" name="Google Shape;4159;p38"/>
            <p:cNvSpPr/>
            <p:nvPr/>
          </p:nvSpPr>
          <p:spPr>
            <a:xfrm>
              <a:off x="8198961" y="4775974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0" name="Google Shape;4160;p38"/>
            <p:cNvSpPr/>
            <p:nvPr/>
          </p:nvSpPr>
          <p:spPr>
            <a:xfrm>
              <a:off x="7866660" y="4285272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1" name="Google Shape;4161;p38"/>
            <p:cNvSpPr/>
            <p:nvPr/>
          </p:nvSpPr>
          <p:spPr>
            <a:xfrm>
              <a:off x="7829011" y="3906319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2" name="Google Shape;4162;p38"/>
            <p:cNvSpPr/>
            <p:nvPr/>
          </p:nvSpPr>
          <p:spPr>
            <a:xfrm>
              <a:off x="8255637" y="3731167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3" name="Google Shape;4163;p38"/>
            <p:cNvSpPr/>
            <p:nvPr/>
          </p:nvSpPr>
          <p:spPr>
            <a:xfrm>
              <a:off x="6586577" y="3733827"/>
              <a:ext cx="129523" cy="286464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4" name="Google Shape;4164;p38"/>
            <p:cNvSpPr/>
            <p:nvPr/>
          </p:nvSpPr>
          <p:spPr>
            <a:xfrm>
              <a:off x="8340348" y="4281588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5" name="Google Shape;4165;p38"/>
            <p:cNvSpPr/>
            <p:nvPr/>
          </p:nvSpPr>
          <p:spPr>
            <a:xfrm>
              <a:off x="4333949" y="4252942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6" name="Google Shape;4166;p38"/>
            <p:cNvSpPr/>
            <p:nvPr/>
          </p:nvSpPr>
          <p:spPr>
            <a:xfrm>
              <a:off x="8827543" y="22814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7" name="Google Shape;4167;p38"/>
            <p:cNvSpPr/>
            <p:nvPr/>
          </p:nvSpPr>
          <p:spPr>
            <a:xfrm>
              <a:off x="8760683" y="299938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8" name="Google Shape;4168;p38"/>
            <p:cNvSpPr/>
            <p:nvPr/>
          </p:nvSpPr>
          <p:spPr>
            <a:xfrm>
              <a:off x="8469680" y="3237174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9" name="Google Shape;4169;p38"/>
            <p:cNvSpPr/>
            <p:nvPr/>
          </p:nvSpPr>
          <p:spPr>
            <a:xfrm>
              <a:off x="8373224" y="2634867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0" name="Google Shape;4170;p38"/>
            <p:cNvSpPr/>
            <p:nvPr/>
          </p:nvSpPr>
          <p:spPr>
            <a:xfrm>
              <a:off x="8980443" y="344352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1" name="Google Shape;4171;p38"/>
            <p:cNvSpPr/>
            <p:nvPr/>
          </p:nvSpPr>
          <p:spPr>
            <a:xfrm>
              <a:off x="8836308" y="414238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2" name="Google Shape;4172;p38"/>
            <p:cNvSpPr/>
            <p:nvPr/>
          </p:nvSpPr>
          <p:spPr>
            <a:xfrm rot="-2086714">
              <a:off x="8464374" y="38515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3" name="Google Shape;4173;p38"/>
            <p:cNvSpPr/>
            <p:nvPr/>
          </p:nvSpPr>
          <p:spPr>
            <a:xfrm flipH="1">
              <a:off x="8740347" y="492692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4" name="Google Shape;4174;p38"/>
            <p:cNvSpPr/>
            <p:nvPr/>
          </p:nvSpPr>
          <p:spPr>
            <a:xfrm flipH="1">
              <a:off x="8243290" y="45613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5" name="Google Shape;4175;p38"/>
            <p:cNvSpPr/>
            <p:nvPr/>
          </p:nvSpPr>
          <p:spPr>
            <a:xfrm flipH="1">
              <a:off x="7936946" y="488254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6" name="Google Shape;4176;p38"/>
            <p:cNvSpPr/>
            <p:nvPr/>
          </p:nvSpPr>
          <p:spPr>
            <a:xfrm flipH="1">
              <a:off x="7686668" y="449161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7" name="Google Shape;4177;p38"/>
            <p:cNvSpPr/>
            <p:nvPr/>
          </p:nvSpPr>
          <p:spPr>
            <a:xfrm flipH="1">
              <a:off x="7212430" y="48750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8" name="Google Shape;4178;p38"/>
            <p:cNvSpPr/>
            <p:nvPr/>
          </p:nvSpPr>
          <p:spPr>
            <a:xfrm flipH="1">
              <a:off x="6908674" y="4545042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9" name="Google Shape;4179;p38"/>
            <p:cNvSpPr/>
            <p:nvPr/>
          </p:nvSpPr>
          <p:spPr>
            <a:xfrm flipH="1">
              <a:off x="6605946" y="491414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0" name="Google Shape;4180;p38"/>
            <p:cNvSpPr/>
            <p:nvPr/>
          </p:nvSpPr>
          <p:spPr>
            <a:xfrm flipH="1">
              <a:off x="5947898" y="45028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1" name="Google Shape;4181;p38"/>
            <p:cNvSpPr/>
            <p:nvPr/>
          </p:nvSpPr>
          <p:spPr>
            <a:xfrm flipH="1">
              <a:off x="6036088" y="49043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2" name="Google Shape;4182;p38"/>
            <p:cNvSpPr/>
            <p:nvPr/>
          </p:nvSpPr>
          <p:spPr>
            <a:xfrm flipH="1">
              <a:off x="5639294" y="47881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3" name="Google Shape;4183;p38"/>
            <p:cNvSpPr/>
            <p:nvPr/>
          </p:nvSpPr>
          <p:spPr>
            <a:xfrm flipH="1">
              <a:off x="5176033" y="4920587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4" name="Google Shape;4184;p38"/>
            <p:cNvSpPr/>
            <p:nvPr/>
          </p:nvSpPr>
          <p:spPr>
            <a:xfrm rot="3152087" flipH="1">
              <a:off x="5357731" y="4664383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5" name="Google Shape;4185;p38"/>
            <p:cNvSpPr/>
            <p:nvPr/>
          </p:nvSpPr>
          <p:spPr>
            <a:xfrm flipH="1">
              <a:off x="4834986" y="465285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6" name="Google Shape;4186;p38"/>
            <p:cNvSpPr/>
            <p:nvPr/>
          </p:nvSpPr>
          <p:spPr>
            <a:xfrm flipH="1">
              <a:off x="8812125" y="46242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7" name="Google Shape;4187;p38"/>
            <p:cNvSpPr/>
            <p:nvPr/>
          </p:nvSpPr>
          <p:spPr>
            <a:xfrm flipH="1">
              <a:off x="3556697" y="484723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8" name="Google Shape;4188;p38"/>
            <p:cNvSpPr/>
            <p:nvPr/>
          </p:nvSpPr>
          <p:spPr>
            <a:xfrm flipH="1">
              <a:off x="3814165" y="45613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9" name="Google Shape;4189;p38"/>
            <p:cNvSpPr/>
            <p:nvPr/>
          </p:nvSpPr>
          <p:spPr>
            <a:xfrm flipH="1">
              <a:off x="3230084" y="486399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0" name="Google Shape;4190;p38"/>
            <p:cNvSpPr/>
            <p:nvPr/>
          </p:nvSpPr>
          <p:spPr>
            <a:xfrm flipH="1">
              <a:off x="3022643" y="4592280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1" name="Google Shape;4191;p38"/>
            <p:cNvSpPr/>
            <p:nvPr/>
          </p:nvSpPr>
          <p:spPr>
            <a:xfrm flipH="1">
              <a:off x="2634343" y="452294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2" name="Google Shape;4192;p38"/>
            <p:cNvSpPr/>
            <p:nvPr/>
          </p:nvSpPr>
          <p:spPr>
            <a:xfrm flipH="1">
              <a:off x="2027858" y="456202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3" name="Google Shape;4193;p38"/>
            <p:cNvSpPr/>
            <p:nvPr/>
          </p:nvSpPr>
          <p:spPr>
            <a:xfrm flipH="1">
              <a:off x="1518773" y="45028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4" name="Google Shape;4194;p38"/>
            <p:cNvSpPr/>
            <p:nvPr/>
          </p:nvSpPr>
          <p:spPr>
            <a:xfrm flipH="1">
              <a:off x="1606963" y="49043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5" name="Google Shape;4195;p38"/>
            <p:cNvSpPr/>
            <p:nvPr/>
          </p:nvSpPr>
          <p:spPr>
            <a:xfrm flipH="1">
              <a:off x="931408" y="4939624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6" name="Google Shape;4196;p38"/>
            <p:cNvSpPr/>
            <p:nvPr/>
          </p:nvSpPr>
          <p:spPr>
            <a:xfrm flipH="1">
              <a:off x="1007844" y="465653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7" name="Google Shape;4197;p38"/>
            <p:cNvSpPr/>
            <p:nvPr/>
          </p:nvSpPr>
          <p:spPr>
            <a:xfrm rot="1206472" flipH="1">
              <a:off x="472749" y="4743976"/>
              <a:ext cx="315724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8" name="Google Shape;4198;p38"/>
            <p:cNvSpPr/>
            <p:nvPr/>
          </p:nvSpPr>
          <p:spPr>
            <a:xfrm flipH="1">
              <a:off x="4383000" y="46242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9" name="Google Shape;4199;p38"/>
            <p:cNvSpPr/>
            <p:nvPr/>
          </p:nvSpPr>
          <p:spPr>
            <a:xfrm flipH="1">
              <a:off x="8467549" y="52913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0" name="Google Shape;4200;p38"/>
            <p:cNvSpPr/>
            <p:nvPr/>
          </p:nvSpPr>
          <p:spPr>
            <a:xfrm flipH="1">
              <a:off x="6361947" y="4467902"/>
              <a:ext cx="129523" cy="286464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1" name="Google Shape;4201;p38"/>
            <p:cNvSpPr/>
            <p:nvPr/>
          </p:nvSpPr>
          <p:spPr>
            <a:xfrm flipH="1">
              <a:off x="4665060" y="491372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2" name="Google Shape;4202;p38"/>
            <p:cNvSpPr/>
            <p:nvPr/>
          </p:nvSpPr>
          <p:spPr>
            <a:xfrm flipH="1">
              <a:off x="4083984" y="482914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4203;p38"/>
            <p:cNvSpPr/>
            <p:nvPr/>
          </p:nvSpPr>
          <p:spPr>
            <a:xfrm flipH="1">
              <a:off x="2776968" y="4856528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4204;p38"/>
            <p:cNvSpPr/>
            <p:nvPr/>
          </p:nvSpPr>
          <p:spPr>
            <a:xfrm flipH="1">
              <a:off x="2170483" y="4895610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5" name="Google Shape;4205;p38"/>
            <p:cNvSpPr/>
            <p:nvPr/>
          </p:nvSpPr>
          <p:spPr>
            <a:xfrm flipH="1">
              <a:off x="41597" y="48567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6" name="Google Shape;4206;p38"/>
            <p:cNvSpPr/>
            <p:nvPr/>
          </p:nvSpPr>
          <p:spPr>
            <a:xfrm flipH="1">
              <a:off x="340190" y="5025424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7" name="Google Shape;4207;p38"/>
            <p:cNvSpPr/>
            <p:nvPr/>
          </p:nvSpPr>
          <p:spPr>
            <a:xfrm>
              <a:off x="4162249" y="18555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8" name="Google Shape;4208;p38"/>
            <p:cNvSpPr/>
            <p:nvPr/>
          </p:nvSpPr>
          <p:spPr>
            <a:xfrm>
              <a:off x="4248281" y="82073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9" name="Google Shape;4209;p38"/>
            <p:cNvSpPr/>
            <p:nvPr/>
          </p:nvSpPr>
          <p:spPr>
            <a:xfrm>
              <a:off x="5873230" y="6592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0" name="Google Shape;4210;p38"/>
            <p:cNvSpPr/>
            <p:nvPr/>
          </p:nvSpPr>
          <p:spPr>
            <a:xfrm>
              <a:off x="7210806" y="20846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1" name="Google Shape;4211;p38"/>
            <p:cNvSpPr/>
            <p:nvPr/>
          </p:nvSpPr>
          <p:spPr>
            <a:xfrm>
              <a:off x="5085811" y="782119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2" name="Google Shape;4212;p38"/>
            <p:cNvSpPr/>
            <p:nvPr/>
          </p:nvSpPr>
          <p:spPr>
            <a:xfrm>
              <a:off x="1539248" y="1385776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3" name="Google Shape;4213;p38"/>
            <p:cNvSpPr/>
            <p:nvPr/>
          </p:nvSpPr>
          <p:spPr>
            <a:xfrm>
              <a:off x="2663198" y="227160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4" name="Google Shape;4214;p38"/>
            <p:cNvSpPr/>
            <p:nvPr/>
          </p:nvSpPr>
          <p:spPr>
            <a:xfrm>
              <a:off x="6982574" y="2168142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15" name="Google Shape;4215;p38"/>
          <p:cNvSpPr/>
          <p:nvPr/>
        </p:nvSpPr>
        <p:spPr>
          <a:xfrm flipH="1">
            <a:off x="685800" y="457200"/>
            <a:ext cx="7772400" cy="422760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216" name="Google Shape;4216;p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17" name="Google Shape;4217;p38"/>
          <p:cNvSpPr txBox="1">
            <a:spLocks noGrp="1"/>
          </p:cNvSpPr>
          <p:nvPr>
            <p:ph type="subTitle" idx="1"/>
          </p:nvPr>
        </p:nvSpPr>
        <p:spPr>
          <a:xfrm>
            <a:off x="4964763" y="2589000"/>
            <a:ext cx="3115500" cy="117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218" name="Google Shape;4218;p38"/>
          <p:cNvSpPr txBox="1">
            <a:spLocks noGrp="1"/>
          </p:cNvSpPr>
          <p:nvPr>
            <p:ph type="title"/>
          </p:nvPr>
        </p:nvSpPr>
        <p:spPr>
          <a:xfrm>
            <a:off x="4964775" y="1939225"/>
            <a:ext cx="2679600" cy="6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9_1_1_1">
    <p:bg>
      <p:bgPr>
        <a:solidFill>
          <a:schemeClr val="accent5"/>
        </a:solidFill>
        <a:effectLst/>
      </p:bgPr>
    </p:bg>
    <p:spTree>
      <p:nvGrpSpPr>
        <p:cNvPr id="1" name="Shape 4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0" name="Google Shape;4220;p39"/>
          <p:cNvGrpSpPr/>
          <p:nvPr/>
        </p:nvGrpSpPr>
        <p:grpSpPr>
          <a:xfrm>
            <a:off x="-143051" y="-12371"/>
            <a:ext cx="9300161" cy="5620495"/>
            <a:chOff x="-143051" y="-12371"/>
            <a:chExt cx="9300161" cy="5620495"/>
          </a:xfrm>
        </p:grpSpPr>
        <p:sp>
          <p:nvSpPr>
            <p:cNvPr id="4221" name="Google Shape;4221;p39"/>
            <p:cNvSpPr/>
            <p:nvPr/>
          </p:nvSpPr>
          <p:spPr>
            <a:xfrm>
              <a:off x="274593" y="2405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39"/>
            <p:cNvSpPr/>
            <p:nvPr/>
          </p:nvSpPr>
          <p:spPr>
            <a:xfrm>
              <a:off x="245333" y="73243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39"/>
            <p:cNvSpPr/>
            <p:nvPr/>
          </p:nvSpPr>
          <p:spPr>
            <a:xfrm>
              <a:off x="609755" y="4465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4224;p39"/>
            <p:cNvSpPr/>
            <p:nvPr/>
          </p:nvSpPr>
          <p:spPr>
            <a:xfrm>
              <a:off x="946350" y="972455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5" name="Google Shape;4225;p39"/>
            <p:cNvSpPr/>
            <p:nvPr/>
          </p:nvSpPr>
          <p:spPr>
            <a:xfrm>
              <a:off x="1196801" y="515543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6" name="Google Shape;4226;p39"/>
            <p:cNvSpPr/>
            <p:nvPr/>
          </p:nvSpPr>
          <p:spPr>
            <a:xfrm>
              <a:off x="1247906" y="121058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7" name="Google Shape;4227;p39"/>
            <p:cNvSpPr/>
            <p:nvPr/>
          </p:nvSpPr>
          <p:spPr>
            <a:xfrm>
              <a:off x="1759907" y="286985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8" name="Google Shape;4228;p39"/>
            <p:cNvSpPr/>
            <p:nvPr/>
          </p:nvSpPr>
          <p:spPr>
            <a:xfrm>
              <a:off x="1661691" y="7602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9" name="Google Shape;4229;p39"/>
            <p:cNvSpPr/>
            <p:nvPr/>
          </p:nvSpPr>
          <p:spPr>
            <a:xfrm>
              <a:off x="2037777" y="1172980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0" name="Google Shape;4230;p39"/>
            <p:cNvSpPr/>
            <p:nvPr/>
          </p:nvSpPr>
          <p:spPr>
            <a:xfrm>
              <a:off x="2177530" y="79934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1" name="Google Shape;4231;p39"/>
            <p:cNvSpPr/>
            <p:nvPr/>
          </p:nvSpPr>
          <p:spPr>
            <a:xfrm>
              <a:off x="2445988" y="285143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2" name="Google Shape;4232;p39"/>
            <p:cNvSpPr/>
            <p:nvPr/>
          </p:nvSpPr>
          <p:spPr>
            <a:xfrm>
              <a:off x="2895736" y="3880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3" name="Google Shape;4233;p39"/>
            <p:cNvSpPr/>
            <p:nvPr/>
          </p:nvSpPr>
          <p:spPr>
            <a:xfrm>
              <a:off x="2913742" y="7895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4" name="Google Shape;4234;p39"/>
            <p:cNvSpPr/>
            <p:nvPr/>
          </p:nvSpPr>
          <p:spPr>
            <a:xfrm>
              <a:off x="3214119" y="102360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5" name="Google Shape;4235;p39"/>
            <p:cNvSpPr/>
            <p:nvPr/>
          </p:nvSpPr>
          <p:spPr>
            <a:xfrm>
              <a:off x="3706223" y="909637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6" name="Google Shape;4236;p39"/>
            <p:cNvSpPr/>
            <p:nvPr/>
          </p:nvSpPr>
          <p:spPr>
            <a:xfrm>
              <a:off x="3408710" y="54173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7" name="Google Shape;4237;p39"/>
            <p:cNvSpPr/>
            <p:nvPr/>
          </p:nvSpPr>
          <p:spPr>
            <a:xfrm>
              <a:off x="3371061" y="162782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8" name="Google Shape;4238;p39"/>
            <p:cNvSpPr/>
            <p:nvPr/>
          </p:nvSpPr>
          <p:spPr>
            <a:xfrm>
              <a:off x="3797687" y="-12371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9" name="Google Shape;4239;p39"/>
            <p:cNvSpPr/>
            <p:nvPr/>
          </p:nvSpPr>
          <p:spPr>
            <a:xfrm>
              <a:off x="2128627" y="-9711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0" name="Google Shape;4240;p39"/>
            <p:cNvSpPr/>
            <p:nvPr/>
          </p:nvSpPr>
          <p:spPr>
            <a:xfrm>
              <a:off x="3882398" y="53805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1" name="Google Shape;4241;p39"/>
            <p:cNvSpPr/>
            <p:nvPr/>
          </p:nvSpPr>
          <p:spPr>
            <a:xfrm>
              <a:off x="-124001" y="5094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2" name="Google Shape;4242;p39"/>
            <p:cNvSpPr/>
            <p:nvPr/>
          </p:nvSpPr>
          <p:spPr>
            <a:xfrm>
              <a:off x="4703718" y="2405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3" name="Google Shape;4243;p39"/>
            <p:cNvSpPr/>
            <p:nvPr/>
          </p:nvSpPr>
          <p:spPr>
            <a:xfrm>
              <a:off x="4674458" y="73243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4" name="Google Shape;4244;p39"/>
            <p:cNvSpPr/>
            <p:nvPr/>
          </p:nvSpPr>
          <p:spPr>
            <a:xfrm>
              <a:off x="5038880" y="4465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5" name="Google Shape;4245;p39"/>
            <p:cNvSpPr/>
            <p:nvPr/>
          </p:nvSpPr>
          <p:spPr>
            <a:xfrm>
              <a:off x="5375475" y="972455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6" name="Google Shape;4246;p39"/>
            <p:cNvSpPr/>
            <p:nvPr/>
          </p:nvSpPr>
          <p:spPr>
            <a:xfrm>
              <a:off x="5625926" y="515543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7" name="Google Shape;4247;p39"/>
            <p:cNvSpPr/>
            <p:nvPr/>
          </p:nvSpPr>
          <p:spPr>
            <a:xfrm>
              <a:off x="5438906" y="15398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8" name="Google Shape;4248;p39"/>
            <p:cNvSpPr/>
            <p:nvPr/>
          </p:nvSpPr>
          <p:spPr>
            <a:xfrm>
              <a:off x="6189032" y="286985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9" name="Google Shape;4249;p39"/>
            <p:cNvSpPr/>
            <p:nvPr/>
          </p:nvSpPr>
          <p:spPr>
            <a:xfrm>
              <a:off x="6090816" y="7602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0" name="Google Shape;4250;p39"/>
            <p:cNvSpPr/>
            <p:nvPr/>
          </p:nvSpPr>
          <p:spPr>
            <a:xfrm>
              <a:off x="6606655" y="79934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1" name="Google Shape;4251;p39"/>
            <p:cNvSpPr/>
            <p:nvPr/>
          </p:nvSpPr>
          <p:spPr>
            <a:xfrm>
              <a:off x="6875113" y="285143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2" name="Google Shape;4252;p39"/>
            <p:cNvSpPr/>
            <p:nvPr/>
          </p:nvSpPr>
          <p:spPr>
            <a:xfrm>
              <a:off x="7324861" y="3880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3" name="Google Shape;4253;p39"/>
            <p:cNvSpPr/>
            <p:nvPr/>
          </p:nvSpPr>
          <p:spPr>
            <a:xfrm>
              <a:off x="7342867" y="7895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4" name="Google Shape;4254;p39"/>
            <p:cNvSpPr/>
            <p:nvPr/>
          </p:nvSpPr>
          <p:spPr>
            <a:xfrm>
              <a:off x="7643244" y="102360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39"/>
            <p:cNvSpPr/>
            <p:nvPr/>
          </p:nvSpPr>
          <p:spPr>
            <a:xfrm>
              <a:off x="8135348" y="909637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39"/>
            <p:cNvSpPr/>
            <p:nvPr/>
          </p:nvSpPr>
          <p:spPr>
            <a:xfrm>
              <a:off x="7837835" y="54173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39"/>
            <p:cNvSpPr/>
            <p:nvPr/>
          </p:nvSpPr>
          <p:spPr>
            <a:xfrm>
              <a:off x="7800186" y="162782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39"/>
            <p:cNvSpPr/>
            <p:nvPr/>
          </p:nvSpPr>
          <p:spPr>
            <a:xfrm>
              <a:off x="8226812" y="-12371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39"/>
            <p:cNvSpPr/>
            <p:nvPr/>
          </p:nvSpPr>
          <p:spPr>
            <a:xfrm>
              <a:off x="6557752" y="-9711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39"/>
            <p:cNvSpPr/>
            <p:nvPr/>
          </p:nvSpPr>
          <p:spPr>
            <a:xfrm rot="-1206472">
              <a:off x="8244636" y="629176"/>
              <a:ext cx="315724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39"/>
            <p:cNvSpPr/>
            <p:nvPr/>
          </p:nvSpPr>
          <p:spPr>
            <a:xfrm rot="-1796623">
              <a:off x="4305124" y="509405"/>
              <a:ext cx="344986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39"/>
            <p:cNvSpPr/>
            <p:nvPr/>
          </p:nvSpPr>
          <p:spPr>
            <a:xfrm>
              <a:off x="465093" y="11765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39"/>
            <p:cNvSpPr/>
            <p:nvPr/>
          </p:nvSpPr>
          <p:spPr>
            <a:xfrm>
              <a:off x="435833" y="18849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39"/>
            <p:cNvSpPr/>
            <p:nvPr/>
          </p:nvSpPr>
          <p:spPr>
            <a:xfrm>
              <a:off x="800255" y="1599112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39"/>
            <p:cNvSpPr/>
            <p:nvPr/>
          </p:nvSpPr>
          <p:spPr>
            <a:xfrm>
              <a:off x="1136850" y="2124980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39"/>
            <p:cNvSpPr/>
            <p:nvPr/>
          </p:nvSpPr>
          <p:spPr>
            <a:xfrm>
              <a:off x="1387301" y="166806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39"/>
            <p:cNvSpPr/>
            <p:nvPr/>
          </p:nvSpPr>
          <p:spPr>
            <a:xfrm>
              <a:off x="1200281" y="1306508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39"/>
            <p:cNvSpPr/>
            <p:nvPr/>
          </p:nvSpPr>
          <p:spPr>
            <a:xfrm>
              <a:off x="2152820" y="1564560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39"/>
            <p:cNvSpPr/>
            <p:nvPr/>
          </p:nvSpPr>
          <p:spPr>
            <a:xfrm>
              <a:off x="1852191" y="191279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39"/>
            <p:cNvSpPr/>
            <p:nvPr/>
          </p:nvSpPr>
          <p:spPr>
            <a:xfrm>
              <a:off x="2368030" y="195187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39"/>
            <p:cNvSpPr/>
            <p:nvPr/>
          </p:nvSpPr>
          <p:spPr>
            <a:xfrm>
              <a:off x="2636488" y="1437668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39"/>
            <p:cNvSpPr/>
            <p:nvPr/>
          </p:nvSpPr>
          <p:spPr>
            <a:xfrm>
              <a:off x="3086236" y="1540591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39"/>
            <p:cNvSpPr/>
            <p:nvPr/>
          </p:nvSpPr>
          <p:spPr>
            <a:xfrm>
              <a:off x="3104242" y="1942051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39"/>
            <p:cNvSpPr/>
            <p:nvPr/>
          </p:nvSpPr>
          <p:spPr>
            <a:xfrm>
              <a:off x="3404619" y="21761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39"/>
            <p:cNvSpPr/>
            <p:nvPr/>
          </p:nvSpPr>
          <p:spPr>
            <a:xfrm>
              <a:off x="3896723" y="2062162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39"/>
            <p:cNvSpPr/>
            <p:nvPr/>
          </p:nvSpPr>
          <p:spPr>
            <a:xfrm>
              <a:off x="3599210" y="1694259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39"/>
            <p:cNvSpPr/>
            <p:nvPr/>
          </p:nvSpPr>
          <p:spPr>
            <a:xfrm>
              <a:off x="3561561" y="1315307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39"/>
            <p:cNvSpPr/>
            <p:nvPr/>
          </p:nvSpPr>
          <p:spPr>
            <a:xfrm>
              <a:off x="3988187" y="1140154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39"/>
            <p:cNvSpPr/>
            <p:nvPr/>
          </p:nvSpPr>
          <p:spPr>
            <a:xfrm>
              <a:off x="2319127" y="1142814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39"/>
            <p:cNvSpPr/>
            <p:nvPr/>
          </p:nvSpPr>
          <p:spPr>
            <a:xfrm>
              <a:off x="4072898" y="1690576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39"/>
            <p:cNvSpPr/>
            <p:nvPr/>
          </p:nvSpPr>
          <p:spPr>
            <a:xfrm>
              <a:off x="66499" y="16619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2" name="Google Shape;4282;p39"/>
            <p:cNvSpPr/>
            <p:nvPr/>
          </p:nvSpPr>
          <p:spPr>
            <a:xfrm>
              <a:off x="4531833" y="106602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3" name="Google Shape;4283;p39"/>
            <p:cNvSpPr/>
            <p:nvPr/>
          </p:nvSpPr>
          <p:spPr>
            <a:xfrm>
              <a:off x="5232850" y="130604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4" name="Google Shape;4284;p39"/>
            <p:cNvSpPr/>
            <p:nvPr/>
          </p:nvSpPr>
          <p:spPr>
            <a:xfrm>
              <a:off x="5948191" y="1093853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39"/>
            <p:cNvSpPr/>
            <p:nvPr/>
          </p:nvSpPr>
          <p:spPr>
            <a:xfrm>
              <a:off x="6324277" y="1506567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39"/>
            <p:cNvSpPr/>
            <p:nvPr/>
          </p:nvSpPr>
          <p:spPr>
            <a:xfrm>
              <a:off x="6464030" y="1132935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39"/>
            <p:cNvSpPr/>
            <p:nvPr/>
          </p:nvSpPr>
          <p:spPr>
            <a:xfrm>
              <a:off x="7200242" y="1123114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8" name="Google Shape;4288;p39"/>
            <p:cNvSpPr/>
            <p:nvPr/>
          </p:nvSpPr>
          <p:spPr>
            <a:xfrm>
              <a:off x="7500619" y="1357196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9" name="Google Shape;4289;p39"/>
            <p:cNvSpPr/>
            <p:nvPr/>
          </p:nvSpPr>
          <p:spPr>
            <a:xfrm>
              <a:off x="7992723" y="1243224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0" name="Google Shape;4290;p39"/>
            <p:cNvSpPr/>
            <p:nvPr/>
          </p:nvSpPr>
          <p:spPr>
            <a:xfrm>
              <a:off x="4751593" y="1510164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1" name="Google Shape;4291;p39"/>
            <p:cNvSpPr/>
            <p:nvPr/>
          </p:nvSpPr>
          <p:spPr>
            <a:xfrm>
              <a:off x="4722333" y="2218550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2" name="Google Shape;4292;p39"/>
            <p:cNvSpPr/>
            <p:nvPr/>
          </p:nvSpPr>
          <p:spPr>
            <a:xfrm>
              <a:off x="5086755" y="1932699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3" name="Google Shape;4293;p39"/>
            <p:cNvSpPr/>
            <p:nvPr/>
          </p:nvSpPr>
          <p:spPr>
            <a:xfrm>
              <a:off x="5423350" y="2458567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4" name="Google Shape;4294;p39"/>
            <p:cNvSpPr/>
            <p:nvPr/>
          </p:nvSpPr>
          <p:spPr>
            <a:xfrm>
              <a:off x="5673801" y="2001655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5" name="Google Shape;4295;p39"/>
            <p:cNvSpPr/>
            <p:nvPr/>
          </p:nvSpPr>
          <p:spPr>
            <a:xfrm>
              <a:off x="5486781" y="1640096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6" name="Google Shape;4296;p39"/>
            <p:cNvSpPr/>
            <p:nvPr/>
          </p:nvSpPr>
          <p:spPr>
            <a:xfrm>
              <a:off x="6236907" y="1773097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7" name="Google Shape;4297;p39"/>
            <p:cNvSpPr/>
            <p:nvPr/>
          </p:nvSpPr>
          <p:spPr>
            <a:xfrm>
              <a:off x="6082928" y="21464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8" name="Google Shape;4298;p39"/>
            <p:cNvSpPr/>
            <p:nvPr/>
          </p:nvSpPr>
          <p:spPr>
            <a:xfrm>
              <a:off x="6489805" y="2433385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9" name="Google Shape;4299;p39"/>
            <p:cNvSpPr/>
            <p:nvPr/>
          </p:nvSpPr>
          <p:spPr>
            <a:xfrm>
              <a:off x="6922988" y="1771256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0" name="Google Shape;4300;p39"/>
            <p:cNvSpPr/>
            <p:nvPr/>
          </p:nvSpPr>
          <p:spPr>
            <a:xfrm>
              <a:off x="7372736" y="1874179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1" name="Google Shape;4301;p39"/>
            <p:cNvSpPr/>
            <p:nvPr/>
          </p:nvSpPr>
          <p:spPr>
            <a:xfrm>
              <a:off x="6581117" y="1970839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2" name="Google Shape;4302;p39"/>
            <p:cNvSpPr/>
            <p:nvPr/>
          </p:nvSpPr>
          <p:spPr>
            <a:xfrm>
              <a:off x="8689294" y="438255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3" name="Google Shape;4303;p39"/>
            <p:cNvSpPr/>
            <p:nvPr/>
          </p:nvSpPr>
          <p:spPr>
            <a:xfrm>
              <a:off x="8183223" y="2395749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4" name="Google Shape;4304;p39"/>
            <p:cNvSpPr/>
            <p:nvPr/>
          </p:nvSpPr>
          <p:spPr>
            <a:xfrm>
              <a:off x="7885710" y="2027847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5" name="Google Shape;4305;p39"/>
            <p:cNvSpPr/>
            <p:nvPr/>
          </p:nvSpPr>
          <p:spPr>
            <a:xfrm>
              <a:off x="7848061" y="1648894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6" name="Google Shape;4306;p39"/>
            <p:cNvSpPr/>
            <p:nvPr/>
          </p:nvSpPr>
          <p:spPr>
            <a:xfrm>
              <a:off x="8274687" y="1473742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7" name="Google Shape;4307;p39"/>
            <p:cNvSpPr/>
            <p:nvPr/>
          </p:nvSpPr>
          <p:spPr>
            <a:xfrm>
              <a:off x="6770239" y="1367202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8" name="Google Shape;4308;p39"/>
            <p:cNvSpPr/>
            <p:nvPr/>
          </p:nvSpPr>
          <p:spPr>
            <a:xfrm>
              <a:off x="8359398" y="2024163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9" name="Google Shape;4309;p39"/>
            <p:cNvSpPr/>
            <p:nvPr/>
          </p:nvSpPr>
          <p:spPr>
            <a:xfrm>
              <a:off x="4352999" y="1995517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0" name="Google Shape;4310;p39"/>
            <p:cNvSpPr/>
            <p:nvPr/>
          </p:nvSpPr>
          <p:spPr>
            <a:xfrm>
              <a:off x="8808993" y="335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1" name="Google Shape;4311;p39"/>
            <p:cNvSpPr/>
            <p:nvPr/>
          </p:nvSpPr>
          <p:spPr>
            <a:xfrm>
              <a:off x="8779733" y="7419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2" name="Google Shape;4312;p39"/>
            <p:cNvSpPr/>
            <p:nvPr/>
          </p:nvSpPr>
          <p:spPr>
            <a:xfrm>
              <a:off x="8488730" y="979749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3" name="Google Shape;4313;p39"/>
            <p:cNvSpPr/>
            <p:nvPr/>
          </p:nvSpPr>
          <p:spPr>
            <a:xfrm>
              <a:off x="8344774" y="28697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4" name="Google Shape;4314;p39"/>
            <p:cNvSpPr/>
            <p:nvPr/>
          </p:nvSpPr>
          <p:spPr>
            <a:xfrm>
              <a:off x="8999493" y="118610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4315;p39"/>
            <p:cNvSpPr/>
            <p:nvPr/>
          </p:nvSpPr>
          <p:spPr>
            <a:xfrm>
              <a:off x="8855358" y="18849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6" name="Google Shape;4316;p39"/>
            <p:cNvSpPr/>
            <p:nvPr/>
          </p:nvSpPr>
          <p:spPr>
            <a:xfrm rot="-2086714">
              <a:off x="8483424" y="15941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7" name="Google Shape;4317;p39"/>
            <p:cNvSpPr/>
            <p:nvPr/>
          </p:nvSpPr>
          <p:spPr>
            <a:xfrm>
              <a:off x="255543" y="22814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8" name="Google Shape;4318;p39"/>
            <p:cNvSpPr/>
            <p:nvPr/>
          </p:nvSpPr>
          <p:spPr>
            <a:xfrm>
              <a:off x="226283" y="29898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9" name="Google Shape;4319;p39"/>
            <p:cNvSpPr/>
            <p:nvPr/>
          </p:nvSpPr>
          <p:spPr>
            <a:xfrm>
              <a:off x="590705" y="2704012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0" name="Google Shape;4320;p39"/>
            <p:cNvSpPr/>
            <p:nvPr/>
          </p:nvSpPr>
          <p:spPr>
            <a:xfrm>
              <a:off x="927300" y="3229880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1" name="Google Shape;4321;p39"/>
            <p:cNvSpPr/>
            <p:nvPr/>
          </p:nvSpPr>
          <p:spPr>
            <a:xfrm>
              <a:off x="1177751" y="277296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2" name="Google Shape;4322;p39"/>
            <p:cNvSpPr/>
            <p:nvPr/>
          </p:nvSpPr>
          <p:spPr>
            <a:xfrm>
              <a:off x="990731" y="2411408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3" name="Google Shape;4323;p39"/>
            <p:cNvSpPr/>
            <p:nvPr/>
          </p:nvSpPr>
          <p:spPr>
            <a:xfrm>
              <a:off x="1740857" y="2544410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4" name="Google Shape;4324;p39"/>
            <p:cNvSpPr/>
            <p:nvPr/>
          </p:nvSpPr>
          <p:spPr>
            <a:xfrm>
              <a:off x="1642641" y="301769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5" name="Google Shape;4325;p39"/>
            <p:cNvSpPr/>
            <p:nvPr/>
          </p:nvSpPr>
          <p:spPr>
            <a:xfrm>
              <a:off x="2018727" y="3430405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6" name="Google Shape;4326;p39"/>
            <p:cNvSpPr/>
            <p:nvPr/>
          </p:nvSpPr>
          <p:spPr>
            <a:xfrm>
              <a:off x="2158480" y="305677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7" name="Google Shape;4327;p39"/>
            <p:cNvSpPr/>
            <p:nvPr/>
          </p:nvSpPr>
          <p:spPr>
            <a:xfrm>
              <a:off x="2426938" y="2542568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8" name="Google Shape;4328;p39"/>
            <p:cNvSpPr/>
            <p:nvPr/>
          </p:nvSpPr>
          <p:spPr>
            <a:xfrm>
              <a:off x="2876686" y="2645491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9" name="Google Shape;4329;p39"/>
            <p:cNvSpPr/>
            <p:nvPr/>
          </p:nvSpPr>
          <p:spPr>
            <a:xfrm>
              <a:off x="2894692" y="3046951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0" name="Google Shape;4330;p39"/>
            <p:cNvSpPr/>
            <p:nvPr/>
          </p:nvSpPr>
          <p:spPr>
            <a:xfrm>
              <a:off x="3195069" y="32810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1" name="Google Shape;4331;p39"/>
            <p:cNvSpPr/>
            <p:nvPr/>
          </p:nvSpPr>
          <p:spPr>
            <a:xfrm>
              <a:off x="3687173" y="3167062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2" name="Google Shape;4332;p39"/>
            <p:cNvSpPr/>
            <p:nvPr/>
          </p:nvSpPr>
          <p:spPr>
            <a:xfrm>
              <a:off x="3389660" y="2799159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3" name="Google Shape;4333;p39"/>
            <p:cNvSpPr/>
            <p:nvPr/>
          </p:nvSpPr>
          <p:spPr>
            <a:xfrm>
              <a:off x="3352011" y="2420207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4" name="Google Shape;4334;p39"/>
            <p:cNvSpPr/>
            <p:nvPr/>
          </p:nvSpPr>
          <p:spPr>
            <a:xfrm>
              <a:off x="3778637" y="2245054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5" name="Google Shape;4335;p39"/>
            <p:cNvSpPr/>
            <p:nvPr/>
          </p:nvSpPr>
          <p:spPr>
            <a:xfrm>
              <a:off x="2109577" y="2247714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6" name="Google Shape;4336;p39"/>
            <p:cNvSpPr/>
            <p:nvPr/>
          </p:nvSpPr>
          <p:spPr>
            <a:xfrm>
              <a:off x="3863348" y="2795476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7" name="Google Shape;4337;p39"/>
            <p:cNvSpPr/>
            <p:nvPr/>
          </p:nvSpPr>
          <p:spPr>
            <a:xfrm>
              <a:off x="-143051" y="27668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8" name="Google Shape;4338;p39"/>
            <p:cNvSpPr/>
            <p:nvPr/>
          </p:nvSpPr>
          <p:spPr>
            <a:xfrm>
              <a:off x="169705" y="4433614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9" name="Google Shape;4339;p39"/>
            <p:cNvSpPr/>
            <p:nvPr/>
          </p:nvSpPr>
          <p:spPr>
            <a:xfrm>
              <a:off x="4655408" y="29898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0" name="Google Shape;4340;p39"/>
            <p:cNvSpPr/>
            <p:nvPr/>
          </p:nvSpPr>
          <p:spPr>
            <a:xfrm>
              <a:off x="5019830" y="2704012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1" name="Google Shape;4341;p39"/>
            <p:cNvSpPr/>
            <p:nvPr/>
          </p:nvSpPr>
          <p:spPr>
            <a:xfrm>
              <a:off x="5356425" y="3229880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2" name="Google Shape;4342;p39"/>
            <p:cNvSpPr/>
            <p:nvPr/>
          </p:nvSpPr>
          <p:spPr>
            <a:xfrm>
              <a:off x="5606876" y="277296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3" name="Google Shape;4343;p39"/>
            <p:cNvSpPr/>
            <p:nvPr/>
          </p:nvSpPr>
          <p:spPr>
            <a:xfrm>
              <a:off x="5216181" y="227778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4" name="Google Shape;4344;p39"/>
            <p:cNvSpPr/>
            <p:nvPr/>
          </p:nvSpPr>
          <p:spPr>
            <a:xfrm>
              <a:off x="6169982" y="2544410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5" name="Google Shape;4345;p39"/>
            <p:cNvSpPr/>
            <p:nvPr/>
          </p:nvSpPr>
          <p:spPr>
            <a:xfrm>
              <a:off x="6071766" y="301769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6" name="Google Shape;4346;p39"/>
            <p:cNvSpPr/>
            <p:nvPr/>
          </p:nvSpPr>
          <p:spPr>
            <a:xfrm>
              <a:off x="6587605" y="305677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7" name="Google Shape;4347;p39"/>
            <p:cNvSpPr/>
            <p:nvPr/>
          </p:nvSpPr>
          <p:spPr>
            <a:xfrm>
              <a:off x="6856063" y="2542568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8" name="Google Shape;4348;p39"/>
            <p:cNvSpPr/>
            <p:nvPr/>
          </p:nvSpPr>
          <p:spPr>
            <a:xfrm>
              <a:off x="7305811" y="2645491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9" name="Google Shape;4349;p39"/>
            <p:cNvSpPr/>
            <p:nvPr/>
          </p:nvSpPr>
          <p:spPr>
            <a:xfrm>
              <a:off x="7323817" y="3046951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0" name="Google Shape;4350;p39"/>
            <p:cNvSpPr/>
            <p:nvPr/>
          </p:nvSpPr>
          <p:spPr>
            <a:xfrm>
              <a:off x="7624194" y="32810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1" name="Google Shape;4351;p39"/>
            <p:cNvSpPr/>
            <p:nvPr/>
          </p:nvSpPr>
          <p:spPr>
            <a:xfrm>
              <a:off x="8116298" y="3167062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2" name="Google Shape;4352;p39"/>
            <p:cNvSpPr/>
            <p:nvPr/>
          </p:nvSpPr>
          <p:spPr>
            <a:xfrm>
              <a:off x="7818785" y="2799159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3" name="Google Shape;4353;p39"/>
            <p:cNvSpPr/>
            <p:nvPr/>
          </p:nvSpPr>
          <p:spPr>
            <a:xfrm>
              <a:off x="7781136" y="2420207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4" name="Google Shape;4354;p39"/>
            <p:cNvSpPr/>
            <p:nvPr/>
          </p:nvSpPr>
          <p:spPr>
            <a:xfrm>
              <a:off x="8452812" y="4629654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5" name="Google Shape;4355;p39"/>
            <p:cNvSpPr/>
            <p:nvPr/>
          </p:nvSpPr>
          <p:spPr>
            <a:xfrm>
              <a:off x="5899902" y="1563402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6" name="Google Shape;4356;p39"/>
            <p:cNvSpPr/>
            <p:nvPr/>
          </p:nvSpPr>
          <p:spPr>
            <a:xfrm rot="-1206472">
              <a:off x="8225586" y="2886601"/>
              <a:ext cx="315724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7" name="Google Shape;4357;p39"/>
            <p:cNvSpPr/>
            <p:nvPr/>
          </p:nvSpPr>
          <p:spPr>
            <a:xfrm>
              <a:off x="4286074" y="27668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8" name="Google Shape;4358;p39"/>
            <p:cNvSpPr/>
            <p:nvPr/>
          </p:nvSpPr>
          <p:spPr>
            <a:xfrm>
              <a:off x="446043" y="343400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9" name="Google Shape;4359;p39"/>
            <p:cNvSpPr/>
            <p:nvPr/>
          </p:nvSpPr>
          <p:spPr>
            <a:xfrm>
              <a:off x="416783" y="414238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0" name="Google Shape;4360;p39"/>
            <p:cNvSpPr/>
            <p:nvPr/>
          </p:nvSpPr>
          <p:spPr>
            <a:xfrm>
              <a:off x="781205" y="385653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1" name="Google Shape;4361;p39"/>
            <p:cNvSpPr/>
            <p:nvPr/>
          </p:nvSpPr>
          <p:spPr>
            <a:xfrm>
              <a:off x="1117800" y="4382405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2" name="Google Shape;4362;p39"/>
            <p:cNvSpPr/>
            <p:nvPr/>
          </p:nvSpPr>
          <p:spPr>
            <a:xfrm>
              <a:off x="1368251" y="3925493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3" name="Google Shape;4363;p39"/>
            <p:cNvSpPr/>
            <p:nvPr/>
          </p:nvSpPr>
          <p:spPr>
            <a:xfrm>
              <a:off x="1181231" y="356393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4" name="Google Shape;4364;p39"/>
            <p:cNvSpPr/>
            <p:nvPr/>
          </p:nvSpPr>
          <p:spPr>
            <a:xfrm>
              <a:off x="1931357" y="3696935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5" name="Google Shape;4365;p39"/>
            <p:cNvSpPr/>
            <p:nvPr/>
          </p:nvSpPr>
          <p:spPr>
            <a:xfrm>
              <a:off x="1833141" y="417021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6" name="Google Shape;4366;p39"/>
            <p:cNvSpPr/>
            <p:nvPr/>
          </p:nvSpPr>
          <p:spPr>
            <a:xfrm>
              <a:off x="2348980" y="420929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7" name="Google Shape;4367;p39"/>
            <p:cNvSpPr/>
            <p:nvPr/>
          </p:nvSpPr>
          <p:spPr>
            <a:xfrm>
              <a:off x="2617438" y="3695093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8" name="Google Shape;4368;p39"/>
            <p:cNvSpPr/>
            <p:nvPr/>
          </p:nvSpPr>
          <p:spPr>
            <a:xfrm>
              <a:off x="3067186" y="379801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9" name="Google Shape;4369;p39"/>
            <p:cNvSpPr/>
            <p:nvPr/>
          </p:nvSpPr>
          <p:spPr>
            <a:xfrm>
              <a:off x="3085192" y="419947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0" name="Google Shape;4370;p39"/>
            <p:cNvSpPr/>
            <p:nvPr/>
          </p:nvSpPr>
          <p:spPr>
            <a:xfrm>
              <a:off x="3385569" y="443355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1" name="Google Shape;4371;p39"/>
            <p:cNvSpPr/>
            <p:nvPr/>
          </p:nvSpPr>
          <p:spPr>
            <a:xfrm>
              <a:off x="3909061" y="4210899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2" name="Google Shape;4372;p39"/>
            <p:cNvSpPr/>
            <p:nvPr/>
          </p:nvSpPr>
          <p:spPr>
            <a:xfrm>
              <a:off x="3580160" y="395168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3" name="Google Shape;4373;p39"/>
            <p:cNvSpPr/>
            <p:nvPr/>
          </p:nvSpPr>
          <p:spPr>
            <a:xfrm>
              <a:off x="3542511" y="3572732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4" name="Google Shape;4374;p39"/>
            <p:cNvSpPr/>
            <p:nvPr/>
          </p:nvSpPr>
          <p:spPr>
            <a:xfrm>
              <a:off x="3969137" y="3397579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5" name="Google Shape;4375;p39"/>
            <p:cNvSpPr/>
            <p:nvPr/>
          </p:nvSpPr>
          <p:spPr>
            <a:xfrm>
              <a:off x="2300077" y="3400239"/>
              <a:ext cx="129523" cy="286464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6" name="Google Shape;4376;p39"/>
            <p:cNvSpPr/>
            <p:nvPr/>
          </p:nvSpPr>
          <p:spPr>
            <a:xfrm>
              <a:off x="4053848" y="394800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7" name="Google Shape;4377;p39"/>
            <p:cNvSpPr/>
            <p:nvPr/>
          </p:nvSpPr>
          <p:spPr>
            <a:xfrm>
              <a:off x="47449" y="391935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8" name="Google Shape;4378;p39"/>
            <p:cNvSpPr/>
            <p:nvPr/>
          </p:nvSpPr>
          <p:spPr>
            <a:xfrm>
              <a:off x="4512783" y="3323450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9" name="Google Shape;4379;p39"/>
            <p:cNvSpPr/>
            <p:nvPr/>
          </p:nvSpPr>
          <p:spPr>
            <a:xfrm>
              <a:off x="5213800" y="3563467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0" name="Google Shape;4380;p39"/>
            <p:cNvSpPr/>
            <p:nvPr/>
          </p:nvSpPr>
          <p:spPr>
            <a:xfrm>
              <a:off x="5929141" y="3351278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1" name="Google Shape;4381;p39"/>
            <p:cNvSpPr/>
            <p:nvPr/>
          </p:nvSpPr>
          <p:spPr>
            <a:xfrm>
              <a:off x="6305227" y="3763992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2" name="Google Shape;4382;p39"/>
            <p:cNvSpPr/>
            <p:nvPr/>
          </p:nvSpPr>
          <p:spPr>
            <a:xfrm>
              <a:off x="6444980" y="3390360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3" name="Google Shape;4383;p39"/>
            <p:cNvSpPr/>
            <p:nvPr/>
          </p:nvSpPr>
          <p:spPr>
            <a:xfrm>
              <a:off x="7181192" y="3380539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4" name="Google Shape;4384;p39"/>
            <p:cNvSpPr/>
            <p:nvPr/>
          </p:nvSpPr>
          <p:spPr>
            <a:xfrm>
              <a:off x="7481569" y="3614621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5" name="Google Shape;4385;p39"/>
            <p:cNvSpPr/>
            <p:nvPr/>
          </p:nvSpPr>
          <p:spPr>
            <a:xfrm>
              <a:off x="7973673" y="3500649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6" name="Google Shape;4386;p39"/>
            <p:cNvSpPr/>
            <p:nvPr/>
          </p:nvSpPr>
          <p:spPr>
            <a:xfrm>
              <a:off x="4732543" y="3767589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7" name="Google Shape;4387;p39"/>
            <p:cNvSpPr/>
            <p:nvPr/>
          </p:nvSpPr>
          <p:spPr>
            <a:xfrm>
              <a:off x="4703283" y="447597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8" name="Google Shape;4388;p39"/>
            <p:cNvSpPr/>
            <p:nvPr/>
          </p:nvSpPr>
          <p:spPr>
            <a:xfrm>
              <a:off x="5067705" y="4190124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9" name="Google Shape;4389;p39"/>
            <p:cNvSpPr/>
            <p:nvPr/>
          </p:nvSpPr>
          <p:spPr>
            <a:xfrm>
              <a:off x="5365113" y="4316417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0" name="Google Shape;4390;p39"/>
            <p:cNvSpPr/>
            <p:nvPr/>
          </p:nvSpPr>
          <p:spPr>
            <a:xfrm>
              <a:off x="5654751" y="4259080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1" name="Google Shape;4391;p39"/>
            <p:cNvSpPr/>
            <p:nvPr/>
          </p:nvSpPr>
          <p:spPr>
            <a:xfrm>
              <a:off x="5467731" y="3897521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2" name="Google Shape;4392;p39"/>
            <p:cNvSpPr/>
            <p:nvPr/>
          </p:nvSpPr>
          <p:spPr>
            <a:xfrm>
              <a:off x="6217857" y="4030522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3" name="Google Shape;4393;p39"/>
            <p:cNvSpPr/>
            <p:nvPr/>
          </p:nvSpPr>
          <p:spPr>
            <a:xfrm>
              <a:off x="5866116" y="387111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4" name="Google Shape;4394;p39"/>
            <p:cNvSpPr/>
            <p:nvPr/>
          </p:nvSpPr>
          <p:spPr>
            <a:xfrm>
              <a:off x="6577205" y="432399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5" name="Google Shape;4395;p39"/>
            <p:cNvSpPr/>
            <p:nvPr/>
          </p:nvSpPr>
          <p:spPr>
            <a:xfrm>
              <a:off x="6903938" y="4028681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6" name="Google Shape;4396;p39"/>
            <p:cNvSpPr/>
            <p:nvPr/>
          </p:nvSpPr>
          <p:spPr>
            <a:xfrm>
              <a:off x="7353686" y="4131604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7" name="Google Shape;4397;p39"/>
            <p:cNvSpPr/>
            <p:nvPr/>
          </p:nvSpPr>
          <p:spPr>
            <a:xfrm>
              <a:off x="7371692" y="4533064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8" name="Google Shape;4398;p39"/>
            <p:cNvSpPr/>
            <p:nvPr/>
          </p:nvSpPr>
          <p:spPr>
            <a:xfrm>
              <a:off x="7552082" y="48481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9" name="Google Shape;4399;p39"/>
            <p:cNvSpPr/>
            <p:nvPr/>
          </p:nvSpPr>
          <p:spPr>
            <a:xfrm>
              <a:off x="8198961" y="4775974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0" name="Google Shape;4400;p39"/>
            <p:cNvSpPr/>
            <p:nvPr/>
          </p:nvSpPr>
          <p:spPr>
            <a:xfrm>
              <a:off x="7866660" y="4285272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1" name="Google Shape;4401;p39"/>
            <p:cNvSpPr/>
            <p:nvPr/>
          </p:nvSpPr>
          <p:spPr>
            <a:xfrm>
              <a:off x="7829011" y="3906319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2" name="Google Shape;4402;p39"/>
            <p:cNvSpPr/>
            <p:nvPr/>
          </p:nvSpPr>
          <p:spPr>
            <a:xfrm>
              <a:off x="8255637" y="3731167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3" name="Google Shape;4403;p39"/>
            <p:cNvSpPr/>
            <p:nvPr/>
          </p:nvSpPr>
          <p:spPr>
            <a:xfrm>
              <a:off x="6586577" y="3733827"/>
              <a:ext cx="129523" cy="286464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4" name="Google Shape;4404;p39"/>
            <p:cNvSpPr/>
            <p:nvPr/>
          </p:nvSpPr>
          <p:spPr>
            <a:xfrm>
              <a:off x="8340348" y="4281588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5" name="Google Shape;4405;p39"/>
            <p:cNvSpPr/>
            <p:nvPr/>
          </p:nvSpPr>
          <p:spPr>
            <a:xfrm>
              <a:off x="4333949" y="4252942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6" name="Google Shape;4406;p39"/>
            <p:cNvSpPr/>
            <p:nvPr/>
          </p:nvSpPr>
          <p:spPr>
            <a:xfrm>
              <a:off x="8827543" y="22814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7" name="Google Shape;4407;p39"/>
            <p:cNvSpPr/>
            <p:nvPr/>
          </p:nvSpPr>
          <p:spPr>
            <a:xfrm>
              <a:off x="8760683" y="299938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8" name="Google Shape;4408;p39"/>
            <p:cNvSpPr/>
            <p:nvPr/>
          </p:nvSpPr>
          <p:spPr>
            <a:xfrm>
              <a:off x="8469680" y="3237174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9" name="Google Shape;4409;p39"/>
            <p:cNvSpPr/>
            <p:nvPr/>
          </p:nvSpPr>
          <p:spPr>
            <a:xfrm>
              <a:off x="8373224" y="2634867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0" name="Google Shape;4410;p39"/>
            <p:cNvSpPr/>
            <p:nvPr/>
          </p:nvSpPr>
          <p:spPr>
            <a:xfrm>
              <a:off x="8980443" y="344352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1" name="Google Shape;4411;p39"/>
            <p:cNvSpPr/>
            <p:nvPr/>
          </p:nvSpPr>
          <p:spPr>
            <a:xfrm>
              <a:off x="8836308" y="414238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2" name="Google Shape;4412;p39"/>
            <p:cNvSpPr/>
            <p:nvPr/>
          </p:nvSpPr>
          <p:spPr>
            <a:xfrm rot="-2086714">
              <a:off x="8464374" y="38515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3" name="Google Shape;4413;p39"/>
            <p:cNvSpPr/>
            <p:nvPr/>
          </p:nvSpPr>
          <p:spPr>
            <a:xfrm flipH="1">
              <a:off x="8740347" y="492692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4" name="Google Shape;4414;p39"/>
            <p:cNvSpPr/>
            <p:nvPr/>
          </p:nvSpPr>
          <p:spPr>
            <a:xfrm flipH="1">
              <a:off x="8243290" y="45613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5" name="Google Shape;4415;p39"/>
            <p:cNvSpPr/>
            <p:nvPr/>
          </p:nvSpPr>
          <p:spPr>
            <a:xfrm flipH="1">
              <a:off x="7936946" y="488254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6" name="Google Shape;4416;p39"/>
            <p:cNvSpPr/>
            <p:nvPr/>
          </p:nvSpPr>
          <p:spPr>
            <a:xfrm flipH="1">
              <a:off x="7686668" y="449161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7" name="Google Shape;4417;p39"/>
            <p:cNvSpPr/>
            <p:nvPr/>
          </p:nvSpPr>
          <p:spPr>
            <a:xfrm flipH="1">
              <a:off x="7212430" y="48750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8" name="Google Shape;4418;p39"/>
            <p:cNvSpPr/>
            <p:nvPr/>
          </p:nvSpPr>
          <p:spPr>
            <a:xfrm flipH="1">
              <a:off x="6908674" y="4545042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9" name="Google Shape;4419;p39"/>
            <p:cNvSpPr/>
            <p:nvPr/>
          </p:nvSpPr>
          <p:spPr>
            <a:xfrm flipH="1">
              <a:off x="6605946" y="491414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0" name="Google Shape;4420;p39"/>
            <p:cNvSpPr/>
            <p:nvPr/>
          </p:nvSpPr>
          <p:spPr>
            <a:xfrm flipH="1">
              <a:off x="5947898" y="45028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1" name="Google Shape;4421;p39"/>
            <p:cNvSpPr/>
            <p:nvPr/>
          </p:nvSpPr>
          <p:spPr>
            <a:xfrm flipH="1">
              <a:off x="6036088" y="49043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2" name="Google Shape;4422;p39"/>
            <p:cNvSpPr/>
            <p:nvPr/>
          </p:nvSpPr>
          <p:spPr>
            <a:xfrm flipH="1">
              <a:off x="5639294" y="47881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3" name="Google Shape;4423;p39"/>
            <p:cNvSpPr/>
            <p:nvPr/>
          </p:nvSpPr>
          <p:spPr>
            <a:xfrm flipH="1">
              <a:off x="5176033" y="4920587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4" name="Google Shape;4424;p39"/>
            <p:cNvSpPr/>
            <p:nvPr/>
          </p:nvSpPr>
          <p:spPr>
            <a:xfrm rot="3152087" flipH="1">
              <a:off x="5357731" y="4664383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5" name="Google Shape;4425;p39"/>
            <p:cNvSpPr/>
            <p:nvPr/>
          </p:nvSpPr>
          <p:spPr>
            <a:xfrm flipH="1">
              <a:off x="4834986" y="465285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6" name="Google Shape;4426;p39"/>
            <p:cNvSpPr/>
            <p:nvPr/>
          </p:nvSpPr>
          <p:spPr>
            <a:xfrm flipH="1">
              <a:off x="8812125" y="46242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7" name="Google Shape;4427;p39"/>
            <p:cNvSpPr/>
            <p:nvPr/>
          </p:nvSpPr>
          <p:spPr>
            <a:xfrm flipH="1">
              <a:off x="3556697" y="484723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8" name="Google Shape;4428;p39"/>
            <p:cNvSpPr/>
            <p:nvPr/>
          </p:nvSpPr>
          <p:spPr>
            <a:xfrm flipH="1">
              <a:off x="3814165" y="45613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9" name="Google Shape;4429;p39"/>
            <p:cNvSpPr/>
            <p:nvPr/>
          </p:nvSpPr>
          <p:spPr>
            <a:xfrm flipH="1">
              <a:off x="3230084" y="486399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0" name="Google Shape;4430;p39"/>
            <p:cNvSpPr/>
            <p:nvPr/>
          </p:nvSpPr>
          <p:spPr>
            <a:xfrm flipH="1">
              <a:off x="3022643" y="4592280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1" name="Google Shape;4431;p39"/>
            <p:cNvSpPr/>
            <p:nvPr/>
          </p:nvSpPr>
          <p:spPr>
            <a:xfrm flipH="1">
              <a:off x="2634343" y="452294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2" name="Google Shape;4432;p39"/>
            <p:cNvSpPr/>
            <p:nvPr/>
          </p:nvSpPr>
          <p:spPr>
            <a:xfrm flipH="1">
              <a:off x="2027858" y="456202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3" name="Google Shape;4433;p39"/>
            <p:cNvSpPr/>
            <p:nvPr/>
          </p:nvSpPr>
          <p:spPr>
            <a:xfrm flipH="1">
              <a:off x="1518773" y="45028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4" name="Google Shape;4434;p39"/>
            <p:cNvSpPr/>
            <p:nvPr/>
          </p:nvSpPr>
          <p:spPr>
            <a:xfrm flipH="1">
              <a:off x="1606963" y="49043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39"/>
            <p:cNvSpPr/>
            <p:nvPr/>
          </p:nvSpPr>
          <p:spPr>
            <a:xfrm flipH="1">
              <a:off x="931408" y="4939624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6" name="Google Shape;4436;p39"/>
            <p:cNvSpPr/>
            <p:nvPr/>
          </p:nvSpPr>
          <p:spPr>
            <a:xfrm flipH="1">
              <a:off x="1007844" y="465653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39"/>
            <p:cNvSpPr/>
            <p:nvPr/>
          </p:nvSpPr>
          <p:spPr>
            <a:xfrm rot="1206472" flipH="1">
              <a:off x="472749" y="4743976"/>
              <a:ext cx="315724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39"/>
            <p:cNvSpPr/>
            <p:nvPr/>
          </p:nvSpPr>
          <p:spPr>
            <a:xfrm flipH="1">
              <a:off x="4383000" y="46242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39"/>
            <p:cNvSpPr/>
            <p:nvPr/>
          </p:nvSpPr>
          <p:spPr>
            <a:xfrm flipH="1">
              <a:off x="8467549" y="52913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39"/>
            <p:cNvSpPr/>
            <p:nvPr/>
          </p:nvSpPr>
          <p:spPr>
            <a:xfrm flipH="1">
              <a:off x="6361947" y="4467902"/>
              <a:ext cx="129523" cy="286464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39"/>
            <p:cNvSpPr/>
            <p:nvPr/>
          </p:nvSpPr>
          <p:spPr>
            <a:xfrm flipH="1">
              <a:off x="4665060" y="491372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2" name="Google Shape;4442;p39"/>
            <p:cNvSpPr/>
            <p:nvPr/>
          </p:nvSpPr>
          <p:spPr>
            <a:xfrm flipH="1">
              <a:off x="4083984" y="482914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3" name="Google Shape;4443;p39"/>
            <p:cNvSpPr/>
            <p:nvPr/>
          </p:nvSpPr>
          <p:spPr>
            <a:xfrm flipH="1">
              <a:off x="2776968" y="4856528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4" name="Google Shape;4444;p39"/>
            <p:cNvSpPr/>
            <p:nvPr/>
          </p:nvSpPr>
          <p:spPr>
            <a:xfrm flipH="1">
              <a:off x="2170483" y="4895610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5" name="Google Shape;4445;p39"/>
            <p:cNvSpPr/>
            <p:nvPr/>
          </p:nvSpPr>
          <p:spPr>
            <a:xfrm flipH="1">
              <a:off x="41597" y="48567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6" name="Google Shape;4446;p39"/>
            <p:cNvSpPr/>
            <p:nvPr/>
          </p:nvSpPr>
          <p:spPr>
            <a:xfrm flipH="1">
              <a:off x="340190" y="5025424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7" name="Google Shape;4447;p39"/>
            <p:cNvSpPr/>
            <p:nvPr/>
          </p:nvSpPr>
          <p:spPr>
            <a:xfrm>
              <a:off x="4162249" y="18555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8" name="Google Shape;4448;p39"/>
            <p:cNvSpPr/>
            <p:nvPr/>
          </p:nvSpPr>
          <p:spPr>
            <a:xfrm>
              <a:off x="4248281" y="82073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9" name="Google Shape;4449;p39"/>
            <p:cNvSpPr/>
            <p:nvPr/>
          </p:nvSpPr>
          <p:spPr>
            <a:xfrm>
              <a:off x="5873230" y="6592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0" name="Google Shape;4450;p39"/>
            <p:cNvSpPr/>
            <p:nvPr/>
          </p:nvSpPr>
          <p:spPr>
            <a:xfrm>
              <a:off x="7210806" y="20846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1" name="Google Shape;4451;p39"/>
            <p:cNvSpPr/>
            <p:nvPr/>
          </p:nvSpPr>
          <p:spPr>
            <a:xfrm>
              <a:off x="5085811" y="782119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2" name="Google Shape;4452;p39"/>
            <p:cNvSpPr/>
            <p:nvPr/>
          </p:nvSpPr>
          <p:spPr>
            <a:xfrm>
              <a:off x="1539248" y="1385776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3" name="Google Shape;4453;p39"/>
            <p:cNvSpPr/>
            <p:nvPr/>
          </p:nvSpPr>
          <p:spPr>
            <a:xfrm>
              <a:off x="2663198" y="227160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4" name="Google Shape;4454;p39"/>
            <p:cNvSpPr/>
            <p:nvPr/>
          </p:nvSpPr>
          <p:spPr>
            <a:xfrm>
              <a:off x="6982574" y="2168142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55" name="Google Shape;4455;p39"/>
          <p:cNvSpPr/>
          <p:nvPr/>
        </p:nvSpPr>
        <p:spPr>
          <a:xfrm flipH="1">
            <a:off x="685800" y="457200"/>
            <a:ext cx="7772400" cy="422760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56" name="Google Shape;4456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57" name="Google Shape;4457;p39"/>
          <p:cNvSpPr txBox="1">
            <a:spLocks noGrp="1"/>
          </p:cNvSpPr>
          <p:nvPr>
            <p:ph type="title"/>
          </p:nvPr>
        </p:nvSpPr>
        <p:spPr>
          <a:xfrm>
            <a:off x="1886700" y="791200"/>
            <a:ext cx="5370600" cy="216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458" name="Google Shape;4458;p39"/>
          <p:cNvSpPr txBox="1">
            <a:spLocks noGrp="1"/>
          </p:cNvSpPr>
          <p:nvPr>
            <p:ph type="subTitle" idx="1"/>
          </p:nvPr>
        </p:nvSpPr>
        <p:spPr>
          <a:xfrm>
            <a:off x="1886700" y="3043900"/>
            <a:ext cx="5370600" cy="77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9_1_1_1_1_1">
    <p:bg>
      <p:bgPr>
        <a:solidFill>
          <a:schemeClr val="accent1"/>
        </a:solidFill>
        <a:effectLst/>
      </p:bgPr>
    </p:bg>
    <p:spTree>
      <p:nvGrpSpPr>
        <p:cNvPr id="1" name="Shape 4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60" name="Google Shape;4460;p40"/>
          <p:cNvGrpSpPr/>
          <p:nvPr/>
        </p:nvGrpSpPr>
        <p:grpSpPr>
          <a:xfrm>
            <a:off x="-76454" y="140190"/>
            <a:ext cx="9315211" cy="4848976"/>
            <a:chOff x="-76454" y="521190"/>
            <a:chExt cx="9315211" cy="4848976"/>
          </a:xfrm>
        </p:grpSpPr>
        <p:grpSp>
          <p:nvGrpSpPr>
            <p:cNvPr id="4461" name="Google Shape;4461;p40"/>
            <p:cNvGrpSpPr/>
            <p:nvPr/>
          </p:nvGrpSpPr>
          <p:grpSpPr>
            <a:xfrm>
              <a:off x="-76454" y="1669957"/>
              <a:ext cx="9307261" cy="3700209"/>
              <a:chOff x="-76454" y="1669957"/>
              <a:chExt cx="9307261" cy="3700209"/>
            </a:xfrm>
          </p:grpSpPr>
          <p:grpSp>
            <p:nvGrpSpPr>
              <p:cNvPr id="4462" name="Google Shape;4462;p40"/>
              <p:cNvGrpSpPr/>
              <p:nvPr/>
            </p:nvGrpSpPr>
            <p:grpSpPr>
              <a:xfrm>
                <a:off x="6117405" y="1669957"/>
                <a:ext cx="3113402" cy="3677686"/>
                <a:chOff x="4977052" y="-44831"/>
                <a:chExt cx="4389400" cy="5184952"/>
              </a:xfrm>
            </p:grpSpPr>
            <p:sp>
              <p:nvSpPr>
                <p:cNvPr id="4463" name="Google Shape;4463;p40"/>
                <p:cNvSpPr/>
                <p:nvPr/>
              </p:nvSpPr>
              <p:spPr>
                <a:xfrm>
                  <a:off x="4977052" y="-44831"/>
                  <a:ext cx="4389186" cy="309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45" extrusionOk="0">
                      <a:moveTo>
                        <a:pt x="14650" y="1"/>
                      </a:moveTo>
                      <a:cubicBezTo>
                        <a:pt x="14175" y="1"/>
                        <a:pt x="13699" y="255"/>
                        <a:pt x="13472" y="763"/>
                      </a:cubicBezTo>
                      <a:cubicBezTo>
                        <a:pt x="13251" y="397"/>
                        <a:pt x="12922" y="244"/>
                        <a:pt x="12576" y="244"/>
                      </a:cubicBezTo>
                      <a:cubicBezTo>
                        <a:pt x="12064" y="244"/>
                        <a:pt x="11513" y="579"/>
                        <a:pt x="11213" y="1050"/>
                      </a:cubicBezTo>
                      <a:cubicBezTo>
                        <a:pt x="10974" y="488"/>
                        <a:pt x="10446" y="195"/>
                        <a:pt x="9916" y="195"/>
                      </a:cubicBezTo>
                      <a:cubicBezTo>
                        <a:pt x="9465" y="195"/>
                        <a:pt x="9013" y="407"/>
                        <a:pt x="8739" y="846"/>
                      </a:cubicBezTo>
                      <a:cubicBezTo>
                        <a:pt x="8470" y="485"/>
                        <a:pt x="8071" y="309"/>
                        <a:pt x="7673" y="309"/>
                      </a:cubicBezTo>
                      <a:cubicBezTo>
                        <a:pt x="7204" y="309"/>
                        <a:pt x="6737" y="553"/>
                        <a:pt x="6491" y="1026"/>
                      </a:cubicBezTo>
                      <a:cubicBezTo>
                        <a:pt x="6262" y="548"/>
                        <a:pt x="5802" y="301"/>
                        <a:pt x="5341" y="301"/>
                      </a:cubicBezTo>
                      <a:cubicBezTo>
                        <a:pt x="4937" y="301"/>
                        <a:pt x="4531" y="491"/>
                        <a:pt x="4280" y="882"/>
                      </a:cubicBezTo>
                      <a:cubicBezTo>
                        <a:pt x="4052" y="352"/>
                        <a:pt x="3556" y="82"/>
                        <a:pt x="3060" y="82"/>
                      </a:cubicBezTo>
                      <a:cubicBezTo>
                        <a:pt x="2596" y="82"/>
                        <a:pt x="2132" y="319"/>
                        <a:pt x="1889" y="799"/>
                      </a:cubicBezTo>
                      <a:cubicBezTo>
                        <a:pt x="1744" y="430"/>
                        <a:pt x="1401" y="197"/>
                        <a:pt x="1025" y="197"/>
                      </a:cubicBezTo>
                      <a:cubicBezTo>
                        <a:pt x="999" y="197"/>
                        <a:pt x="972" y="199"/>
                        <a:pt x="945" y="201"/>
                      </a:cubicBezTo>
                      <a:cubicBezTo>
                        <a:pt x="347" y="261"/>
                        <a:pt x="13" y="823"/>
                        <a:pt x="1" y="1372"/>
                      </a:cubicBezTo>
                      <a:cubicBezTo>
                        <a:pt x="1" y="1420"/>
                        <a:pt x="40" y="1444"/>
                        <a:pt x="78" y="1444"/>
                      </a:cubicBezTo>
                      <a:cubicBezTo>
                        <a:pt x="117" y="1444"/>
                        <a:pt x="156" y="1420"/>
                        <a:pt x="156" y="1372"/>
                      </a:cubicBezTo>
                      <a:cubicBezTo>
                        <a:pt x="168" y="942"/>
                        <a:pt x="395" y="524"/>
                        <a:pt x="825" y="416"/>
                      </a:cubicBezTo>
                      <a:cubicBezTo>
                        <a:pt x="895" y="397"/>
                        <a:pt x="964" y="387"/>
                        <a:pt x="1031" y="387"/>
                      </a:cubicBezTo>
                      <a:cubicBezTo>
                        <a:pt x="1417" y="387"/>
                        <a:pt x="1749" y="690"/>
                        <a:pt x="1770" y="1097"/>
                      </a:cubicBezTo>
                      <a:cubicBezTo>
                        <a:pt x="1770" y="1151"/>
                        <a:pt x="1819" y="1182"/>
                        <a:pt x="1866" y="1182"/>
                      </a:cubicBezTo>
                      <a:cubicBezTo>
                        <a:pt x="1903" y="1182"/>
                        <a:pt x="1939" y="1163"/>
                        <a:pt x="1949" y="1121"/>
                      </a:cubicBezTo>
                      <a:cubicBezTo>
                        <a:pt x="2100" y="549"/>
                        <a:pt x="2581" y="262"/>
                        <a:pt x="3063" y="262"/>
                      </a:cubicBezTo>
                      <a:cubicBezTo>
                        <a:pt x="3538" y="262"/>
                        <a:pt x="4012" y="540"/>
                        <a:pt x="4172" y="1097"/>
                      </a:cubicBezTo>
                      <a:cubicBezTo>
                        <a:pt x="4186" y="1144"/>
                        <a:pt x="4221" y="1168"/>
                        <a:pt x="4257" y="1168"/>
                      </a:cubicBezTo>
                      <a:cubicBezTo>
                        <a:pt x="4284" y="1168"/>
                        <a:pt x="4312" y="1153"/>
                        <a:pt x="4328" y="1121"/>
                      </a:cubicBezTo>
                      <a:cubicBezTo>
                        <a:pt x="4553" y="688"/>
                        <a:pt x="4950" y="475"/>
                        <a:pt x="5342" y="475"/>
                      </a:cubicBezTo>
                      <a:cubicBezTo>
                        <a:pt x="5783" y="475"/>
                        <a:pt x="6219" y="745"/>
                        <a:pt x="6396" y="1277"/>
                      </a:cubicBezTo>
                      <a:cubicBezTo>
                        <a:pt x="6408" y="1319"/>
                        <a:pt x="6444" y="1340"/>
                        <a:pt x="6480" y="1340"/>
                      </a:cubicBezTo>
                      <a:cubicBezTo>
                        <a:pt x="6515" y="1340"/>
                        <a:pt x="6551" y="1319"/>
                        <a:pt x="6563" y="1277"/>
                      </a:cubicBezTo>
                      <a:cubicBezTo>
                        <a:pt x="6740" y="761"/>
                        <a:pt x="7198" y="491"/>
                        <a:pt x="7659" y="491"/>
                      </a:cubicBezTo>
                      <a:cubicBezTo>
                        <a:pt x="8042" y="491"/>
                        <a:pt x="8427" y="677"/>
                        <a:pt x="8655" y="1062"/>
                      </a:cubicBezTo>
                      <a:cubicBezTo>
                        <a:pt x="8673" y="1086"/>
                        <a:pt x="8703" y="1097"/>
                        <a:pt x="8733" y="1097"/>
                      </a:cubicBezTo>
                      <a:cubicBezTo>
                        <a:pt x="8763" y="1097"/>
                        <a:pt x="8793" y="1086"/>
                        <a:pt x="8810" y="1062"/>
                      </a:cubicBezTo>
                      <a:cubicBezTo>
                        <a:pt x="9039" y="600"/>
                        <a:pt x="9472" y="380"/>
                        <a:pt x="9904" y="380"/>
                      </a:cubicBezTo>
                      <a:cubicBezTo>
                        <a:pt x="10422" y="380"/>
                        <a:pt x="10937" y="696"/>
                        <a:pt x="11094" y="1289"/>
                      </a:cubicBezTo>
                      <a:cubicBezTo>
                        <a:pt x="11107" y="1330"/>
                        <a:pt x="11150" y="1356"/>
                        <a:pt x="11190" y="1356"/>
                      </a:cubicBezTo>
                      <a:cubicBezTo>
                        <a:pt x="11218" y="1356"/>
                        <a:pt x="11246" y="1343"/>
                        <a:pt x="11261" y="1313"/>
                      </a:cubicBezTo>
                      <a:cubicBezTo>
                        <a:pt x="11497" y="818"/>
                        <a:pt x="12047" y="427"/>
                        <a:pt x="12550" y="427"/>
                      </a:cubicBezTo>
                      <a:cubicBezTo>
                        <a:pt x="12887" y="427"/>
                        <a:pt x="13202" y="602"/>
                        <a:pt x="13389" y="1038"/>
                      </a:cubicBezTo>
                      <a:cubicBezTo>
                        <a:pt x="13404" y="1073"/>
                        <a:pt x="13434" y="1087"/>
                        <a:pt x="13464" y="1087"/>
                      </a:cubicBezTo>
                      <a:cubicBezTo>
                        <a:pt x="13506" y="1087"/>
                        <a:pt x="13549" y="1060"/>
                        <a:pt x="13556" y="1026"/>
                      </a:cubicBezTo>
                      <a:cubicBezTo>
                        <a:pt x="13705" y="467"/>
                        <a:pt x="14173" y="189"/>
                        <a:pt x="14639" y="189"/>
                      </a:cubicBezTo>
                      <a:cubicBezTo>
                        <a:pt x="15111" y="189"/>
                        <a:pt x="15581" y="473"/>
                        <a:pt x="15720" y="1038"/>
                      </a:cubicBezTo>
                      <a:cubicBezTo>
                        <a:pt x="15732" y="1080"/>
                        <a:pt x="15767" y="1100"/>
                        <a:pt x="15803" y="1100"/>
                      </a:cubicBezTo>
                      <a:cubicBezTo>
                        <a:pt x="15839" y="1100"/>
                        <a:pt x="15875" y="1080"/>
                        <a:pt x="15887" y="1038"/>
                      </a:cubicBezTo>
                      <a:cubicBezTo>
                        <a:pt x="16055" y="538"/>
                        <a:pt x="16489" y="293"/>
                        <a:pt x="16921" y="293"/>
                      </a:cubicBezTo>
                      <a:cubicBezTo>
                        <a:pt x="17380" y="293"/>
                        <a:pt x="17837" y="568"/>
                        <a:pt x="17979" y="1109"/>
                      </a:cubicBezTo>
                      <a:cubicBezTo>
                        <a:pt x="17992" y="1150"/>
                        <a:pt x="18033" y="1172"/>
                        <a:pt x="18072" y="1172"/>
                      </a:cubicBezTo>
                      <a:cubicBezTo>
                        <a:pt x="18102" y="1172"/>
                        <a:pt x="18131" y="1159"/>
                        <a:pt x="18146" y="1133"/>
                      </a:cubicBezTo>
                      <a:cubicBezTo>
                        <a:pt x="18347" y="683"/>
                        <a:pt x="18754" y="469"/>
                        <a:pt x="19161" y="469"/>
                      </a:cubicBezTo>
                      <a:cubicBezTo>
                        <a:pt x="19650" y="469"/>
                        <a:pt x="20138" y="779"/>
                        <a:pt x="20262" y="1360"/>
                      </a:cubicBezTo>
                      <a:cubicBezTo>
                        <a:pt x="20281" y="1408"/>
                        <a:pt x="20322" y="1429"/>
                        <a:pt x="20363" y="1429"/>
                      </a:cubicBezTo>
                      <a:cubicBezTo>
                        <a:pt x="20426" y="1429"/>
                        <a:pt x="20487" y="1380"/>
                        <a:pt x="20465" y="1301"/>
                      </a:cubicBezTo>
                      <a:cubicBezTo>
                        <a:pt x="20319" y="641"/>
                        <a:pt x="19757" y="275"/>
                        <a:pt x="19190" y="275"/>
                      </a:cubicBezTo>
                      <a:cubicBezTo>
                        <a:pt x="18782" y="275"/>
                        <a:pt x="18371" y="465"/>
                        <a:pt x="18110" y="870"/>
                      </a:cubicBezTo>
                      <a:cubicBezTo>
                        <a:pt x="17886" y="359"/>
                        <a:pt x="17411" y="98"/>
                        <a:pt x="16936" y="98"/>
                      </a:cubicBezTo>
                      <a:cubicBezTo>
                        <a:pt x="16501" y="98"/>
                        <a:pt x="16067" y="317"/>
                        <a:pt x="15827" y="763"/>
                      </a:cubicBezTo>
                      <a:cubicBezTo>
                        <a:pt x="15600" y="255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64" name="Google Shape;4464;p40"/>
                <p:cNvSpPr/>
                <p:nvPr/>
              </p:nvSpPr>
              <p:spPr>
                <a:xfrm>
                  <a:off x="4977052" y="498067"/>
                  <a:ext cx="4389186" cy="309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45" extrusionOk="0">
                      <a:moveTo>
                        <a:pt x="14650" y="1"/>
                      </a:moveTo>
                      <a:cubicBezTo>
                        <a:pt x="14175" y="1"/>
                        <a:pt x="13699" y="255"/>
                        <a:pt x="13472" y="763"/>
                      </a:cubicBezTo>
                      <a:cubicBezTo>
                        <a:pt x="13249" y="390"/>
                        <a:pt x="12919" y="235"/>
                        <a:pt x="12570" y="235"/>
                      </a:cubicBezTo>
                      <a:cubicBezTo>
                        <a:pt x="12060" y="235"/>
                        <a:pt x="11512" y="569"/>
                        <a:pt x="11213" y="1038"/>
                      </a:cubicBezTo>
                      <a:cubicBezTo>
                        <a:pt x="10975" y="479"/>
                        <a:pt x="10451" y="189"/>
                        <a:pt x="9925" y="189"/>
                      </a:cubicBezTo>
                      <a:cubicBezTo>
                        <a:pt x="9471" y="189"/>
                        <a:pt x="9015" y="404"/>
                        <a:pt x="8739" y="847"/>
                      </a:cubicBezTo>
                      <a:cubicBezTo>
                        <a:pt x="8469" y="484"/>
                        <a:pt x="8068" y="308"/>
                        <a:pt x="7669" y="308"/>
                      </a:cubicBezTo>
                      <a:cubicBezTo>
                        <a:pt x="7201" y="308"/>
                        <a:pt x="6737" y="549"/>
                        <a:pt x="6491" y="1014"/>
                      </a:cubicBezTo>
                      <a:cubicBezTo>
                        <a:pt x="6262" y="536"/>
                        <a:pt x="5802" y="289"/>
                        <a:pt x="5341" y="289"/>
                      </a:cubicBezTo>
                      <a:cubicBezTo>
                        <a:pt x="4937" y="289"/>
                        <a:pt x="4531" y="480"/>
                        <a:pt x="4280" y="871"/>
                      </a:cubicBezTo>
                      <a:cubicBezTo>
                        <a:pt x="4052" y="340"/>
                        <a:pt x="3556" y="70"/>
                        <a:pt x="3060" y="70"/>
                      </a:cubicBezTo>
                      <a:cubicBezTo>
                        <a:pt x="2596" y="70"/>
                        <a:pt x="2132" y="307"/>
                        <a:pt x="1889" y="787"/>
                      </a:cubicBezTo>
                      <a:cubicBezTo>
                        <a:pt x="1741" y="422"/>
                        <a:pt x="1386" y="188"/>
                        <a:pt x="1001" y="188"/>
                      </a:cubicBezTo>
                      <a:cubicBezTo>
                        <a:pt x="982" y="188"/>
                        <a:pt x="964" y="188"/>
                        <a:pt x="945" y="189"/>
                      </a:cubicBezTo>
                      <a:cubicBezTo>
                        <a:pt x="347" y="249"/>
                        <a:pt x="13" y="823"/>
                        <a:pt x="1" y="1373"/>
                      </a:cubicBezTo>
                      <a:cubicBezTo>
                        <a:pt x="1" y="1420"/>
                        <a:pt x="40" y="1444"/>
                        <a:pt x="78" y="1444"/>
                      </a:cubicBezTo>
                      <a:cubicBezTo>
                        <a:pt x="117" y="1444"/>
                        <a:pt x="156" y="1420"/>
                        <a:pt x="156" y="1373"/>
                      </a:cubicBezTo>
                      <a:cubicBezTo>
                        <a:pt x="168" y="942"/>
                        <a:pt x="395" y="524"/>
                        <a:pt x="825" y="404"/>
                      </a:cubicBezTo>
                      <a:cubicBezTo>
                        <a:pt x="892" y="387"/>
                        <a:pt x="957" y="379"/>
                        <a:pt x="1022" y="379"/>
                      </a:cubicBezTo>
                      <a:cubicBezTo>
                        <a:pt x="1412" y="379"/>
                        <a:pt x="1749" y="675"/>
                        <a:pt x="1770" y="1086"/>
                      </a:cubicBezTo>
                      <a:cubicBezTo>
                        <a:pt x="1770" y="1145"/>
                        <a:pt x="1818" y="1179"/>
                        <a:pt x="1864" y="1179"/>
                      </a:cubicBezTo>
                      <a:cubicBezTo>
                        <a:pt x="1902" y="1179"/>
                        <a:pt x="1938" y="1157"/>
                        <a:pt x="1949" y="1110"/>
                      </a:cubicBezTo>
                      <a:cubicBezTo>
                        <a:pt x="2099" y="540"/>
                        <a:pt x="2576" y="256"/>
                        <a:pt x="3056" y="256"/>
                      </a:cubicBezTo>
                      <a:cubicBezTo>
                        <a:pt x="3533" y="256"/>
                        <a:pt x="4012" y="537"/>
                        <a:pt x="4172" y="1098"/>
                      </a:cubicBezTo>
                      <a:cubicBezTo>
                        <a:pt x="4186" y="1138"/>
                        <a:pt x="4223" y="1160"/>
                        <a:pt x="4258" y="1160"/>
                      </a:cubicBezTo>
                      <a:cubicBezTo>
                        <a:pt x="4286" y="1160"/>
                        <a:pt x="4312" y="1147"/>
                        <a:pt x="4328" y="1122"/>
                      </a:cubicBezTo>
                      <a:cubicBezTo>
                        <a:pt x="4554" y="686"/>
                        <a:pt x="4955" y="470"/>
                        <a:pt x="5350" y="470"/>
                      </a:cubicBezTo>
                      <a:cubicBezTo>
                        <a:pt x="5788" y="470"/>
                        <a:pt x="6220" y="736"/>
                        <a:pt x="6396" y="1265"/>
                      </a:cubicBezTo>
                      <a:cubicBezTo>
                        <a:pt x="6408" y="1307"/>
                        <a:pt x="6444" y="1328"/>
                        <a:pt x="6480" y="1328"/>
                      </a:cubicBezTo>
                      <a:cubicBezTo>
                        <a:pt x="6515" y="1328"/>
                        <a:pt x="6551" y="1307"/>
                        <a:pt x="6563" y="1265"/>
                      </a:cubicBezTo>
                      <a:cubicBezTo>
                        <a:pt x="6740" y="756"/>
                        <a:pt x="7198" y="485"/>
                        <a:pt x="7659" y="485"/>
                      </a:cubicBezTo>
                      <a:cubicBezTo>
                        <a:pt x="8042" y="485"/>
                        <a:pt x="8427" y="671"/>
                        <a:pt x="8655" y="1062"/>
                      </a:cubicBezTo>
                      <a:cubicBezTo>
                        <a:pt x="8673" y="1086"/>
                        <a:pt x="8703" y="1098"/>
                        <a:pt x="8733" y="1098"/>
                      </a:cubicBezTo>
                      <a:cubicBezTo>
                        <a:pt x="8763" y="1098"/>
                        <a:pt x="8793" y="1086"/>
                        <a:pt x="8810" y="1062"/>
                      </a:cubicBezTo>
                      <a:cubicBezTo>
                        <a:pt x="9040" y="598"/>
                        <a:pt x="9475" y="376"/>
                        <a:pt x="9909" y="376"/>
                      </a:cubicBezTo>
                      <a:cubicBezTo>
                        <a:pt x="10425" y="376"/>
                        <a:pt x="10938" y="691"/>
                        <a:pt x="11094" y="1289"/>
                      </a:cubicBezTo>
                      <a:cubicBezTo>
                        <a:pt x="11107" y="1331"/>
                        <a:pt x="11150" y="1356"/>
                        <a:pt x="11190" y="1356"/>
                      </a:cubicBezTo>
                      <a:cubicBezTo>
                        <a:pt x="11218" y="1356"/>
                        <a:pt x="11246" y="1343"/>
                        <a:pt x="11261" y="1313"/>
                      </a:cubicBezTo>
                      <a:cubicBezTo>
                        <a:pt x="11497" y="813"/>
                        <a:pt x="12044" y="424"/>
                        <a:pt x="12546" y="424"/>
                      </a:cubicBezTo>
                      <a:cubicBezTo>
                        <a:pt x="12884" y="424"/>
                        <a:pt x="13201" y="600"/>
                        <a:pt x="13389" y="1038"/>
                      </a:cubicBezTo>
                      <a:cubicBezTo>
                        <a:pt x="13404" y="1068"/>
                        <a:pt x="13433" y="1081"/>
                        <a:pt x="13464" y="1081"/>
                      </a:cubicBezTo>
                      <a:cubicBezTo>
                        <a:pt x="13506" y="1081"/>
                        <a:pt x="13549" y="1056"/>
                        <a:pt x="13556" y="1014"/>
                      </a:cubicBezTo>
                      <a:cubicBezTo>
                        <a:pt x="13704" y="463"/>
                        <a:pt x="14170" y="188"/>
                        <a:pt x="14635" y="188"/>
                      </a:cubicBezTo>
                      <a:cubicBezTo>
                        <a:pt x="15108" y="188"/>
                        <a:pt x="15581" y="472"/>
                        <a:pt x="15720" y="1038"/>
                      </a:cubicBezTo>
                      <a:cubicBezTo>
                        <a:pt x="15732" y="1080"/>
                        <a:pt x="15767" y="1101"/>
                        <a:pt x="15803" y="1101"/>
                      </a:cubicBezTo>
                      <a:cubicBezTo>
                        <a:pt x="15839" y="1101"/>
                        <a:pt x="15875" y="1080"/>
                        <a:pt x="15887" y="1038"/>
                      </a:cubicBezTo>
                      <a:cubicBezTo>
                        <a:pt x="16055" y="539"/>
                        <a:pt x="16489" y="293"/>
                        <a:pt x="16921" y="293"/>
                      </a:cubicBezTo>
                      <a:cubicBezTo>
                        <a:pt x="17380" y="293"/>
                        <a:pt x="17837" y="569"/>
                        <a:pt x="17979" y="1110"/>
                      </a:cubicBezTo>
                      <a:cubicBezTo>
                        <a:pt x="17992" y="1148"/>
                        <a:pt x="18029" y="1170"/>
                        <a:pt x="18067" y="1170"/>
                      </a:cubicBezTo>
                      <a:cubicBezTo>
                        <a:pt x="18098" y="1170"/>
                        <a:pt x="18130" y="1154"/>
                        <a:pt x="18146" y="1122"/>
                      </a:cubicBezTo>
                      <a:cubicBezTo>
                        <a:pt x="18347" y="677"/>
                        <a:pt x="18753" y="466"/>
                        <a:pt x="19159" y="466"/>
                      </a:cubicBezTo>
                      <a:cubicBezTo>
                        <a:pt x="19649" y="466"/>
                        <a:pt x="20138" y="773"/>
                        <a:pt x="20262" y="1349"/>
                      </a:cubicBezTo>
                      <a:cubicBezTo>
                        <a:pt x="20281" y="1400"/>
                        <a:pt x="20321" y="1422"/>
                        <a:pt x="20362" y="1422"/>
                      </a:cubicBezTo>
                      <a:cubicBezTo>
                        <a:pt x="20425" y="1422"/>
                        <a:pt x="20487" y="1369"/>
                        <a:pt x="20465" y="1289"/>
                      </a:cubicBezTo>
                      <a:cubicBezTo>
                        <a:pt x="20319" y="634"/>
                        <a:pt x="19754" y="267"/>
                        <a:pt x="19185" y="267"/>
                      </a:cubicBezTo>
                      <a:cubicBezTo>
                        <a:pt x="18778" y="267"/>
                        <a:pt x="18370" y="455"/>
                        <a:pt x="18110" y="859"/>
                      </a:cubicBezTo>
                      <a:cubicBezTo>
                        <a:pt x="17887" y="350"/>
                        <a:pt x="17416" y="93"/>
                        <a:pt x="16945" y="93"/>
                      </a:cubicBezTo>
                      <a:cubicBezTo>
                        <a:pt x="16507" y="93"/>
                        <a:pt x="16069" y="314"/>
                        <a:pt x="15827" y="763"/>
                      </a:cubicBezTo>
                      <a:cubicBezTo>
                        <a:pt x="15600" y="255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65" name="Google Shape;4465;p40"/>
                <p:cNvSpPr/>
                <p:nvPr/>
              </p:nvSpPr>
              <p:spPr>
                <a:xfrm>
                  <a:off x="4977052" y="1038608"/>
                  <a:ext cx="4387686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0" h="1444" extrusionOk="0">
                      <a:moveTo>
                        <a:pt x="14650" y="0"/>
                      </a:moveTo>
                      <a:cubicBezTo>
                        <a:pt x="14175" y="0"/>
                        <a:pt x="13699" y="254"/>
                        <a:pt x="13472" y="762"/>
                      </a:cubicBezTo>
                      <a:cubicBezTo>
                        <a:pt x="13250" y="394"/>
                        <a:pt x="12919" y="240"/>
                        <a:pt x="12571" y="240"/>
                      </a:cubicBezTo>
                      <a:cubicBezTo>
                        <a:pt x="12060" y="240"/>
                        <a:pt x="11512" y="573"/>
                        <a:pt x="11213" y="1049"/>
                      </a:cubicBezTo>
                      <a:cubicBezTo>
                        <a:pt x="10974" y="487"/>
                        <a:pt x="10446" y="194"/>
                        <a:pt x="9916" y="194"/>
                      </a:cubicBezTo>
                      <a:cubicBezTo>
                        <a:pt x="9465" y="194"/>
                        <a:pt x="9013" y="406"/>
                        <a:pt x="8739" y="846"/>
                      </a:cubicBezTo>
                      <a:cubicBezTo>
                        <a:pt x="8470" y="484"/>
                        <a:pt x="8071" y="308"/>
                        <a:pt x="7673" y="308"/>
                      </a:cubicBezTo>
                      <a:cubicBezTo>
                        <a:pt x="7204" y="308"/>
                        <a:pt x="6737" y="553"/>
                        <a:pt x="6491" y="1025"/>
                      </a:cubicBezTo>
                      <a:cubicBezTo>
                        <a:pt x="6261" y="546"/>
                        <a:pt x="5799" y="299"/>
                        <a:pt x="5336" y="299"/>
                      </a:cubicBezTo>
                      <a:cubicBezTo>
                        <a:pt x="4933" y="299"/>
                        <a:pt x="4530" y="486"/>
                        <a:pt x="4280" y="870"/>
                      </a:cubicBezTo>
                      <a:cubicBezTo>
                        <a:pt x="4053" y="342"/>
                        <a:pt x="3561" y="76"/>
                        <a:pt x="3069" y="76"/>
                      </a:cubicBezTo>
                      <a:cubicBezTo>
                        <a:pt x="2602" y="76"/>
                        <a:pt x="2134" y="315"/>
                        <a:pt x="1889" y="798"/>
                      </a:cubicBezTo>
                      <a:cubicBezTo>
                        <a:pt x="1744" y="440"/>
                        <a:pt x="1399" y="197"/>
                        <a:pt x="1022" y="197"/>
                      </a:cubicBezTo>
                      <a:cubicBezTo>
                        <a:pt x="997" y="197"/>
                        <a:pt x="971" y="198"/>
                        <a:pt x="945" y="200"/>
                      </a:cubicBezTo>
                      <a:cubicBezTo>
                        <a:pt x="347" y="260"/>
                        <a:pt x="13" y="834"/>
                        <a:pt x="1" y="1372"/>
                      </a:cubicBezTo>
                      <a:cubicBezTo>
                        <a:pt x="1" y="1420"/>
                        <a:pt x="40" y="1443"/>
                        <a:pt x="78" y="1443"/>
                      </a:cubicBezTo>
                      <a:cubicBezTo>
                        <a:pt x="117" y="1443"/>
                        <a:pt x="156" y="1420"/>
                        <a:pt x="156" y="1372"/>
                      </a:cubicBezTo>
                      <a:cubicBezTo>
                        <a:pt x="168" y="941"/>
                        <a:pt x="395" y="523"/>
                        <a:pt x="825" y="415"/>
                      </a:cubicBezTo>
                      <a:cubicBezTo>
                        <a:pt x="895" y="396"/>
                        <a:pt x="964" y="387"/>
                        <a:pt x="1032" y="387"/>
                      </a:cubicBezTo>
                      <a:cubicBezTo>
                        <a:pt x="1420" y="387"/>
                        <a:pt x="1760" y="690"/>
                        <a:pt x="1770" y="1097"/>
                      </a:cubicBezTo>
                      <a:cubicBezTo>
                        <a:pt x="1770" y="1160"/>
                        <a:pt x="1823" y="1193"/>
                        <a:pt x="1874" y="1193"/>
                      </a:cubicBezTo>
                      <a:cubicBezTo>
                        <a:pt x="1921" y="1193"/>
                        <a:pt x="1967" y="1166"/>
                        <a:pt x="1973" y="1109"/>
                      </a:cubicBezTo>
                      <a:cubicBezTo>
                        <a:pt x="2124" y="536"/>
                        <a:pt x="2605" y="250"/>
                        <a:pt x="3086" y="250"/>
                      </a:cubicBezTo>
                      <a:cubicBezTo>
                        <a:pt x="3558" y="250"/>
                        <a:pt x="4030" y="528"/>
                        <a:pt x="4184" y="1085"/>
                      </a:cubicBezTo>
                      <a:cubicBezTo>
                        <a:pt x="4198" y="1132"/>
                        <a:pt x="4237" y="1156"/>
                        <a:pt x="4275" y="1156"/>
                      </a:cubicBezTo>
                      <a:cubicBezTo>
                        <a:pt x="4306" y="1156"/>
                        <a:pt x="4336" y="1141"/>
                        <a:pt x="4352" y="1109"/>
                      </a:cubicBezTo>
                      <a:cubicBezTo>
                        <a:pt x="4571" y="676"/>
                        <a:pt x="4968" y="462"/>
                        <a:pt x="5361" y="462"/>
                      </a:cubicBezTo>
                      <a:cubicBezTo>
                        <a:pt x="5804" y="462"/>
                        <a:pt x="6243" y="733"/>
                        <a:pt x="6420" y="1264"/>
                      </a:cubicBezTo>
                      <a:cubicBezTo>
                        <a:pt x="6432" y="1300"/>
                        <a:pt x="6468" y="1318"/>
                        <a:pt x="6503" y="1318"/>
                      </a:cubicBezTo>
                      <a:cubicBezTo>
                        <a:pt x="6539" y="1318"/>
                        <a:pt x="6575" y="1300"/>
                        <a:pt x="6587" y="1264"/>
                      </a:cubicBezTo>
                      <a:cubicBezTo>
                        <a:pt x="6763" y="748"/>
                        <a:pt x="7222" y="478"/>
                        <a:pt x="7683" y="478"/>
                      </a:cubicBezTo>
                      <a:cubicBezTo>
                        <a:pt x="8066" y="478"/>
                        <a:pt x="8451" y="664"/>
                        <a:pt x="8679" y="1049"/>
                      </a:cubicBezTo>
                      <a:cubicBezTo>
                        <a:pt x="8697" y="1073"/>
                        <a:pt x="8724" y="1085"/>
                        <a:pt x="8751" y="1085"/>
                      </a:cubicBezTo>
                      <a:cubicBezTo>
                        <a:pt x="8778" y="1085"/>
                        <a:pt x="8804" y="1073"/>
                        <a:pt x="8822" y="1049"/>
                      </a:cubicBezTo>
                      <a:cubicBezTo>
                        <a:pt x="9056" y="587"/>
                        <a:pt x="9490" y="367"/>
                        <a:pt x="9922" y="367"/>
                      </a:cubicBezTo>
                      <a:cubicBezTo>
                        <a:pt x="10440" y="367"/>
                        <a:pt x="10955" y="683"/>
                        <a:pt x="11117" y="1276"/>
                      </a:cubicBezTo>
                      <a:cubicBezTo>
                        <a:pt x="11131" y="1318"/>
                        <a:pt x="11174" y="1343"/>
                        <a:pt x="11213" y="1343"/>
                      </a:cubicBezTo>
                      <a:cubicBezTo>
                        <a:pt x="11242" y="1343"/>
                        <a:pt x="11270" y="1330"/>
                        <a:pt x="11285" y="1300"/>
                      </a:cubicBezTo>
                      <a:cubicBezTo>
                        <a:pt x="11521" y="806"/>
                        <a:pt x="12071" y="414"/>
                        <a:pt x="12574" y="414"/>
                      </a:cubicBezTo>
                      <a:cubicBezTo>
                        <a:pt x="12910" y="414"/>
                        <a:pt x="13226" y="589"/>
                        <a:pt x="13413" y="1025"/>
                      </a:cubicBezTo>
                      <a:cubicBezTo>
                        <a:pt x="13428" y="1060"/>
                        <a:pt x="13458" y="1074"/>
                        <a:pt x="13488" y="1074"/>
                      </a:cubicBezTo>
                      <a:cubicBezTo>
                        <a:pt x="13530" y="1074"/>
                        <a:pt x="13573" y="1048"/>
                        <a:pt x="13580" y="1013"/>
                      </a:cubicBezTo>
                      <a:cubicBezTo>
                        <a:pt x="13723" y="454"/>
                        <a:pt x="14191" y="176"/>
                        <a:pt x="14657" y="176"/>
                      </a:cubicBezTo>
                      <a:cubicBezTo>
                        <a:pt x="15129" y="176"/>
                        <a:pt x="15599" y="460"/>
                        <a:pt x="15732" y="1025"/>
                      </a:cubicBezTo>
                      <a:cubicBezTo>
                        <a:pt x="15750" y="1067"/>
                        <a:pt x="15788" y="1088"/>
                        <a:pt x="15826" y="1088"/>
                      </a:cubicBezTo>
                      <a:cubicBezTo>
                        <a:pt x="15863" y="1088"/>
                        <a:pt x="15899" y="1067"/>
                        <a:pt x="15911" y="1025"/>
                      </a:cubicBezTo>
                      <a:cubicBezTo>
                        <a:pt x="16079" y="526"/>
                        <a:pt x="16510" y="280"/>
                        <a:pt x="16941" y="280"/>
                      </a:cubicBezTo>
                      <a:cubicBezTo>
                        <a:pt x="17398" y="280"/>
                        <a:pt x="17855" y="556"/>
                        <a:pt x="18003" y="1097"/>
                      </a:cubicBezTo>
                      <a:cubicBezTo>
                        <a:pt x="18016" y="1138"/>
                        <a:pt x="18053" y="1159"/>
                        <a:pt x="18089" y="1159"/>
                      </a:cubicBezTo>
                      <a:cubicBezTo>
                        <a:pt x="18116" y="1159"/>
                        <a:pt x="18143" y="1147"/>
                        <a:pt x="18158" y="1121"/>
                      </a:cubicBezTo>
                      <a:cubicBezTo>
                        <a:pt x="18364" y="671"/>
                        <a:pt x="18775" y="457"/>
                        <a:pt x="19183" y="457"/>
                      </a:cubicBezTo>
                      <a:cubicBezTo>
                        <a:pt x="19674" y="457"/>
                        <a:pt x="20162" y="767"/>
                        <a:pt x="20286" y="1348"/>
                      </a:cubicBezTo>
                      <a:cubicBezTo>
                        <a:pt x="20300" y="1390"/>
                        <a:pt x="20335" y="1408"/>
                        <a:pt x="20370" y="1408"/>
                      </a:cubicBezTo>
                      <a:cubicBezTo>
                        <a:pt x="20424" y="1408"/>
                        <a:pt x="20480" y="1365"/>
                        <a:pt x="20465" y="1300"/>
                      </a:cubicBezTo>
                      <a:cubicBezTo>
                        <a:pt x="20319" y="640"/>
                        <a:pt x="19757" y="275"/>
                        <a:pt x="19190" y="275"/>
                      </a:cubicBezTo>
                      <a:cubicBezTo>
                        <a:pt x="18782" y="275"/>
                        <a:pt x="18371" y="464"/>
                        <a:pt x="18110" y="870"/>
                      </a:cubicBezTo>
                      <a:cubicBezTo>
                        <a:pt x="17886" y="358"/>
                        <a:pt x="17411" y="97"/>
                        <a:pt x="16936" y="97"/>
                      </a:cubicBezTo>
                      <a:cubicBezTo>
                        <a:pt x="16501" y="97"/>
                        <a:pt x="16067" y="316"/>
                        <a:pt x="15827" y="762"/>
                      </a:cubicBezTo>
                      <a:cubicBezTo>
                        <a:pt x="15600" y="254"/>
                        <a:pt x="15125" y="0"/>
                        <a:pt x="146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66" name="Google Shape;4466;p40"/>
                <p:cNvSpPr/>
                <p:nvPr/>
              </p:nvSpPr>
              <p:spPr>
                <a:xfrm>
                  <a:off x="4979623" y="1579578"/>
                  <a:ext cx="4386615" cy="311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3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0" y="430"/>
                        <a:pt x="1386" y="196"/>
                        <a:pt x="990" y="196"/>
                      </a:cubicBezTo>
                      <a:cubicBezTo>
                        <a:pt x="971" y="196"/>
                        <a:pt x="952" y="196"/>
                        <a:pt x="933" y="198"/>
                      </a:cubicBezTo>
                      <a:cubicBezTo>
                        <a:pt x="335" y="257"/>
                        <a:pt x="13" y="831"/>
                        <a:pt x="1" y="1381"/>
                      </a:cubicBezTo>
                      <a:cubicBezTo>
                        <a:pt x="1" y="1429"/>
                        <a:pt x="36" y="1453"/>
                        <a:pt x="72" y="1453"/>
                      </a:cubicBezTo>
                      <a:cubicBezTo>
                        <a:pt x="108" y="1453"/>
                        <a:pt x="144" y="1429"/>
                        <a:pt x="144" y="1381"/>
                      </a:cubicBezTo>
                      <a:cubicBezTo>
                        <a:pt x="168" y="951"/>
                        <a:pt x="383" y="532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4"/>
                        <a:pt x="1814" y="1188"/>
                        <a:pt x="1857" y="1188"/>
                      </a:cubicBezTo>
                      <a:cubicBezTo>
                        <a:pt x="1892" y="1188"/>
                        <a:pt x="1926" y="1166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32" y="602"/>
                        <a:pt x="9466" y="382"/>
                        <a:pt x="9898" y="382"/>
                      </a:cubicBezTo>
                      <a:cubicBezTo>
                        <a:pt x="10416" y="382"/>
                        <a:pt x="10931" y="698"/>
                        <a:pt x="11094" y="1297"/>
                      </a:cubicBezTo>
                      <a:cubicBezTo>
                        <a:pt x="11100" y="1339"/>
                        <a:pt x="11144" y="1364"/>
                        <a:pt x="11183" y="1364"/>
                      </a:cubicBezTo>
                      <a:cubicBezTo>
                        <a:pt x="11212" y="1364"/>
                        <a:pt x="11239" y="1351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705" y="469"/>
                        <a:pt x="14170" y="194"/>
                        <a:pt x="14633" y="194"/>
                      </a:cubicBezTo>
                      <a:cubicBezTo>
                        <a:pt x="15102" y="194"/>
                        <a:pt x="15569" y="475"/>
                        <a:pt x="15708" y="1034"/>
                      </a:cubicBezTo>
                      <a:cubicBezTo>
                        <a:pt x="15726" y="1082"/>
                        <a:pt x="15761" y="1106"/>
                        <a:pt x="15797" y="1106"/>
                      </a:cubicBezTo>
                      <a:cubicBezTo>
                        <a:pt x="15833" y="1106"/>
                        <a:pt x="15869" y="1082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53"/>
                        <a:pt x="18028" y="1177"/>
                        <a:pt x="18063" y="1177"/>
                      </a:cubicBezTo>
                      <a:cubicBezTo>
                        <a:pt x="18091" y="1177"/>
                        <a:pt x="18118" y="1162"/>
                        <a:pt x="18134" y="1130"/>
                      </a:cubicBezTo>
                      <a:cubicBezTo>
                        <a:pt x="18340" y="686"/>
                        <a:pt x="18750" y="475"/>
                        <a:pt x="19157" y="475"/>
                      </a:cubicBezTo>
                      <a:cubicBezTo>
                        <a:pt x="19649" y="475"/>
                        <a:pt x="20138" y="782"/>
                        <a:pt x="20262" y="1357"/>
                      </a:cubicBezTo>
                      <a:cubicBezTo>
                        <a:pt x="20276" y="1409"/>
                        <a:pt x="20314" y="1431"/>
                        <a:pt x="20353" y="1431"/>
                      </a:cubicBezTo>
                      <a:cubicBezTo>
                        <a:pt x="20413" y="1431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8"/>
                        <a:pt x="17410" y="101"/>
                        <a:pt x="16937" y="101"/>
                      </a:cubicBezTo>
                      <a:cubicBezTo>
                        <a:pt x="16498" y="101"/>
                        <a:pt x="16057" y="323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67" name="Google Shape;4467;p40"/>
                <p:cNvSpPr/>
                <p:nvPr/>
              </p:nvSpPr>
              <p:spPr>
                <a:xfrm>
                  <a:off x="4979623" y="2121833"/>
                  <a:ext cx="4384901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67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7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1" y="342"/>
                        <a:pt x="3553" y="76"/>
                        <a:pt x="3061" y="76"/>
                      </a:cubicBezTo>
                      <a:cubicBezTo>
                        <a:pt x="2596" y="76"/>
                        <a:pt x="2128" y="315"/>
                        <a:pt x="1877" y="798"/>
                      </a:cubicBezTo>
                      <a:cubicBezTo>
                        <a:pt x="1743" y="440"/>
                        <a:pt x="1399" y="197"/>
                        <a:pt x="1012" y="197"/>
                      </a:cubicBezTo>
                      <a:cubicBezTo>
                        <a:pt x="986" y="197"/>
                        <a:pt x="960" y="198"/>
                        <a:pt x="933" y="201"/>
                      </a:cubicBezTo>
                      <a:cubicBezTo>
                        <a:pt x="335" y="260"/>
                        <a:pt x="13" y="834"/>
                        <a:pt x="1" y="1372"/>
                      </a:cubicBezTo>
                      <a:cubicBezTo>
                        <a:pt x="1" y="1420"/>
                        <a:pt x="36" y="1444"/>
                        <a:pt x="72" y="1444"/>
                      </a:cubicBezTo>
                      <a:cubicBezTo>
                        <a:pt x="108" y="1444"/>
                        <a:pt x="144" y="1420"/>
                        <a:pt x="144" y="1372"/>
                      </a:cubicBezTo>
                      <a:cubicBezTo>
                        <a:pt x="168" y="942"/>
                        <a:pt x="383" y="523"/>
                        <a:pt x="825" y="416"/>
                      </a:cubicBezTo>
                      <a:cubicBezTo>
                        <a:pt x="893" y="396"/>
                        <a:pt x="961" y="387"/>
                        <a:pt x="1027" y="387"/>
                      </a:cubicBezTo>
                      <a:cubicBezTo>
                        <a:pt x="1409" y="387"/>
                        <a:pt x="1749" y="690"/>
                        <a:pt x="1770" y="1097"/>
                      </a:cubicBezTo>
                      <a:cubicBezTo>
                        <a:pt x="1770" y="1151"/>
                        <a:pt x="1815" y="1182"/>
                        <a:pt x="1859" y="1182"/>
                      </a:cubicBezTo>
                      <a:cubicBezTo>
                        <a:pt x="1893" y="1182"/>
                        <a:pt x="1927" y="1163"/>
                        <a:pt x="1937" y="1121"/>
                      </a:cubicBezTo>
                      <a:cubicBezTo>
                        <a:pt x="2087" y="544"/>
                        <a:pt x="2570" y="257"/>
                        <a:pt x="3052" y="257"/>
                      </a:cubicBezTo>
                      <a:cubicBezTo>
                        <a:pt x="3529" y="257"/>
                        <a:pt x="4006" y="538"/>
                        <a:pt x="4160" y="1097"/>
                      </a:cubicBezTo>
                      <a:cubicBezTo>
                        <a:pt x="4174" y="1144"/>
                        <a:pt x="4213" y="1168"/>
                        <a:pt x="4252" y="1168"/>
                      </a:cubicBezTo>
                      <a:cubicBezTo>
                        <a:pt x="4282" y="1168"/>
                        <a:pt x="4312" y="1153"/>
                        <a:pt x="4328" y="1121"/>
                      </a:cubicBezTo>
                      <a:cubicBezTo>
                        <a:pt x="4547" y="688"/>
                        <a:pt x="4944" y="475"/>
                        <a:pt x="5336" y="475"/>
                      </a:cubicBezTo>
                      <a:cubicBezTo>
                        <a:pt x="5777" y="475"/>
                        <a:pt x="6213" y="745"/>
                        <a:pt x="6384" y="1276"/>
                      </a:cubicBezTo>
                      <a:cubicBezTo>
                        <a:pt x="6402" y="1318"/>
                        <a:pt x="6438" y="1339"/>
                        <a:pt x="6473" y="1339"/>
                      </a:cubicBezTo>
                      <a:cubicBezTo>
                        <a:pt x="6509" y="1339"/>
                        <a:pt x="6545" y="1318"/>
                        <a:pt x="6563" y="1276"/>
                      </a:cubicBezTo>
                      <a:cubicBezTo>
                        <a:pt x="6740" y="765"/>
                        <a:pt x="7201" y="495"/>
                        <a:pt x="7664" y="495"/>
                      </a:cubicBezTo>
                      <a:cubicBezTo>
                        <a:pt x="8046" y="495"/>
                        <a:pt x="8428" y="678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0"/>
                        <a:pt x="9469" y="365"/>
                        <a:pt x="9908" y="365"/>
                      </a:cubicBezTo>
                      <a:cubicBezTo>
                        <a:pt x="10427" y="365"/>
                        <a:pt x="10944" y="680"/>
                        <a:pt x="11105" y="1276"/>
                      </a:cubicBezTo>
                      <a:cubicBezTo>
                        <a:pt x="11119" y="1317"/>
                        <a:pt x="11156" y="1339"/>
                        <a:pt x="11192" y="1339"/>
                      </a:cubicBezTo>
                      <a:cubicBezTo>
                        <a:pt x="11219" y="1339"/>
                        <a:pt x="11245" y="1326"/>
                        <a:pt x="11261" y="1300"/>
                      </a:cubicBezTo>
                      <a:cubicBezTo>
                        <a:pt x="11504" y="800"/>
                        <a:pt x="12054" y="411"/>
                        <a:pt x="12557" y="411"/>
                      </a:cubicBezTo>
                      <a:cubicBezTo>
                        <a:pt x="12896" y="411"/>
                        <a:pt x="13213" y="588"/>
                        <a:pt x="13401" y="1025"/>
                      </a:cubicBezTo>
                      <a:cubicBezTo>
                        <a:pt x="13416" y="1055"/>
                        <a:pt x="13443" y="1069"/>
                        <a:pt x="13472" y="1069"/>
                      </a:cubicBezTo>
                      <a:cubicBezTo>
                        <a:pt x="13512" y="1069"/>
                        <a:pt x="13554" y="1043"/>
                        <a:pt x="13568" y="1002"/>
                      </a:cubicBezTo>
                      <a:cubicBezTo>
                        <a:pt x="13716" y="450"/>
                        <a:pt x="14179" y="175"/>
                        <a:pt x="14641" y="175"/>
                      </a:cubicBezTo>
                      <a:cubicBezTo>
                        <a:pt x="15111" y="175"/>
                        <a:pt x="15581" y="459"/>
                        <a:pt x="15720" y="1025"/>
                      </a:cubicBezTo>
                      <a:cubicBezTo>
                        <a:pt x="15732" y="1067"/>
                        <a:pt x="15767" y="1088"/>
                        <a:pt x="15805" y="1088"/>
                      </a:cubicBezTo>
                      <a:cubicBezTo>
                        <a:pt x="15842" y="1088"/>
                        <a:pt x="15881" y="1067"/>
                        <a:pt x="15899" y="1025"/>
                      </a:cubicBezTo>
                      <a:cubicBezTo>
                        <a:pt x="16067" y="526"/>
                        <a:pt x="16498" y="281"/>
                        <a:pt x="16929" y="281"/>
                      </a:cubicBezTo>
                      <a:cubicBezTo>
                        <a:pt x="17386" y="281"/>
                        <a:pt x="17843" y="556"/>
                        <a:pt x="17991" y="1097"/>
                      </a:cubicBezTo>
                      <a:cubicBezTo>
                        <a:pt x="17997" y="1136"/>
                        <a:pt x="18032" y="1157"/>
                        <a:pt x="18068" y="1157"/>
                      </a:cubicBezTo>
                      <a:cubicBezTo>
                        <a:pt x="18098" y="1157"/>
                        <a:pt x="18130" y="1142"/>
                        <a:pt x="18146" y="1109"/>
                      </a:cubicBezTo>
                      <a:cubicBezTo>
                        <a:pt x="18352" y="665"/>
                        <a:pt x="18762" y="454"/>
                        <a:pt x="19169" y="454"/>
                      </a:cubicBezTo>
                      <a:cubicBezTo>
                        <a:pt x="19661" y="454"/>
                        <a:pt x="20150" y="761"/>
                        <a:pt x="20274" y="1336"/>
                      </a:cubicBezTo>
                      <a:cubicBezTo>
                        <a:pt x="20284" y="1387"/>
                        <a:pt x="20323" y="1410"/>
                        <a:pt x="20361" y="1410"/>
                      </a:cubicBezTo>
                      <a:cubicBezTo>
                        <a:pt x="20414" y="1410"/>
                        <a:pt x="20467" y="1369"/>
                        <a:pt x="20453" y="1300"/>
                      </a:cubicBezTo>
                      <a:cubicBezTo>
                        <a:pt x="20307" y="645"/>
                        <a:pt x="19746" y="279"/>
                        <a:pt x="19178" y="279"/>
                      </a:cubicBezTo>
                      <a:cubicBezTo>
                        <a:pt x="18772" y="279"/>
                        <a:pt x="18363" y="466"/>
                        <a:pt x="18098" y="870"/>
                      </a:cubicBezTo>
                      <a:cubicBezTo>
                        <a:pt x="17880" y="359"/>
                        <a:pt x="17404" y="98"/>
                        <a:pt x="16928" y="98"/>
                      </a:cubicBezTo>
                      <a:cubicBezTo>
                        <a:pt x="16492" y="98"/>
                        <a:pt x="16055" y="317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68" name="Google Shape;4468;p40"/>
                <p:cNvSpPr/>
                <p:nvPr/>
              </p:nvSpPr>
              <p:spPr>
                <a:xfrm>
                  <a:off x="4979623" y="2662802"/>
                  <a:ext cx="4386829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6" h="1450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7"/>
                      </a:cubicBezTo>
                      <a:cubicBezTo>
                        <a:pt x="10963" y="486"/>
                        <a:pt x="10437" y="193"/>
                        <a:pt x="9909" y="193"/>
                      </a:cubicBezTo>
                      <a:cubicBezTo>
                        <a:pt x="9456" y="193"/>
                        <a:pt x="9003" y="409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6"/>
                        <a:pt x="933" y="198"/>
                      </a:cubicBezTo>
                      <a:cubicBezTo>
                        <a:pt x="335" y="258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51"/>
                        <a:pt x="383" y="533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4"/>
                      </a:cubicBezTo>
                      <a:cubicBezTo>
                        <a:pt x="6402" y="1316"/>
                        <a:pt x="6438" y="1336"/>
                        <a:pt x="6473" y="1336"/>
                      </a:cubicBezTo>
                      <a:cubicBezTo>
                        <a:pt x="6509" y="1336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7" y="590"/>
                        <a:pt x="9467" y="365"/>
                        <a:pt x="9905" y="365"/>
                      </a:cubicBezTo>
                      <a:cubicBezTo>
                        <a:pt x="10428" y="365"/>
                        <a:pt x="10949" y="686"/>
                        <a:pt x="11105" y="1298"/>
                      </a:cubicBezTo>
                      <a:cubicBezTo>
                        <a:pt x="11118" y="1336"/>
                        <a:pt x="11152" y="1358"/>
                        <a:pt x="11187" y="1358"/>
                      </a:cubicBezTo>
                      <a:cubicBezTo>
                        <a:pt x="11215" y="1358"/>
                        <a:pt x="11244" y="1342"/>
                        <a:pt x="11261" y="1310"/>
                      </a:cubicBezTo>
                      <a:cubicBezTo>
                        <a:pt x="11503" y="817"/>
                        <a:pt x="12052" y="432"/>
                        <a:pt x="12555" y="432"/>
                      </a:cubicBezTo>
                      <a:cubicBezTo>
                        <a:pt x="12894" y="432"/>
                        <a:pt x="13213" y="608"/>
                        <a:pt x="13401" y="1047"/>
                      </a:cubicBezTo>
                      <a:cubicBezTo>
                        <a:pt x="13415" y="1075"/>
                        <a:pt x="13440" y="1086"/>
                        <a:pt x="13467" y="1086"/>
                      </a:cubicBezTo>
                      <a:cubicBezTo>
                        <a:pt x="13508" y="1086"/>
                        <a:pt x="13553" y="1059"/>
                        <a:pt x="13568" y="1023"/>
                      </a:cubicBezTo>
                      <a:cubicBezTo>
                        <a:pt x="13717" y="470"/>
                        <a:pt x="14181" y="195"/>
                        <a:pt x="14645" y="195"/>
                      </a:cubicBezTo>
                      <a:cubicBezTo>
                        <a:pt x="15114" y="195"/>
                        <a:pt x="15581" y="476"/>
                        <a:pt x="15720" y="1035"/>
                      </a:cubicBezTo>
                      <a:cubicBezTo>
                        <a:pt x="15732" y="1076"/>
                        <a:pt x="15767" y="1097"/>
                        <a:pt x="15805" y="1097"/>
                      </a:cubicBezTo>
                      <a:cubicBezTo>
                        <a:pt x="15842" y="1097"/>
                        <a:pt x="15881" y="1076"/>
                        <a:pt x="15899" y="1035"/>
                      </a:cubicBezTo>
                      <a:cubicBezTo>
                        <a:pt x="16067" y="541"/>
                        <a:pt x="16497" y="299"/>
                        <a:pt x="16929" y="299"/>
                      </a:cubicBezTo>
                      <a:cubicBezTo>
                        <a:pt x="17385" y="299"/>
                        <a:pt x="17843" y="571"/>
                        <a:pt x="17991" y="1106"/>
                      </a:cubicBezTo>
                      <a:cubicBezTo>
                        <a:pt x="18004" y="1147"/>
                        <a:pt x="18041" y="1168"/>
                        <a:pt x="18077" y="1168"/>
                      </a:cubicBezTo>
                      <a:cubicBezTo>
                        <a:pt x="18104" y="1168"/>
                        <a:pt x="18131" y="1156"/>
                        <a:pt x="18146" y="1130"/>
                      </a:cubicBezTo>
                      <a:cubicBezTo>
                        <a:pt x="18352" y="680"/>
                        <a:pt x="18763" y="466"/>
                        <a:pt x="19171" y="466"/>
                      </a:cubicBezTo>
                      <a:cubicBezTo>
                        <a:pt x="19662" y="466"/>
                        <a:pt x="20150" y="776"/>
                        <a:pt x="20274" y="1357"/>
                      </a:cubicBezTo>
                      <a:cubicBezTo>
                        <a:pt x="20288" y="1403"/>
                        <a:pt x="20322" y="1422"/>
                        <a:pt x="20358" y="1422"/>
                      </a:cubicBezTo>
                      <a:cubicBezTo>
                        <a:pt x="20415" y="1422"/>
                        <a:pt x="20475" y="1371"/>
                        <a:pt x="20453" y="1298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7"/>
                        <a:pt x="17408" y="97"/>
                        <a:pt x="16933" y="97"/>
                      </a:cubicBezTo>
                      <a:cubicBezTo>
                        <a:pt x="16495" y="97"/>
                        <a:pt x="16056" y="318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69" name="Google Shape;4469;p40"/>
                <p:cNvSpPr/>
                <p:nvPr/>
              </p:nvSpPr>
              <p:spPr>
                <a:xfrm>
                  <a:off x="4979623" y="3205700"/>
                  <a:ext cx="4386615" cy="308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2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4"/>
                        <a:pt x="12567" y="244"/>
                      </a:cubicBezTo>
                      <a:cubicBezTo>
                        <a:pt x="12058" y="244"/>
                        <a:pt x="11507" y="578"/>
                        <a:pt x="11201" y="1047"/>
                      </a:cubicBezTo>
                      <a:cubicBezTo>
                        <a:pt x="10962" y="485"/>
                        <a:pt x="10434" y="192"/>
                        <a:pt x="9904" y="192"/>
                      </a:cubicBezTo>
                      <a:cubicBezTo>
                        <a:pt x="9453" y="192"/>
                        <a:pt x="9001" y="404"/>
                        <a:pt x="8727" y="843"/>
                      </a:cubicBezTo>
                      <a:cubicBezTo>
                        <a:pt x="8458" y="482"/>
                        <a:pt x="8059" y="306"/>
                        <a:pt x="7662" y="306"/>
                      </a:cubicBezTo>
                      <a:cubicBezTo>
                        <a:pt x="7194" y="306"/>
                        <a:pt x="6731" y="550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9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5"/>
                        <a:pt x="1012" y="195"/>
                      </a:cubicBezTo>
                      <a:cubicBezTo>
                        <a:pt x="986" y="195"/>
                        <a:pt x="960" y="196"/>
                        <a:pt x="933" y="198"/>
                      </a:cubicBezTo>
                      <a:cubicBezTo>
                        <a:pt x="335" y="258"/>
                        <a:pt x="13" y="832"/>
                        <a:pt x="1" y="1369"/>
                      </a:cubicBezTo>
                      <a:cubicBezTo>
                        <a:pt x="1" y="1417"/>
                        <a:pt x="36" y="1441"/>
                        <a:pt x="72" y="1441"/>
                      </a:cubicBezTo>
                      <a:cubicBezTo>
                        <a:pt x="108" y="1441"/>
                        <a:pt x="144" y="1417"/>
                        <a:pt x="144" y="1369"/>
                      </a:cubicBezTo>
                      <a:cubicBezTo>
                        <a:pt x="168" y="939"/>
                        <a:pt x="383" y="533"/>
                        <a:pt x="825" y="413"/>
                      </a:cubicBezTo>
                      <a:cubicBezTo>
                        <a:pt x="893" y="394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5"/>
                      </a:cubicBezTo>
                      <a:cubicBezTo>
                        <a:pt x="1770" y="1148"/>
                        <a:pt x="1815" y="1179"/>
                        <a:pt x="1859" y="1179"/>
                      </a:cubicBezTo>
                      <a:cubicBezTo>
                        <a:pt x="1893" y="1179"/>
                        <a:pt x="1927" y="1160"/>
                        <a:pt x="1937" y="1118"/>
                      </a:cubicBezTo>
                      <a:cubicBezTo>
                        <a:pt x="2087" y="548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3" y="1145"/>
                        <a:pt x="4211" y="1167"/>
                        <a:pt x="4248" y="1167"/>
                      </a:cubicBezTo>
                      <a:cubicBezTo>
                        <a:pt x="4280" y="1167"/>
                        <a:pt x="4311" y="1151"/>
                        <a:pt x="4328" y="1118"/>
                      </a:cubicBezTo>
                      <a:cubicBezTo>
                        <a:pt x="4547" y="685"/>
                        <a:pt x="4944" y="472"/>
                        <a:pt x="5336" y="472"/>
                      </a:cubicBezTo>
                      <a:cubicBezTo>
                        <a:pt x="5777" y="472"/>
                        <a:pt x="6213" y="742"/>
                        <a:pt x="6384" y="1274"/>
                      </a:cubicBezTo>
                      <a:cubicBezTo>
                        <a:pt x="6402" y="1316"/>
                        <a:pt x="6438" y="1337"/>
                        <a:pt x="6473" y="1337"/>
                      </a:cubicBezTo>
                      <a:cubicBezTo>
                        <a:pt x="6509" y="1337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9"/>
                      </a:cubicBezTo>
                      <a:cubicBezTo>
                        <a:pt x="8673" y="1083"/>
                        <a:pt x="8700" y="1095"/>
                        <a:pt x="8727" y="1095"/>
                      </a:cubicBezTo>
                      <a:cubicBezTo>
                        <a:pt x="8754" y="1095"/>
                        <a:pt x="8781" y="1083"/>
                        <a:pt x="8798" y="1059"/>
                      </a:cubicBezTo>
                      <a:cubicBezTo>
                        <a:pt x="9026" y="598"/>
                        <a:pt x="9458" y="378"/>
                        <a:pt x="9890" y="378"/>
                      </a:cubicBezTo>
                      <a:cubicBezTo>
                        <a:pt x="10410" y="378"/>
                        <a:pt x="10930" y="697"/>
                        <a:pt x="11094" y="1298"/>
                      </a:cubicBezTo>
                      <a:cubicBezTo>
                        <a:pt x="11106" y="1337"/>
                        <a:pt x="11140" y="1358"/>
                        <a:pt x="11175" y="1358"/>
                      </a:cubicBezTo>
                      <a:cubicBezTo>
                        <a:pt x="11203" y="1358"/>
                        <a:pt x="11232" y="1343"/>
                        <a:pt x="11249" y="1310"/>
                      </a:cubicBezTo>
                      <a:cubicBezTo>
                        <a:pt x="11491" y="818"/>
                        <a:pt x="12040" y="432"/>
                        <a:pt x="12543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3" y="1075"/>
                        <a:pt x="13428" y="1086"/>
                        <a:pt x="13455" y="1086"/>
                      </a:cubicBezTo>
                      <a:cubicBezTo>
                        <a:pt x="13496" y="1086"/>
                        <a:pt x="13541" y="1059"/>
                        <a:pt x="13556" y="1023"/>
                      </a:cubicBezTo>
                      <a:cubicBezTo>
                        <a:pt x="13699" y="464"/>
                        <a:pt x="14164" y="186"/>
                        <a:pt x="14629" y="186"/>
                      </a:cubicBezTo>
                      <a:cubicBezTo>
                        <a:pt x="15099" y="186"/>
                        <a:pt x="15569" y="470"/>
                        <a:pt x="15708" y="1035"/>
                      </a:cubicBezTo>
                      <a:cubicBezTo>
                        <a:pt x="15726" y="1077"/>
                        <a:pt x="15761" y="1097"/>
                        <a:pt x="15797" y="1097"/>
                      </a:cubicBezTo>
                      <a:cubicBezTo>
                        <a:pt x="15833" y="1097"/>
                        <a:pt x="15869" y="1077"/>
                        <a:pt x="15887" y="1035"/>
                      </a:cubicBezTo>
                      <a:cubicBezTo>
                        <a:pt x="16055" y="541"/>
                        <a:pt x="16486" y="299"/>
                        <a:pt x="16917" y="299"/>
                      </a:cubicBezTo>
                      <a:cubicBezTo>
                        <a:pt x="17373" y="299"/>
                        <a:pt x="17831" y="571"/>
                        <a:pt x="17979" y="1106"/>
                      </a:cubicBezTo>
                      <a:cubicBezTo>
                        <a:pt x="17992" y="1147"/>
                        <a:pt x="18029" y="1169"/>
                        <a:pt x="18065" y="1169"/>
                      </a:cubicBezTo>
                      <a:cubicBezTo>
                        <a:pt x="18092" y="1169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5"/>
                        <a:pt x="20315" y="1426"/>
                        <a:pt x="20354" y="1426"/>
                      </a:cubicBezTo>
                      <a:cubicBezTo>
                        <a:pt x="20414" y="1426"/>
                        <a:pt x="20475" y="1377"/>
                        <a:pt x="20453" y="1298"/>
                      </a:cubicBezTo>
                      <a:cubicBezTo>
                        <a:pt x="20307" y="644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8"/>
                        <a:pt x="17408" y="97"/>
                        <a:pt x="16933" y="97"/>
                      </a:cubicBezTo>
                      <a:cubicBezTo>
                        <a:pt x="16495" y="97"/>
                        <a:pt x="16056" y="319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70" name="Google Shape;4470;p40"/>
                <p:cNvSpPr/>
                <p:nvPr/>
              </p:nvSpPr>
              <p:spPr>
                <a:xfrm>
                  <a:off x="4977052" y="3746027"/>
                  <a:ext cx="4389186" cy="310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51" extrusionOk="0">
                      <a:moveTo>
                        <a:pt x="14650" y="1"/>
                      </a:moveTo>
                      <a:cubicBezTo>
                        <a:pt x="14175" y="1"/>
                        <a:pt x="13699" y="258"/>
                        <a:pt x="13472" y="772"/>
                      </a:cubicBezTo>
                      <a:cubicBezTo>
                        <a:pt x="13249" y="399"/>
                        <a:pt x="12919" y="244"/>
                        <a:pt x="12570" y="244"/>
                      </a:cubicBezTo>
                      <a:cubicBezTo>
                        <a:pt x="12060" y="244"/>
                        <a:pt x="11512" y="578"/>
                        <a:pt x="11213" y="1047"/>
                      </a:cubicBezTo>
                      <a:cubicBezTo>
                        <a:pt x="10975" y="488"/>
                        <a:pt x="10451" y="198"/>
                        <a:pt x="9925" y="198"/>
                      </a:cubicBezTo>
                      <a:cubicBezTo>
                        <a:pt x="9471" y="198"/>
                        <a:pt x="9015" y="413"/>
                        <a:pt x="8739" y="856"/>
                      </a:cubicBezTo>
                      <a:cubicBezTo>
                        <a:pt x="8469" y="493"/>
                        <a:pt x="8068" y="317"/>
                        <a:pt x="7669" y="317"/>
                      </a:cubicBezTo>
                      <a:cubicBezTo>
                        <a:pt x="7201" y="317"/>
                        <a:pt x="6737" y="558"/>
                        <a:pt x="6491" y="1023"/>
                      </a:cubicBezTo>
                      <a:cubicBezTo>
                        <a:pt x="6262" y="545"/>
                        <a:pt x="5802" y="298"/>
                        <a:pt x="5341" y="298"/>
                      </a:cubicBezTo>
                      <a:cubicBezTo>
                        <a:pt x="4937" y="298"/>
                        <a:pt x="4531" y="489"/>
                        <a:pt x="4280" y="880"/>
                      </a:cubicBezTo>
                      <a:cubicBezTo>
                        <a:pt x="4052" y="349"/>
                        <a:pt x="3556" y="79"/>
                        <a:pt x="3060" y="79"/>
                      </a:cubicBezTo>
                      <a:cubicBezTo>
                        <a:pt x="2596" y="79"/>
                        <a:pt x="2132" y="316"/>
                        <a:pt x="1889" y="796"/>
                      </a:cubicBezTo>
                      <a:cubicBezTo>
                        <a:pt x="1744" y="438"/>
                        <a:pt x="1399" y="195"/>
                        <a:pt x="1022" y="195"/>
                      </a:cubicBezTo>
                      <a:cubicBezTo>
                        <a:pt x="997" y="195"/>
                        <a:pt x="971" y="196"/>
                        <a:pt x="945" y="198"/>
                      </a:cubicBezTo>
                      <a:cubicBezTo>
                        <a:pt x="347" y="258"/>
                        <a:pt x="13" y="832"/>
                        <a:pt x="1" y="1370"/>
                      </a:cubicBezTo>
                      <a:cubicBezTo>
                        <a:pt x="1" y="1423"/>
                        <a:pt x="40" y="1450"/>
                        <a:pt x="78" y="1450"/>
                      </a:cubicBezTo>
                      <a:cubicBezTo>
                        <a:pt x="117" y="1450"/>
                        <a:pt x="156" y="1423"/>
                        <a:pt x="156" y="1370"/>
                      </a:cubicBezTo>
                      <a:cubicBezTo>
                        <a:pt x="168" y="951"/>
                        <a:pt x="395" y="533"/>
                        <a:pt x="825" y="413"/>
                      </a:cubicBezTo>
                      <a:cubicBezTo>
                        <a:pt x="895" y="394"/>
                        <a:pt x="964" y="385"/>
                        <a:pt x="1032" y="385"/>
                      </a:cubicBezTo>
                      <a:cubicBezTo>
                        <a:pt x="1420" y="385"/>
                        <a:pt x="1760" y="688"/>
                        <a:pt x="1770" y="1095"/>
                      </a:cubicBezTo>
                      <a:cubicBezTo>
                        <a:pt x="1770" y="1153"/>
                        <a:pt x="1816" y="1183"/>
                        <a:pt x="1862" y="1183"/>
                      </a:cubicBezTo>
                      <a:cubicBezTo>
                        <a:pt x="1900" y="1183"/>
                        <a:pt x="1938" y="1162"/>
                        <a:pt x="1949" y="1119"/>
                      </a:cubicBezTo>
                      <a:cubicBezTo>
                        <a:pt x="2099" y="548"/>
                        <a:pt x="2582" y="261"/>
                        <a:pt x="3064" y="261"/>
                      </a:cubicBezTo>
                      <a:cubicBezTo>
                        <a:pt x="3541" y="261"/>
                        <a:pt x="4018" y="542"/>
                        <a:pt x="4172" y="1107"/>
                      </a:cubicBezTo>
                      <a:cubicBezTo>
                        <a:pt x="4185" y="1145"/>
                        <a:pt x="4219" y="1167"/>
                        <a:pt x="4253" y="1167"/>
                      </a:cubicBezTo>
                      <a:cubicBezTo>
                        <a:pt x="4282" y="1167"/>
                        <a:pt x="4311" y="1151"/>
                        <a:pt x="4328" y="1119"/>
                      </a:cubicBezTo>
                      <a:cubicBezTo>
                        <a:pt x="4553" y="686"/>
                        <a:pt x="4950" y="472"/>
                        <a:pt x="5342" y="472"/>
                      </a:cubicBezTo>
                      <a:cubicBezTo>
                        <a:pt x="5783" y="472"/>
                        <a:pt x="6219" y="742"/>
                        <a:pt x="6396" y="1274"/>
                      </a:cubicBezTo>
                      <a:cubicBezTo>
                        <a:pt x="6408" y="1316"/>
                        <a:pt x="6444" y="1337"/>
                        <a:pt x="6480" y="1337"/>
                      </a:cubicBezTo>
                      <a:cubicBezTo>
                        <a:pt x="6515" y="1337"/>
                        <a:pt x="6551" y="1316"/>
                        <a:pt x="6563" y="1274"/>
                      </a:cubicBezTo>
                      <a:cubicBezTo>
                        <a:pt x="6740" y="763"/>
                        <a:pt x="7201" y="492"/>
                        <a:pt x="7664" y="492"/>
                      </a:cubicBezTo>
                      <a:cubicBezTo>
                        <a:pt x="8046" y="492"/>
                        <a:pt x="8428" y="676"/>
                        <a:pt x="8655" y="1059"/>
                      </a:cubicBezTo>
                      <a:cubicBezTo>
                        <a:pt x="8673" y="1089"/>
                        <a:pt x="8703" y="1104"/>
                        <a:pt x="8733" y="1104"/>
                      </a:cubicBezTo>
                      <a:cubicBezTo>
                        <a:pt x="8763" y="1104"/>
                        <a:pt x="8793" y="1089"/>
                        <a:pt x="8810" y="1059"/>
                      </a:cubicBezTo>
                      <a:cubicBezTo>
                        <a:pt x="9038" y="598"/>
                        <a:pt x="9470" y="378"/>
                        <a:pt x="9901" y="378"/>
                      </a:cubicBezTo>
                      <a:cubicBezTo>
                        <a:pt x="10420" y="378"/>
                        <a:pt x="10937" y="697"/>
                        <a:pt x="11094" y="1298"/>
                      </a:cubicBezTo>
                      <a:cubicBezTo>
                        <a:pt x="11107" y="1337"/>
                        <a:pt x="11140" y="1358"/>
                        <a:pt x="11177" y="1358"/>
                      </a:cubicBezTo>
                      <a:cubicBezTo>
                        <a:pt x="11207" y="1358"/>
                        <a:pt x="11239" y="1343"/>
                        <a:pt x="11261" y="1310"/>
                      </a:cubicBezTo>
                      <a:cubicBezTo>
                        <a:pt x="11496" y="818"/>
                        <a:pt x="12042" y="432"/>
                        <a:pt x="12544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4" y="1077"/>
                        <a:pt x="13433" y="1090"/>
                        <a:pt x="13464" y="1090"/>
                      </a:cubicBezTo>
                      <a:cubicBezTo>
                        <a:pt x="13506" y="1090"/>
                        <a:pt x="13549" y="1065"/>
                        <a:pt x="13556" y="1023"/>
                      </a:cubicBezTo>
                      <a:cubicBezTo>
                        <a:pt x="13705" y="464"/>
                        <a:pt x="14173" y="186"/>
                        <a:pt x="14639" y="186"/>
                      </a:cubicBezTo>
                      <a:cubicBezTo>
                        <a:pt x="15111" y="186"/>
                        <a:pt x="15581" y="470"/>
                        <a:pt x="15720" y="1035"/>
                      </a:cubicBezTo>
                      <a:cubicBezTo>
                        <a:pt x="15732" y="1077"/>
                        <a:pt x="15767" y="1098"/>
                        <a:pt x="15803" y="1098"/>
                      </a:cubicBezTo>
                      <a:cubicBezTo>
                        <a:pt x="15839" y="1098"/>
                        <a:pt x="15875" y="1077"/>
                        <a:pt x="15887" y="1035"/>
                      </a:cubicBezTo>
                      <a:cubicBezTo>
                        <a:pt x="16061" y="542"/>
                        <a:pt x="16494" y="299"/>
                        <a:pt x="16926" y="299"/>
                      </a:cubicBezTo>
                      <a:cubicBezTo>
                        <a:pt x="17383" y="299"/>
                        <a:pt x="17837" y="572"/>
                        <a:pt x="17979" y="1107"/>
                      </a:cubicBezTo>
                      <a:cubicBezTo>
                        <a:pt x="17993" y="1148"/>
                        <a:pt x="18031" y="1174"/>
                        <a:pt x="18070" y="1174"/>
                      </a:cubicBezTo>
                      <a:cubicBezTo>
                        <a:pt x="18098" y="1174"/>
                        <a:pt x="18126" y="1161"/>
                        <a:pt x="18146" y="1131"/>
                      </a:cubicBezTo>
                      <a:cubicBezTo>
                        <a:pt x="18347" y="680"/>
                        <a:pt x="18754" y="466"/>
                        <a:pt x="19161" y="466"/>
                      </a:cubicBezTo>
                      <a:cubicBezTo>
                        <a:pt x="19650" y="466"/>
                        <a:pt x="20138" y="777"/>
                        <a:pt x="20262" y="1358"/>
                      </a:cubicBezTo>
                      <a:cubicBezTo>
                        <a:pt x="20281" y="1409"/>
                        <a:pt x="20321" y="1431"/>
                        <a:pt x="20362" y="1431"/>
                      </a:cubicBezTo>
                      <a:cubicBezTo>
                        <a:pt x="20425" y="1431"/>
                        <a:pt x="20487" y="1378"/>
                        <a:pt x="20465" y="1298"/>
                      </a:cubicBezTo>
                      <a:cubicBezTo>
                        <a:pt x="20319" y="643"/>
                        <a:pt x="19754" y="276"/>
                        <a:pt x="19185" y="276"/>
                      </a:cubicBezTo>
                      <a:cubicBezTo>
                        <a:pt x="18778" y="276"/>
                        <a:pt x="18370" y="464"/>
                        <a:pt x="18110" y="868"/>
                      </a:cubicBezTo>
                      <a:cubicBezTo>
                        <a:pt x="17886" y="358"/>
                        <a:pt x="17414" y="97"/>
                        <a:pt x="16941" y="97"/>
                      </a:cubicBezTo>
                      <a:cubicBezTo>
                        <a:pt x="16504" y="97"/>
                        <a:pt x="16068" y="319"/>
                        <a:pt x="15827" y="772"/>
                      </a:cubicBezTo>
                      <a:cubicBezTo>
                        <a:pt x="15600" y="258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71" name="Google Shape;4471;p40"/>
                <p:cNvSpPr/>
                <p:nvPr/>
              </p:nvSpPr>
              <p:spPr>
                <a:xfrm>
                  <a:off x="4979623" y="4288496"/>
                  <a:ext cx="4386615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6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0" y="347"/>
                        <a:pt x="3550" y="80"/>
                        <a:pt x="3057" y="80"/>
                      </a:cubicBezTo>
                      <a:cubicBezTo>
                        <a:pt x="2593" y="80"/>
                        <a:pt x="2127" y="317"/>
                        <a:pt x="1877" y="798"/>
                      </a:cubicBezTo>
                      <a:cubicBezTo>
                        <a:pt x="1743" y="430"/>
                        <a:pt x="1401" y="197"/>
                        <a:pt x="1016" y="197"/>
                      </a:cubicBezTo>
                      <a:cubicBezTo>
                        <a:pt x="988" y="197"/>
                        <a:pt x="961" y="198"/>
                        <a:pt x="933" y="200"/>
                      </a:cubicBezTo>
                      <a:cubicBezTo>
                        <a:pt x="335" y="248"/>
                        <a:pt x="13" y="822"/>
                        <a:pt x="1" y="1372"/>
                      </a:cubicBezTo>
                      <a:cubicBezTo>
                        <a:pt x="1" y="1420"/>
                        <a:pt x="36" y="1443"/>
                        <a:pt x="72" y="1443"/>
                      </a:cubicBezTo>
                      <a:cubicBezTo>
                        <a:pt x="108" y="1443"/>
                        <a:pt x="144" y="1420"/>
                        <a:pt x="144" y="1372"/>
                      </a:cubicBezTo>
                      <a:cubicBezTo>
                        <a:pt x="168" y="941"/>
                        <a:pt x="383" y="523"/>
                        <a:pt x="825" y="415"/>
                      </a:cubicBezTo>
                      <a:cubicBezTo>
                        <a:pt x="894" y="396"/>
                        <a:pt x="964" y="386"/>
                        <a:pt x="1032" y="386"/>
                      </a:cubicBezTo>
                      <a:cubicBezTo>
                        <a:pt x="1411" y="386"/>
                        <a:pt x="1749" y="681"/>
                        <a:pt x="1770" y="1097"/>
                      </a:cubicBezTo>
                      <a:cubicBezTo>
                        <a:pt x="1770" y="1149"/>
                        <a:pt x="1812" y="1180"/>
                        <a:pt x="1855" y="1180"/>
                      </a:cubicBezTo>
                      <a:cubicBezTo>
                        <a:pt x="1890" y="1180"/>
                        <a:pt x="1926" y="1158"/>
                        <a:pt x="1937" y="1109"/>
                      </a:cubicBezTo>
                      <a:cubicBezTo>
                        <a:pt x="2087" y="538"/>
                        <a:pt x="2570" y="251"/>
                        <a:pt x="3052" y="251"/>
                      </a:cubicBezTo>
                      <a:cubicBezTo>
                        <a:pt x="3529" y="251"/>
                        <a:pt x="4006" y="532"/>
                        <a:pt x="4160" y="1097"/>
                      </a:cubicBezTo>
                      <a:cubicBezTo>
                        <a:pt x="4174" y="1143"/>
                        <a:pt x="4213" y="1168"/>
                        <a:pt x="4252" y="1168"/>
                      </a:cubicBezTo>
                      <a:cubicBezTo>
                        <a:pt x="4282" y="1168"/>
                        <a:pt x="4312" y="1152"/>
                        <a:pt x="4328" y="1121"/>
                      </a:cubicBezTo>
                      <a:cubicBezTo>
                        <a:pt x="4547" y="688"/>
                        <a:pt x="4944" y="474"/>
                        <a:pt x="5336" y="474"/>
                      </a:cubicBezTo>
                      <a:cubicBezTo>
                        <a:pt x="5777" y="474"/>
                        <a:pt x="6213" y="745"/>
                        <a:pt x="6384" y="1276"/>
                      </a:cubicBezTo>
                      <a:cubicBezTo>
                        <a:pt x="6402" y="1312"/>
                        <a:pt x="6438" y="1330"/>
                        <a:pt x="6473" y="1330"/>
                      </a:cubicBezTo>
                      <a:cubicBezTo>
                        <a:pt x="6509" y="1330"/>
                        <a:pt x="6545" y="1312"/>
                        <a:pt x="6563" y="1276"/>
                      </a:cubicBezTo>
                      <a:cubicBezTo>
                        <a:pt x="6740" y="759"/>
                        <a:pt x="7200" y="485"/>
                        <a:pt x="7663" y="485"/>
                      </a:cubicBezTo>
                      <a:cubicBezTo>
                        <a:pt x="8044" y="485"/>
                        <a:pt x="8428" y="672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7"/>
                        <a:pt x="9463" y="375"/>
                        <a:pt x="9898" y="375"/>
                      </a:cubicBezTo>
                      <a:cubicBezTo>
                        <a:pt x="10415" y="375"/>
                        <a:pt x="10931" y="690"/>
                        <a:pt x="11094" y="1288"/>
                      </a:cubicBezTo>
                      <a:cubicBezTo>
                        <a:pt x="11100" y="1335"/>
                        <a:pt x="11137" y="1359"/>
                        <a:pt x="11174" y="1359"/>
                      </a:cubicBezTo>
                      <a:cubicBezTo>
                        <a:pt x="11203" y="1359"/>
                        <a:pt x="11233" y="1344"/>
                        <a:pt x="11249" y="1312"/>
                      </a:cubicBezTo>
                      <a:cubicBezTo>
                        <a:pt x="11493" y="818"/>
                        <a:pt x="12045" y="426"/>
                        <a:pt x="12549" y="426"/>
                      </a:cubicBezTo>
                      <a:cubicBezTo>
                        <a:pt x="12886" y="426"/>
                        <a:pt x="13202" y="601"/>
                        <a:pt x="13389" y="1037"/>
                      </a:cubicBezTo>
                      <a:cubicBezTo>
                        <a:pt x="13403" y="1071"/>
                        <a:pt x="13430" y="1085"/>
                        <a:pt x="13458" y="1085"/>
                      </a:cubicBezTo>
                      <a:cubicBezTo>
                        <a:pt x="13498" y="1085"/>
                        <a:pt x="13542" y="1056"/>
                        <a:pt x="13556" y="1013"/>
                      </a:cubicBezTo>
                      <a:cubicBezTo>
                        <a:pt x="13698" y="462"/>
                        <a:pt x="14161" y="187"/>
                        <a:pt x="14625" y="187"/>
                      </a:cubicBezTo>
                      <a:cubicBezTo>
                        <a:pt x="15096" y="187"/>
                        <a:pt x="15569" y="471"/>
                        <a:pt x="15708" y="1037"/>
                      </a:cubicBezTo>
                      <a:cubicBezTo>
                        <a:pt x="15726" y="1079"/>
                        <a:pt x="15761" y="1100"/>
                        <a:pt x="15797" y="1100"/>
                      </a:cubicBezTo>
                      <a:cubicBezTo>
                        <a:pt x="15833" y="1100"/>
                        <a:pt x="15869" y="1079"/>
                        <a:pt x="15887" y="1037"/>
                      </a:cubicBezTo>
                      <a:cubicBezTo>
                        <a:pt x="16055" y="544"/>
                        <a:pt x="16486" y="301"/>
                        <a:pt x="16917" y="301"/>
                      </a:cubicBezTo>
                      <a:cubicBezTo>
                        <a:pt x="17373" y="301"/>
                        <a:pt x="17831" y="574"/>
                        <a:pt x="17979" y="1109"/>
                      </a:cubicBezTo>
                      <a:cubicBezTo>
                        <a:pt x="17992" y="1150"/>
                        <a:pt x="18029" y="1171"/>
                        <a:pt x="18065" y="1171"/>
                      </a:cubicBezTo>
                      <a:cubicBezTo>
                        <a:pt x="18092" y="1171"/>
                        <a:pt x="18119" y="1159"/>
                        <a:pt x="18134" y="1133"/>
                      </a:cubicBezTo>
                      <a:cubicBezTo>
                        <a:pt x="18341" y="681"/>
                        <a:pt x="18753" y="467"/>
                        <a:pt x="19162" y="467"/>
                      </a:cubicBezTo>
                      <a:cubicBezTo>
                        <a:pt x="19652" y="467"/>
                        <a:pt x="20138" y="775"/>
                        <a:pt x="20262" y="1348"/>
                      </a:cubicBezTo>
                      <a:cubicBezTo>
                        <a:pt x="20276" y="1400"/>
                        <a:pt x="20315" y="1422"/>
                        <a:pt x="20355" y="1422"/>
                      </a:cubicBezTo>
                      <a:cubicBezTo>
                        <a:pt x="20414" y="1422"/>
                        <a:pt x="20475" y="1372"/>
                        <a:pt x="20453" y="1300"/>
                      </a:cubicBezTo>
                      <a:cubicBezTo>
                        <a:pt x="20307" y="645"/>
                        <a:pt x="19746" y="278"/>
                        <a:pt x="19178" y="278"/>
                      </a:cubicBezTo>
                      <a:cubicBezTo>
                        <a:pt x="18772" y="278"/>
                        <a:pt x="18363" y="466"/>
                        <a:pt x="18098" y="870"/>
                      </a:cubicBezTo>
                      <a:cubicBezTo>
                        <a:pt x="17880" y="358"/>
                        <a:pt x="17404" y="97"/>
                        <a:pt x="16928" y="97"/>
                      </a:cubicBezTo>
                      <a:cubicBezTo>
                        <a:pt x="16492" y="97"/>
                        <a:pt x="16055" y="316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72" name="Google Shape;4472;p40"/>
                <p:cNvSpPr/>
                <p:nvPr/>
              </p:nvSpPr>
              <p:spPr>
                <a:xfrm>
                  <a:off x="4979623" y="4829466"/>
                  <a:ext cx="4386615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0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5"/>
                        <a:pt x="933" y="198"/>
                      </a:cubicBezTo>
                      <a:cubicBezTo>
                        <a:pt x="335" y="257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39"/>
                        <a:pt x="383" y="532"/>
                        <a:pt x="825" y="413"/>
                      </a:cubicBezTo>
                      <a:cubicBezTo>
                        <a:pt x="890" y="396"/>
                        <a:pt x="954" y="388"/>
                        <a:pt x="1018" y="388"/>
                      </a:cubicBezTo>
                      <a:cubicBezTo>
                        <a:pt x="1403" y="388"/>
                        <a:pt x="1749" y="684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8" y="690"/>
                        <a:pt x="4947" y="473"/>
                        <a:pt x="5340" y="473"/>
                      </a:cubicBezTo>
                      <a:cubicBezTo>
                        <a:pt x="5780" y="473"/>
                        <a:pt x="6214" y="743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6" y="597"/>
                        <a:pt x="9458" y="377"/>
                        <a:pt x="9890" y="377"/>
                      </a:cubicBezTo>
                      <a:cubicBezTo>
                        <a:pt x="10410" y="377"/>
                        <a:pt x="10930" y="696"/>
                        <a:pt x="11094" y="1297"/>
                      </a:cubicBezTo>
                      <a:cubicBezTo>
                        <a:pt x="11100" y="1338"/>
                        <a:pt x="11138" y="1359"/>
                        <a:pt x="11176" y="1359"/>
                      </a:cubicBezTo>
                      <a:cubicBezTo>
                        <a:pt x="11205" y="1359"/>
                        <a:pt x="11233" y="1347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699" y="463"/>
                        <a:pt x="14164" y="186"/>
                        <a:pt x="14629" y="186"/>
                      </a:cubicBezTo>
                      <a:cubicBezTo>
                        <a:pt x="15099" y="186"/>
                        <a:pt x="15569" y="469"/>
                        <a:pt x="15708" y="1034"/>
                      </a:cubicBezTo>
                      <a:cubicBezTo>
                        <a:pt x="15726" y="1076"/>
                        <a:pt x="15761" y="1097"/>
                        <a:pt x="15797" y="1097"/>
                      </a:cubicBezTo>
                      <a:cubicBezTo>
                        <a:pt x="15833" y="1097"/>
                        <a:pt x="15869" y="1076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47"/>
                        <a:pt x="18029" y="1168"/>
                        <a:pt x="18065" y="1168"/>
                      </a:cubicBezTo>
                      <a:cubicBezTo>
                        <a:pt x="18092" y="1168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4"/>
                        <a:pt x="20315" y="1425"/>
                        <a:pt x="20354" y="1425"/>
                      </a:cubicBezTo>
                      <a:cubicBezTo>
                        <a:pt x="20414" y="1425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7"/>
                        <a:pt x="17408" y="96"/>
                        <a:pt x="16933" y="96"/>
                      </a:cubicBezTo>
                      <a:cubicBezTo>
                        <a:pt x="16495" y="96"/>
                        <a:pt x="16056" y="318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473" name="Google Shape;4473;p40"/>
              <p:cNvGrpSpPr/>
              <p:nvPr/>
            </p:nvGrpSpPr>
            <p:grpSpPr>
              <a:xfrm>
                <a:off x="3009214" y="1692480"/>
                <a:ext cx="3113402" cy="3677686"/>
                <a:chOff x="4977052" y="-44831"/>
                <a:chExt cx="4389400" cy="5184952"/>
              </a:xfrm>
            </p:grpSpPr>
            <p:sp>
              <p:nvSpPr>
                <p:cNvPr id="4474" name="Google Shape;4474;p40"/>
                <p:cNvSpPr/>
                <p:nvPr/>
              </p:nvSpPr>
              <p:spPr>
                <a:xfrm>
                  <a:off x="4977052" y="-44831"/>
                  <a:ext cx="4389186" cy="309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45" extrusionOk="0">
                      <a:moveTo>
                        <a:pt x="14650" y="1"/>
                      </a:moveTo>
                      <a:cubicBezTo>
                        <a:pt x="14175" y="1"/>
                        <a:pt x="13699" y="255"/>
                        <a:pt x="13472" y="763"/>
                      </a:cubicBezTo>
                      <a:cubicBezTo>
                        <a:pt x="13251" y="397"/>
                        <a:pt x="12922" y="244"/>
                        <a:pt x="12576" y="244"/>
                      </a:cubicBezTo>
                      <a:cubicBezTo>
                        <a:pt x="12064" y="244"/>
                        <a:pt x="11513" y="579"/>
                        <a:pt x="11213" y="1050"/>
                      </a:cubicBezTo>
                      <a:cubicBezTo>
                        <a:pt x="10974" y="488"/>
                        <a:pt x="10446" y="195"/>
                        <a:pt x="9916" y="195"/>
                      </a:cubicBezTo>
                      <a:cubicBezTo>
                        <a:pt x="9465" y="195"/>
                        <a:pt x="9013" y="407"/>
                        <a:pt x="8739" y="846"/>
                      </a:cubicBezTo>
                      <a:cubicBezTo>
                        <a:pt x="8470" y="485"/>
                        <a:pt x="8071" y="309"/>
                        <a:pt x="7673" y="309"/>
                      </a:cubicBezTo>
                      <a:cubicBezTo>
                        <a:pt x="7204" y="309"/>
                        <a:pt x="6737" y="553"/>
                        <a:pt x="6491" y="1026"/>
                      </a:cubicBezTo>
                      <a:cubicBezTo>
                        <a:pt x="6262" y="548"/>
                        <a:pt x="5802" y="301"/>
                        <a:pt x="5341" y="301"/>
                      </a:cubicBezTo>
                      <a:cubicBezTo>
                        <a:pt x="4937" y="301"/>
                        <a:pt x="4531" y="491"/>
                        <a:pt x="4280" y="882"/>
                      </a:cubicBezTo>
                      <a:cubicBezTo>
                        <a:pt x="4052" y="352"/>
                        <a:pt x="3556" y="82"/>
                        <a:pt x="3060" y="82"/>
                      </a:cubicBezTo>
                      <a:cubicBezTo>
                        <a:pt x="2596" y="82"/>
                        <a:pt x="2132" y="319"/>
                        <a:pt x="1889" y="799"/>
                      </a:cubicBezTo>
                      <a:cubicBezTo>
                        <a:pt x="1744" y="430"/>
                        <a:pt x="1401" y="197"/>
                        <a:pt x="1025" y="197"/>
                      </a:cubicBezTo>
                      <a:cubicBezTo>
                        <a:pt x="999" y="197"/>
                        <a:pt x="972" y="199"/>
                        <a:pt x="945" y="201"/>
                      </a:cubicBezTo>
                      <a:cubicBezTo>
                        <a:pt x="347" y="261"/>
                        <a:pt x="13" y="823"/>
                        <a:pt x="1" y="1372"/>
                      </a:cubicBezTo>
                      <a:cubicBezTo>
                        <a:pt x="1" y="1420"/>
                        <a:pt x="40" y="1444"/>
                        <a:pt x="78" y="1444"/>
                      </a:cubicBezTo>
                      <a:cubicBezTo>
                        <a:pt x="117" y="1444"/>
                        <a:pt x="156" y="1420"/>
                        <a:pt x="156" y="1372"/>
                      </a:cubicBezTo>
                      <a:cubicBezTo>
                        <a:pt x="168" y="942"/>
                        <a:pt x="395" y="524"/>
                        <a:pt x="825" y="416"/>
                      </a:cubicBezTo>
                      <a:cubicBezTo>
                        <a:pt x="895" y="397"/>
                        <a:pt x="964" y="387"/>
                        <a:pt x="1031" y="387"/>
                      </a:cubicBezTo>
                      <a:cubicBezTo>
                        <a:pt x="1417" y="387"/>
                        <a:pt x="1749" y="690"/>
                        <a:pt x="1770" y="1097"/>
                      </a:cubicBezTo>
                      <a:cubicBezTo>
                        <a:pt x="1770" y="1151"/>
                        <a:pt x="1819" y="1182"/>
                        <a:pt x="1866" y="1182"/>
                      </a:cubicBezTo>
                      <a:cubicBezTo>
                        <a:pt x="1903" y="1182"/>
                        <a:pt x="1939" y="1163"/>
                        <a:pt x="1949" y="1121"/>
                      </a:cubicBezTo>
                      <a:cubicBezTo>
                        <a:pt x="2100" y="549"/>
                        <a:pt x="2581" y="262"/>
                        <a:pt x="3063" y="262"/>
                      </a:cubicBezTo>
                      <a:cubicBezTo>
                        <a:pt x="3538" y="262"/>
                        <a:pt x="4012" y="540"/>
                        <a:pt x="4172" y="1097"/>
                      </a:cubicBezTo>
                      <a:cubicBezTo>
                        <a:pt x="4186" y="1144"/>
                        <a:pt x="4221" y="1168"/>
                        <a:pt x="4257" y="1168"/>
                      </a:cubicBezTo>
                      <a:cubicBezTo>
                        <a:pt x="4284" y="1168"/>
                        <a:pt x="4312" y="1153"/>
                        <a:pt x="4328" y="1121"/>
                      </a:cubicBezTo>
                      <a:cubicBezTo>
                        <a:pt x="4553" y="688"/>
                        <a:pt x="4950" y="475"/>
                        <a:pt x="5342" y="475"/>
                      </a:cubicBezTo>
                      <a:cubicBezTo>
                        <a:pt x="5783" y="475"/>
                        <a:pt x="6219" y="745"/>
                        <a:pt x="6396" y="1277"/>
                      </a:cubicBezTo>
                      <a:cubicBezTo>
                        <a:pt x="6408" y="1319"/>
                        <a:pt x="6444" y="1340"/>
                        <a:pt x="6480" y="1340"/>
                      </a:cubicBezTo>
                      <a:cubicBezTo>
                        <a:pt x="6515" y="1340"/>
                        <a:pt x="6551" y="1319"/>
                        <a:pt x="6563" y="1277"/>
                      </a:cubicBezTo>
                      <a:cubicBezTo>
                        <a:pt x="6740" y="761"/>
                        <a:pt x="7198" y="491"/>
                        <a:pt x="7659" y="491"/>
                      </a:cubicBezTo>
                      <a:cubicBezTo>
                        <a:pt x="8042" y="491"/>
                        <a:pt x="8427" y="677"/>
                        <a:pt x="8655" y="1062"/>
                      </a:cubicBezTo>
                      <a:cubicBezTo>
                        <a:pt x="8673" y="1086"/>
                        <a:pt x="8703" y="1097"/>
                        <a:pt x="8733" y="1097"/>
                      </a:cubicBezTo>
                      <a:cubicBezTo>
                        <a:pt x="8763" y="1097"/>
                        <a:pt x="8793" y="1086"/>
                        <a:pt x="8810" y="1062"/>
                      </a:cubicBezTo>
                      <a:cubicBezTo>
                        <a:pt x="9039" y="600"/>
                        <a:pt x="9472" y="380"/>
                        <a:pt x="9904" y="380"/>
                      </a:cubicBezTo>
                      <a:cubicBezTo>
                        <a:pt x="10422" y="380"/>
                        <a:pt x="10937" y="696"/>
                        <a:pt x="11094" y="1289"/>
                      </a:cubicBezTo>
                      <a:cubicBezTo>
                        <a:pt x="11107" y="1330"/>
                        <a:pt x="11150" y="1356"/>
                        <a:pt x="11190" y="1356"/>
                      </a:cubicBezTo>
                      <a:cubicBezTo>
                        <a:pt x="11218" y="1356"/>
                        <a:pt x="11246" y="1343"/>
                        <a:pt x="11261" y="1313"/>
                      </a:cubicBezTo>
                      <a:cubicBezTo>
                        <a:pt x="11497" y="818"/>
                        <a:pt x="12047" y="427"/>
                        <a:pt x="12550" y="427"/>
                      </a:cubicBezTo>
                      <a:cubicBezTo>
                        <a:pt x="12887" y="427"/>
                        <a:pt x="13202" y="602"/>
                        <a:pt x="13389" y="1038"/>
                      </a:cubicBezTo>
                      <a:cubicBezTo>
                        <a:pt x="13404" y="1073"/>
                        <a:pt x="13434" y="1087"/>
                        <a:pt x="13464" y="1087"/>
                      </a:cubicBezTo>
                      <a:cubicBezTo>
                        <a:pt x="13506" y="1087"/>
                        <a:pt x="13549" y="1060"/>
                        <a:pt x="13556" y="1026"/>
                      </a:cubicBezTo>
                      <a:cubicBezTo>
                        <a:pt x="13705" y="467"/>
                        <a:pt x="14173" y="189"/>
                        <a:pt x="14639" y="189"/>
                      </a:cubicBezTo>
                      <a:cubicBezTo>
                        <a:pt x="15111" y="189"/>
                        <a:pt x="15581" y="473"/>
                        <a:pt x="15720" y="1038"/>
                      </a:cubicBezTo>
                      <a:cubicBezTo>
                        <a:pt x="15732" y="1080"/>
                        <a:pt x="15767" y="1100"/>
                        <a:pt x="15803" y="1100"/>
                      </a:cubicBezTo>
                      <a:cubicBezTo>
                        <a:pt x="15839" y="1100"/>
                        <a:pt x="15875" y="1080"/>
                        <a:pt x="15887" y="1038"/>
                      </a:cubicBezTo>
                      <a:cubicBezTo>
                        <a:pt x="16055" y="538"/>
                        <a:pt x="16489" y="293"/>
                        <a:pt x="16921" y="293"/>
                      </a:cubicBezTo>
                      <a:cubicBezTo>
                        <a:pt x="17380" y="293"/>
                        <a:pt x="17837" y="568"/>
                        <a:pt x="17979" y="1109"/>
                      </a:cubicBezTo>
                      <a:cubicBezTo>
                        <a:pt x="17992" y="1150"/>
                        <a:pt x="18033" y="1172"/>
                        <a:pt x="18072" y="1172"/>
                      </a:cubicBezTo>
                      <a:cubicBezTo>
                        <a:pt x="18102" y="1172"/>
                        <a:pt x="18131" y="1159"/>
                        <a:pt x="18146" y="1133"/>
                      </a:cubicBezTo>
                      <a:cubicBezTo>
                        <a:pt x="18347" y="683"/>
                        <a:pt x="18754" y="469"/>
                        <a:pt x="19161" y="469"/>
                      </a:cubicBezTo>
                      <a:cubicBezTo>
                        <a:pt x="19650" y="469"/>
                        <a:pt x="20138" y="779"/>
                        <a:pt x="20262" y="1360"/>
                      </a:cubicBezTo>
                      <a:cubicBezTo>
                        <a:pt x="20281" y="1408"/>
                        <a:pt x="20322" y="1429"/>
                        <a:pt x="20363" y="1429"/>
                      </a:cubicBezTo>
                      <a:cubicBezTo>
                        <a:pt x="20426" y="1429"/>
                        <a:pt x="20487" y="1380"/>
                        <a:pt x="20465" y="1301"/>
                      </a:cubicBezTo>
                      <a:cubicBezTo>
                        <a:pt x="20319" y="641"/>
                        <a:pt x="19757" y="275"/>
                        <a:pt x="19190" y="275"/>
                      </a:cubicBezTo>
                      <a:cubicBezTo>
                        <a:pt x="18782" y="275"/>
                        <a:pt x="18371" y="465"/>
                        <a:pt x="18110" y="870"/>
                      </a:cubicBezTo>
                      <a:cubicBezTo>
                        <a:pt x="17886" y="359"/>
                        <a:pt x="17411" y="98"/>
                        <a:pt x="16936" y="98"/>
                      </a:cubicBezTo>
                      <a:cubicBezTo>
                        <a:pt x="16501" y="98"/>
                        <a:pt x="16067" y="317"/>
                        <a:pt x="15827" y="763"/>
                      </a:cubicBezTo>
                      <a:cubicBezTo>
                        <a:pt x="15600" y="255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75" name="Google Shape;4475;p40"/>
                <p:cNvSpPr/>
                <p:nvPr/>
              </p:nvSpPr>
              <p:spPr>
                <a:xfrm>
                  <a:off x="4977052" y="498067"/>
                  <a:ext cx="4389186" cy="309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45" extrusionOk="0">
                      <a:moveTo>
                        <a:pt x="14650" y="1"/>
                      </a:moveTo>
                      <a:cubicBezTo>
                        <a:pt x="14175" y="1"/>
                        <a:pt x="13699" y="255"/>
                        <a:pt x="13472" y="763"/>
                      </a:cubicBezTo>
                      <a:cubicBezTo>
                        <a:pt x="13249" y="390"/>
                        <a:pt x="12919" y="235"/>
                        <a:pt x="12570" y="235"/>
                      </a:cubicBezTo>
                      <a:cubicBezTo>
                        <a:pt x="12060" y="235"/>
                        <a:pt x="11512" y="569"/>
                        <a:pt x="11213" y="1038"/>
                      </a:cubicBezTo>
                      <a:cubicBezTo>
                        <a:pt x="10975" y="479"/>
                        <a:pt x="10451" y="189"/>
                        <a:pt x="9925" y="189"/>
                      </a:cubicBezTo>
                      <a:cubicBezTo>
                        <a:pt x="9471" y="189"/>
                        <a:pt x="9015" y="404"/>
                        <a:pt x="8739" y="847"/>
                      </a:cubicBezTo>
                      <a:cubicBezTo>
                        <a:pt x="8469" y="484"/>
                        <a:pt x="8068" y="308"/>
                        <a:pt x="7669" y="308"/>
                      </a:cubicBezTo>
                      <a:cubicBezTo>
                        <a:pt x="7201" y="308"/>
                        <a:pt x="6737" y="549"/>
                        <a:pt x="6491" y="1014"/>
                      </a:cubicBezTo>
                      <a:cubicBezTo>
                        <a:pt x="6262" y="536"/>
                        <a:pt x="5802" y="289"/>
                        <a:pt x="5341" y="289"/>
                      </a:cubicBezTo>
                      <a:cubicBezTo>
                        <a:pt x="4937" y="289"/>
                        <a:pt x="4531" y="480"/>
                        <a:pt x="4280" y="871"/>
                      </a:cubicBezTo>
                      <a:cubicBezTo>
                        <a:pt x="4052" y="340"/>
                        <a:pt x="3556" y="70"/>
                        <a:pt x="3060" y="70"/>
                      </a:cubicBezTo>
                      <a:cubicBezTo>
                        <a:pt x="2596" y="70"/>
                        <a:pt x="2132" y="307"/>
                        <a:pt x="1889" y="787"/>
                      </a:cubicBezTo>
                      <a:cubicBezTo>
                        <a:pt x="1741" y="422"/>
                        <a:pt x="1386" y="188"/>
                        <a:pt x="1001" y="188"/>
                      </a:cubicBezTo>
                      <a:cubicBezTo>
                        <a:pt x="982" y="188"/>
                        <a:pt x="964" y="188"/>
                        <a:pt x="945" y="189"/>
                      </a:cubicBezTo>
                      <a:cubicBezTo>
                        <a:pt x="347" y="249"/>
                        <a:pt x="13" y="823"/>
                        <a:pt x="1" y="1373"/>
                      </a:cubicBezTo>
                      <a:cubicBezTo>
                        <a:pt x="1" y="1420"/>
                        <a:pt x="40" y="1444"/>
                        <a:pt x="78" y="1444"/>
                      </a:cubicBezTo>
                      <a:cubicBezTo>
                        <a:pt x="117" y="1444"/>
                        <a:pt x="156" y="1420"/>
                        <a:pt x="156" y="1373"/>
                      </a:cubicBezTo>
                      <a:cubicBezTo>
                        <a:pt x="168" y="942"/>
                        <a:pt x="395" y="524"/>
                        <a:pt x="825" y="404"/>
                      </a:cubicBezTo>
                      <a:cubicBezTo>
                        <a:pt x="892" y="387"/>
                        <a:pt x="957" y="379"/>
                        <a:pt x="1022" y="379"/>
                      </a:cubicBezTo>
                      <a:cubicBezTo>
                        <a:pt x="1412" y="379"/>
                        <a:pt x="1749" y="675"/>
                        <a:pt x="1770" y="1086"/>
                      </a:cubicBezTo>
                      <a:cubicBezTo>
                        <a:pt x="1770" y="1145"/>
                        <a:pt x="1818" y="1179"/>
                        <a:pt x="1864" y="1179"/>
                      </a:cubicBezTo>
                      <a:cubicBezTo>
                        <a:pt x="1902" y="1179"/>
                        <a:pt x="1938" y="1157"/>
                        <a:pt x="1949" y="1110"/>
                      </a:cubicBezTo>
                      <a:cubicBezTo>
                        <a:pt x="2099" y="540"/>
                        <a:pt x="2576" y="256"/>
                        <a:pt x="3056" y="256"/>
                      </a:cubicBezTo>
                      <a:cubicBezTo>
                        <a:pt x="3533" y="256"/>
                        <a:pt x="4012" y="537"/>
                        <a:pt x="4172" y="1098"/>
                      </a:cubicBezTo>
                      <a:cubicBezTo>
                        <a:pt x="4186" y="1138"/>
                        <a:pt x="4223" y="1160"/>
                        <a:pt x="4258" y="1160"/>
                      </a:cubicBezTo>
                      <a:cubicBezTo>
                        <a:pt x="4286" y="1160"/>
                        <a:pt x="4312" y="1147"/>
                        <a:pt x="4328" y="1122"/>
                      </a:cubicBezTo>
                      <a:cubicBezTo>
                        <a:pt x="4554" y="686"/>
                        <a:pt x="4955" y="470"/>
                        <a:pt x="5350" y="470"/>
                      </a:cubicBezTo>
                      <a:cubicBezTo>
                        <a:pt x="5788" y="470"/>
                        <a:pt x="6220" y="736"/>
                        <a:pt x="6396" y="1265"/>
                      </a:cubicBezTo>
                      <a:cubicBezTo>
                        <a:pt x="6408" y="1307"/>
                        <a:pt x="6444" y="1328"/>
                        <a:pt x="6480" y="1328"/>
                      </a:cubicBezTo>
                      <a:cubicBezTo>
                        <a:pt x="6515" y="1328"/>
                        <a:pt x="6551" y="1307"/>
                        <a:pt x="6563" y="1265"/>
                      </a:cubicBezTo>
                      <a:cubicBezTo>
                        <a:pt x="6740" y="756"/>
                        <a:pt x="7198" y="485"/>
                        <a:pt x="7659" y="485"/>
                      </a:cubicBezTo>
                      <a:cubicBezTo>
                        <a:pt x="8042" y="485"/>
                        <a:pt x="8427" y="671"/>
                        <a:pt x="8655" y="1062"/>
                      </a:cubicBezTo>
                      <a:cubicBezTo>
                        <a:pt x="8673" y="1086"/>
                        <a:pt x="8703" y="1098"/>
                        <a:pt x="8733" y="1098"/>
                      </a:cubicBezTo>
                      <a:cubicBezTo>
                        <a:pt x="8763" y="1098"/>
                        <a:pt x="8793" y="1086"/>
                        <a:pt x="8810" y="1062"/>
                      </a:cubicBezTo>
                      <a:cubicBezTo>
                        <a:pt x="9040" y="598"/>
                        <a:pt x="9475" y="376"/>
                        <a:pt x="9909" y="376"/>
                      </a:cubicBezTo>
                      <a:cubicBezTo>
                        <a:pt x="10425" y="376"/>
                        <a:pt x="10938" y="691"/>
                        <a:pt x="11094" y="1289"/>
                      </a:cubicBezTo>
                      <a:cubicBezTo>
                        <a:pt x="11107" y="1331"/>
                        <a:pt x="11150" y="1356"/>
                        <a:pt x="11190" y="1356"/>
                      </a:cubicBezTo>
                      <a:cubicBezTo>
                        <a:pt x="11218" y="1356"/>
                        <a:pt x="11246" y="1343"/>
                        <a:pt x="11261" y="1313"/>
                      </a:cubicBezTo>
                      <a:cubicBezTo>
                        <a:pt x="11497" y="813"/>
                        <a:pt x="12044" y="424"/>
                        <a:pt x="12546" y="424"/>
                      </a:cubicBezTo>
                      <a:cubicBezTo>
                        <a:pt x="12884" y="424"/>
                        <a:pt x="13201" y="600"/>
                        <a:pt x="13389" y="1038"/>
                      </a:cubicBezTo>
                      <a:cubicBezTo>
                        <a:pt x="13404" y="1068"/>
                        <a:pt x="13433" y="1081"/>
                        <a:pt x="13464" y="1081"/>
                      </a:cubicBezTo>
                      <a:cubicBezTo>
                        <a:pt x="13506" y="1081"/>
                        <a:pt x="13549" y="1056"/>
                        <a:pt x="13556" y="1014"/>
                      </a:cubicBezTo>
                      <a:cubicBezTo>
                        <a:pt x="13704" y="463"/>
                        <a:pt x="14170" y="188"/>
                        <a:pt x="14635" y="188"/>
                      </a:cubicBezTo>
                      <a:cubicBezTo>
                        <a:pt x="15108" y="188"/>
                        <a:pt x="15581" y="472"/>
                        <a:pt x="15720" y="1038"/>
                      </a:cubicBezTo>
                      <a:cubicBezTo>
                        <a:pt x="15732" y="1080"/>
                        <a:pt x="15767" y="1101"/>
                        <a:pt x="15803" y="1101"/>
                      </a:cubicBezTo>
                      <a:cubicBezTo>
                        <a:pt x="15839" y="1101"/>
                        <a:pt x="15875" y="1080"/>
                        <a:pt x="15887" y="1038"/>
                      </a:cubicBezTo>
                      <a:cubicBezTo>
                        <a:pt x="16055" y="539"/>
                        <a:pt x="16489" y="293"/>
                        <a:pt x="16921" y="293"/>
                      </a:cubicBezTo>
                      <a:cubicBezTo>
                        <a:pt x="17380" y="293"/>
                        <a:pt x="17837" y="569"/>
                        <a:pt x="17979" y="1110"/>
                      </a:cubicBezTo>
                      <a:cubicBezTo>
                        <a:pt x="17992" y="1148"/>
                        <a:pt x="18029" y="1170"/>
                        <a:pt x="18067" y="1170"/>
                      </a:cubicBezTo>
                      <a:cubicBezTo>
                        <a:pt x="18098" y="1170"/>
                        <a:pt x="18130" y="1154"/>
                        <a:pt x="18146" y="1122"/>
                      </a:cubicBezTo>
                      <a:cubicBezTo>
                        <a:pt x="18347" y="677"/>
                        <a:pt x="18753" y="466"/>
                        <a:pt x="19159" y="466"/>
                      </a:cubicBezTo>
                      <a:cubicBezTo>
                        <a:pt x="19649" y="466"/>
                        <a:pt x="20138" y="773"/>
                        <a:pt x="20262" y="1349"/>
                      </a:cubicBezTo>
                      <a:cubicBezTo>
                        <a:pt x="20281" y="1400"/>
                        <a:pt x="20321" y="1422"/>
                        <a:pt x="20362" y="1422"/>
                      </a:cubicBezTo>
                      <a:cubicBezTo>
                        <a:pt x="20425" y="1422"/>
                        <a:pt x="20487" y="1369"/>
                        <a:pt x="20465" y="1289"/>
                      </a:cubicBezTo>
                      <a:cubicBezTo>
                        <a:pt x="20319" y="634"/>
                        <a:pt x="19754" y="267"/>
                        <a:pt x="19185" y="267"/>
                      </a:cubicBezTo>
                      <a:cubicBezTo>
                        <a:pt x="18778" y="267"/>
                        <a:pt x="18370" y="455"/>
                        <a:pt x="18110" y="859"/>
                      </a:cubicBezTo>
                      <a:cubicBezTo>
                        <a:pt x="17887" y="350"/>
                        <a:pt x="17416" y="93"/>
                        <a:pt x="16945" y="93"/>
                      </a:cubicBezTo>
                      <a:cubicBezTo>
                        <a:pt x="16507" y="93"/>
                        <a:pt x="16069" y="314"/>
                        <a:pt x="15827" y="763"/>
                      </a:cubicBezTo>
                      <a:cubicBezTo>
                        <a:pt x="15600" y="255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76" name="Google Shape;4476;p40"/>
                <p:cNvSpPr/>
                <p:nvPr/>
              </p:nvSpPr>
              <p:spPr>
                <a:xfrm>
                  <a:off x="4977052" y="1038608"/>
                  <a:ext cx="4387686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0" h="1444" extrusionOk="0">
                      <a:moveTo>
                        <a:pt x="14650" y="0"/>
                      </a:moveTo>
                      <a:cubicBezTo>
                        <a:pt x="14175" y="0"/>
                        <a:pt x="13699" y="254"/>
                        <a:pt x="13472" y="762"/>
                      </a:cubicBezTo>
                      <a:cubicBezTo>
                        <a:pt x="13250" y="394"/>
                        <a:pt x="12919" y="240"/>
                        <a:pt x="12571" y="240"/>
                      </a:cubicBezTo>
                      <a:cubicBezTo>
                        <a:pt x="12060" y="240"/>
                        <a:pt x="11512" y="573"/>
                        <a:pt x="11213" y="1049"/>
                      </a:cubicBezTo>
                      <a:cubicBezTo>
                        <a:pt x="10974" y="487"/>
                        <a:pt x="10446" y="194"/>
                        <a:pt x="9916" y="194"/>
                      </a:cubicBezTo>
                      <a:cubicBezTo>
                        <a:pt x="9465" y="194"/>
                        <a:pt x="9013" y="406"/>
                        <a:pt x="8739" y="846"/>
                      </a:cubicBezTo>
                      <a:cubicBezTo>
                        <a:pt x="8470" y="484"/>
                        <a:pt x="8071" y="308"/>
                        <a:pt x="7673" y="308"/>
                      </a:cubicBezTo>
                      <a:cubicBezTo>
                        <a:pt x="7204" y="308"/>
                        <a:pt x="6737" y="553"/>
                        <a:pt x="6491" y="1025"/>
                      </a:cubicBezTo>
                      <a:cubicBezTo>
                        <a:pt x="6261" y="546"/>
                        <a:pt x="5799" y="299"/>
                        <a:pt x="5336" y="299"/>
                      </a:cubicBezTo>
                      <a:cubicBezTo>
                        <a:pt x="4933" y="299"/>
                        <a:pt x="4530" y="486"/>
                        <a:pt x="4280" y="870"/>
                      </a:cubicBezTo>
                      <a:cubicBezTo>
                        <a:pt x="4053" y="342"/>
                        <a:pt x="3561" y="76"/>
                        <a:pt x="3069" y="76"/>
                      </a:cubicBezTo>
                      <a:cubicBezTo>
                        <a:pt x="2602" y="76"/>
                        <a:pt x="2134" y="315"/>
                        <a:pt x="1889" y="798"/>
                      </a:cubicBezTo>
                      <a:cubicBezTo>
                        <a:pt x="1744" y="440"/>
                        <a:pt x="1399" y="197"/>
                        <a:pt x="1022" y="197"/>
                      </a:cubicBezTo>
                      <a:cubicBezTo>
                        <a:pt x="997" y="197"/>
                        <a:pt x="971" y="198"/>
                        <a:pt x="945" y="200"/>
                      </a:cubicBezTo>
                      <a:cubicBezTo>
                        <a:pt x="347" y="260"/>
                        <a:pt x="13" y="834"/>
                        <a:pt x="1" y="1372"/>
                      </a:cubicBezTo>
                      <a:cubicBezTo>
                        <a:pt x="1" y="1420"/>
                        <a:pt x="40" y="1443"/>
                        <a:pt x="78" y="1443"/>
                      </a:cubicBezTo>
                      <a:cubicBezTo>
                        <a:pt x="117" y="1443"/>
                        <a:pt x="156" y="1420"/>
                        <a:pt x="156" y="1372"/>
                      </a:cubicBezTo>
                      <a:cubicBezTo>
                        <a:pt x="168" y="941"/>
                        <a:pt x="395" y="523"/>
                        <a:pt x="825" y="415"/>
                      </a:cubicBezTo>
                      <a:cubicBezTo>
                        <a:pt x="895" y="396"/>
                        <a:pt x="964" y="387"/>
                        <a:pt x="1032" y="387"/>
                      </a:cubicBezTo>
                      <a:cubicBezTo>
                        <a:pt x="1420" y="387"/>
                        <a:pt x="1760" y="690"/>
                        <a:pt x="1770" y="1097"/>
                      </a:cubicBezTo>
                      <a:cubicBezTo>
                        <a:pt x="1770" y="1160"/>
                        <a:pt x="1823" y="1193"/>
                        <a:pt x="1874" y="1193"/>
                      </a:cubicBezTo>
                      <a:cubicBezTo>
                        <a:pt x="1921" y="1193"/>
                        <a:pt x="1967" y="1166"/>
                        <a:pt x="1973" y="1109"/>
                      </a:cubicBezTo>
                      <a:cubicBezTo>
                        <a:pt x="2124" y="536"/>
                        <a:pt x="2605" y="250"/>
                        <a:pt x="3086" y="250"/>
                      </a:cubicBezTo>
                      <a:cubicBezTo>
                        <a:pt x="3558" y="250"/>
                        <a:pt x="4030" y="528"/>
                        <a:pt x="4184" y="1085"/>
                      </a:cubicBezTo>
                      <a:cubicBezTo>
                        <a:pt x="4198" y="1132"/>
                        <a:pt x="4237" y="1156"/>
                        <a:pt x="4275" y="1156"/>
                      </a:cubicBezTo>
                      <a:cubicBezTo>
                        <a:pt x="4306" y="1156"/>
                        <a:pt x="4336" y="1141"/>
                        <a:pt x="4352" y="1109"/>
                      </a:cubicBezTo>
                      <a:cubicBezTo>
                        <a:pt x="4571" y="676"/>
                        <a:pt x="4968" y="462"/>
                        <a:pt x="5361" y="462"/>
                      </a:cubicBezTo>
                      <a:cubicBezTo>
                        <a:pt x="5804" y="462"/>
                        <a:pt x="6243" y="733"/>
                        <a:pt x="6420" y="1264"/>
                      </a:cubicBezTo>
                      <a:cubicBezTo>
                        <a:pt x="6432" y="1300"/>
                        <a:pt x="6468" y="1318"/>
                        <a:pt x="6503" y="1318"/>
                      </a:cubicBezTo>
                      <a:cubicBezTo>
                        <a:pt x="6539" y="1318"/>
                        <a:pt x="6575" y="1300"/>
                        <a:pt x="6587" y="1264"/>
                      </a:cubicBezTo>
                      <a:cubicBezTo>
                        <a:pt x="6763" y="748"/>
                        <a:pt x="7222" y="478"/>
                        <a:pt x="7683" y="478"/>
                      </a:cubicBezTo>
                      <a:cubicBezTo>
                        <a:pt x="8066" y="478"/>
                        <a:pt x="8451" y="664"/>
                        <a:pt x="8679" y="1049"/>
                      </a:cubicBezTo>
                      <a:cubicBezTo>
                        <a:pt x="8697" y="1073"/>
                        <a:pt x="8724" y="1085"/>
                        <a:pt x="8751" y="1085"/>
                      </a:cubicBezTo>
                      <a:cubicBezTo>
                        <a:pt x="8778" y="1085"/>
                        <a:pt x="8804" y="1073"/>
                        <a:pt x="8822" y="1049"/>
                      </a:cubicBezTo>
                      <a:cubicBezTo>
                        <a:pt x="9056" y="587"/>
                        <a:pt x="9490" y="367"/>
                        <a:pt x="9922" y="367"/>
                      </a:cubicBezTo>
                      <a:cubicBezTo>
                        <a:pt x="10440" y="367"/>
                        <a:pt x="10955" y="683"/>
                        <a:pt x="11117" y="1276"/>
                      </a:cubicBezTo>
                      <a:cubicBezTo>
                        <a:pt x="11131" y="1318"/>
                        <a:pt x="11174" y="1343"/>
                        <a:pt x="11213" y="1343"/>
                      </a:cubicBezTo>
                      <a:cubicBezTo>
                        <a:pt x="11242" y="1343"/>
                        <a:pt x="11270" y="1330"/>
                        <a:pt x="11285" y="1300"/>
                      </a:cubicBezTo>
                      <a:cubicBezTo>
                        <a:pt x="11521" y="806"/>
                        <a:pt x="12071" y="414"/>
                        <a:pt x="12574" y="414"/>
                      </a:cubicBezTo>
                      <a:cubicBezTo>
                        <a:pt x="12910" y="414"/>
                        <a:pt x="13226" y="589"/>
                        <a:pt x="13413" y="1025"/>
                      </a:cubicBezTo>
                      <a:cubicBezTo>
                        <a:pt x="13428" y="1060"/>
                        <a:pt x="13458" y="1074"/>
                        <a:pt x="13488" y="1074"/>
                      </a:cubicBezTo>
                      <a:cubicBezTo>
                        <a:pt x="13530" y="1074"/>
                        <a:pt x="13573" y="1048"/>
                        <a:pt x="13580" y="1013"/>
                      </a:cubicBezTo>
                      <a:cubicBezTo>
                        <a:pt x="13723" y="454"/>
                        <a:pt x="14191" y="176"/>
                        <a:pt x="14657" y="176"/>
                      </a:cubicBezTo>
                      <a:cubicBezTo>
                        <a:pt x="15129" y="176"/>
                        <a:pt x="15599" y="460"/>
                        <a:pt x="15732" y="1025"/>
                      </a:cubicBezTo>
                      <a:cubicBezTo>
                        <a:pt x="15750" y="1067"/>
                        <a:pt x="15788" y="1088"/>
                        <a:pt x="15826" y="1088"/>
                      </a:cubicBezTo>
                      <a:cubicBezTo>
                        <a:pt x="15863" y="1088"/>
                        <a:pt x="15899" y="1067"/>
                        <a:pt x="15911" y="1025"/>
                      </a:cubicBezTo>
                      <a:cubicBezTo>
                        <a:pt x="16079" y="526"/>
                        <a:pt x="16510" y="280"/>
                        <a:pt x="16941" y="280"/>
                      </a:cubicBezTo>
                      <a:cubicBezTo>
                        <a:pt x="17398" y="280"/>
                        <a:pt x="17855" y="556"/>
                        <a:pt x="18003" y="1097"/>
                      </a:cubicBezTo>
                      <a:cubicBezTo>
                        <a:pt x="18016" y="1138"/>
                        <a:pt x="18053" y="1159"/>
                        <a:pt x="18089" y="1159"/>
                      </a:cubicBezTo>
                      <a:cubicBezTo>
                        <a:pt x="18116" y="1159"/>
                        <a:pt x="18143" y="1147"/>
                        <a:pt x="18158" y="1121"/>
                      </a:cubicBezTo>
                      <a:cubicBezTo>
                        <a:pt x="18364" y="671"/>
                        <a:pt x="18775" y="457"/>
                        <a:pt x="19183" y="457"/>
                      </a:cubicBezTo>
                      <a:cubicBezTo>
                        <a:pt x="19674" y="457"/>
                        <a:pt x="20162" y="767"/>
                        <a:pt x="20286" y="1348"/>
                      </a:cubicBezTo>
                      <a:cubicBezTo>
                        <a:pt x="20300" y="1390"/>
                        <a:pt x="20335" y="1408"/>
                        <a:pt x="20370" y="1408"/>
                      </a:cubicBezTo>
                      <a:cubicBezTo>
                        <a:pt x="20424" y="1408"/>
                        <a:pt x="20480" y="1365"/>
                        <a:pt x="20465" y="1300"/>
                      </a:cubicBezTo>
                      <a:cubicBezTo>
                        <a:pt x="20319" y="640"/>
                        <a:pt x="19757" y="275"/>
                        <a:pt x="19190" y="275"/>
                      </a:cubicBezTo>
                      <a:cubicBezTo>
                        <a:pt x="18782" y="275"/>
                        <a:pt x="18371" y="464"/>
                        <a:pt x="18110" y="870"/>
                      </a:cubicBezTo>
                      <a:cubicBezTo>
                        <a:pt x="17886" y="358"/>
                        <a:pt x="17411" y="97"/>
                        <a:pt x="16936" y="97"/>
                      </a:cubicBezTo>
                      <a:cubicBezTo>
                        <a:pt x="16501" y="97"/>
                        <a:pt x="16067" y="316"/>
                        <a:pt x="15827" y="762"/>
                      </a:cubicBezTo>
                      <a:cubicBezTo>
                        <a:pt x="15600" y="254"/>
                        <a:pt x="15125" y="0"/>
                        <a:pt x="146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77" name="Google Shape;4477;p40"/>
                <p:cNvSpPr/>
                <p:nvPr/>
              </p:nvSpPr>
              <p:spPr>
                <a:xfrm>
                  <a:off x="4979623" y="1579578"/>
                  <a:ext cx="4386615" cy="311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3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0" y="430"/>
                        <a:pt x="1386" y="196"/>
                        <a:pt x="990" y="196"/>
                      </a:cubicBezTo>
                      <a:cubicBezTo>
                        <a:pt x="971" y="196"/>
                        <a:pt x="952" y="196"/>
                        <a:pt x="933" y="198"/>
                      </a:cubicBezTo>
                      <a:cubicBezTo>
                        <a:pt x="335" y="257"/>
                        <a:pt x="13" y="831"/>
                        <a:pt x="1" y="1381"/>
                      </a:cubicBezTo>
                      <a:cubicBezTo>
                        <a:pt x="1" y="1429"/>
                        <a:pt x="36" y="1453"/>
                        <a:pt x="72" y="1453"/>
                      </a:cubicBezTo>
                      <a:cubicBezTo>
                        <a:pt x="108" y="1453"/>
                        <a:pt x="144" y="1429"/>
                        <a:pt x="144" y="1381"/>
                      </a:cubicBezTo>
                      <a:cubicBezTo>
                        <a:pt x="168" y="951"/>
                        <a:pt x="383" y="532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4"/>
                        <a:pt x="1814" y="1188"/>
                        <a:pt x="1857" y="1188"/>
                      </a:cubicBezTo>
                      <a:cubicBezTo>
                        <a:pt x="1892" y="1188"/>
                        <a:pt x="1926" y="1166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32" y="602"/>
                        <a:pt x="9466" y="382"/>
                        <a:pt x="9898" y="382"/>
                      </a:cubicBezTo>
                      <a:cubicBezTo>
                        <a:pt x="10416" y="382"/>
                        <a:pt x="10931" y="698"/>
                        <a:pt x="11094" y="1297"/>
                      </a:cubicBezTo>
                      <a:cubicBezTo>
                        <a:pt x="11100" y="1339"/>
                        <a:pt x="11144" y="1364"/>
                        <a:pt x="11183" y="1364"/>
                      </a:cubicBezTo>
                      <a:cubicBezTo>
                        <a:pt x="11212" y="1364"/>
                        <a:pt x="11239" y="1351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705" y="469"/>
                        <a:pt x="14170" y="194"/>
                        <a:pt x="14633" y="194"/>
                      </a:cubicBezTo>
                      <a:cubicBezTo>
                        <a:pt x="15102" y="194"/>
                        <a:pt x="15569" y="475"/>
                        <a:pt x="15708" y="1034"/>
                      </a:cubicBezTo>
                      <a:cubicBezTo>
                        <a:pt x="15726" y="1082"/>
                        <a:pt x="15761" y="1106"/>
                        <a:pt x="15797" y="1106"/>
                      </a:cubicBezTo>
                      <a:cubicBezTo>
                        <a:pt x="15833" y="1106"/>
                        <a:pt x="15869" y="1082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53"/>
                        <a:pt x="18028" y="1177"/>
                        <a:pt x="18063" y="1177"/>
                      </a:cubicBezTo>
                      <a:cubicBezTo>
                        <a:pt x="18091" y="1177"/>
                        <a:pt x="18118" y="1162"/>
                        <a:pt x="18134" y="1130"/>
                      </a:cubicBezTo>
                      <a:cubicBezTo>
                        <a:pt x="18340" y="686"/>
                        <a:pt x="18750" y="475"/>
                        <a:pt x="19157" y="475"/>
                      </a:cubicBezTo>
                      <a:cubicBezTo>
                        <a:pt x="19649" y="475"/>
                        <a:pt x="20138" y="782"/>
                        <a:pt x="20262" y="1357"/>
                      </a:cubicBezTo>
                      <a:cubicBezTo>
                        <a:pt x="20276" y="1409"/>
                        <a:pt x="20314" y="1431"/>
                        <a:pt x="20353" y="1431"/>
                      </a:cubicBezTo>
                      <a:cubicBezTo>
                        <a:pt x="20413" y="1431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8"/>
                        <a:pt x="17410" y="101"/>
                        <a:pt x="16937" y="101"/>
                      </a:cubicBezTo>
                      <a:cubicBezTo>
                        <a:pt x="16498" y="101"/>
                        <a:pt x="16057" y="323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78" name="Google Shape;4478;p40"/>
                <p:cNvSpPr/>
                <p:nvPr/>
              </p:nvSpPr>
              <p:spPr>
                <a:xfrm>
                  <a:off x="4979623" y="2121833"/>
                  <a:ext cx="4384901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67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7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1" y="342"/>
                        <a:pt x="3553" y="76"/>
                        <a:pt x="3061" y="76"/>
                      </a:cubicBezTo>
                      <a:cubicBezTo>
                        <a:pt x="2596" y="76"/>
                        <a:pt x="2128" y="315"/>
                        <a:pt x="1877" y="798"/>
                      </a:cubicBezTo>
                      <a:cubicBezTo>
                        <a:pt x="1743" y="440"/>
                        <a:pt x="1399" y="197"/>
                        <a:pt x="1012" y="197"/>
                      </a:cubicBezTo>
                      <a:cubicBezTo>
                        <a:pt x="986" y="197"/>
                        <a:pt x="960" y="198"/>
                        <a:pt x="933" y="201"/>
                      </a:cubicBezTo>
                      <a:cubicBezTo>
                        <a:pt x="335" y="260"/>
                        <a:pt x="13" y="834"/>
                        <a:pt x="1" y="1372"/>
                      </a:cubicBezTo>
                      <a:cubicBezTo>
                        <a:pt x="1" y="1420"/>
                        <a:pt x="36" y="1444"/>
                        <a:pt x="72" y="1444"/>
                      </a:cubicBezTo>
                      <a:cubicBezTo>
                        <a:pt x="108" y="1444"/>
                        <a:pt x="144" y="1420"/>
                        <a:pt x="144" y="1372"/>
                      </a:cubicBezTo>
                      <a:cubicBezTo>
                        <a:pt x="168" y="942"/>
                        <a:pt x="383" y="523"/>
                        <a:pt x="825" y="416"/>
                      </a:cubicBezTo>
                      <a:cubicBezTo>
                        <a:pt x="893" y="396"/>
                        <a:pt x="961" y="387"/>
                        <a:pt x="1027" y="387"/>
                      </a:cubicBezTo>
                      <a:cubicBezTo>
                        <a:pt x="1409" y="387"/>
                        <a:pt x="1749" y="690"/>
                        <a:pt x="1770" y="1097"/>
                      </a:cubicBezTo>
                      <a:cubicBezTo>
                        <a:pt x="1770" y="1151"/>
                        <a:pt x="1815" y="1182"/>
                        <a:pt x="1859" y="1182"/>
                      </a:cubicBezTo>
                      <a:cubicBezTo>
                        <a:pt x="1893" y="1182"/>
                        <a:pt x="1927" y="1163"/>
                        <a:pt x="1937" y="1121"/>
                      </a:cubicBezTo>
                      <a:cubicBezTo>
                        <a:pt x="2087" y="544"/>
                        <a:pt x="2570" y="257"/>
                        <a:pt x="3052" y="257"/>
                      </a:cubicBezTo>
                      <a:cubicBezTo>
                        <a:pt x="3529" y="257"/>
                        <a:pt x="4006" y="538"/>
                        <a:pt x="4160" y="1097"/>
                      </a:cubicBezTo>
                      <a:cubicBezTo>
                        <a:pt x="4174" y="1144"/>
                        <a:pt x="4213" y="1168"/>
                        <a:pt x="4252" y="1168"/>
                      </a:cubicBezTo>
                      <a:cubicBezTo>
                        <a:pt x="4282" y="1168"/>
                        <a:pt x="4312" y="1153"/>
                        <a:pt x="4328" y="1121"/>
                      </a:cubicBezTo>
                      <a:cubicBezTo>
                        <a:pt x="4547" y="688"/>
                        <a:pt x="4944" y="475"/>
                        <a:pt x="5336" y="475"/>
                      </a:cubicBezTo>
                      <a:cubicBezTo>
                        <a:pt x="5777" y="475"/>
                        <a:pt x="6213" y="745"/>
                        <a:pt x="6384" y="1276"/>
                      </a:cubicBezTo>
                      <a:cubicBezTo>
                        <a:pt x="6402" y="1318"/>
                        <a:pt x="6438" y="1339"/>
                        <a:pt x="6473" y="1339"/>
                      </a:cubicBezTo>
                      <a:cubicBezTo>
                        <a:pt x="6509" y="1339"/>
                        <a:pt x="6545" y="1318"/>
                        <a:pt x="6563" y="1276"/>
                      </a:cubicBezTo>
                      <a:cubicBezTo>
                        <a:pt x="6740" y="765"/>
                        <a:pt x="7201" y="495"/>
                        <a:pt x="7664" y="495"/>
                      </a:cubicBezTo>
                      <a:cubicBezTo>
                        <a:pt x="8046" y="495"/>
                        <a:pt x="8428" y="678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0"/>
                        <a:pt x="9469" y="365"/>
                        <a:pt x="9908" y="365"/>
                      </a:cubicBezTo>
                      <a:cubicBezTo>
                        <a:pt x="10427" y="365"/>
                        <a:pt x="10944" y="680"/>
                        <a:pt x="11105" y="1276"/>
                      </a:cubicBezTo>
                      <a:cubicBezTo>
                        <a:pt x="11119" y="1317"/>
                        <a:pt x="11156" y="1339"/>
                        <a:pt x="11192" y="1339"/>
                      </a:cubicBezTo>
                      <a:cubicBezTo>
                        <a:pt x="11219" y="1339"/>
                        <a:pt x="11245" y="1326"/>
                        <a:pt x="11261" y="1300"/>
                      </a:cubicBezTo>
                      <a:cubicBezTo>
                        <a:pt x="11504" y="800"/>
                        <a:pt x="12054" y="411"/>
                        <a:pt x="12557" y="411"/>
                      </a:cubicBezTo>
                      <a:cubicBezTo>
                        <a:pt x="12896" y="411"/>
                        <a:pt x="13213" y="588"/>
                        <a:pt x="13401" y="1025"/>
                      </a:cubicBezTo>
                      <a:cubicBezTo>
                        <a:pt x="13416" y="1055"/>
                        <a:pt x="13443" y="1069"/>
                        <a:pt x="13472" y="1069"/>
                      </a:cubicBezTo>
                      <a:cubicBezTo>
                        <a:pt x="13512" y="1069"/>
                        <a:pt x="13554" y="1043"/>
                        <a:pt x="13568" y="1002"/>
                      </a:cubicBezTo>
                      <a:cubicBezTo>
                        <a:pt x="13716" y="450"/>
                        <a:pt x="14179" y="175"/>
                        <a:pt x="14641" y="175"/>
                      </a:cubicBezTo>
                      <a:cubicBezTo>
                        <a:pt x="15111" y="175"/>
                        <a:pt x="15581" y="459"/>
                        <a:pt x="15720" y="1025"/>
                      </a:cubicBezTo>
                      <a:cubicBezTo>
                        <a:pt x="15732" y="1067"/>
                        <a:pt x="15767" y="1088"/>
                        <a:pt x="15805" y="1088"/>
                      </a:cubicBezTo>
                      <a:cubicBezTo>
                        <a:pt x="15842" y="1088"/>
                        <a:pt x="15881" y="1067"/>
                        <a:pt x="15899" y="1025"/>
                      </a:cubicBezTo>
                      <a:cubicBezTo>
                        <a:pt x="16067" y="526"/>
                        <a:pt x="16498" y="281"/>
                        <a:pt x="16929" y="281"/>
                      </a:cubicBezTo>
                      <a:cubicBezTo>
                        <a:pt x="17386" y="281"/>
                        <a:pt x="17843" y="556"/>
                        <a:pt x="17991" y="1097"/>
                      </a:cubicBezTo>
                      <a:cubicBezTo>
                        <a:pt x="17997" y="1136"/>
                        <a:pt x="18032" y="1157"/>
                        <a:pt x="18068" y="1157"/>
                      </a:cubicBezTo>
                      <a:cubicBezTo>
                        <a:pt x="18098" y="1157"/>
                        <a:pt x="18130" y="1142"/>
                        <a:pt x="18146" y="1109"/>
                      </a:cubicBezTo>
                      <a:cubicBezTo>
                        <a:pt x="18352" y="665"/>
                        <a:pt x="18762" y="454"/>
                        <a:pt x="19169" y="454"/>
                      </a:cubicBezTo>
                      <a:cubicBezTo>
                        <a:pt x="19661" y="454"/>
                        <a:pt x="20150" y="761"/>
                        <a:pt x="20274" y="1336"/>
                      </a:cubicBezTo>
                      <a:cubicBezTo>
                        <a:pt x="20284" y="1387"/>
                        <a:pt x="20323" y="1410"/>
                        <a:pt x="20361" y="1410"/>
                      </a:cubicBezTo>
                      <a:cubicBezTo>
                        <a:pt x="20414" y="1410"/>
                        <a:pt x="20467" y="1369"/>
                        <a:pt x="20453" y="1300"/>
                      </a:cubicBezTo>
                      <a:cubicBezTo>
                        <a:pt x="20307" y="645"/>
                        <a:pt x="19746" y="279"/>
                        <a:pt x="19178" y="279"/>
                      </a:cubicBezTo>
                      <a:cubicBezTo>
                        <a:pt x="18772" y="279"/>
                        <a:pt x="18363" y="466"/>
                        <a:pt x="18098" y="870"/>
                      </a:cubicBezTo>
                      <a:cubicBezTo>
                        <a:pt x="17880" y="359"/>
                        <a:pt x="17404" y="98"/>
                        <a:pt x="16928" y="98"/>
                      </a:cubicBezTo>
                      <a:cubicBezTo>
                        <a:pt x="16492" y="98"/>
                        <a:pt x="16055" y="317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79" name="Google Shape;4479;p40"/>
                <p:cNvSpPr/>
                <p:nvPr/>
              </p:nvSpPr>
              <p:spPr>
                <a:xfrm>
                  <a:off x="4979623" y="2662802"/>
                  <a:ext cx="4386829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6" h="1450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7"/>
                      </a:cubicBezTo>
                      <a:cubicBezTo>
                        <a:pt x="10963" y="486"/>
                        <a:pt x="10437" y="193"/>
                        <a:pt x="9909" y="193"/>
                      </a:cubicBezTo>
                      <a:cubicBezTo>
                        <a:pt x="9456" y="193"/>
                        <a:pt x="9003" y="409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6"/>
                        <a:pt x="933" y="198"/>
                      </a:cubicBezTo>
                      <a:cubicBezTo>
                        <a:pt x="335" y="258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51"/>
                        <a:pt x="383" y="533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4"/>
                      </a:cubicBezTo>
                      <a:cubicBezTo>
                        <a:pt x="6402" y="1316"/>
                        <a:pt x="6438" y="1336"/>
                        <a:pt x="6473" y="1336"/>
                      </a:cubicBezTo>
                      <a:cubicBezTo>
                        <a:pt x="6509" y="1336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7" y="590"/>
                        <a:pt x="9467" y="365"/>
                        <a:pt x="9905" y="365"/>
                      </a:cubicBezTo>
                      <a:cubicBezTo>
                        <a:pt x="10428" y="365"/>
                        <a:pt x="10949" y="686"/>
                        <a:pt x="11105" y="1298"/>
                      </a:cubicBezTo>
                      <a:cubicBezTo>
                        <a:pt x="11118" y="1336"/>
                        <a:pt x="11152" y="1358"/>
                        <a:pt x="11187" y="1358"/>
                      </a:cubicBezTo>
                      <a:cubicBezTo>
                        <a:pt x="11215" y="1358"/>
                        <a:pt x="11244" y="1342"/>
                        <a:pt x="11261" y="1310"/>
                      </a:cubicBezTo>
                      <a:cubicBezTo>
                        <a:pt x="11503" y="817"/>
                        <a:pt x="12052" y="432"/>
                        <a:pt x="12555" y="432"/>
                      </a:cubicBezTo>
                      <a:cubicBezTo>
                        <a:pt x="12894" y="432"/>
                        <a:pt x="13213" y="608"/>
                        <a:pt x="13401" y="1047"/>
                      </a:cubicBezTo>
                      <a:cubicBezTo>
                        <a:pt x="13415" y="1075"/>
                        <a:pt x="13440" y="1086"/>
                        <a:pt x="13467" y="1086"/>
                      </a:cubicBezTo>
                      <a:cubicBezTo>
                        <a:pt x="13508" y="1086"/>
                        <a:pt x="13553" y="1059"/>
                        <a:pt x="13568" y="1023"/>
                      </a:cubicBezTo>
                      <a:cubicBezTo>
                        <a:pt x="13717" y="470"/>
                        <a:pt x="14181" y="195"/>
                        <a:pt x="14645" y="195"/>
                      </a:cubicBezTo>
                      <a:cubicBezTo>
                        <a:pt x="15114" y="195"/>
                        <a:pt x="15581" y="476"/>
                        <a:pt x="15720" y="1035"/>
                      </a:cubicBezTo>
                      <a:cubicBezTo>
                        <a:pt x="15732" y="1076"/>
                        <a:pt x="15767" y="1097"/>
                        <a:pt x="15805" y="1097"/>
                      </a:cubicBezTo>
                      <a:cubicBezTo>
                        <a:pt x="15842" y="1097"/>
                        <a:pt x="15881" y="1076"/>
                        <a:pt x="15899" y="1035"/>
                      </a:cubicBezTo>
                      <a:cubicBezTo>
                        <a:pt x="16067" y="541"/>
                        <a:pt x="16497" y="299"/>
                        <a:pt x="16929" y="299"/>
                      </a:cubicBezTo>
                      <a:cubicBezTo>
                        <a:pt x="17385" y="299"/>
                        <a:pt x="17843" y="571"/>
                        <a:pt x="17991" y="1106"/>
                      </a:cubicBezTo>
                      <a:cubicBezTo>
                        <a:pt x="18004" y="1147"/>
                        <a:pt x="18041" y="1168"/>
                        <a:pt x="18077" y="1168"/>
                      </a:cubicBezTo>
                      <a:cubicBezTo>
                        <a:pt x="18104" y="1168"/>
                        <a:pt x="18131" y="1156"/>
                        <a:pt x="18146" y="1130"/>
                      </a:cubicBezTo>
                      <a:cubicBezTo>
                        <a:pt x="18352" y="680"/>
                        <a:pt x="18763" y="466"/>
                        <a:pt x="19171" y="466"/>
                      </a:cubicBezTo>
                      <a:cubicBezTo>
                        <a:pt x="19662" y="466"/>
                        <a:pt x="20150" y="776"/>
                        <a:pt x="20274" y="1357"/>
                      </a:cubicBezTo>
                      <a:cubicBezTo>
                        <a:pt x="20288" y="1403"/>
                        <a:pt x="20322" y="1422"/>
                        <a:pt x="20358" y="1422"/>
                      </a:cubicBezTo>
                      <a:cubicBezTo>
                        <a:pt x="20415" y="1422"/>
                        <a:pt x="20475" y="1371"/>
                        <a:pt x="20453" y="1298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7"/>
                        <a:pt x="17408" y="97"/>
                        <a:pt x="16933" y="97"/>
                      </a:cubicBezTo>
                      <a:cubicBezTo>
                        <a:pt x="16495" y="97"/>
                        <a:pt x="16056" y="318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80" name="Google Shape;4480;p40"/>
                <p:cNvSpPr/>
                <p:nvPr/>
              </p:nvSpPr>
              <p:spPr>
                <a:xfrm>
                  <a:off x="4979623" y="3205700"/>
                  <a:ext cx="4386615" cy="308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2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4"/>
                        <a:pt x="12567" y="244"/>
                      </a:cubicBezTo>
                      <a:cubicBezTo>
                        <a:pt x="12058" y="244"/>
                        <a:pt x="11507" y="578"/>
                        <a:pt x="11201" y="1047"/>
                      </a:cubicBezTo>
                      <a:cubicBezTo>
                        <a:pt x="10962" y="485"/>
                        <a:pt x="10434" y="192"/>
                        <a:pt x="9904" y="192"/>
                      </a:cubicBezTo>
                      <a:cubicBezTo>
                        <a:pt x="9453" y="192"/>
                        <a:pt x="9001" y="404"/>
                        <a:pt x="8727" y="843"/>
                      </a:cubicBezTo>
                      <a:cubicBezTo>
                        <a:pt x="8458" y="482"/>
                        <a:pt x="8059" y="306"/>
                        <a:pt x="7662" y="306"/>
                      </a:cubicBezTo>
                      <a:cubicBezTo>
                        <a:pt x="7194" y="306"/>
                        <a:pt x="6731" y="550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9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5"/>
                        <a:pt x="1012" y="195"/>
                      </a:cubicBezTo>
                      <a:cubicBezTo>
                        <a:pt x="986" y="195"/>
                        <a:pt x="960" y="196"/>
                        <a:pt x="933" y="198"/>
                      </a:cubicBezTo>
                      <a:cubicBezTo>
                        <a:pt x="335" y="258"/>
                        <a:pt x="13" y="832"/>
                        <a:pt x="1" y="1369"/>
                      </a:cubicBezTo>
                      <a:cubicBezTo>
                        <a:pt x="1" y="1417"/>
                        <a:pt x="36" y="1441"/>
                        <a:pt x="72" y="1441"/>
                      </a:cubicBezTo>
                      <a:cubicBezTo>
                        <a:pt x="108" y="1441"/>
                        <a:pt x="144" y="1417"/>
                        <a:pt x="144" y="1369"/>
                      </a:cubicBezTo>
                      <a:cubicBezTo>
                        <a:pt x="168" y="939"/>
                        <a:pt x="383" y="533"/>
                        <a:pt x="825" y="413"/>
                      </a:cubicBezTo>
                      <a:cubicBezTo>
                        <a:pt x="893" y="394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5"/>
                      </a:cubicBezTo>
                      <a:cubicBezTo>
                        <a:pt x="1770" y="1148"/>
                        <a:pt x="1815" y="1179"/>
                        <a:pt x="1859" y="1179"/>
                      </a:cubicBezTo>
                      <a:cubicBezTo>
                        <a:pt x="1893" y="1179"/>
                        <a:pt x="1927" y="1160"/>
                        <a:pt x="1937" y="1118"/>
                      </a:cubicBezTo>
                      <a:cubicBezTo>
                        <a:pt x="2087" y="548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3" y="1145"/>
                        <a:pt x="4211" y="1167"/>
                        <a:pt x="4248" y="1167"/>
                      </a:cubicBezTo>
                      <a:cubicBezTo>
                        <a:pt x="4280" y="1167"/>
                        <a:pt x="4311" y="1151"/>
                        <a:pt x="4328" y="1118"/>
                      </a:cubicBezTo>
                      <a:cubicBezTo>
                        <a:pt x="4547" y="685"/>
                        <a:pt x="4944" y="472"/>
                        <a:pt x="5336" y="472"/>
                      </a:cubicBezTo>
                      <a:cubicBezTo>
                        <a:pt x="5777" y="472"/>
                        <a:pt x="6213" y="742"/>
                        <a:pt x="6384" y="1274"/>
                      </a:cubicBezTo>
                      <a:cubicBezTo>
                        <a:pt x="6402" y="1316"/>
                        <a:pt x="6438" y="1337"/>
                        <a:pt x="6473" y="1337"/>
                      </a:cubicBezTo>
                      <a:cubicBezTo>
                        <a:pt x="6509" y="1337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9"/>
                      </a:cubicBezTo>
                      <a:cubicBezTo>
                        <a:pt x="8673" y="1083"/>
                        <a:pt x="8700" y="1095"/>
                        <a:pt x="8727" y="1095"/>
                      </a:cubicBezTo>
                      <a:cubicBezTo>
                        <a:pt x="8754" y="1095"/>
                        <a:pt x="8781" y="1083"/>
                        <a:pt x="8798" y="1059"/>
                      </a:cubicBezTo>
                      <a:cubicBezTo>
                        <a:pt x="9026" y="598"/>
                        <a:pt x="9458" y="378"/>
                        <a:pt x="9890" y="378"/>
                      </a:cubicBezTo>
                      <a:cubicBezTo>
                        <a:pt x="10410" y="378"/>
                        <a:pt x="10930" y="697"/>
                        <a:pt x="11094" y="1298"/>
                      </a:cubicBezTo>
                      <a:cubicBezTo>
                        <a:pt x="11106" y="1337"/>
                        <a:pt x="11140" y="1358"/>
                        <a:pt x="11175" y="1358"/>
                      </a:cubicBezTo>
                      <a:cubicBezTo>
                        <a:pt x="11203" y="1358"/>
                        <a:pt x="11232" y="1343"/>
                        <a:pt x="11249" y="1310"/>
                      </a:cubicBezTo>
                      <a:cubicBezTo>
                        <a:pt x="11491" y="818"/>
                        <a:pt x="12040" y="432"/>
                        <a:pt x="12543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3" y="1075"/>
                        <a:pt x="13428" y="1086"/>
                        <a:pt x="13455" y="1086"/>
                      </a:cubicBezTo>
                      <a:cubicBezTo>
                        <a:pt x="13496" y="1086"/>
                        <a:pt x="13541" y="1059"/>
                        <a:pt x="13556" y="1023"/>
                      </a:cubicBezTo>
                      <a:cubicBezTo>
                        <a:pt x="13699" y="464"/>
                        <a:pt x="14164" y="186"/>
                        <a:pt x="14629" y="186"/>
                      </a:cubicBezTo>
                      <a:cubicBezTo>
                        <a:pt x="15099" y="186"/>
                        <a:pt x="15569" y="470"/>
                        <a:pt x="15708" y="1035"/>
                      </a:cubicBezTo>
                      <a:cubicBezTo>
                        <a:pt x="15726" y="1077"/>
                        <a:pt x="15761" y="1097"/>
                        <a:pt x="15797" y="1097"/>
                      </a:cubicBezTo>
                      <a:cubicBezTo>
                        <a:pt x="15833" y="1097"/>
                        <a:pt x="15869" y="1077"/>
                        <a:pt x="15887" y="1035"/>
                      </a:cubicBezTo>
                      <a:cubicBezTo>
                        <a:pt x="16055" y="541"/>
                        <a:pt x="16486" y="299"/>
                        <a:pt x="16917" y="299"/>
                      </a:cubicBezTo>
                      <a:cubicBezTo>
                        <a:pt x="17373" y="299"/>
                        <a:pt x="17831" y="571"/>
                        <a:pt x="17979" y="1106"/>
                      </a:cubicBezTo>
                      <a:cubicBezTo>
                        <a:pt x="17992" y="1147"/>
                        <a:pt x="18029" y="1169"/>
                        <a:pt x="18065" y="1169"/>
                      </a:cubicBezTo>
                      <a:cubicBezTo>
                        <a:pt x="18092" y="1169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5"/>
                        <a:pt x="20315" y="1426"/>
                        <a:pt x="20354" y="1426"/>
                      </a:cubicBezTo>
                      <a:cubicBezTo>
                        <a:pt x="20414" y="1426"/>
                        <a:pt x="20475" y="1377"/>
                        <a:pt x="20453" y="1298"/>
                      </a:cubicBezTo>
                      <a:cubicBezTo>
                        <a:pt x="20307" y="644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8"/>
                        <a:pt x="17408" y="97"/>
                        <a:pt x="16933" y="97"/>
                      </a:cubicBezTo>
                      <a:cubicBezTo>
                        <a:pt x="16495" y="97"/>
                        <a:pt x="16056" y="319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81" name="Google Shape;4481;p40"/>
                <p:cNvSpPr/>
                <p:nvPr/>
              </p:nvSpPr>
              <p:spPr>
                <a:xfrm>
                  <a:off x="4977052" y="3746027"/>
                  <a:ext cx="4389186" cy="310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51" extrusionOk="0">
                      <a:moveTo>
                        <a:pt x="14650" y="1"/>
                      </a:moveTo>
                      <a:cubicBezTo>
                        <a:pt x="14175" y="1"/>
                        <a:pt x="13699" y="258"/>
                        <a:pt x="13472" y="772"/>
                      </a:cubicBezTo>
                      <a:cubicBezTo>
                        <a:pt x="13249" y="399"/>
                        <a:pt x="12919" y="244"/>
                        <a:pt x="12570" y="244"/>
                      </a:cubicBezTo>
                      <a:cubicBezTo>
                        <a:pt x="12060" y="244"/>
                        <a:pt x="11512" y="578"/>
                        <a:pt x="11213" y="1047"/>
                      </a:cubicBezTo>
                      <a:cubicBezTo>
                        <a:pt x="10975" y="488"/>
                        <a:pt x="10451" y="198"/>
                        <a:pt x="9925" y="198"/>
                      </a:cubicBezTo>
                      <a:cubicBezTo>
                        <a:pt x="9471" y="198"/>
                        <a:pt x="9015" y="413"/>
                        <a:pt x="8739" y="856"/>
                      </a:cubicBezTo>
                      <a:cubicBezTo>
                        <a:pt x="8469" y="493"/>
                        <a:pt x="8068" y="317"/>
                        <a:pt x="7669" y="317"/>
                      </a:cubicBezTo>
                      <a:cubicBezTo>
                        <a:pt x="7201" y="317"/>
                        <a:pt x="6737" y="558"/>
                        <a:pt x="6491" y="1023"/>
                      </a:cubicBezTo>
                      <a:cubicBezTo>
                        <a:pt x="6262" y="545"/>
                        <a:pt x="5802" y="298"/>
                        <a:pt x="5341" y="298"/>
                      </a:cubicBezTo>
                      <a:cubicBezTo>
                        <a:pt x="4937" y="298"/>
                        <a:pt x="4531" y="489"/>
                        <a:pt x="4280" y="880"/>
                      </a:cubicBezTo>
                      <a:cubicBezTo>
                        <a:pt x="4052" y="349"/>
                        <a:pt x="3556" y="79"/>
                        <a:pt x="3060" y="79"/>
                      </a:cubicBezTo>
                      <a:cubicBezTo>
                        <a:pt x="2596" y="79"/>
                        <a:pt x="2132" y="316"/>
                        <a:pt x="1889" y="796"/>
                      </a:cubicBezTo>
                      <a:cubicBezTo>
                        <a:pt x="1744" y="438"/>
                        <a:pt x="1399" y="195"/>
                        <a:pt x="1022" y="195"/>
                      </a:cubicBezTo>
                      <a:cubicBezTo>
                        <a:pt x="997" y="195"/>
                        <a:pt x="971" y="196"/>
                        <a:pt x="945" y="198"/>
                      </a:cubicBezTo>
                      <a:cubicBezTo>
                        <a:pt x="347" y="258"/>
                        <a:pt x="13" y="832"/>
                        <a:pt x="1" y="1370"/>
                      </a:cubicBezTo>
                      <a:cubicBezTo>
                        <a:pt x="1" y="1423"/>
                        <a:pt x="40" y="1450"/>
                        <a:pt x="78" y="1450"/>
                      </a:cubicBezTo>
                      <a:cubicBezTo>
                        <a:pt x="117" y="1450"/>
                        <a:pt x="156" y="1423"/>
                        <a:pt x="156" y="1370"/>
                      </a:cubicBezTo>
                      <a:cubicBezTo>
                        <a:pt x="168" y="951"/>
                        <a:pt x="395" y="533"/>
                        <a:pt x="825" y="413"/>
                      </a:cubicBezTo>
                      <a:cubicBezTo>
                        <a:pt x="895" y="394"/>
                        <a:pt x="964" y="385"/>
                        <a:pt x="1032" y="385"/>
                      </a:cubicBezTo>
                      <a:cubicBezTo>
                        <a:pt x="1420" y="385"/>
                        <a:pt x="1760" y="688"/>
                        <a:pt x="1770" y="1095"/>
                      </a:cubicBezTo>
                      <a:cubicBezTo>
                        <a:pt x="1770" y="1153"/>
                        <a:pt x="1816" y="1183"/>
                        <a:pt x="1862" y="1183"/>
                      </a:cubicBezTo>
                      <a:cubicBezTo>
                        <a:pt x="1900" y="1183"/>
                        <a:pt x="1938" y="1162"/>
                        <a:pt x="1949" y="1119"/>
                      </a:cubicBezTo>
                      <a:cubicBezTo>
                        <a:pt x="2099" y="548"/>
                        <a:pt x="2582" y="261"/>
                        <a:pt x="3064" y="261"/>
                      </a:cubicBezTo>
                      <a:cubicBezTo>
                        <a:pt x="3541" y="261"/>
                        <a:pt x="4018" y="542"/>
                        <a:pt x="4172" y="1107"/>
                      </a:cubicBezTo>
                      <a:cubicBezTo>
                        <a:pt x="4185" y="1145"/>
                        <a:pt x="4219" y="1167"/>
                        <a:pt x="4253" y="1167"/>
                      </a:cubicBezTo>
                      <a:cubicBezTo>
                        <a:pt x="4282" y="1167"/>
                        <a:pt x="4311" y="1151"/>
                        <a:pt x="4328" y="1119"/>
                      </a:cubicBezTo>
                      <a:cubicBezTo>
                        <a:pt x="4553" y="686"/>
                        <a:pt x="4950" y="472"/>
                        <a:pt x="5342" y="472"/>
                      </a:cubicBezTo>
                      <a:cubicBezTo>
                        <a:pt x="5783" y="472"/>
                        <a:pt x="6219" y="742"/>
                        <a:pt x="6396" y="1274"/>
                      </a:cubicBezTo>
                      <a:cubicBezTo>
                        <a:pt x="6408" y="1316"/>
                        <a:pt x="6444" y="1337"/>
                        <a:pt x="6480" y="1337"/>
                      </a:cubicBezTo>
                      <a:cubicBezTo>
                        <a:pt x="6515" y="1337"/>
                        <a:pt x="6551" y="1316"/>
                        <a:pt x="6563" y="1274"/>
                      </a:cubicBezTo>
                      <a:cubicBezTo>
                        <a:pt x="6740" y="763"/>
                        <a:pt x="7201" y="492"/>
                        <a:pt x="7664" y="492"/>
                      </a:cubicBezTo>
                      <a:cubicBezTo>
                        <a:pt x="8046" y="492"/>
                        <a:pt x="8428" y="676"/>
                        <a:pt x="8655" y="1059"/>
                      </a:cubicBezTo>
                      <a:cubicBezTo>
                        <a:pt x="8673" y="1089"/>
                        <a:pt x="8703" y="1104"/>
                        <a:pt x="8733" y="1104"/>
                      </a:cubicBezTo>
                      <a:cubicBezTo>
                        <a:pt x="8763" y="1104"/>
                        <a:pt x="8793" y="1089"/>
                        <a:pt x="8810" y="1059"/>
                      </a:cubicBezTo>
                      <a:cubicBezTo>
                        <a:pt x="9038" y="598"/>
                        <a:pt x="9470" y="378"/>
                        <a:pt x="9901" y="378"/>
                      </a:cubicBezTo>
                      <a:cubicBezTo>
                        <a:pt x="10420" y="378"/>
                        <a:pt x="10937" y="697"/>
                        <a:pt x="11094" y="1298"/>
                      </a:cubicBezTo>
                      <a:cubicBezTo>
                        <a:pt x="11107" y="1337"/>
                        <a:pt x="11140" y="1358"/>
                        <a:pt x="11177" y="1358"/>
                      </a:cubicBezTo>
                      <a:cubicBezTo>
                        <a:pt x="11207" y="1358"/>
                        <a:pt x="11239" y="1343"/>
                        <a:pt x="11261" y="1310"/>
                      </a:cubicBezTo>
                      <a:cubicBezTo>
                        <a:pt x="11496" y="818"/>
                        <a:pt x="12042" y="432"/>
                        <a:pt x="12544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4" y="1077"/>
                        <a:pt x="13433" y="1090"/>
                        <a:pt x="13464" y="1090"/>
                      </a:cubicBezTo>
                      <a:cubicBezTo>
                        <a:pt x="13506" y="1090"/>
                        <a:pt x="13549" y="1065"/>
                        <a:pt x="13556" y="1023"/>
                      </a:cubicBezTo>
                      <a:cubicBezTo>
                        <a:pt x="13705" y="464"/>
                        <a:pt x="14173" y="186"/>
                        <a:pt x="14639" y="186"/>
                      </a:cubicBezTo>
                      <a:cubicBezTo>
                        <a:pt x="15111" y="186"/>
                        <a:pt x="15581" y="470"/>
                        <a:pt x="15720" y="1035"/>
                      </a:cubicBezTo>
                      <a:cubicBezTo>
                        <a:pt x="15732" y="1077"/>
                        <a:pt x="15767" y="1098"/>
                        <a:pt x="15803" y="1098"/>
                      </a:cubicBezTo>
                      <a:cubicBezTo>
                        <a:pt x="15839" y="1098"/>
                        <a:pt x="15875" y="1077"/>
                        <a:pt x="15887" y="1035"/>
                      </a:cubicBezTo>
                      <a:cubicBezTo>
                        <a:pt x="16061" y="542"/>
                        <a:pt x="16494" y="299"/>
                        <a:pt x="16926" y="299"/>
                      </a:cubicBezTo>
                      <a:cubicBezTo>
                        <a:pt x="17383" y="299"/>
                        <a:pt x="17837" y="572"/>
                        <a:pt x="17979" y="1107"/>
                      </a:cubicBezTo>
                      <a:cubicBezTo>
                        <a:pt x="17993" y="1148"/>
                        <a:pt x="18031" y="1174"/>
                        <a:pt x="18070" y="1174"/>
                      </a:cubicBezTo>
                      <a:cubicBezTo>
                        <a:pt x="18098" y="1174"/>
                        <a:pt x="18126" y="1161"/>
                        <a:pt x="18146" y="1131"/>
                      </a:cubicBezTo>
                      <a:cubicBezTo>
                        <a:pt x="18347" y="680"/>
                        <a:pt x="18754" y="466"/>
                        <a:pt x="19161" y="466"/>
                      </a:cubicBezTo>
                      <a:cubicBezTo>
                        <a:pt x="19650" y="466"/>
                        <a:pt x="20138" y="777"/>
                        <a:pt x="20262" y="1358"/>
                      </a:cubicBezTo>
                      <a:cubicBezTo>
                        <a:pt x="20281" y="1409"/>
                        <a:pt x="20321" y="1431"/>
                        <a:pt x="20362" y="1431"/>
                      </a:cubicBezTo>
                      <a:cubicBezTo>
                        <a:pt x="20425" y="1431"/>
                        <a:pt x="20487" y="1378"/>
                        <a:pt x="20465" y="1298"/>
                      </a:cubicBezTo>
                      <a:cubicBezTo>
                        <a:pt x="20319" y="643"/>
                        <a:pt x="19754" y="276"/>
                        <a:pt x="19185" y="276"/>
                      </a:cubicBezTo>
                      <a:cubicBezTo>
                        <a:pt x="18778" y="276"/>
                        <a:pt x="18370" y="464"/>
                        <a:pt x="18110" y="868"/>
                      </a:cubicBezTo>
                      <a:cubicBezTo>
                        <a:pt x="17886" y="358"/>
                        <a:pt x="17414" y="97"/>
                        <a:pt x="16941" y="97"/>
                      </a:cubicBezTo>
                      <a:cubicBezTo>
                        <a:pt x="16504" y="97"/>
                        <a:pt x="16068" y="319"/>
                        <a:pt x="15827" y="772"/>
                      </a:cubicBezTo>
                      <a:cubicBezTo>
                        <a:pt x="15600" y="258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82" name="Google Shape;4482;p40"/>
                <p:cNvSpPr/>
                <p:nvPr/>
              </p:nvSpPr>
              <p:spPr>
                <a:xfrm>
                  <a:off x="4979623" y="4288496"/>
                  <a:ext cx="4386615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6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0" y="347"/>
                        <a:pt x="3550" y="80"/>
                        <a:pt x="3057" y="80"/>
                      </a:cubicBezTo>
                      <a:cubicBezTo>
                        <a:pt x="2593" y="80"/>
                        <a:pt x="2127" y="317"/>
                        <a:pt x="1877" y="798"/>
                      </a:cubicBezTo>
                      <a:cubicBezTo>
                        <a:pt x="1743" y="430"/>
                        <a:pt x="1401" y="197"/>
                        <a:pt x="1016" y="197"/>
                      </a:cubicBezTo>
                      <a:cubicBezTo>
                        <a:pt x="988" y="197"/>
                        <a:pt x="961" y="198"/>
                        <a:pt x="933" y="200"/>
                      </a:cubicBezTo>
                      <a:cubicBezTo>
                        <a:pt x="335" y="248"/>
                        <a:pt x="13" y="822"/>
                        <a:pt x="1" y="1372"/>
                      </a:cubicBezTo>
                      <a:cubicBezTo>
                        <a:pt x="1" y="1420"/>
                        <a:pt x="36" y="1443"/>
                        <a:pt x="72" y="1443"/>
                      </a:cubicBezTo>
                      <a:cubicBezTo>
                        <a:pt x="108" y="1443"/>
                        <a:pt x="144" y="1420"/>
                        <a:pt x="144" y="1372"/>
                      </a:cubicBezTo>
                      <a:cubicBezTo>
                        <a:pt x="168" y="941"/>
                        <a:pt x="383" y="523"/>
                        <a:pt x="825" y="415"/>
                      </a:cubicBezTo>
                      <a:cubicBezTo>
                        <a:pt x="894" y="396"/>
                        <a:pt x="964" y="386"/>
                        <a:pt x="1032" y="386"/>
                      </a:cubicBezTo>
                      <a:cubicBezTo>
                        <a:pt x="1411" y="386"/>
                        <a:pt x="1749" y="681"/>
                        <a:pt x="1770" y="1097"/>
                      </a:cubicBezTo>
                      <a:cubicBezTo>
                        <a:pt x="1770" y="1149"/>
                        <a:pt x="1812" y="1180"/>
                        <a:pt x="1855" y="1180"/>
                      </a:cubicBezTo>
                      <a:cubicBezTo>
                        <a:pt x="1890" y="1180"/>
                        <a:pt x="1926" y="1158"/>
                        <a:pt x="1937" y="1109"/>
                      </a:cubicBezTo>
                      <a:cubicBezTo>
                        <a:pt x="2087" y="538"/>
                        <a:pt x="2570" y="251"/>
                        <a:pt x="3052" y="251"/>
                      </a:cubicBezTo>
                      <a:cubicBezTo>
                        <a:pt x="3529" y="251"/>
                        <a:pt x="4006" y="532"/>
                        <a:pt x="4160" y="1097"/>
                      </a:cubicBezTo>
                      <a:cubicBezTo>
                        <a:pt x="4174" y="1143"/>
                        <a:pt x="4213" y="1168"/>
                        <a:pt x="4252" y="1168"/>
                      </a:cubicBezTo>
                      <a:cubicBezTo>
                        <a:pt x="4282" y="1168"/>
                        <a:pt x="4312" y="1152"/>
                        <a:pt x="4328" y="1121"/>
                      </a:cubicBezTo>
                      <a:cubicBezTo>
                        <a:pt x="4547" y="688"/>
                        <a:pt x="4944" y="474"/>
                        <a:pt x="5336" y="474"/>
                      </a:cubicBezTo>
                      <a:cubicBezTo>
                        <a:pt x="5777" y="474"/>
                        <a:pt x="6213" y="745"/>
                        <a:pt x="6384" y="1276"/>
                      </a:cubicBezTo>
                      <a:cubicBezTo>
                        <a:pt x="6402" y="1312"/>
                        <a:pt x="6438" y="1330"/>
                        <a:pt x="6473" y="1330"/>
                      </a:cubicBezTo>
                      <a:cubicBezTo>
                        <a:pt x="6509" y="1330"/>
                        <a:pt x="6545" y="1312"/>
                        <a:pt x="6563" y="1276"/>
                      </a:cubicBezTo>
                      <a:cubicBezTo>
                        <a:pt x="6740" y="759"/>
                        <a:pt x="7200" y="485"/>
                        <a:pt x="7663" y="485"/>
                      </a:cubicBezTo>
                      <a:cubicBezTo>
                        <a:pt x="8044" y="485"/>
                        <a:pt x="8428" y="672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7"/>
                        <a:pt x="9463" y="375"/>
                        <a:pt x="9898" y="375"/>
                      </a:cubicBezTo>
                      <a:cubicBezTo>
                        <a:pt x="10415" y="375"/>
                        <a:pt x="10931" y="690"/>
                        <a:pt x="11094" y="1288"/>
                      </a:cubicBezTo>
                      <a:cubicBezTo>
                        <a:pt x="11100" y="1335"/>
                        <a:pt x="11137" y="1359"/>
                        <a:pt x="11174" y="1359"/>
                      </a:cubicBezTo>
                      <a:cubicBezTo>
                        <a:pt x="11203" y="1359"/>
                        <a:pt x="11233" y="1344"/>
                        <a:pt x="11249" y="1312"/>
                      </a:cubicBezTo>
                      <a:cubicBezTo>
                        <a:pt x="11493" y="818"/>
                        <a:pt x="12045" y="426"/>
                        <a:pt x="12549" y="426"/>
                      </a:cubicBezTo>
                      <a:cubicBezTo>
                        <a:pt x="12886" y="426"/>
                        <a:pt x="13202" y="601"/>
                        <a:pt x="13389" y="1037"/>
                      </a:cubicBezTo>
                      <a:cubicBezTo>
                        <a:pt x="13403" y="1071"/>
                        <a:pt x="13430" y="1085"/>
                        <a:pt x="13458" y="1085"/>
                      </a:cubicBezTo>
                      <a:cubicBezTo>
                        <a:pt x="13498" y="1085"/>
                        <a:pt x="13542" y="1056"/>
                        <a:pt x="13556" y="1013"/>
                      </a:cubicBezTo>
                      <a:cubicBezTo>
                        <a:pt x="13698" y="462"/>
                        <a:pt x="14161" y="187"/>
                        <a:pt x="14625" y="187"/>
                      </a:cubicBezTo>
                      <a:cubicBezTo>
                        <a:pt x="15096" y="187"/>
                        <a:pt x="15569" y="471"/>
                        <a:pt x="15708" y="1037"/>
                      </a:cubicBezTo>
                      <a:cubicBezTo>
                        <a:pt x="15726" y="1079"/>
                        <a:pt x="15761" y="1100"/>
                        <a:pt x="15797" y="1100"/>
                      </a:cubicBezTo>
                      <a:cubicBezTo>
                        <a:pt x="15833" y="1100"/>
                        <a:pt x="15869" y="1079"/>
                        <a:pt x="15887" y="1037"/>
                      </a:cubicBezTo>
                      <a:cubicBezTo>
                        <a:pt x="16055" y="544"/>
                        <a:pt x="16486" y="301"/>
                        <a:pt x="16917" y="301"/>
                      </a:cubicBezTo>
                      <a:cubicBezTo>
                        <a:pt x="17373" y="301"/>
                        <a:pt x="17831" y="574"/>
                        <a:pt x="17979" y="1109"/>
                      </a:cubicBezTo>
                      <a:cubicBezTo>
                        <a:pt x="17992" y="1150"/>
                        <a:pt x="18029" y="1171"/>
                        <a:pt x="18065" y="1171"/>
                      </a:cubicBezTo>
                      <a:cubicBezTo>
                        <a:pt x="18092" y="1171"/>
                        <a:pt x="18119" y="1159"/>
                        <a:pt x="18134" y="1133"/>
                      </a:cubicBezTo>
                      <a:cubicBezTo>
                        <a:pt x="18341" y="681"/>
                        <a:pt x="18753" y="467"/>
                        <a:pt x="19162" y="467"/>
                      </a:cubicBezTo>
                      <a:cubicBezTo>
                        <a:pt x="19652" y="467"/>
                        <a:pt x="20138" y="775"/>
                        <a:pt x="20262" y="1348"/>
                      </a:cubicBezTo>
                      <a:cubicBezTo>
                        <a:pt x="20276" y="1400"/>
                        <a:pt x="20315" y="1422"/>
                        <a:pt x="20355" y="1422"/>
                      </a:cubicBezTo>
                      <a:cubicBezTo>
                        <a:pt x="20414" y="1422"/>
                        <a:pt x="20475" y="1372"/>
                        <a:pt x="20453" y="1300"/>
                      </a:cubicBezTo>
                      <a:cubicBezTo>
                        <a:pt x="20307" y="645"/>
                        <a:pt x="19746" y="278"/>
                        <a:pt x="19178" y="278"/>
                      </a:cubicBezTo>
                      <a:cubicBezTo>
                        <a:pt x="18772" y="278"/>
                        <a:pt x="18363" y="466"/>
                        <a:pt x="18098" y="870"/>
                      </a:cubicBezTo>
                      <a:cubicBezTo>
                        <a:pt x="17880" y="358"/>
                        <a:pt x="17404" y="97"/>
                        <a:pt x="16928" y="97"/>
                      </a:cubicBezTo>
                      <a:cubicBezTo>
                        <a:pt x="16492" y="97"/>
                        <a:pt x="16055" y="316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83" name="Google Shape;4483;p40"/>
                <p:cNvSpPr/>
                <p:nvPr/>
              </p:nvSpPr>
              <p:spPr>
                <a:xfrm>
                  <a:off x="4979623" y="4829466"/>
                  <a:ext cx="4386615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0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5"/>
                        <a:pt x="933" y="198"/>
                      </a:cubicBezTo>
                      <a:cubicBezTo>
                        <a:pt x="335" y="257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39"/>
                        <a:pt x="383" y="532"/>
                        <a:pt x="825" y="413"/>
                      </a:cubicBezTo>
                      <a:cubicBezTo>
                        <a:pt x="890" y="396"/>
                        <a:pt x="954" y="388"/>
                        <a:pt x="1018" y="388"/>
                      </a:cubicBezTo>
                      <a:cubicBezTo>
                        <a:pt x="1403" y="388"/>
                        <a:pt x="1749" y="684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8" y="690"/>
                        <a:pt x="4947" y="473"/>
                        <a:pt x="5340" y="473"/>
                      </a:cubicBezTo>
                      <a:cubicBezTo>
                        <a:pt x="5780" y="473"/>
                        <a:pt x="6214" y="743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6" y="597"/>
                        <a:pt x="9458" y="377"/>
                        <a:pt x="9890" y="377"/>
                      </a:cubicBezTo>
                      <a:cubicBezTo>
                        <a:pt x="10410" y="377"/>
                        <a:pt x="10930" y="696"/>
                        <a:pt x="11094" y="1297"/>
                      </a:cubicBezTo>
                      <a:cubicBezTo>
                        <a:pt x="11100" y="1338"/>
                        <a:pt x="11138" y="1359"/>
                        <a:pt x="11176" y="1359"/>
                      </a:cubicBezTo>
                      <a:cubicBezTo>
                        <a:pt x="11205" y="1359"/>
                        <a:pt x="11233" y="1347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699" y="463"/>
                        <a:pt x="14164" y="186"/>
                        <a:pt x="14629" y="186"/>
                      </a:cubicBezTo>
                      <a:cubicBezTo>
                        <a:pt x="15099" y="186"/>
                        <a:pt x="15569" y="469"/>
                        <a:pt x="15708" y="1034"/>
                      </a:cubicBezTo>
                      <a:cubicBezTo>
                        <a:pt x="15726" y="1076"/>
                        <a:pt x="15761" y="1097"/>
                        <a:pt x="15797" y="1097"/>
                      </a:cubicBezTo>
                      <a:cubicBezTo>
                        <a:pt x="15833" y="1097"/>
                        <a:pt x="15869" y="1076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47"/>
                        <a:pt x="18029" y="1168"/>
                        <a:pt x="18065" y="1168"/>
                      </a:cubicBezTo>
                      <a:cubicBezTo>
                        <a:pt x="18092" y="1168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4"/>
                        <a:pt x="20315" y="1425"/>
                        <a:pt x="20354" y="1425"/>
                      </a:cubicBezTo>
                      <a:cubicBezTo>
                        <a:pt x="20414" y="1425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7"/>
                        <a:pt x="17408" y="96"/>
                        <a:pt x="16933" y="96"/>
                      </a:cubicBezTo>
                      <a:cubicBezTo>
                        <a:pt x="16495" y="96"/>
                        <a:pt x="16056" y="318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484" name="Google Shape;4484;p40"/>
              <p:cNvGrpSpPr/>
              <p:nvPr/>
            </p:nvGrpSpPr>
            <p:grpSpPr>
              <a:xfrm>
                <a:off x="-76454" y="1675579"/>
                <a:ext cx="3113402" cy="3677686"/>
                <a:chOff x="4977052" y="-44831"/>
                <a:chExt cx="4389400" cy="5184952"/>
              </a:xfrm>
            </p:grpSpPr>
            <p:sp>
              <p:nvSpPr>
                <p:cNvPr id="4485" name="Google Shape;4485;p40"/>
                <p:cNvSpPr/>
                <p:nvPr/>
              </p:nvSpPr>
              <p:spPr>
                <a:xfrm>
                  <a:off x="4977052" y="-44831"/>
                  <a:ext cx="4389186" cy="309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45" extrusionOk="0">
                      <a:moveTo>
                        <a:pt x="14650" y="1"/>
                      </a:moveTo>
                      <a:cubicBezTo>
                        <a:pt x="14175" y="1"/>
                        <a:pt x="13699" y="255"/>
                        <a:pt x="13472" y="763"/>
                      </a:cubicBezTo>
                      <a:cubicBezTo>
                        <a:pt x="13251" y="397"/>
                        <a:pt x="12922" y="244"/>
                        <a:pt x="12576" y="244"/>
                      </a:cubicBezTo>
                      <a:cubicBezTo>
                        <a:pt x="12064" y="244"/>
                        <a:pt x="11513" y="579"/>
                        <a:pt x="11213" y="1050"/>
                      </a:cubicBezTo>
                      <a:cubicBezTo>
                        <a:pt x="10974" y="488"/>
                        <a:pt x="10446" y="195"/>
                        <a:pt x="9916" y="195"/>
                      </a:cubicBezTo>
                      <a:cubicBezTo>
                        <a:pt x="9465" y="195"/>
                        <a:pt x="9013" y="407"/>
                        <a:pt x="8739" y="846"/>
                      </a:cubicBezTo>
                      <a:cubicBezTo>
                        <a:pt x="8470" y="485"/>
                        <a:pt x="8071" y="309"/>
                        <a:pt x="7673" y="309"/>
                      </a:cubicBezTo>
                      <a:cubicBezTo>
                        <a:pt x="7204" y="309"/>
                        <a:pt x="6737" y="553"/>
                        <a:pt x="6491" y="1026"/>
                      </a:cubicBezTo>
                      <a:cubicBezTo>
                        <a:pt x="6262" y="548"/>
                        <a:pt x="5802" y="301"/>
                        <a:pt x="5341" y="301"/>
                      </a:cubicBezTo>
                      <a:cubicBezTo>
                        <a:pt x="4937" y="301"/>
                        <a:pt x="4531" y="491"/>
                        <a:pt x="4280" y="882"/>
                      </a:cubicBezTo>
                      <a:cubicBezTo>
                        <a:pt x="4052" y="352"/>
                        <a:pt x="3556" y="82"/>
                        <a:pt x="3060" y="82"/>
                      </a:cubicBezTo>
                      <a:cubicBezTo>
                        <a:pt x="2596" y="82"/>
                        <a:pt x="2132" y="319"/>
                        <a:pt x="1889" y="799"/>
                      </a:cubicBezTo>
                      <a:cubicBezTo>
                        <a:pt x="1744" y="430"/>
                        <a:pt x="1401" y="197"/>
                        <a:pt x="1025" y="197"/>
                      </a:cubicBezTo>
                      <a:cubicBezTo>
                        <a:pt x="999" y="197"/>
                        <a:pt x="972" y="199"/>
                        <a:pt x="945" y="201"/>
                      </a:cubicBezTo>
                      <a:cubicBezTo>
                        <a:pt x="347" y="261"/>
                        <a:pt x="13" y="823"/>
                        <a:pt x="1" y="1372"/>
                      </a:cubicBezTo>
                      <a:cubicBezTo>
                        <a:pt x="1" y="1420"/>
                        <a:pt x="40" y="1444"/>
                        <a:pt x="78" y="1444"/>
                      </a:cubicBezTo>
                      <a:cubicBezTo>
                        <a:pt x="117" y="1444"/>
                        <a:pt x="156" y="1420"/>
                        <a:pt x="156" y="1372"/>
                      </a:cubicBezTo>
                      <a:cubicBezTo>
                        <a:pt x="168" y="942"/>
                        <a:pt x="395" y="524"/>
                        <a:pt x="825" y="416"/>
                      </a:cubicBezTo>
                      <a:cubicBezTo>
                        <a:pt x="895" y="397"/>
                        <a:pt x="964" y="387"/>
                        <a:pt x="1031" y="387"/>
                      </a:cubicBezTo>
                      <a:cubicBezTo>
                        <a:pt x="1417" y="387"/>
                        <a:pt x="1749" y="690"/>
                        <a:pt x="1770" y="1097"/>
                      </a:cubicBezTo>
                      <a:cubicBezTo>
                        <a:pt x="1770" y="1151"/>
                        <a:pt x="1819" y="1182"/>
                        <a:pt x="1866" y="1182"/>
                      </a:cubicBezTo>
                      <a:cubicBezTo>
                        <a:pt x="1903" y="1182"/>
                        <a:pt x="1939" y="1163"/>
                        <a:pt x="1949" y="1121"/>
                      </a:cubicBezTo>
                      <a:cubicBezTo>
                        <a:pt x="2100" y="549"/>
                        <a:pt x="2581" y="262"/>
                        <a:pt x="3063" y="262"/>
                      </a:cubicBezTo>
                      <a:cubicBezTo>
                        <a:pt x="3538" y="262"/>
                        <a:pt x="4012" y="540"/>
                        <a:pt x="4172" y="1097"/>
                      </a:cubicBezTo>
                      <a:cubicBezTo>
                        <a:pt x="4186" y="1144"/>
                        <a:pt x="4221" y="1168"/>
                        <a:pt x="4257" y="1168"/>
                      </a:cubicBezTo>
                      <a:cubicBezTo>
                        <a:pt x="4284" y="1168"/>
                        <a:pt x="4312" y="1153"/>
                        <a:pt x="4328" y="1121"/>
                      </a:cubicBezTo>
                      <a:cubicBezTo>
                        <a:pt x="4553" y="688"/>
                        <a:pt x="4950" y="475"/>
                        <a:pt x="5342" y="475"/>
                      </a:cubicBezTo>
                      <a:cubicBezTo>
                        <a:pt x="5783" y="475"/>
                        <a:pt x="6219" y="745"/>
                        <a:pt x="6396" y="1277"/>
                      </a:cubicBezTo>
                      <a:cubicBezTo>
                        <a:pt x="6408" y="1319"/>
                        <a:pt x="6444" y="1340"/>
                        <a:pt x="6480" y="1340"/>
                      </a:cubicBezTo>
                      <a:cubicBezTo>
                        <a:pt x="6515" y="1340"/>
                        <a:pt x="6551" y="1319"/>
                        <a:pt x="6563" y="1277"/>
                      </a:cubicBezTo>
                      <a:cubicBezTo>
                        <a:pt x="6740" y="761"/>
                        <a:pt x="7198" y="491"/>
                        <a:pt x="7659" y="491"/>
                      </a:cubicBezTo>
                      <a:cubicBezTo>
                        <a:pt x="8042" y="491"/>
                        <a:pt x="8427" y="677"/>
                        <a:pt x="8655" y="1062"/>
                      </a:cubicBezTo>
                      <a:cubicBezTo>
                        <a:pt x="8673" y="1086"/>
                        <a:pt x="8703" y="1097"/>
                        <a:pt x="8733" y="1097"/>
                      </a:cubicBezTo>
                      <a:cubicBezTo>
                        <a:pt x="8763" y="1097"/>
                        <a:pt x="8793" y="1086"/>
                        <a:pt x="8810" y="1062"/>
                      </a:cubicBezTo>
                      <a:cubicBezTo>
                        <a:pt x="9039" y="600"/>
                        <a:pt x="9472" y="380"/>
                        <a:pt x="9904" y="380"/>
                      </a:cubicBezTo>
                      <a:cubicBezTo>
                        <a:pt x="10422" y="380"/>
                        <a:pt x="10937" y="696"/>
                        <a:pt x="11094" y="1289"/>
                      </a:cubicBezTo>
                      <a:cubicBezTo>
                        <a:pt x="11107" y="1330"/>
                        <a:pt x="11150" y="1356"/>
                        <a:pt x="11190" y="1356"/>
                      </a:cubicBezTo>
                      <a:cubicBezTo>
                        <a:pt x="11218" y="1356"/>
                        <a:pt x="11246" y="1343"/>
                        <a:pt x="11261" y="1313"/>
                      </a:cubicBezTo>
                      <a:cubicBezTo>
                        <a:pt x="11497" y="818"/>
                        <a:pt x="12047" y="427"/>
                        <a:pt x="12550" y="427"/>
                      </a:cubicBezTo>
                      <a:cubicBezTo>
                        <a:pt x="12887" y="427"/>
                        <a:pt x="13202" y="602"/>
                        <a:pt x="13389" y="1038"/>
                      </a:cubicBezTo>
                      <a:cubicBezTo>
                        <a:pt x="13404" y="1073"/>
                        <a:pt x="13434" y="1087"/>
                        <a:pt x="13464" y="1087"/>
                      </a:cubicBezTo>
                      <a:cubicBezTo>
                        <a:pt x="13506" y="1087"/>
                        <a:pt x="13549" y="1060"/>
                        <a:pt x="13556" y="1026"/>
                      </a:cubicBezTo>
                      <a:cubicBezTo>
                        <a:pt x="13705" y="467"/>
                        <a:pt x="14173" y="189"/>
                        <a:pt x="14639" y="189"/>
                      </a:cubicBezTo>
                      <a:cubicBezTo>
                        <a:pt x="15111" y="189"/>
                        <a:pt x="15581" y="473"/>
                        <a:pt x="15720" y="1038"/>
                      </a:cubicBezTo>
                      <a:cubicBezTo>
                        <a:pt x="15732" y="1080"/>
                        <a:pt x="15767" y="1100"/>
                        <a:pt x="15803" y="1100"/>
                      </a:cubicBezTo>
                      <a:cubicBezTo>
                        <a:pt x="15839" y="1100"/>
                        <a:pt x="15875" y="1080"/>
                        <a:pt x="15887" y="1038"/>
                      </a:cubicBezTo>
                      <a:cubicBezTo>
                        <a:pt x="16055" y="538"/>
                        <a:pt x="16489" y="293"/>
                        <a:pt x="16921" y="293"/>
                      </a:cubicBezTo>
                      <a:cubicBezTo>
                        <a:pt x="17380" y="293"/>
                        <a:pt x="17837" y="568"/>
                        <a:pt x="17979" y="1109"/>
                      </a:cubicBezTo>
                      <a:cubicBezTo>
                        <a:pt x="17992" y="1150"/>
                        <a:pt x="18033" y="1172"/>
                        <a:pt x="18072" y="1172"/>
                      </a:cubicBezTo>
                      <a:cubicBezTo>
                        <a:pt x="18102" y="1172"/>
                        <a:pt x="18131" y="1159"/>
                        <a:pt x="18146" y="1133"/>
                      </a:cubicBezTo>
                      <a:cubicBezTo>
                        <a:pt x="18347" y="683"/>
                        <a:pt x="18754" y="469"/>
                        <a:pt x="19161" y="469"/>
                      </a:cubicBezTo>
                      <a:cubicBezTo>
                        <a:pt x="19650" y="469"/>
                        <a:pt x="20138" y="779"/>
                        <a:pt x="20262" y="1360"/>
                      </a:cubicBezTo>
                      <a:cubicBezTo>
                        <a:pt x="20281" y="1408"/>
                        <a:pt x="20322" y="1429"/>
                        <a:pt x="20363" y="1429"/>
                      </a:cubicBezTo>
                      <a:cubicBezTo>
                        <a:pt x="20426" y="1429"/>
                        <a:pt x="20487" y="1380"/>
                        <a:pt x="20465" y="1301"/>
                      </a:cubicBezTo>
                      <a:cubicBezTo>
                        <a:pt x="20319" y="641"/>
                        <a:pt x="19757" y="275"/>
                        <a:pt x="19190" y="275"/>
                      </a:cubicBezTo>
                      <a:cubicBezTo>
                        <a:pt x="18782" y="275"/>
                        <a:pt x="18371" y="465"/>
                        <a:pt x="18110" y="870"/>
                      </a:cubicBezTo>
                      <a:cubicBezTo>
                        <a:pt x="17886" y="359"/>
                        <a:pt x="17411" y="98"/>
                        <a:pt x="16936" y="98"/>
                      </a:cubicBezTo>
                      <a:cubicBezTo>
                        <a:pt x="16501" y="98"/>
                        <a:pt x="16067" y="317"/>
                        <a:pt x="15827" y="763"/>
                      </a:cubicBezTo>
                      <a:cubicBezTo>
                        <a:pt x="15600" y="255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86" name="Google Shape;4486;p40"/>
                <p:cNvSpPr/>
                <p:nvPr/>
              </p:nvSpPr>
              <p:spPr>
                <a:xfrm>
                  <a:off x="4977052" y="498067"/>
                  <a:ext cx="4389186" cy="309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45" extrusionOk="0">
                      <a:moveTo>
                        <a:pt x="14650" y="1"/>
                      </a:moveTo>
                      <a:cubicBezTo>
                        <a:pt x="14175" y="1"/>
                        <a:pt x="13699" y="255"/>
                        <a:pt x="13472" y="763"/>
                      </a:cubicBezTo>
                      <a:cubicBezTo>
                        <a:pt x="13249" y="390"/>
                        <a:pt x="12919" y="235"/>
                        <a:pt x="12570" y="235"/>
                      </a:cubicBezTo>
                      <a:cubicBezTo>
                        <a:pt x="12060" y="235"/>
                        <a:pt x="11512" y="569"/>
                        <a:pt x="11213" y="1038"/>
                      </a:cubicBezTo>
                      <a:cubicBezTo>
                        <a:pt x="10975" y="479"/>
                        <a:pt x="10451" y="189"/>
                        <a:pt x="9925" y="189"/>
                      </a:cubicBezTo>
                      <a:cubicBezTo>
                        <a:pt x="9471" y="189"/>
                        <a:pt x="9015" y="404"/>
                        <a:pt x="8739" y="847"/>
                      </a:cubicBezTo>
                      <a:cubicBezTo>
                        <a:pt x="8469" y="484"/>
                        <a:pt x="8068" y="308"/>
                        <a:pt x="7669" y="308"/>
                      </a:cubicBezTo>
                      <a:cubicBezTo>
                        <a:pt x="7201" y="308"/>
                        <a:pt x="6737" y="549"/>
                        <a:pt x="6491" y="1014"/>
                      </a:cubicBezTo>
                      <a:cubicBezTo>
                        <a:pt x="6262" y="536"/>
                        <a:pt x="5802" y="289"/>
                        <a:pt x="5341" y="289"/>
                      </a:cubicBezTo>
                      <a:cubicBezTo>
                        <a:pt x="4937" y="289"/>
                        <a:pt x="4531" y="480"/>
                        <a:pt x="4280" y="871"/>
                      </a:cubicBezTo>
                      <a:cubicBezTo>
                        <a:pt x="4052" y="340"/>
                        <a:pt x="3556" y="70"/>
                        <a:pt x="3060" y="70"/>
                      </a:cubicBezTo>
                      <a:cubicBezTo>
                        <a:pt x="2596" y="70"/>
                        <a:pt x="2132" y="307"/>
                        <a:pt x="1889" y="787"/>
                      </a:cubicBezTo>
                      <a:cubicBezTo>
                        <a:pt x="1741" y="422"/>
                        <a:pt x="1386" y="188"/>
                        <a:pt x="1001" y="188"/>
                      </a:cubicBezTo>
                      <a:cubicBezTo>
                        <a:pt x="982" y="188"/>
                        <a:pt x="964" y="188"/>
                        <a:pt x="945" y="189"/>
                      </a:cubicBezTo>
                      <a:cubicBezTo>
                        <a:pt x="347" y="249"/>
                        <a:pt x="13" y="823"/>
                        <a:pt x="1" y="1373"/>
                      </a:cubicBezTo>
                      <a:cubicBezTo>
                        <a:pt x="1" y="1420"/>
                        <a:pt x="40" y="1444"/>
                        <a:pt x="78" y="1444"/>
                      </a:cubicBezTo>
                      <a:cubicBezTo>
                        <a:pt x="117" y="1444"/>
                        <a:pt x="156" y="1420"/>
                        <a:pt x="156" y="1373"/>
                      </a:cubicBezTo>
                      <a:cubicBezTo>
                        <a:pt x="168" y="942"/>
                        <a:pt x="395" y="524"/>
                        <a:pt x="825" y="404"/>
                      </a:cubicBezTo>
                      <a:cubicBezTo>
                        <a:pt x="892" y="387"/>
                        <a:pt x="957" y="379"/>
                        <a:pt x="1022" y="379"/>
                      </a:cubicBezTo>
                      <a:cubicBezTo>
                        <a:pt x="1412" y="379"/>
                        <a:pt x="1749" y="675"/>
                        <a:pt x="1770" y="1086"/>
                      </a:cubicBezTo>
                      <a:cubicBezTo>
                        <a:pt x="1770" y="1145"/>
                        <a:pt x="1818" y="1179"/>
                        <a:pt x="1864" y="1179"/>
                      </a:cubicBezTo>
                      <a:cubicBezTo>
                        <a:pt x="1902" y="1179"/>
                        <a:pt x="1938" y="1157"/>
                        <a:pt x="1949" y="1110"/>
                      </a:cubicBezTo>
                      <a:cubicBezTo>
                        <a:pt x="2099" y="540"/>
                        <a:pt x="2576" y="256"/>
                        <a:pt x="3056" y="256"/>
                      </a:cubicBezTo>
                      <a:cubicBezTo>
                        <a:pt x="3533" y="256"/>
                        <a:pt x="4012" y="537"/>
                        <a:pt x="4172" y="1098"/>
                      </a:cubicBezTo>
                      <a:cubicBezTo>
                        <a:pt x="4186" y="1138"/>
                        <a:pt x="4223" y="1160"/>
                        <a:pt x="4258" y="1160"/>
                      </a:cubicBezTo>
                      <a:cubicBezTo>
                        <a:pt x="4286" y="1160"/>
                        <a:pt x="4312" y="1147"/>
                        <a:pt x="4328" y="1122"/>
                      </a:cubicBezTo>
                      <a:cubicBezTo>
                        <a:pt x="4554" y="686"/>
                        <a:pt x="4955" y="470"/>
                        <a:pt x="5350" y="470"/>
                      </a:cubicBezTo>
                      <a:cubicBezTo>
                        <a:pt x="5788" y="470"/>
                        <a:pt x="6220" y="736"/>
                        <a:pt x="6396" y="1265"/>
                      </a:cubicBezTo>
                      <a:cubicBezTo>
                        <a:pt x="6408" y="1307"/>
                        <a:pt x="6444" y="1328"/>
                        <a:pt x="6480" y="1328"/>
                      </a:cubicBezTo>
                      <a:cubicBezTo>
                        <a:pt x="6515" y="1328"/>
                        <a:pt x="6551" y="1307"/>
                        <a:pt x="6563" y="1265"/>
                      </a:cubicBezTo>
                      <a:cubicBezTo>
                        <a:pt x="6740" y="756"/>
                        <a:pt x="7198" y="485"/>
                        <a:pt x="7659" y="485"/>
                      </a:cubicBezTo>
                      <a:cubicBezTo>
                        <a:pt x="8042" y="485"/>
                        <a:pt x="8427" y="671"/>
                        <a:pt x="8655" y="1062"/>
                      </a:cubicBezTo>
                      <a:cubicBezTo>
                        <a:pt x="8673" y="1086"/>
                        <a:pt x="8703" y="1098"/>
                        <a:pt x="8733" y="1098"/>
                      </a:cubicBezTo>
                      <a:cubicBezTo>
                        <a:pt x="8763" y="1098"/>
                        <a:pt x="8793" y="1086"/>
                        <a:pt x="8810" y="1062"/>
                      </a:cubicBezTo>
                      <a:cubicBezTo>
                        <a:pt x="9040" y="598"/>
                        <a:pt x="9475" y="376"/>
                        <a:pt x="9909" y="376"/>
                      </a:cubicBezTo>
                      <a:cubicBezTo>
                        <a:pt x="10425" y="376"/>
                        <a:pt x="10938" y="691"/>
                        <a:pt x="11094" y="1289"/>
                      </a:cubicBezTo>
                      <a:cubicBezTo>
                        <a:pt x="11107" y="1331"/>
                        <a:pt x="11150" y="1356"/>
                        <a:pt x="11190" y="1356"/>
                      </a:cubicBezTo>
                      <a:cubicBezTo>
                        <a:pt x="11218" y="1356"/>
                        <a:pt x="11246" y="1343"/>
                        <a:pt x="11261" y="1313"/>
                      </a:cubicBezTo>
                      <a:cubicBezTo>
                        <a:pt x="11497" y="813"/>
                        <a:pt x="12044" y="424"/>
                        <a:pt x="12546" y="424"/>
                      </a:cubicBezTo>
                      <a:cubicBezTo>
                        <a:pt x="12884" y="424"/>
                        <a:pt x="13201" y="600"/>
                        <a:pt x="13389" y="1038"/>
                      </a:cubicBezTo>
                      <a:cubicBezTo>
                        <a:pt x="13404" y="1068"/>
                        <a:pt x="13433" y="1081"/>
                        <a:pt x="13464" y="1081"/>
                      </a:cubicBezTo>
                      <a:cubicBezTo>
                        <a:pt x="13506" y="1081"/>
                        <a:pt x="13549" y="1056"/>
                        <a:pt x="13556" y="1014"/>
                      </a:cubicBezTo>
                      <a:cubicBezTo>
                        <a:pt x="13704" y="463"/>
                        <a:pt x="14170" y="188"/>
                        <a:pt x="14635" y="188"/>
                      </a:cubicBezTo>
                      <a:cubicBezTo>
                        <a:pt x="15108" y="188"/>
                        <a:pt x="15581" y="472"/>
                        <a:pt x="15720" y="1038"/>
                      </a:cubicBezTo>
                      <a:cubicBezTo>
                        <a:pt x="15732" y="1080"/>
                        <a:pt x="15767" y="1101"/>
                        <a:pt x="15803" y="1101"/>
                      </a:cubicBezTo>
                      <a:cubicBezTo>
                        <a:pt x="15839" y="1101"/>
                        <a:pt x="15875" y="1080"/>
                        <a:pt x="15887" y="1038"/>
                      </a:cubicBezTo>
                      <a:cubicBezTo>
                        <a:pt x="16055" y="539"/>
                        <a:pt x="16489" y="293"/>
                        <a:pt x="16921" y="293"/>
                      </a:cubicBezTo>
                      <a:cubicBezTo>
                        <a:pt x="17380" y="293"/>
                        <a:pt x="17837" y="569"/>
                        <a:pt x="17979" y="1110"/>
                      </a:cubicBezTo>
                      <a:cubicBezTo>
                        <a:pt x="17992" y="1148"/>
                        <a:pt x="18029" y="1170"/>
                        <a:pt x="18067" y="1170"/>
                      </a:cubicBezTo>
                      <a:cubicBezTo>
                        <a:pt x="18098" y="1170"/>
                        <a:pt x="18130" y="1154"/>
                        <a:pt x="18146" y="1122"/>
                      </a:cubicBezTo>
                      <a:cubicBezTo>
                        <a:pt x="18347" y="677"/>
                        <a:pt x="18753" y="466"/>
                        <a:pt x="19159" y="466"/>
                      </a:cubicBezTo>
                      <a:cubicBezTo>
                        <a:pt x="19649" y="466"/>
                        <a:pt x="20138" y="773"/>
                        <a:pt x="20262" y="1349"/>
                      </a:cubicBezTo>
                      <a:cubicBezTo>
                        <a:pt x="20281" y="1400"/>
                        <a:pt x="20321" y="1422"/>
                        <a:pt x="20362" y="1422"/>
                      </a:cubicBezTo>
                      <a:cubicBezTo>
                        <a:pt x="20425" y="1422"/>
                        <a:pt x="20487" y="1369"/>
                        <a:pt x="20465" y="1289"/>
                      </a:cubicBezTo>
                      <a:cubicBezTo>
                        <a:pt x="20319" y="634"/>
                        <a:pt x="19754" y="267"/>
                        <a:pt x="19185" y="267"/>
                      </a:cubicBezTo>
                      <a:cubicBezTo>
                        <a:pt x="18778" y="267"/>
                        <a:pt x="18370" y="455"/>
                        <a:pt x="18110" y="859"/>
                      </a:cubicBezTo>
                      <a:cubicBezTo>
                        <a:pt x="17887" y="350"/>
                        <a:pt x="17416" y="93"/>
                        <a:pt x="16945" y="93"/>
                      </a:cubicBezTo>
                      <a:cubicBezTo>
                        <a:pt x="16507" y="93"/>
                        <a:pt x="16069" y="314"/>
                        <a:pt x="15827" y="763"/>
                      </a:cubicBezTo>
                      <a:cubicBezTo>
                        <a:pt x="15600" y="255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87" name="Google Shape;4487;p40"/>
                <p:cNvSpPr/>
                <p:nvPr/>
              </p:nvSpPr>
              <p:spPr>
                <a:xfrm>
                  <a:off x="4977052" y="1038608"/>
                  <a:ext cx="4387686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0" h="1444" extrusionOk="0">
                      <a:moveTo>
                        <a:pt x="14650" y="0"/>
                      </a:moveTo>
                      <a:cubicBezTo>
                        <a:pt x="14175" y="0"/>
                        <a:pt x="13699" y="254"/>
                        <a:pt x="13472" y="762"/>
                      </a:cubicBezTo>
                      <a:cubicBezTo>
                        <a:pt x="13250" y="394"/>
                        <a:pt x="12919" y="240"/>
                        <a:pt x="12571" y="240"/>
                      </a:cubicBezTo>
                      <a:cubicBezTo>
                        <a:pt x="12060" y="240"/>
                        <a:pt x="11512" y="573"/>
                        <a:pt x="11213" y="1049"/>
                      </a:cubicBezTo>
                      <a:cubicBezTo>
                        <a:pt x="10974" y="487"/>
                        <a:pt x="10446" y="194"/>
                        <a:pt x="9916" y="194"/>
                      </a:cubicBezTo>
                      <a:cubicBezTo>
                        <a:pt x="9465" y="194"/>
                        <a:pt x="9013" y="406"/>
                        <a:pt x="8739" y="846"/>
                      </a:cubicBezTo>
                      <a:cubicBezTo>
                        <a:pt x="8470" y="484"/>
                        <a:pt x="8071" y="308"/>
                        <a:pt x="7673" y="308"/>
                      </a:cubicBezTo>
                      <a:cubicBezTo>
                        <a:pt x="7204" y="308"/>
                        <a:pt x="6737" y="553"/>
                        <a:pt x="6491" y="1025"/>
                      </a:cubicBezTo>
                      <a:cubicBezTo>
                        <a:pt x="6261" y="546"/>
                        <a:pt x="5799" y="299"/>
                        <a:pt x="5336" y="299"/>
                      </a:cubicBezTo>
                      <a:cubicBezTo>
                        <a:pt x="4933" y="299"/>
                        <a:pt x="4530" y="486"/>
                        <a:pt x="4280" y="870"/>
                      </a:cubicBezTo>
                      <a:cubicBezTo>
                        <a:pt x="4053" y="342"/>
                        <a:pt x="3561" y="76"/>
                        <a:pt x="3069" y="76"/>
                      </a:cubicBezTo>
                      <a:cubicBezTo>
                        <a:pt x="2602" y="76"/>
                        <a:pt x="2134" y="315"/>
                        <a:pt x="1889" y="798"/>
                      </a:cubicBezTo>
                      <a:cubicBezTo>
                        <a:pt x="1744" y="440"/>
                        <a:pt x="1399" y="197"/>
                        <a:pt x="1022" y="197"/>
                      </a:cubicBezTo>
                      <a:cubicBezTo>
                        <a:pt x="997" y="197"/>
                        <a:pt x="971" y="198"/>
                        <a:pt x="945" y="200"/>
                      </a:cubicBezTo>
                      <a:cubicBezTo>
                        <a:pt x="347" y="260"/>
                        <a:pt x="13" y="834"/>
                        <a:pt x="1" y="1372"/>
                      </a:cubicBezTo>
                      <a:cubicBezTo>
                        <a:pt x="1" y="1420"/>
                        <a:pt x="40" y="1443"/>
                        <a:pt x="78" y="1443"/>
                      </a:cubicBezTo>
                      <a:cubicBezTo>
                        <a:pt x="117" y="1443"/>
                        <a:pt x="156" y="1420"/>
                        <a:pt x="156" y="1372"/>
                      </a:cubicBezTo>
                      <a:cubicBezTo>
                        <a:pt x="168" y="941"/>
                        <a:pt x="395" y="523"/>
                        <a:pt x="825" y="415"/>
                      </a:cubicBezTo>
                      <a:cubicBezTo>
                        <a:pt x="895" y="396"/>
                        <a:pt x="964" y="387"/>
                        <a:pt x="1032" y="387"/>
                      </a:cubicBezTo>
                      <a:cubicBezTo>
                        <a:pt x="1420" y="387"/>
                        <a:pt x="1760" y="690"/>
                        <a:pt x="1770" y="1097"/>
                      </a:cubicBezTo>
                      <a:cubicBezTo>
                        <a:pt x="1770" y="1160"/>
                        <a:pt x="1823" y="1193"/>
                        <a:pt x="1874" y="1193"/>
                      </a:cubicBezTo>
                      <a:cubicBezTo>
                        <a:pt x="1921" y="1193"/>
                        <a:pt x="1967" y="1166"/>
                        <a:pt x="1973" y="1109"/>
                      </a:cubicBezTo>
                      <a:cubicBezTo>
                        <a:pt x="2124" y="536"/>
                        <a:pt x="2605" y="250"/>
                        <a:pt x="3086" y="250"/>
                      </a:cubicBezTo>
                      <a:cubicBezTo>
                        <a:pt x="3558" y="250"/>
                        <a:pt x="4030" y="528"/>
                        <a:pt x="4184" y="1085"/>
                      </a:cubicBezTo>
                      <a:cubicBezTo>
                        <a:pt x="4198" y="1132"/>
                        <a:pt x="4237" y="1156"/>
                        <a:pt x="4275" y="1156"/>
                      </a:cubicBezTo>
                      <a:cubicBezTo>
                        <a:pt x="4306" y="1156"/>
                        <a:pt x="4336" y="1141"/>
                        <a:pt x="4352" y="1109"/>
                      </a:cubicBezTo>
                      <a:cubicBezTo>
                        <a:pt x="4571" y="676"/>
                        <a:pt x="4968" y="462"/>
                        <a:pt x="5361" y="462"/>
                      </a:cubicBezTo>
                      <a:cubicBezTo>
                        <a:pt x="5804" y="462"/>
                        <a:pt x="6243" y="733"/>
                        <a:pt x="6420" y="1264"/>
                      </a:cubicBezTo>
                      <a:cubicBezTo>
                        <a:pt x="6432" y="1300"/>
                        <a:pt x="6468" y="1318"/>
                        <a:pt x="6503" y="1318"/>
                      </a:cubicBezTo>
                      <a:cubicBezTo>
                        <a:pt x="6539" y="1318"/>
                        <a:pt x="6575" y="1300"/>
                        <a:pt x="6587" y="1264"/>
                      </a:cubicBezTo>
                      <a:cubicBezTo>
                        <a:pt x="6763" y="748"/>
                        <a:pt x="7222" y="478"/>
                        <a:pt x="7683" y="478"/>
                      </a:cubicBezTo>
                      <a:cubicBezTo>
                        <a:pt x="8066" y="478"/>
                        <a:pt x="8451" y="664"/>
                        <a:pt x="8679" y="1049"/>
                      </a:cubicBezTo>
                      <a:cubicBezTo>
                        <a:pt x="8697" y="1073"/>
                        <a:pt x="8724" y="1085"/>
                        <a:pt x="8751" y="1085"/>
                      </a:cubicBezTo>
                      <a:cubicBezTo>
                        <a:pt x="8778" y="1085"/>
                        <a:pt x="8804" y="1073"/>
                        <a:pt x="8822" y="1049"/>
                      </a:cubicBezTo>
                      <a:cubicBezTo>
                        <a:pt x="9056" y="587"/>
                        <a:pt x="9490" y="367"/>
                        <a:pt x="9922" y="367"/>
                      </a:cubicBezTo>
                      <a:cubicBezTo>
                        <a:pt x="10440" y="367"/>
                        <a:pt x="10955" y="683"/>
                        <a:pt x="11117" y="1276"/>
                      </a:cubicBezTo>
                      <a:cubicBezTo>
                        <a:pt x="11131" y="1318"/>
                        <a:pt x="11174" y="1343"/>
                        <a:pt x="11213" y="1343"/>
                      </a:cubicBezTo>
                      <a:cubicBezTo>
                        <a:pt x="11242" y="1343"/>
                        <a:pt x="11270" y="1330"/>
                        <a:pt x="11285" y="1300"/>
                      </a:cubicBezTo>
                      <a:cubicBezTo>
                        <a:pt x="11521" y="806"/>
                        <a:pt x="12071" y="414"/>
                        <a:pt x="12574" y="414"/>
                      </a:cubicBezTo>
                      <a:cubicBezTo>
                        <a:pt x="12910" y="414"/>
                        <a:pt x="13226" y="589"/>
                        <a:pt x="13413" y="1025"/>
                      </a:cubicBezTo>
                      <a:cubicBezTo>
                        <a:pt x="13428" y="1060"/>
                        <a:pt x="13458" y="1074"/>
                        <a:pt x="13488" y="1074"/>
                      </a:cubicBezTo>
                      <a:cubicBezTo>
                        <a:pt x="13530" y="1074"/>
                        <a:pt x="13573" y="1048"/>
                        <a:pt x="13580" y="1013"/>
                      </a:cubicBezTo>
                      <a:cubicBezTo>
                        <a:pt x="13723" y="454"/>
                        <a:pt x="14191" y="176"/>
                        <a:pt x="14657" y="176"/>
                      </a:cubicBezTo>
                      <a:cubicBezTo>
                        <a:pt x="15129" y="176"/>
                        <a:pt x="15599" y="460"/>
                        <a:pt x="15732" y="1025"/>
                      </a:cubicBezTo>
                      <a:cubicBezTo>
                        <a:pt x="15750" y="1067"/>
                        <a:pt x="15788" y="1088"/>
                        <a:pt x="15826" y="1088"/>
                      </a:cubicBezTo>
                      <a:cubicBezTo>
                        <a:pt x="15863" y="1088"/>
                        <a:pt x="15899" y="1067"/>
                        <a:pt x="15911" y="1025"/>
                      </a:cubicBezTo>
                      <a:cubicBezTo>
                        <a:pt x="16079" y="526"/>
                        <a:pt x="16510" y="280"/>
                        <a:pt x="16941" y="280"/>
                      </a:cubicBezTo>
                      <a:cubicBezTo>
                        <a:pt x="17398" y="280"/>
                        <a:pt x="17855" y="556"/>
                        <a:pt x="18003" y="1097"/>
                      </a:cubicBezTo>
                      <a:cubicBezTo>
                        <a:pt x="18016" y="1138"/>
                        <a:pt x="18053" y="1159"/>
                        <a:pt x="18089" y="1159"/>
                      </a:cubicBezTo>
                      <a:cubicBezTo>
                        <a:pt x="18116" y="1159"/>
                        <a:pt x="18143" y="1147"/>
                        <a:pt x="18158" y="1121"/>
                      </a:cubicBezTo>
                      <a:cubicBezTo>
                        <a:pt x="18364" y="671"/>
                        <a:pt x="18775" y="457"/>
                        <a:pt x="19183" y="457"/>
                      </a:cubicBezTo>
                      <a:cubicBezTo>
                        <a:pt x="19674" y="457"/>
                        <a:pt x="20162" y="767"/>
                        <a:pt x="20286" y="1348"/>
                      </a:cubicBezTo>
                      <a:cubicBezTo>
                        <a:pt x="20300" y="1390"/>
                        <a:pt x="20335" y="1408"/>
                        <a:pt x="20370" y="1408"/>
                      </a:cubicBezTo>
                      <a:cubicBezTo>
                        <a:pt x="20424" y="1408"/>
                        <a:pt x="20480" y="1365"/>
                        <a:pt x="20465" y="1300"/>
                      </a:cubicBezTo>
                      <a:cubicBezTo>
                        <a:pt x="20319" y="640"/>
                        <a:pt x="19757" y="275"/>
                        <a:pt x="19190" y="275"/>
                      </a:cubicBezTo>
                      <a:cubicBezTo>
                        <a:pt x="18782" y="275"/>
                        <a:pt x="18371" y="464"/>
                        <a:pt x="18110" y="870"/>
                      </a:cubicBezTo>
                      <a:cubicBezTo>
                        <a:pt x="17886" y="358"/>
                        <a:pt x="17411" y="97"/>
                        <a:pt x="16936" y="97"/>
                      </a:cubicBezTo>
                      <a:cubicBezTo>
                        <a:pt x="16501" y="97"/>
                        <a:pt x="16067" y="316"/>
                        <a:pt x="15827" y="762"/>
                      </a:cubicBezTo>
                      <a:cubicBezTo>
                        <a:pt x="15600" y="254"/>
                        <a:pt x="15125" y="0"/>
                        <a:pt x="146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88" name="Google Shape;4488;p40"/>
                <p:cNvSpPr/>
                <p:nvPr/>
              </p:nvSpPr>
              <p:spPr>
                <a:xfrm>
                  <a:off x="4979623" y="1579578"/>
                  <a:ext cx="4386615" cy="311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3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0" y="430"/>
                        <a:pt x="1386" y="196"/>
                        <a:pt x="990" y="196"/>
                      </a:cubicBezTo>
                      <a:cubicBezTo>
                        <a:pt x="971" y="196"/>
                        <a:pt x="952" y="196"/>
                        <a:pt x="933" y="198"/>
                      </a:cubicBezTo>
                      <a:cubicBezTo>
                        <a:pt x="335" y="257"/>
                        <a:pt x="13" y="831"/>
                        <a:pt x="1" y="1381"/>
                      </a:cubicBezTo>
                      <a:cubicBezTo>
                        <a:pt x="1" y="1429"/>
                        <a:pt x="36" y="1453"/>
                        <a:pt x="72" y="1453"/>
                      </a:cubicBezTo>
                      <a:cubicBezTo>
                        <a:pt x="108" y="1453"/>
                        <a:pt x="144" y="1429"/>
                        <a:pt x="144" y="1381"/>
                      </a:cubicBezTo>
                      <a:cubicBezTo>
                        <a:pt x="168" y="951"/>
                        <a:pt x="383" y="532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4"/>
                        <a:pt x="1814" y="1188"/>
                        <a:pt x="1857" y="1188"/>
                      </a:cubicBezTo>
                      <a:cubicBezTo>
                        <a:pt x="1892" y="1188"/>
                        <a:pt x="1926" y="1166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32" y="602"/>
                        <a:pt x="9466" y="382"/>
                        <a:pt x="9898" y="382"/>
                      </a:cubicBezTo>
                      <a:cubicBezTo>
                        <a:pt x="10416" y="382"/>
                        <a:pt x="10931" y="698"/>
                        <a:pt x="11094" y="1297"/>
                      </a:cubicBezTo>
                      <a:cubicBezTo>
                        <a:pt x="11100" y="1339"/>
                        <a:pt x="11144" y="1364"/>
                        <a:pt x="11183" y="1364"/>
                      </a:cubicBezTo>
                      <a:cubicBezTo>
                        <a:pt x="11212" y="1364"/>
                        <a:pt x="11239" y="1351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705" y="469"/>
                        <a:pt x="14170" y="194"/>
                        <a:pt x="14633" y="194"/>
                      </a:cubicBezTo>
                      <a:cubicBezTo>
                        <a:pt x="15102" y="194"/>
                        <a:pt x="15569" y="475"/>
                        <a:pt x="15708" y="1034"/>
                      </a:cubicBezTo>
                      <a:cubicBezTo>
                        <a:pt x="15726" y="1082"/>
                        <a:pt x="15761" y="1106"/>
                        <a:pt x="15797" y="1106"/>
                      </a:cubicBezTo>
                      <a:cubicBezTo>
                        <a:pt x="15833" y="1106"/>
                        <a:pt x="15869" y="1082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53"/>
                        <a:pt x="18028" y="1177"/>
                        <a:pt x="18063" y="1177"/>
                      </a:cubicBezTo>
                      <a:cubicBezTo>
                        <a:pt x="18091" y="1177"/>
                        <a:pt x="18118" y="1162"/>
                        <a:pt x="18134" y="1130"/>
                      </a:cubicBezTo>
                      <a:cubicBezTo>
                        <a:pt x="18340" y="686"/>
                        <a:pt x="18750" y="475"/>
                        <a:pt x="19157" y="475"/>
                      </a:cubicBezTo>
                      <a:cubicBezTo>
                        <a:pt x="19649" y="475"/>
                        <a:pt x="20138" y="782"/>
                        <a:pt x="20262" y="1357"/>
                      </a:cubicBezTo>
                      <a:cubicBezTo>
                        <a:pt x="20276" y="1409"/>
                        <a:pt x="20314" y="1431"/>
                        <a:pt x="20353" y="1431"/>
                      </a:cubicBezTo>
                      <a:cubicBezTo>
                        <a:pt x="20413" y="1431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8"/>
                        <a:pt x="17410" y="101"/>
                        <a:pt x="16937" y="101"/>
                      </a:cubicBezTo>
                      <a:cubicBezTo>
                        <a:pt x="16498" y="101"/>
                        <a:pt x="16057" y="323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89" name="Google Shape;4489;p40"/>
                <p:cNvSpPr/>
                <p:nvPr/>
              </p:nvSpPr>
              <p:spPr>
                <a:xfrm>
                  <a:off x="4979623" y="2121833"/>
                  <a:ext cx="4384901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67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7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1" y="342"/>
                        <a:pt x="3553" y="76"/>
                        <a:pt x="3061" y="76"/>
                      </a:cubicBezTo>
                      <a:cubicBezTo>
                        <a:pt x="2596" y="76"/>
                        <a:pt x="2128" y="315"/>
                        <a:pt x="1877" y="798"/>
                      </a:cubicBezTo>
                      <a:cubicBezTo>
                        <a:pt x="1743" y="440"/>
                        <a:pt x="1399" y="197"/>
                        <a:pt x="1012" y="197"/>
                      </a:cubicBezTo>
                      <a:cubicBezTo>
                        <a:pt x="986" y="197"/>
                        <a:pt x="960" y="198"/>
                        <a:pt x="933" y="201"/>
                      </a:cubicBezTo>
                      <a:cubicBezTo>
                        <a:pt x="335" y="260"/>
                        <a:pt x="13" y="834"/>
                        <a:pt x="1" y="1372"/>
                      </a:cubicBezTo>
                      <a:cubicBezTo>
                        <a:pt x="1" y="1420"/>
                        <a:pt x="36" y="1444"/>
                        <a:pt x="72" y="1444"/>
                      </a:cubicBezTo>
                      <a:cubicBezTo>
                        <a:pt x="108" y="1444"/>
                        <a:pt x="144" y="1420"/>
                        <a:pt x="144" y="1372"/>
                      </a:cubicBezTo>
                      <a:cubicBezTo>
                        <a:pt x="168" y="942"/>
                        <a:pt x="383" y="523"/>
                        <a:pt x="825" y="416"/>
                      </a:cubicBezTo>
                      <a:cubicBezTo>
                        <a:pt x="893" y="396"/>
                        <a:pt x="961" y="387"/>
                        <a:pt x="1027" y="387"/>
                      </a:cubicBezTo>
                      <a:cubicBezTo>
                        <a:pt x="1409" y="387"/>
                        <a:pt x="1749" y="690"/>
                        <a:pt x="1770" y="1097"/>
                      </a:cubicBezTo>
                      <a:cubicBezTo>
                        <a:pt x="1770" y="1151"/>
                        <a:pt x="1815" y="1182"/>
                        <a:pt x="1859" y="1182"/>
                      </a:cubicBezTo>
                      <a:cubicBezTo>
                        <a:pt x="1893" y="1182"/>
                        <a:pt x="1927" y="1163"/>
                        <a:pt x="1937" y="1121"/>
                      </a:cubicBezTo>
                      <a:cubicBezTo>
                        <a:pt x="2087" y="544"/>
                        <a:pt x="2570" y="257"/>
                        <a:pt x="3052" y="257"/>
                      </a:cubicBezTo>
                      <a:cubicBezTo>
                        <a:pt x="3529" y="257"/>
                        <a:pt x="4006" y="538"/>
                        <a:pt x="4160" y="1097"/>
                      </a:cubicBezTo>
                      <a:cubicBezTo>
                        <a:pt x="4174" y="1144"/>
                        <a:pt x="4213" y="1168"/>
                        <a:pt x="4252" y="1168"/>
                      </a:cubicBezTo>
                      <a:cubicBezTo>
                        <a:pt x="4282" y="1168"/>
                        <a:pt x="4312" y="1153"/>
                        <a:pt x="4328" y="1121"/>
                      </a:cubicBezTo>
                      <a:cubicBezTo>
                        <a:pt x="4547" y="688"/>
                        <a:pt x="4944" y="475"/>
                        <a:pt x="5336" y="475"/>
                      </a:cubicBezTo>
                      <a:cubicBezTo>
                        <a:pt x="5777" y="475"/>
                        <a:pt x="6213" y="745"/>
                        <a:pt x="6384" y="1276"/>
                      </a:cubicBezTo>
                      <a:cubicBezTo>
                        <a:pt x="6402" y="1318"/>
                        <a:pt x="6438" y="1339"/>
                        <a:pt x="6473" y="1339"/>
                      </a:cubicBezTo>
                      <a:cubicBezTo>
                        <a:pt x="6509" y="1339"/>
                        <a:pt x="6545" y="1318"/>
                        <a:pt x="6563" y="1276"/>
                      </a:cubicBezTo>
                      <a:cubicBezTo>
                        <a:pt x="6740" y="765"/>
                        <a:pt x="7201" y="495"/>
                        <a:pt x="7664" y="495"/>
                      </a:cubicBezTo>
                      <a:cubicBezTo>
                        <a:pt x="8046" y="495"/>
                        <a:pt x="8428" y="678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0"/>
                        <a:pt x="9469" y="365"/>
                        <a:pt x="9908" y="365"/>
                      </a:cubicBezTo>
                      <a:cubicBezTo>
                        <a:pt x="10427" y="365"/>
                        <a:pt x="10944" y="680"/>
                        <a:pt x="11105" y="1276"/>
                      </a:cubicBezTo>
                      <a:cubicBezTo>
                        <a:pt x="11119" y="1317"/>
                        <a:pt x="11156" y="1339"/>
                        <a:pt x="11192" y="1339"/>
                      </a:cubicBezTo>
                      <a:cubicBezTo>
                        <a:pt x="11219" y="1339"/>
                        <a:pt x="11245" y="1326"/>
                        <a:pt x="11261" y="1300"/>
                      </a:cubicBezTo>
                      <a:cubicBezTo>
                        <a:pt x="11504" y="800"/>
                        <a:pt x="12054" y="411"/>
                        <a:pt x="12557" y="411"/>
                      </a:cubicBezTo>
                      <a:cubicBezTo>
                        <a:pt x="12896" y="411"/>
                        <a:pt x="13213" y="588"/>
                        <a:pt x="13401" y="1025"/>
                      </a:cubicBezTo>
                      <a:cubicBezTo>
                        <a:pt x="13416" y="1055"/>
                        <a:pt x="13443" y="1069"/>
                        <a:pt x="13472" y="1069"/>
                      </a:cubicBezTo>
                      <a:cubicBezTo>
                        <a:pt x="13512" y="1069"/>
                        <a:pt x="13554" y="1043"/>
                        <a:pt x="13568" y="1002"/>
                      </a:cubicBezTo>
                      <a:cubicBezTo>
                        <a:pt x="13716" y="450"/>
                        <a:pt x="14179" y="175"/>
                        <a:pt x="14641" y="175"/>
                      </a:cubicBezTo>
                      <a:cubicBezTo>
                        <a:pt x="15111" y="175"/>
                        <a:pt x="15581" y="459"/>
                        <a:pt x="15720" y="1025"/>
                      </a:cubicBezTo>
                      <a:cubicBezTo>
                        <a:pt x="15732" y="1067"/>
                        <a:pt x="15767" y="1088"/>
                        <a:pt x="15805" y="1088"/>
                      </a:cubicBezTo>
                      <a:cubicBezTo>
                        <a:pt x="15842" y="1088"/>
                        <a:pt x="15881" y="1067"/>
                        <a:pt x="15899" y="1025"/>
                      </a:cubicBezTo>
                      <a:cubicBezTo>
                        <a:pt x="16067" y="526"/>
                        <a:pt x="16498" y="281"/>
                        <a:pt x="16929" y="281"/>
                      </a:cubicBezTo>
                      <a:cubicBezTo>
                        <a:pt x="17386" y="281"/>
                        <a:pt x="17843" y="556"/>
                        <a:pt x="17991" y="1097"/>
                      </a:cubicBezTo>
                      <a:cubicBezTo>
                        <a:pt x="17997" y="1136"/>
                        <a:pt x="18032" y="1157"/>
                        <a:pt x="18068" y="1157"/>
                      </a:cubicBezTo>
                      <a:cubicBezTo>
                        <a:pt x="18098" y="1157"/>
                        <a:pt x="18130" y="1142"/>
                        <a:pt x="18146" y="1109"/>
                      </a:cubicBezTo>
                      <a:cubicBezTo>
                        <a:pt x="18352" y="665"/>
                        <a:pt x="18762" y="454"/>
                        <a:pt x="19169" y="454"/>
                      </a:cubicBezTo>
                      <a:cubicBezTo>
                        <a:pt x="19661" y="454"/>
                        <a:pt x="20150" y="761"/>
                        <a:pt x="20274" y="1336"/>
                      </a:cubicBezTo>
                      <a:cubicBezTo>
                        <a:pt x="20284" y="1387"/>
                        <a:pt x="20323" y="1410"/>
                        <a:pt x="20361" y="1410"/>
                      </a:cubicBezTo>
                      <a:cubicBezTo>
                        <a:pt x="20414" y="1410"/>
                        <a:pt x="20467" y="1369"/>
                        <a:pt x="20453" y="1300"/>
                      </a:cubicBezTo>
                      <a:cubicBezTo>
                        <a:pt x="20307" y="645"/>
                        <a:pt x="19746" y="279"/>
                        <a:pt x="19178" y="279"/>
                      </a:cubicBezTo>
                      <a:cubicBezTo>
                        <a:pt x="18772" y="279"/>
                        <a:pt x="18363" y="466"/>
                        <a:pt x="18098" y="870"/>
                      </a:cubicBezTo>
                      <a:cubicBezTo>
                        <a:pt x="17880" y="359"/>
                        <a:pt x="17404" y="98"/>
                        <a:pt x="16928" y="98"/>
                      </a:cubicBezTo>
                      <a:cubicBezTo>
                        <a:pt x="16492" y="98"/>
                        <a:pt x="16055" y="317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90" name="Google Shape;4490;p40"/>
                <p:cNvSpPr/>
                <p:nvPr/>
              </p:nvSpPr>
              <p:spPr>
                <a:xfrm>
                  <a:off x="4979623" y="2662802"/>
                  <a:ext cx="4386829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6" h="1450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7"/>
                      </a:cubicBezTo>
                      <a:cubicBezTo>
                        <a:pt x="10963" y="486"/>
                        <a:pt x="10437" y="193"/>
                        <a:pt x="9909" y="193"/>
                      </a:cubicBezTo>
                      <a:cubicBezTo>
                        <a:pt x="9456" y="193"/>
                        <a:pt x="9003" y="409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6"/>
                        <a:pt x="933" y="198"/>
                      </a:cubicBezTo>
                      <a:cubicBezTo>
                        <a:pt x="335" y="258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51"/>
                        <a:pt x="383" y="533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4"/>
                      </a:cubicBezTo>
                      <a:cubicBezTo>
                        <a:pt x="6402" y="1316"/>
                        <a:pt x="6438" y="1336"/>
                        <a:pt x="6473" y="1336"/>
                      </a:cubicBezTo>
                      <a:cubicBezTo>
                        <a:pt x="6509" y="1336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7" y="590"/>
                        <a:pt x="9467" y="365"/>
                        <a:pt x="9905" y="365"/>
                      </a:cubicBezTo>
                      <a:cubicBezTo>
                        <a:pt x="10428" y="365"/>
                        <a:pt x="10949" y="686"/>
                        <a:pt x="11105" y="1298"/>
                      </a:cubicBezTo>
                      <a:cubicBezTo>
                        <a:pt x="11118" y="1336"/>
                        <a:pt x="11152" y="1358"/>
                        <a:pt x="11187" y="1358"/>
                      </a:cubicBezTo>
                      <a:cubicBezTo>
                        <a:pt x="11215" y="1358"/>
                        <a:pt x="11244" y="1342"/>
                        <a:pt x="11261" y="1310"/>
                      </a:cubicBezTo>
                      <a:cubicBezTo>
                        <a:pt x="11503" y="817"/>
                        <a:pt x="12052" y="432"/>
                        <a:pt x="12555" y="432"/>
                      </a:cubicBezTo>
                      <a:cubicBezTo>
                        <a:pt x="12894" y="432"/>
                        <a:pt x="13213" y="608"/>
                        <a:pt x="13401" y="1047"/>
                      </a:cubicBezTo>
                      <a:cubicBezTo>
                        <a:pt x="13415" y="1075"/>
                        <a:pt x="13440" y="1086"/>
                        <a:pt x="13467" y="1086"/>
                      </a:cubicBezTo>
                      <a:cubicBezTo>
                        <a:pt x="13508" y="1086"/>
                        <a:pt x="13553" y="1059"/>
                        <a:pt x="13568" y="1023"/>
                      </a:cubicBezTo>
                      <a:cubicBezTo>
                        <a:pt x="13717" y="470"/>
                        <a:pt x="14181" y="195"/>
                        <a:pt x="14645" y="195"/>
                      </a:cubicBezTo>
                      <a:cubicBezTo>
                        <a:pt x="15114" y="195"/>
                        <a:pt x="15581" y="476"/>
                        <a:pt x="15720" y="1035"/>
                      </a:cubicBezTo>
                      <a:cubicBezTo>
                        <a:pt x="15732" y="1076"/>
                        <a:pt x="15767" y="1097"/>
                        <a:pt x="15805" y="1097"/>
                      </a:cubicBezTo>
                      <a:cubicBezTo>
                        <a:pt x="15842" y="1097"/>
                        <a:pt x="15881" y="1076"/>
                        <a:pt x="15899" y="1035"/>
                      </a:cubicBezTo>
                      <a:cubicBezTo>
                        <a:pt x="16067" y="541"/>
                        <a:pt x="16497" y="299"/>
                        <a:pt x="16929" y="299"/>
                      </a:cubicBezTo>
                      <a:cubicBezTo>
                        <a:pt x="17385" y="299"/>
                        <a:pt x="17843" y="571"/>
                        <a:pt x="17991" y="1106"/>
                      </a:cubicBezTo>
                      <a:cubicBezTo>
                        <a:pt x="18004" y="1147"/>
                        <a:pt x="18041" y="1168"/>
                        <a:pt x="18077" y="1168"/>
                      </a:cubicBezTo>
                      <a:cubicBezTo>
                        <a:pt x="18104" y="1168"/>
                        <a:pt x="18131" y="1156"/>
                        <a:pt x="18146" y="1130"/>
                      </a:cubicBezTo>
                      <a:cubicBezTo>
                        <a:pt x="18352" y="680"/>
                        <a:pt x="18763" y="466"/>
                        <a:pt x="19171" y="466"/>
                      </a:cubicBezTo>
                      <a:cubicBezTo>
                        <a:pt x="19662" y="466"/>
                        <a:pt x="20150" y="776"/>
                        <a:pt x="20274" y="1357"/>
                      </a:cubicBezTo>
                      <a:cubicBezTo>
                        <a:pt x="20288" y="1403"/>
                        <a:pt x="20322" y="1422"/>
                        <a:pt x="20358" y="1422"/>
                      </a:cubicBezTo>
                      <a:cubicBezTo>
                        <a:pt x="20415" y="1422"/>
                        <a:pt x="20475" y="1371"/>
                        <a:pt x="20453" y="1298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7"/>
                        <a:pt x="17408" y="97"/>
                        <a:pt x="16933" y="97"/>
                      </a:cubicBezTo>
                      <a:cubicBezTo>
                        <a:pt x="16495" y="97"/>
                        <a:pt x="16056" y="318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91" name="Google Shape;4491;p40"/>
                <p:cNvSpPr/>
                <p:nvPr/>
              </p:nvSpPr>
              <p:spPr>
                <a:xfrm>
                  <a:off x="4979623" y="3205700"/>
                  <a:ext cx="4386615" cy="308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2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4"/>
                        <a:pt x="12567" y="244"/>
                      </a:cubicBezTo>
                      <a:cubicBezTo>
                        <a:pt x="12058" y="244"/>
                        <a:pt x="11507" y="578"/>
                        <a:pt x="11201" y="1047"/>
                      </a:cubicBezTo>
                      <a:cubicBezTo>
                        <a:pt x="10962" y="485"/>
                        <a:pt x="10434" y="192"/>
                        <a:pt x="9904" y="192"/>
                      </a:cubicBezTo>
                      <a:cubicBezTo>
                        <a:pt x="9453" y="192"/>
                        <a:pt x="9001" y="404"/>
                        <a:pt x="8727" y="843"/>
                      </a:cubicBezTo>
                      <a:cubicBezTo>
                        <a:pt x="8458" y="482"/>
                        <a:pt x="8059" y="306"/>
                        <a:pt x="7662" y="306"/>
                      </a:cubicBezTo>
                      <a:cubicBezTo>
                        <a:pt x="7194" y="306"/>
                        <a:pt x="6731" y="550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9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5"/>
                        <a:pt x="1012" y="195"/>
                      </a:cubicBezTo>
                      <a:cubicBezTo>
                        <a:pt x="986" y="195"/>
                        <a:pt x="960" y="196"/>
                        <a:pt x="933" y="198"/>
                      </a:cubicBezTo>
                      <a:cubicBezTo>
                        <a:pt x="335" y="258"/>
                        <a:pt x="13" y="832"/>
                        <a:pt x="1" y="1369"/>
                      </a:cubicBezTo>
                      <a:cubicBezTo>
                        <a:pt x="1" y="1417"/>
                        <a:pt x="36" y="1441"/>
                        <a:pt x="72" y="1441"/>
                      </a:cubicBezTo>
                      <a:cubicBezTo>
                        <a:pt x="108" y="1441"/>
                        <a:pt x="144" y="1417"/>
                        <a:pt x="144" y="1369"/>
                      </a:cubicBezTo>
                      <a:cubicBezTo>
                        <a:pt x="168" y="939"/>
                        <a:pt x="383" y="533"/>
                        <a:pt x="825" y="413"/>
                      </a:cubicBezTo>
                      <a:cubicBezTo>
                        <a:pt x="893" y="394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5"/>
                      </a:cubicBezTo>
                      <a:cubicBezTo>
                        <a:pt x="1770" y="1148"/>
                        <a:pt x="1815" y="1179"/>
                        <a:pt x="1859" y="1179"/>
                      </a:cubicBezTo>
                      <a:cubicBezTo>
                        <a:pt x="1893" y="1179"/>
                        <a:pt x="1927" y="1160"/>
                        <a:pt x="1937" y="1118"/>
                      </a:cubicBezTo>
                      <a:cubicBezTo>
                        <a:pt x="2087" y="548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3" y="1145"/>
                        <a:pt x="4211" y="1167"/>
                        <a:pt x="4248" y="1167"/>
                      </a:cubicBezTo>
                      <a:cubicBezTo>
                        <a:pt x="4280" y="1167"/>
                        <a:pt x="4311" y="1151"/>
                        <a:pt x="4328" y="1118"/>
                      </a:cubicBezTo>
                      <a:cubicBezTo>
                        <a:pt x="4547" y="685"/>
                        <a:pt x="4944" y="472"/>
                        <a:pt x="5336" y="472"/>
                      </a:cubicBezTo>
                      <a:cubicBezTo>
                        <a:pt x="5777" y="472"/>
                        <a:pt x="6213" y="742"/>
                        <a:pt x="6384" y="1274"/>
                      </a:cubicBezTo>
                      <a:cubicBezTo>
                        <a:pt x="6402" y="1316"/>
                        <a:pt x="6438" y="1337"/>
                        <a:pt x="6473" y="1337"/>
                      </a:cubicBezTo>
                      <a:cubicBezTo>
                        <a:pt x="6509" y="1337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9"/>
                      </a:cubicBezTo>
                      <a:cubicBezTo>
                        <a:pt x="8673" y="1083"/>
                        <a:pt x="8700" y="1095"/>
                        <a:pt x="8727" y="1095"/>
                      </a:cubicBezTo>
                      <a:cubicBezTo>
                        <a:pt x="8754" y="1095"/>
                        <a:pt x="8781" y="1083"/>
                        <a:pt x="8798" y="1059"/>
                      </a:cubicBezTo>
                      <a:cubicBezTo>
                        <a:pt x="9026" y="598"/>
                        <a:pt x="9458" y="378"/>
                        <a:pt x="9890" y="378"/>
                      </a:cubicBezTo>
                      <a:cubicBezTo>
                        <a:pt x="10410" y="378"/>
                        <a:pt x="10930" y="697"/>
                        <a:pt x="11094" y="1298"/>
                      </a:cubicBezTo>
                      <a:cubicBezTo>
                        <a:pt x="11106" y="1337"/>
                        <a:pt x="11140" y="1358"/>
                        <a:pt x="11175" y="1358"/>
                      </a:cubicBezTo>
                      <a:cubicBezTo>
                        <a:pt x="11203" y="1358"/>
                        <a:pt x="11232" y="1343"/>
                        <a:pt x="11249" y="1310"/>
                      </a:cubicBezTo>
                      <a:cubicBezTo>
                        <a:pt x="11491" y="818"/>
                        <a:pt x="12040" y="432"/>
                        <a:pt x="12543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3" y="1075"/>
                        <a:pt x="13428" y="1086"/>
                        <a:pt x="13455" y="1086"/>
                      </a:cubicBezTo>
                      <a:cubicBezTo>
                        <a:pt x="13496" y="1086"/>
                        <a:pt x="13541" y="1059"/>
                        <a:pt x="13556" y="1023"/>
                      </a:cubicBezTo>
                      <a:cubicBezTo>
                        <a:pt x="13699" y="464"/>
                        <a:pt x="14164" y="186"/>
                        <a:pt x="14629" y="186"/>
                      </a:cubicBezTo>
                      <a:cubicBezTo>
                        <a:pt x="15099" y="186"/>
                        <a:pt x="15569" y="470"/>
                        <a:pt x="15708" y="1035"/>
                      </a:cubicBezTo>
                      <a:cubicBezTo>
                        <a:pt x="15726" y="1077"/>
                        <a:pt x="15761" y="1097"/>
                        <a:pt x="15797" y="1097"/>
                      </a:cubicBezTo>
                      <a:cubicBezTo>
                        <a:pt x="15833" y="1097"/>
                        <a:pt x="15869" y="1077"/>
                        <a:pt x="15887" y="1035"/>
                      </a:cubicBezTo>
                      <a:cubicBezTo>
                        <a:pt x="16055" y="541"/>
                        <a:pt x="16486" y="299"/>
                        <a:pt x="16917" y="299"/>
                      </a:cubicBezTo>
                      <a:cubicBezTo>
                        <a:pt x="17373" y="299"/>
                        <a:pt x="17831" y="571"/>
                        <a:pt x="17979" y="1106"/>
                      </a:cubicBezTo>
                      <a:cubicBezTo>
                        <a:pt x="17992" y="1147"/>
                        <a:pt x="18029" y="1169"/>
                        <a:pt x="18065" y="1169"/>
                      </a:cubicBezTo>
                      <a:cubicBezTo>
                        <a:pt x="18092" y="1169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5"/>
                        <a:pt x="20315" y="1426"/>
                        <a:pt x="20354" y="1426"/>
                      </a:cubicBezTo>
                      <a:cubicBezTo>
                        <a:pt x="20414" y="1426"/>
                        <a:pt x="20475" y="1377"/>
                        <a:pt x="20453" y="1298"/>
                      </a:cubicBezTo>
                      <a:cubicBezTo>
                        <a:pt x="20307" y="644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8"/>
                        <a:pt x="17408" y="97"/>
                        <a:pt x="16933" y="97"/>
                      </a:cubicBezTo>
                      <a:cubicBezTo>
                        <a:pt x="16495" y="97"/>
                        <a:pt x="16056" y="319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92" name="Google Shape;4492;p40"/>
                <p:cNvSpPr/>
                <p:nvPr/>
              </p:nvSpPr>
              <p:spPr>
                <a:xfrm>
                  <a:off x="4977052" y="3746027"/>
                  <a:ext cx="4389186" cy="310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51" extrusionOk="0">
                      <a:moveTo>
                        <a:pt x="14650" y="1"/>
                      </a:moveTo>
                      <a:cubicBezTo>
                        <a:pt x="14175" y="1"/>
                        <a:pt x="13699" y="258"/>
                        <a:pt x="13472" y="772"/>
                      </a:cubicBezTo>
                      <a:cubicBezTo>
                        <a:pt x="13249" y="399"/>
                        <a:pt x="12919" y="244"/>
                        <a:pt x="12570" y="244"/>
                      </a:cubicBezTo>
                      <a:cubicBezTo>
                        <a:pt x="12060" y="244"/>
                        <a:pt x="11512" y="578"/>
                        <a:pt x="11213" y="1047"/>
                      </a:cubicBezTo>
                      <a:cubicBezTo>
                        <a:pt x="10975" y="488"/>
                        <a:pt x="10451" y="198"/>
                        <a:pt x="9925" y="198"/>
                      </a:cubicBezTo>
                      <a:cubicBezTo>
                        <a:pt x="9471" y="198"/>
                        <a:pt x="9015" y="413"/>
                        <a:pt x="8739" y="856"/>
                      </a:cubicBezTo>
                      <a:cubicBezTo>
                        <a:pt x="8469" y="493"/>
                        <a:pt x="8068" y="317"/>
                        <a:pt x="7669" y="317"/>
                      </a:cubicBezTo>
                      <a:cubicBezTo>
                        <a:pt x="7201" y="317"/>
                        <a:pt x="6737" y="558"/>
                        <a:pt x="6491" y="1023"/>
                      </a:cubicBezTo>
                      <a:cubicBezTo>
                        <a:pt x="6262" y="545"/>
                        <a:pt x="5802" y="298"/>
                        <a:pt x="5341" y="298"/>
                      </a:cubicBezTo>
                      <a:cubicBezTo>
                        <a:pt x="4937" y="298"/>
                        <a:pt x="4531" y="489"/>
                        <a:pt x="4280" y="880"/>
                      </a:cubicBezTo>
                      <a:cubicBezTo>
                        <a:pt x="4052" y="349"/>
                        <a:pt x="3556" y="79"/>
                        <a:pt x="3060" y="79"/>
                      </a:cubicBezTo>
                      <a:cubicBezTo>
                        <a:pt x="2596" y="79"/>
                        <a:pt x="2132" y="316"/>
                        <a:pt x="1889" y="796"/>
                      </a:cubicBezTo>
                      <a:cubicBezTo>
                        <a:pt x="1744" y="438"/>
                        <a:pt x="1399" y="195"/>
                        <a:pt x="1022" y="195"/>
                      </a:cubicBezTo>
                      <a:cubicBezTo>
                        <a:pt x="997" y="195"/>
                        <a:pt x="971" y="196"/>
                        <a:pt x="945" y="198"/>
                      </a:cubicBezTo>
                      <a:cubicBezTo>
                        <a:pt x="347" y="258"/>
                        <a:pt x="13" y="832"/>
                        <a:pt x="1" y="1370"/>
                      </a:cubicBezTo>
                      <a:cubicBezTo>
                        <a:pt x="1" y="1423"/>
                        <a:pt x="40" y="1450"/>
                        <a:pt x="78" y="1450"/>
                      </a:cubicBezTo>
                      <a:cubicBezTo>
                        <a:pt x="117" y="1450"/>
                        <a:pt x="156" y="1423"/>
                        <a:pt x="156" y="1370"/>
                      </a:cubicBezTo>
                      <a:cubicBezTo>
                        <a:pt x="168" y="951"/>
                        <a:pt x="395" y="533"/>
                        <a:pt x="825" y="413"/>
                      </a:cubicBezTo>
                      <a:cubicBezTo>
                        <a:pt x="895" y="394"/>
                        <a:pt x="964" y="385"/>
                        <a:pt x="1032" y="385"/>
                      </a:cubicBezTo>
                      <a:cubicBezTo>
                        <a:pt x="1420" y="385"/>
                        <a:pt x="1760" y="688"/>
                        <a:pt x="1770" y="1095"/>
                      </a:cubicBezTo>
                      <a:cubicBezTo>
                        <a:pt x="1770" y="1153"/>
                        <a:pt x="1816" y="1183"/>
                        <a:pt x="1862" y="1183"/>
                      </a:cubicBezTo>
                      <a:cubicBezTo>
                        <a:pt x="1900" y="1183"/>
                        <a:pt x="1938" y="1162"/>
                        <a:pt x="1949" y="1119"/>
                      </a:cubicBezTo>
                      <a:cubicBezTo>
                        <a:pt x="2099" y="548"/>
                        <a:pt x="2582" y="261"/>
                        <a:pt x="3064" y="261"/>
                      </a:cubicBezTo>
                      <a:cubicBezTo>
                        <a:pt x="3541" y="261"/>
                        <a:pt x="4018" y="542"/>
                        <a:pt x="4172" y="1107"/>
                      </a:cubicBezTo>
                      <a:cubicBezTo>
                        <a:pt x="4185" y="1145"/>
                        <a:pt x="4219" y="1167"/>
                        <a:pt x="4253" y="1167"/>
                      </a:cubicBezTo>
                      <a:cubicBezTo>
                        <a:pt x="4282" y="1167"/>
                        <a:pt x="4311" y="1151"/>
                        <a:pt x="4328" y="1119"/>
                      </a:cubicBezTo>
                      <a:cubicBezTo>
                        <a:pt x="4553" y="686"/>
                        <a:pt x="4950" y="472"/>
                        <a:pt x="5342" y="472"/>
                      </a:cubicBezTo>
                      <a:cubicBezTo>
                        <a:pt x="5783" y="472"/>
                        <a:pt x="6219" y="742"/>
                        <a:pt x="6396" y="1274"/>
                      </a:cubicBezTo>
                      <a:cubicBezTo>
                        <a:pt x="6408" y="1316"/>
                        <a:pt x="6444" y="1337"/>
                        <a:pt x="6480" y="1337"/>
                      </a:cubicBezTo>
                      <a:cubicBezTo>
                        <a:pt x="6515" y="1337"/>
                        <a:pt x="6551" y="1316"/>
                        <a:pt x="6563" y="1274"/>
                      </a:cubicBezTo>
                      <a:cubicBezTo>
                        <a:pt x="6740" y="763"/>
                        <a:pt x="7201" y="492"/>
                        <a:pt x="7664" y="492"/>
                      </a:cubicBezTo>
                      <a:cubicBezTo>
                        <a:pt x="8046" y="492"/>
                        <a:pt x="8428" y="676"/>
                        <a:pt x="8655" y="1059"/>
                      </a:cubicBezTo>
                      <a:cubicBezTo>
                        <a:pt x="8673" y="1089"/>
                        <a:pt x="8703" y="1104"/>
                        <a:pt x="8733" y="1104"/>
                      </a:cubicBezTo>
                      <a:cubicBezTo>
                        <a:pt x="8763" y="1104"/>
                        <a:pt x="8793" y="1089"/>
                        <a:pt x="8810" y="1059"/>
                      </a:cubicBezTo>
                      <a:cubicBezTo>
                        <a:pt x="9038" y="598"/>
                        <a:pt x="9470" y="378"/>
                        <a:pt x="9901" y="378"/>
                      </a:cubicBezTo>
                      <a:cubicBezTo>
                        <a:pt x="10420" y="378"/>
                        <a:pt x="10937" y="697"/>
                        <a:pt x="11094" y="1298"/>
                      </a:cubicBezTo>
                      <a:cubicBezTo>
                        <a:pt x="11107" y="1337"/>
                        <a:pt x="11140" y="1358"/>
                        <a:pt x="11177" y="1358"/>
                      </a:cubicBezTo>
                      <a:cubicBezTo>
                        <a:pt x="11207" y="1358"/>
                        <a:pt x="11239" y="1343"/>
                        <a:pt x="11261" y="1310"/>
                      </a:cubicBezTo>
                      <a:cubicBezTo>
                        <a:pt x="11496" y="818"/>
                        <a:pt x="12042" y="432"/>
                        <a:pt x="12544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4" y="1077"/>
                        <a:pt x="13433" y="1090"/>
                        <a:pt x="13464" y="1090"/>
                      </a:cubicBezTo>
                      <a:cubicBezTo>
                        <a:pt x="13506" y="1090"/>
                        <a:pt x="13549" y="1065"/>
                        <a:pt x="13556" y="1023"/>
                      </a:cubicBezTo>
                      <a:cubicBezTo>
                        <a:pt x="13705" y="464"/>
                        <a:pt x="14173" y="186"/>
                        <a:pt x="14639" y="186"/>
                      </a:cubicBezTo>
                      <a:cubicBezTo>
                        <a:pt x="15111" y="186"/>
                        <a:pt x="15581" y="470"/>
                        <a:pt x="15720" y="1035"/>
                      </a:cubicBezTo>
                      <a:cubicBezTo>
                        <a:pt x="15732" y="1077"/>
                        <a:pt x="15767" y="1098"/>
                        <a:pt x="15803" y="1098"/>
                      </a:cubicBezTo>
                      <a:cubicBezTo>
                        <a:pt x="15839" y="1098"/>
                        <a:pt x="15875" y="1077"/>
                        <a:pt x="15887" y="1035"/>
                      </a:cubicBezTo>
                      <a:cubicBezTo>
                        <a:pt x="16061" y="542"/>
                        <a:pt x="16494" y="299"/>
                        <a:pt x="16926" y="299"/>
                      </a:cubicBezTo>
                      <a:cubicBezTo>
                        <a:pt x="17383" y="299"/>
                        <a:pt x="17837" y="572"/>
                        <a:pt x="17979" y="1107"/>
                      </a:cubicBezTo>
                      <a:cubicBezTo>
                        <a:pt x="17993" y="1148"/>
                        <a:pt x="18031" y="1174"/>
                        <a:pt x="18070" y="1174"/>
                      </a:cubicBezTo>
                      <a:cubicBezTo>
                        <a:pt x="18098" y="1174"/>
                        <a:pt x="18126" y="1161"/>
                        <a:pt x="18146" y="1131"/>
                      </a:cubicBezTo>
                      <a:cubicBezTo>
                        <a:pt x="18347" y="680"/>
                        <a:pt x="18754" y="466"/>
                        <a:pt x="19161" y="466"/>
                      </a:cubicBezTo>
                      <a:cubicBezTo>
                        <a:pt x="19650" y="466"/>
                        <a:pt x="20138" y="777"/>
                        <a:pt x="20262" y="1358"/>
                      </a:cubicBezTo>
                      <a:cubicBezTo>
                        <a:pt x="20281" y="1409"/>
                        <a:pt x="20321" y="1431"/>
                        <a:pt x="20362" y="1431"/>
                      </a:cubicBezTo>
                      <a:cubicBezTo>
                        <a:pt x="20425" y="1431"/>
                        <a:pt x="20487" y="1378"/>
                        <a:pt x="20465" y="1298"/>
                      </a:cubicBezTo>
                      <a:cubicBezTo>
                        <a:pt x="20319" y="643"/>
                        <a:pt x="19754" y="276"/>
                        <a:pt x="19185" y="276"/>
                      </a:cubicBezTo>
                      <a:cubicBezTo>
                        <a:pt x="18778" y="276"/>
                        <a:pt x="18370" y="464"/>
                        <a:pt x="18110" y="868"/>
                      </a:cubicBezTo>
                      <a:cubicBezTo>
                        <a:pt x="17886" y="358"/>
                        <a:pt x="17414" y="97"/>
                        <a:pt x="16941" y="97"/>
                      </a:cubicBezTo>
                      <a:cubicBezTo>
                        <a:pt x="16504" y="97"/>
                        <a:pt x="16068" y="319"/>
                        <a:pt x="15827" y="772"/>
                      </a:cubicBezTo>
                      <a:cubicBezTo>
                        <a:pt x="15600" y="258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93" name="Google Shape;4493;p40"/>
                <p:cNvSpPr/>
                <p:nvPr/>
              </p:nvSpPr>
              <p:spPr>
                <a:xfrm>
                  <a:off x="4979623" y="4288496"/>
                  <a:ext cx="4386615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6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0" y="347"/>
                        <a:pt x="3550" y="80"/>
                        <a:pt x="3057" y="80"/>
                      </a:cubicBezTo>
                      <a:cubicBezTo>
                        <a:pt x="2593" y="80"/>
                        <a:pt x="2127" y="317"/>
                        <a:pt x="1877" y="798"/>
                      </a:cubicBezTo>
                      <a:cubicBezTo>
                        <a:pt x="1743" y="430"/>
                        <a:pt x="1401" y="197"/>
                        <a:pt x="1016" y="197"/>
                      </a:cubicBezTo>
                      <a:cubicBezTo>
                        <a:pt x="988" y="197"/>
                        <a:pt x="961" y="198"/>
                        <a:pt x="933" y="200"/>
                      </a:cubicBezTo>
                      <a:cubicBezTo>
                        <a:pt x="335" y="248"/>
                        <a:pt x="13" y="822"/>
                        <a:pt x="1" y="1372"/>
                      </a:cubicBezTo>
                      <a:cubicBezTo>
                        <a:pt x="1" y="1420"/>
                        <a:pt x="36" y="1443"/>
                        <a:pt x="72" y="1443"/>
                      </a:cubicBezTo>
                      <a:cubicBezTo>
                        <a:pt x="108" y="1443"/>
                        <a:pt x="144" y="1420"/>
                        <a:pt x="144" y="1372"/>
                      </a:cubicBezTo>
                      <a:cubicBezTo>
                        <a:pt x="168" y="941"/>
                        <a:pt x="383" y="523"/>
                        <a:pt x="825" y="415"/>
                      </a:cubicBezTo>
                      <a:cubicBezTo>
                        <a:pt x="894" y="396"/>
                        <a:pt x="964" y="386"/>
                        <a:pt x="1032" y="386"/>
                      </a:cubicBezTo>
                      <a:cubicBezTo>
                        <a:pt x="1411" y="386"/>
                        <a:pt x="1749" y="681"/>
                        <a:pt x="1770" y="1097"/>
                      </a:cubicBezTo>
                      <a:cubicBezTo>
                        <a:pt x="1770" y="1149"/>
                        <a:pt x="1812" y="1180"/>
                        <a:pt x="1855" y="1180"/>
                      </a:cubicBezTo>
                      <a:cubicBezTo>
                        <a:pt x="1890" y="1180"/>
                        <a:pt x="1926" y="1158"/>
                        <a:pt x="1937" y="1109"/>
                      </a:cubicBezTo>
                      <a:cubicBezTo>
                        <a:pt x="2087" y="538"/>
                        <a:pt x="2570" y="251"/>
                        <a:pt x="3052" y="251"/>
                      </a:cubicBezTo>
                      <a:cubicBezTo>
                        <a:pt x="3529" y="251"/>
                        <a:pt x="4006" y="532"/>
                        <a:pt x="4160" y="1097"/>
                      </a:cubicBezTo>
                      <a:cubicBezTo>
                        <a:pt x="4174" y="1143"/>
                        <a:pt x="4213" y="1168"/>
                        <a:pt x="4252" y="1168"/>
                      </a:cubicBezTo>
                      <a:cubicBezTo>
                        <a:pt x="4282" y="1168"/>
                        <a:pt x="4312" y="1152"/>
                        <a:pt x="4328" y="1121"/>
                      </a:cubicBezTo>
                      <a:cubicBezTo>
                        <a:pt x="4547" y="688"/>
                        <a:pt x="4944" y="474"/>
                        <a:pt x="5336" y="474"/>
                      </a:cubicBezTo>
                      <a:cubicBezTo>
                        <a:pt x="5777" y="474"/>
                        <a:pt x="6213" y="745"/>
                        <a:pt x="6384" y="1276"/>
                      </a:cubicBezTo>
                      <a:cubicBezTo>
                        <a:pt x="6402" y="1312"/>
                        <a:pt x="6438" y="1330"/>
                        <a:pt x="6473" y="1330"/>
                      </a:cubicBezTo>
                      <a:cubicBezTo>
                        <a:pt x="6509" y="1330"/>
                        <a:pt x="6545" y="1312"/>
                        <a:pt x="6563" y="1276"/>
                      </a:cubicBezTo>
                      <a:cubicBezTo>
                        <a:pt x="6740" y="759"/>
                        <a:pt x="7200" y="485"/>
                        <a:pt x="7663" y="485"/>
                      </a:cubicBezTo>
                      <a:cubicBezTo>
                        <a:pt x="8044" y="485"/>
                        <a:pt x="8428" y="672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7"/>
                        <a:pt x="9463" y="375"/>
                        <a:pt x="9898" y="375"/>
                      </a:cubicBezTo>
                      <a:cubicBezTo>
                        <a:pt x="10415" y="375"/>
                        <a:pt x="10931" y="690"/>
                        <a:pt x="11094" y="1288"/>
                      </a:cubicBezTo>
                      <a:cubicBezTo>
                        <a:pt x="11100" y="1335"/>
                        <a:pt x="11137" y="1359"/>
                        <a:pt x="11174" y="1359"/>
                      </a:cubicBezTo>
                      <a:cubicBezTo>
                        <a:pt x="11203" y="1359"/>
                        <a:pt x="11233" y="1344"/>
                        <a:pt x="11249" y="1312"/>
                      </a:cubicBezTo>
                      <a:cubicBezTo>
                        <a:pt x="11493" y="818"/>
                        <a:pt x="12045" y="426"/>
                        <a:pt x="12549" y="426"/>
                      </a:cubicBezTo>
                      <a:cubicBezTo>
                        <a:pt x="12886" y="426"/>
                        <a:pt x="13202" y="601"/>
                        <a:pt x="13389" y="1037"/>
                      </a:cubicBezTo>
                      <a:cubicBezTo>
                        <a:pt x="13403" y="1071"/>
                        <a:pt x="13430" y="1085"/>
                        <a:pt x="13458" y="1085"/>
                      </a:cubicBezTo>
                      <a:cubicBezTo>
                        <a:pt x="13498" y="1085"/>
                        <a:pt x="13542" y="1056"/>
                        <a:pt x="13556" y="1013"/>
                      </a:cubicBezTo>
                      <a:cubicBezTo>
                        <a:pt x="13698" y="462"/>
                        <a:pt x="14161" y="187"/>
                        <a:pt x="14625" y="187"/>
                      </a:cubicBezTo>
                      <a:cubicBezTo>
                        <a:pt x="15096" y="187"/>
                        <a:pt x="15569" y="471"/>
                        <a:pt x="15708" y="1037"/>
                      </a:cubicBezTo>
                      <a:cubicBezTo>
                        <a:pt x="15726" y="1079"/>
                        <a:pt x="15761" y="1100"/>
                        <a:pt x="15797" y="1100"/>
                      </a:cubicBezTo>
                      <a:cubicBezTo>
                        <a:pt x="15833" y="1100"/>
                        <a:pt x="15869" y="1079"/>
                        <a:pt x="15887" y="1037"/>
                      </a:cubicBezTo>
                      <a:cubicBezTo>
                        <a:pt x="16055" y="544"/>
                        <a:pt x="16486" y="301"/>
                        <a:pt x="16917" y="301"/>
                      </a:cubicBezTo>
                      <a:cubicBezTo>
                        <a:pt x="17373" y="301"/>
                        <a:pt x="17831" y="574"/>
                        <a:pt x="17979" y="1109"/>
                      </a:cubicBezTo>
                      <a:cubicBezTo>
                        <a:pt x="17992" y="1150"/>
                        <a:pt x="18029" y="1171"/>
                        <a:pt x="18065" y="1171"/>
                      </a:cubicBezTo>
                      <a:cubicBezTo>
                        <a:pt x="18092" y="1171"/>
                        <a:pt x="18119" y="1159"/>
                        <a:pt x="18134" y="1133"/>
                      </a:cubicBezTo>
                      <a:cubicBezTo>
                        <a:pt x="18341" y="681"/>
                        <a:pt x="18753" y="467"/>
                        <a:pt x="19162" y="467"/>
                      </a:cubicBezTo>
                      <a:cubicBezTo>
                        <a:pt x="19652" y="467"/>
                        <a:pt x="20138" y="775"/>
                        <a:pt x="20262" y="1348"/>
                      </a:cubicBezTo>
                      <a:cubicBezTo>
                        <a:pt x="20276" y="1400"/>
                        <a:pt x="20315" y="1422"/>
                        <a:pt x="20355" y="1422"/>
                      </a:cubicBezTo>
                      <a:cubicBezTo>
                        <a:pt x="20414" y="1422"/>
                        <a:pt x="20475" y="1372"/>
                        <a:pt x="20453" y="1300"/>
                      </a:cubicBezTo>
                      <a:cubicBezTo>
                        <a:pt x="20307" y="645"/>
                        <a:pt x="19746" y="278"/>
                        <a:pt x="19178" y="278"/>
                      </a:cubicBezTo>
                      <a:cubicBezTo>
                        <a:pt x="18772" y="278"/>
                        <a:pt x="18363" y="466"/>
                        <a:pt x="18098" y="870"/>
                      </a:cubicBezTo>
                      <a:cubicBezTo>
                        <a:pt x="17880" y="358"/>
                        <a:pt x="17404" y="97"/>
                        <a:pt x="16928" y="97"/>
                      </a:cubicBezTo>
                      <a:cubicBezTo>
                        <a:pt x="16492" y="97"/>
                        <a:pt x="16055" y="316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94" name="Google Shape;4494;p40"/>
                <p:cNvSpPr/>
                <p:nvPr/>
              </p:nvSpPr>
              <p:spPr>
                <a:xfrm>
                  <a:off x="4979623" y="4829466"/>
                  <a:ext cx="4386615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0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5"/>
                        <a:pt x="933" y="198"/>
                      </a:cubicBezTo>
                      <a:cubicBezTo>
                        <a:pt x="335" y="257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39"/>
                        <a:pt x="383" y="532"/>
                        <a:pt x="825" y="413"/>
                      </a:cubicBezTo>
                      <a:cubicBezTo>
                        <a:pt x="890" y="396"/>
                        <a:pt x="954" y="388"/>
                        <a:pt x="1018" y="388"/>
                      </a:cubicBezTo>
                      <a:cubicBezTo>
                        <a:pt x="1403" y="388"/>
                        <a:pt x="1749" y="684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8" y="690"/>
                        <a:pt x="4947" y="473"/>
                        <a:pt x="5340" y="473"/>
                      </a:cubicBezTo>
                      <a:cubicBezTo>
                        <a:pt x="5780" y="473"/>
                        <a:pt x="6214" y="743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6" y="597"/>
                        <a:pt x="9458" y="377"/>
                        <a:pt x="9890" y="377"/>
                      </a:cubicBezTo>
                      <a:cubicBezTo>
                        <a:pt x="10410" y="377"/>
                        <a:pt x="10930" y="696"/>
                        <a:pt x="11094" y="1297"/>
                      </a:cubicBezTo>
                      <a:cubicBezTo>
                        <a:pt x="11100" y="1338"/>
                        <a:pt x="11138" y="1359"/>
                        <a:pt x="11176" y="1359"/>
                      </a:cubicBezTo>
                      <a:cubicBezTo>
                        <a:pt x="11205" y="1359"/>
                        <a:pt x="11233" y="1347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699" y="463"/>
                        <a:pt x="14164" y="186"/>
                        <a:pt x="14629" y="186"/>
                      </a:cubicBezTo>
                      <a:cubicBezTo>
                        <a:pt x="15099" y="186"/>
                        <a:pt x="15569" y="469"/>
                        <a:pt x="15708" y="1034"/>
                      </a:cubicBezTo>
                      <a:cubicBezTo>
                        <a:pt x="15726" y="1076"/>
                        <a:pt x="15761" y="1097"/>
                        <a:pt x="15797" y="1097"/>
                      </a:cubicBezTo>
                      <a:cubicBezTo>
                        <a:pt x="15833" y="1097"/>
                        <a:pt x="15869" y="1076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47"/>
                        <a:pt x="18029" y="1168"/>
                        <a:pt x="18065" y="1168"/>
                      </a:cubicBezTo>
                      <a:cubicBezTo>
                        <a:pt x="18092" y="1168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4"/>
                        <a:pt x="20315" y="1425"/>
                        <a:pt x="20354" y="1425"/>
                      </a:cubicBezTo>
                      <a:cubicBezTo>
                        <a:pt x="20414" y="1425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7"/>
                        <a:pt x="17408" y="96"/>
                        <a:pt x="16933" y="96"/>
                      </a:cubicBezTo>
                      <a:cubicBezTo>
                        <a:pt x="16495" y="96"/>
                        <a:pt x="16056" y="318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4495" name="Google Shape;4495;p40"/>
            <p:cNvGrpSpPr/>
            <p:nvPr/>
          </p:nvGrpSpPr>
          <p:grpSpPr>
            <a:xfrm>
              <a:off x="-68504" y="521190"/>
              <a:ext cx="9307261" cy="2931726"/>
              <a:chOff x="-76454" y="2438440"/>
              <a:chExt cx="9307261" cy="2931726"/>
            </a:xfrm>
          </p:grpSpPr>
          <p:grpSp>
            <p:nvGrpSpPr>
              <p:cNvPr id="4496" name="Google Shape;4496;p40"/>
              <p:cNvGrpSpPr/>
              <p:nvPr/>
            </p:nvGrpSpPr>
            <p:grpSpPr>
              <a:xfrm>
                <a:off x="6117405" y="2438440"/>
                <a:ext cx="3113402" cy="2909203"/>
                <a:chOff x="4977052" y="1038608"/>
                <a:chExt cx="4389400" cy="4101513"/>
              </a:xfrm>
            </p:grpSpPr>
            <p:sp>
              <p:nvSpPr>
                <p:cNvPr id="4497" name="Google Shape;4497;p40"/>
                <p:cNvSpPr/>
                <p:nvPr/>
              </p:nvSpPr>
              <p:spPr>
                <a:xfrm>
                  <a:off x="4977052" y="1038608"/>
                  <a:ext cx="4387686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0" h="1444" extrusionOk="0">
                      <a:moveTo>
                        <a:pt x="14650" y="0"/>
                      </a:moveTo>
                      <a:cubicBezTo>
                        <a:pt x="14175" y="0"/>
                        <a:pt x="13699" y="254"/>
                        <a:pt x="13472" y="762"/>
                      </a:cubicBezTo>
                      <a:cubicBezTo>
                        <a:pt x="13250" y="394"/>
                        <a:pt x="12919" y="240"/>
                        <a:pt x="12571" y="240"/>
                      </a:cubicBezTo>
                      <a:cubicBezTo>
                        <a:pt x="12060" y="240"/>
                        <a:pt x="11512" y="573"/>
                        <a:pt x="11213" y="1049"/>
                      </a:cubicBezTo>
                      <a:cubicBezTo>
                        <a:pt x="10974" y="487"/>
                        <a:pt x="10446" y="194"/>
                        <a:pt x="9916" y="194"/>
                      </a:cubicBezTo>
                      <a:cubicBezTo>
                        <a:pt x="9465" y="194"/>
                        <a:pt x="9013" y="406"/>
                        <a:pt x="8739" y="846"/>
                      </a:cubicBezTo>
                      <a:cubicBezTo>
                        <a:pt x="8470" y="484"/>
                        <a:pt x="8071" y="308"/>
                        <a:pt x="7673" y="308"/>
                      </a:cubicBezTo>
                      <a:cubicBezTo>
                        <a:pt x="7204" y="308"/>
                        <a:pt x="6737" y="553"/>
                        <a:pt x="6491" y="1025"/>
                      </a:cubicBezTo>
                      <a:cubicBezTo>
                        <a:pt x="6261" y="546"/>
                        <a:pt x="5799" y="299"/>
                        <a:pt x="5336" y="299"/>
                      </a:cubicBezTo>
                      <a:cubicBezTo>
                        <a:pt x="4933" y="299"/>
                        <a:pt x="4530" y="486"/>
                        <a:pt x="4280" y="870"/>
                      </a:cubicBezTo>
                      <a:cubicBezTo>
                        <a:pt x="4053" y="342"/>
                        <a:pt x="3561" y="76"/>
                        <a:pt x="3069" y="76"/>
                      </a:cubicBezTo>
                      <a:cubicBezTo>
                        <a:pt x="2602" y="76"/>
                        <a:pt x="2134" y="315"/>
                        <a:pt x="1889" y="798"/>
                      </a:cubicBezTo>
                      <a:cubicBezTo>
                        <a:pt x="1744" y="440"/>
                        <a:pt x="1399" y="197"/>
                        <a:pt x="1022" y="197"/>
                      </a:cubicBezTo>
                      <a:cubicBezTo>
                        <a:pt x="997" y="197"/>
                        <a:pt x="971" y="198"/>
                        <a:pt x="945" y="200"/>
                      </a:cubicBezTo>
                      <a:cubicBezTo>
                        <a:pt x="347" y="260"/>
                        <a:pt x="13" y="834"/>
                        <a:pt x="1" y="1372"/>
                      </a:cubicBezTo>
                      <a:cubicBezTo>
                        <a:pt x="1" y="1420"/>
                        <a:pt x="40" y="1443"/>
                        <a:pt x="78" y="1443"/>
                      </a:cubicBezTo>
                      <a:cubicBezTo>
                        <a:pt x="117" y="1443"/>
                        <a:pt x="156" y="1420"/>
                        <a:pt x="156" y="1372"/>
                      </a:cubicBezTo>
                      <a:cubicBezTo>
                        <a:pt x="168" y="941"/>
                        <a:pt x="395" y="523"/>
                        <a:pt x="825" y="415"/>
                      </a:cubicBezTo>
                      <a:cubicBezTo>
                        <a:pt x="895" y="396"/>
                        <a:pt x="964" y="387"/>
                        <a:pt x="1032" y="387"/>
                      </a:cubicBezTo>
                      <a:cubicBezTo>
                        <a:pt x="1420" y="387"/>
                        <a:pt x="1760" y="690"/>
                        <a:pt x="1770" y="1097"/>
                      </a:cubicBezTo>
                      <a:cubicBezTo>
                        <a:pt x="1770" y="1160"/>
                        <a:pt x="1823" y="1193"/>
                        <a:pt x="1874" y="1193"/>
                      </a:cubicBezTo>
                      <a:cubicBezTo>
                        <a:pt x="1921" y="1193"/>
                        <a:pt x="1967" y="1166"/>
                        <a:pt x="1973" y="1109"/>
                      </a:cubicBezTo>
                      <a:cubicBezTo>
                        <a:pt x="2124" y="536"/>
                        <a:pt x="2605" y="250"/>
                        <a:pt x="3086" y="250"/>
                      </a:cubicBezTo>
                      <a:cubicBezTo>
                        <a:pt x="3558" y="250"/>
                        <a:pt x="4030" y="528"/>
                        <a:pt x="4184" y="1085"/>
                      </a:cubicBezTo>
                      <a:cubicBezTo>
                        <a:pt x="4198" y="1132"/>
                        <a:pt x="4237" y="1156"/>
                        <a:pt x="4275" y="1156"/>
                      </a:cubicBezTo>
                      <a:cubicBezTo>
                        <a:pt x="4306" y="1156"/>
                        <a:pt x="4336" y="1141"/>
                        <a:pt x="4352" y="1109"/>
                      </a:cubicBezTo>
                      <a:cubicBezTo>
                        <a:pt x="4571" y="676"/>
                        <a:pt x="4968" y="462"/>
                        <a:pt x="5361" y="462"/>
                      </a:cubicBezTo>
                      <a:cubicBezTo>
                        <a:pt x="5804" y="462"/>
                        <a:pt x="6243" y="733"/>
                        <a:pt x="6420" y="1264"/>
                      </a:cubicBezTo>
                      <a:cubicBezTo>
                        <a:pt x="6432" y="1300"/>
                        <a:pt x="6468" y="1318"/>
                        <a:pt x="6503" y="1318"/>
                      </a:cubicBezTo>
                      <a:cubicBezTo>
                        <a:pt x="6539" y="1318"/>
                        <a:pt x="6575" y="1300"/>
                        <a:pt x="6587" y="1264"/>
                      </a:cubicBezTo>
                      <a:cubicBezTo>
                        <a:pt x="6763" y="748"/>
                        <a:pt x="7222" y="478"/>
                        <a:pt x="7683" y="478"/>
                      </a:cubicBezTo>
                      <a:cubicBezTo>
                        <a:pt x="8066" y="478"/>
                        <a:pt x="8451" y="664"/>
                        <a:pt x="8679" y="1049"/>
                      </a:cubicBezTo>
                      <a:cubicBezTo>
                        <a:pt x="8697" y="1073"/>
                        <a:pt x="8724" y="1085"/>
                        <a:pt x="8751" y="1085"/>
                      </a:cubicBezTo>
                      <a:cubicBezTo>
                        <a:pt x="8778" y="1085"/>
                        <a:pt x="8804" y="1073"/>
                        <a:pt x="8822" y="1049"/>
                      </a:cubicBezTo>
                      <a:cubicBezTo>
                        <a:pt x="9056" y="587"/>
                        <a:pt x="9490" y="367"/>
                        <a:pt x="9922" y="367"/>
                      </a:cubicBezTo>
                      <a:cubicBezTo>
                        <a:pt x="10440" y="367"/>
                        <a:pt x="10955" y="683"/>
                        <a:pt x="11117" y="1276"/>
                      </a:cubicBezTo>
                      <a:cubicBezTo>
                        <a:pt x="11131" y="1318"/>
                        <a:pt x="11174" y="1343"/>
                        <a:pt x="11213" y="1343"/>
                      </a:cubicBezTo>
                      <a:cubicBezTo>
                        <a:pt x="11242" y="1343"/>
                        <a:pt x="11270" y="1330"/>
                        <a:pt x="11285" y="1300"/>
                      </a:cubicBezTo>
                      <a:cubicBezTo>
                        <a:pt x="11521" y="806"/>
                        <a:pt x="12071" y="414"/>
                        <a:pt x="12574" y="414"/>
                      </a:cubicBezTo>
                      <a:cubicBezTo>
                        <a:pt x="12910" y="414"/>
                        <a:pt x="13226" y="589"/>
                        <a:pt x="13413" y="1025"/>
                      </a:cubicBezTo>
                      <a:cubicBezTo>
                        <a:pt x="13428" y="1060"/>
                        <a:pt x="13458" y="1074"/>
                        <a:pt x="13488" y="1074"/>
                      </a:cubicBezTo>
                      <a:cubicBezTo>
                        <a:pt x="13530" y="1074"/>
                        <a:pt x="13573" y="1048"/>
                        <a:pt x="13580" y="1013"/>
                      </a:cubicBezTo>
                      <a:cubicBezTo>
                        <a:pt x="13723" y="454"/>
                        <a:pt x="14191" y="176"/>
                        <a:pt x="14657" y="176"/>
                      </a:cubicBezTo>
                      <a:cubicBezTo>
                        <a:pt x="15129" y="176"/>
                        <a:pt x="15599" y="460"/>
                        <a:pt x="15732" y="1025"/>
                      </a:cubicBezTo>
                      <a:cubicBezTo>
                        <a:pt x="15750" y="1067"/>
                        <a:pt x="15788" y="1088"/>
                        <a:pt x="15826" y="1088"/>
                      </a:cubicBezTo>
                      <a:cubicBezTo>
                        <a:pt x="15863" y="1088"/>
                        <a:pt x="15899" y="1067"/>
                        <a:pt x="15911" y="1025"/>
                      </a:cubicBezTo>
                      <a:cubicBezTo>
                        <a:pt x="16079" y="526"/>
                        <a:pt x="16510" y="280"/>
                        <a:pt x="16941" y="280"/>
                      </a:cubicBezTo>
                      <a:cubicBezTo>
                        <a:pt x="17398" y="280"/>
                        <a:pt x="17855" y="556"/>
                        <a:pt x="18003" y="1097"/>
                      </a:cubicBezTo>
                      <a:cubicBezTo>
                        <a:pt x="18016" y="1138"/>
                        <a:pt x="18053" y="1159"/>
                        <a:pt x="18089" y="1159"/>
                      </a:cubicBezTo>
                      <a:cubicBezTo>
                        <a:pt x="18116" y="1159"/>
                        <a:pt x="18143" y="1147"/>
                        <a:pt x="18158" y="1121"/>
                      </a:cubicBezTo>
                      <a:cubicBezTo>
                        <a:pt x="18364" y="671"/>
                        <a:pt x="18775" y="457"/>
                        <a:pt x="19183" y="457"/>
                      </a:cubicBezTo>
                      <a:cubicBezTo>
                        <a:pt x="19674" y="457"/>
                        <a:pt x="20162" y="767"/>
                        <a:pt x="20286" y="1348"/>
                      </a:cubicBezTo>
                      <a:cubicBezTo>
                        <a:pt x="20300" y="1390"/>
                        <a:pt x="20335" y="1408"/>
                        <a:pt x="20370" y="1408"/>
                      </a:cubicBezTo>
                      <a:cubicBezTo>
                        <a:pt x="20424" y="1408"/>
                        <a:pt x="20480" y="1365"/>
                        <a:pt x="20465" y="1300"/>
                      </a:cubicBezTo>
                      <a:cubicBezTo>
                        <a:pt x="20319" y="640"/>
                        <a:pt x="19757" y="275"/>
                        <a:pt x="19190" y="275"/>
                      </a:cubicBezTo>
                      <a:cubicBezTo>
                        <a:pt x="18782" y="275"/>
                        <a:pt x="18371" y="464"/>
                        <a:pt x="18110" y="870"/>
                      </a:cubicBezTo>
                      <a:cubicBezTo>
                        <a:pt x="17886" y="358"/>
                        <a:pt x="17411" y="97"/>
                        <a:pt x="16936" y="97"/>
                      </a:cubicBezTo>
                      <a:cubicBezTo>
                        <a:pt x="16501" y="97"/>
                        <a:pt x="16067" y="316"/>
                        <a:pt x="15827" y="762"/>
                      </a:cubicBezTo>
                      <a:cubicBezTo>
                        <a:pt x="15600" y="254"/>
                        <a:pt x="15125" y="0"/>
                        <a:pt x="146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98" name="Google Shape;4498;p40"/>
                <p:cNvSpPr/>
                <p:nvPr/>
              </p:nvSpPr>
              <p:spPr>
                <a:xfrm>
                  <a:off x="4979623" y="1579578"/>
                  <a:ext cx="4386615" cy="311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3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0" y="430"/>
                        <a:pt x="1386" y="196"/>
                        <a:pt x="990" y="196"/>
                      </a:cubicBezTo>
                      <a:cubicBezTo>
                        <a:pt x="971" y="196"/>
                        <a:pt x="952" y="196"/>
                        <a:pt x="933" y="198"/>
                      </a:cubicBezTo>
                      <a:cubicBezTo>
                        <a:pt x="335" y="257"/>
                        <a:pt x="13" y="831"/>
                        <a:pt x="1" y="1381"/>
                      </a:cubicBezTo>
                      <a:cubicBezTo>
                        <a:pt x="1" y="1429"/>
                        <a:pt x="36" y="1453"/>
                        <a:pt x="72" y="1453"/>
                      </a:cubicBezTo>
                      <a:cubicBezTo>
                        <a:pt x="108" y="1453"/>
                        <a:pt x="144" y="1429"/>
                        <a:pt x="144" y="1381"/>
                      </a:cubicBezTo>
                      <a:cubicBezTo>
                        <a:pt x="168" y="951"/>
                        <a:pt x="383" y="532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4"/>
                        <a:pt x="1814" y="1188"/>
                        <a:pt x="1857" y="1188"/>
                      </a:cubicBezTo>
                      <a:cubicBezTo>
                        <a:pt x="1892" y="1188"/>
                        <a:pt x="1926" y="1166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32" y="602"/>
                        <a:pt x="9466" y="382"/>
                        <a:pt x="9898" y="382"/>
                      </a:cubicBezTo>
                      <a:cubicBezTo>
                        <a:pt x="10416" y="382"/>
                        <a:pt x="10931" y="698"/>
                        <a:pt x="11094" y="1297"/>
                      </a:cubicBezTo>
                      <a:cubicBezTo>
                        <a:pt x="11100" y="1339"/>
                        <a:pt x="11144" y="1364"/>
                        <a:pt x="11183" y="1364"/>
                      </a:cubicBezTo>
                      <a:cubicBezTo>
                        <a:pt x="11212" y="1364"/>
                        <a:pt x="11239" y="1351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705" y="469"/>
                        <a:pt x="14170" y="194"/>
                        <a:pt x="14633" y="194"/>
                      </a:cubicBezTo>
                      <a:cubicBezTo>
                        <a:pt x="15102" y="194"/>
                        <a:pt x="15569" y="475"/>
                        <a:pt x="15708" y="1034"/>
                      </a:cubicBezTo>
                      <a:cubicBezTo>
                        <a:pt x="15726" y="1082"/>
                        <a:pt x="15761" y="1106"/>
                        <a:pt x="15797" y="1106"/>
                      </a:cubicBezTo>
                      <a:cubicBezTo>
                        <a:pt x="15833" y="1106"/>
                        <a:pt x="15869" y="1082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53"/>
                        <a:pt x="18028" y="1177"/>
                        <a:pt x="18063" y="1177"/>
                      </a:cubicBezTo>
                      <a:cubicBezTo>
                        <a:pt x="18091" y="1177"/>
                        <a:pt x="18118" y="1162"/>
                        <a:pt x="18134" y="1130"/>
                      </a:cubicBezTo>
                      <a:cubicBezTo>
                        <a:pt x="18340" y="686"/>
                        <a:pt x="18750" y="475"/>
                        <a:pt x="19157" y="475"/>
                      </a:cubicBezTo>
                      <a:cubicBezTo>
                        <a:pt x="19649" y="475"/>
                        <a:pt x="20138" y="782"/>
                        <a:pt x="20262" y="1357"/>
                      </a:cubicBezTo>
                      <a:cubicBezTo>
                        <a:pt x="20276" y="1409"/>
                        <a:pt x="20314" y="1431"/>
                        <a:pt x="20353" y="1431"/>
                      </a:cubicBezTo>
                      <a:cubicBezTo>
                        <a:pt x="20413" y="1431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8"/>
                        <a:pt x="17410" y="101"/>
                        <a:pt x="16937" y="101"/>
                      </a:cubicBezTo>
                      <a:cubicBezTo>
                        <a:pt x="16498" y="101"/>
                        <a:pt x="16057" y="323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99" name="Google Shape;4499;p40"/>
                <p:cNvSpPr/>
                <p:nvPr/>
              </p:nvSpPr>
              <p:spPr>
                <a:xfrm>
                  <a:off x="4979623" y="2121833"/>
                  <a:ext cx="4384901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67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7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1" y="342"/>
                        <a:pt x="3553" y="76"/>
                        <a:pt x="3061" y="76"/>
                      </a:cubicBezTo>
                      <a:cubicBezTo>
                        <a:pt x="2596" y="76"/>
                        <a:pt x="2128" y="315"/>
                        <a:pt x="1877" y="798"/>
                      </a:cubicBezTo>
                      <a:cubicBezTo>
                        <a:pt x="1743" y="440"/>
                        <a:pt x="1399" y="197"/>
                        <a:pt x="1012" y="197"/>
                      </a:cubicBezTo>
                      <a:cubicBezTo>
                        <a:pt x="986" y="197"/>
                        <a:pt x="960" y="198"/>
                        <a:pt x="933" y="201"/>
                      </a:cubicBezTo>
                      <a:cubicBezTo>
                        <a:pt x="335" y="260"/>
                        <a:pt x="13" y="834"/>
                        <a:pt x="1" y="1372"/>
                      </a:cubicBezTo>
                      <a:cubicBezTo>
                        <a:pt x="1" y="1420"/>
                        <a:pt x="36" y="1444"/>
                        <a:pt x="72" y="1444"/>
                      </a:cubicBezTo>
                      <a:cubicBezTo>
                        <a:pt x="108" y="1444"/>
                        <a:pt x="144" y="1420"/>
                        <a:pt x="144" y="1372"/>
                      </a:cubicBezTo>
                      <a:cubicBezTo>
                        <a:pt x="168" y="942"/>
                        <a:pt x="383" y="523"/>
                        <a:pt x="825" y="416"/>
                      </a:cubicBezTo>
                      <a:cubicBezTo>
                        <a:pt x="893" y="396"/>
                        <a:pt x="961" y="387"/>
                        <a:pt x="1027" y="387"/>
                      </a:cubicBezTo>
                      <a:cubicBezTo>
                        <a:pt x="1409" y="387"/>
                        <a:pt x="1749" y="690"/>
                        <a:pt x="1770" y="1097"/>
                      </a:cubicBezTo>
                      <a:cubicBezTo>
                        <a:pt x="1770" y="1151"/>
                        <a:pt x="1815" y="1182"/>
                        <a:pt x="1859" y="1182"/>
                      </a:cubicBezTo>
                      <a:cubicBezTo>
                        <a:pt x="1893" y="1182"/>
                        <a:pt x="1927" y="1163"/>
                        <a:pt x="1937" y="1121"/>
                      </a:cubicBezTo>
                      <a:cubicBezTo>
                        <a:pt x="2087" y="544"/>
                        <a:pt x="2570" y="257"/>
                        <a:pt x="3052" y="257"/>
                      </a:cubicBezTo>
                      <a:cubicBezTo>
                        <a:pt x="3529" y="257"/>
                        <a:pt x="4006" y="538"/>
                        <a:pt x="4160" y="1097"/>
                      </a:cubicBezTo>
                      <a:cubicBezTo>
                        <a:pt x="4174" y="1144"/>
                        <a:pt x="4213" y="1168"/>
                        <a:pt x="4252" y="1168"/>
                      </a:cubicBezTo>
                      <a:cubicBezTo>
                        <a:pt x="4282" y="1168"/>
                        <a:pt x="4312" y="1153"/>
                        <a:pt x="4328" y="1121"/>
                      </a:cubicBezTo>
                      <a:cubicBezTo>
                        <a:pt x="4547" y="688"/>
                        <a:pt x="4944" y="475"/>
                        <a:pt x="5336" y="475"/>
                      </a:cubicBezTo>
                      <a:cubicBezTo>
                        <a:pt x="5777" y="475"/>
                        <a:pt x="6213" y="745"/>
                        <a:pt x="6384" y="1276"/>
                      </a:cubicBezTo>
                      <a:cubicBezTo>
                        <a:pt x="6402" y="1318"/>
                        <a:pt x="6438" y="1339"/>
                        <a:pt x="6473" y="1339"/>
                      </a:cubicBezTo>
                      <a:cubicBezTo>
                        <a:pt x="6509" y="1339"/>
                        <a:pt x="6545" y="1318"/>
                        <a:pt x="6563" y="1276"/>
                      </a:cubicBezTo>
                      <a:cubicBezTo>
                        <a:pt x="6740" y="765"/>
                        <a:pt x="7201" y="495"/>
                        <a:pt x="7664" y="495"/>
                      </a:cubicBezTo>
                      <a:cubicBezTo>
                        <a:pt x="8046" y="495"/>
                        <a:pt x="8428" y="678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0"/>
                        <a:pt x="9469" y="365"/>
                        <a:pt x="9908" y="365"/>
                      </a:cubicBezTo>
                      <a:cubicBezTo>
                        <a:pt x="10427" y="365"/>
                        <a:pt x="10944" y="680"/>
                        <a:pt x="11105" y="1276"/>
                      </a:cubicBezTo>
                      <a:cubicBezTo>
                        <a:pt x="11119" y="1317"/>
                        <a:pt x="11156" y="1339"/>
                        <a:pt x="11192" y="1339"/>
                      </a:cubicBezTo>
                      <a:cubicBezTo>
                        <a:pt x="11219" y="1339"/>
                        <a:pt x="11245" y="1326"/>
                        <a:pt x="11261" y="1300"/>
                      </a:cubicBezTo>
                      <a:cubicBezTo>
                        <a:pt x="11504" y="800"/>
                        <a:pt x="12054" y="411"/>
                        <a:pt x="12557" y="411"/>
                      </a:cubicBezTo>
                      <a:cubicBezTo>
                        <a:pt x="12896" y="411"/>
                        <a:pt x="13213" y="588"/>
                        <a:pt x="13401" y="1025"/>
                      </a:cubicBezTo>
                      <a:cubicBezTo>
                        <a:pt x="13416" y="1055"/>
                        <a:pt x="13443" y="1069"/>
                        <a:pt x="13472" y="1069"/>
                      </a:cubicBezTo>
                      <a:cubicBezTo>
                        <a:pt x="13512" y="1069"/>
                        <a:pt x="13554" y="1043"/>
                        <a:pt x="13568" y="1002"/>
                      </a:cubicBezTo>
                      <a:cubicBezTo>
                        <a:pt x="13716" y="450"/>
                        <a:pt x="14179" y="175"/>
                        <a:pt x="14641" y="175"/>
                      </a:cubicBezTo>
                      <a:cubicBezTo>
                        <a:pt x="15111" y="175"/>
                        <a:pt x="15581" y="459"/>
                        <a:pt x="15720" y="1025"/>
                      </a:cubicBezTo>
                      <a:cubicBezTo>
                        <a:pt x="15732" y="1067"/>
                        <a:pt x="15767" y="1088"/>
                        <a:pt x="15805" y="1088"/>
                      </a:cubicBezTo>
                      <a:cubicBezTo>
                        <a:pt x="15842" y="1088"/>
                        <a:pt x="15881" y="1067"/>
                        <a:pt x="15899" y="1025"/>
                      </a:cubicBezTo>
                      <a:cubicBezTo>
                        <a:pt x="16067" y="526"/>
                        <a:pt x="16498" y="281"/>
                        <a:pt x="16929" y="281"/>
                      </a:cubicBezTo>
                      <a:cubicBezTo>
                        <a:pt x="17386" y="281"/>
                        <a:pt x="17843" y="556"/>
                        <a:pt x="17991" y="1097"/>
                      </a:cubicBezTo>
                      <a:cubicBezTo>
                        <a:pt x="17997" y="1136"/>
                        <a:pt x="18032" y="1157"/>
                        <a:pt x="18068" y="1157"/>
                      </a:cubicBezTo>
                      <a:cubicBezTo>
                        <a:pt x="18098" y="1157"/>
                        <a:pt x="18130" y="1142"/>
                        <a:pt x="18146" y="1109"/>
                      </a:cubicBezTo>
                      <a:cubicBezTo>
                        <a:pt x="18352" y="665"/>
                        <a:pt x="18762" y="454"/>
                        <a:pt x="19169" y="454"/>
                      </a:cubicBezTo>
                      <a:cubicBezTo>
                        <a:pt x="19661" y="454"/>
                        <a:pt x="20150" y="761"/>
                        <a:pt x="20274" y="1336"/>
                      </a:cubicBezTo>
                      <a:cubicBezTo>
                        <a:pt x="20284" y="1387"/>
                        <a:pt x="20323" y="1410"/>
                        <a:pt x="20361" y="1410"/>
                      </a:cubicBezTo>
                      <a:cubicBezTo>
                        <a:pt x="20414" y="1410"/>
                        <a:pt x="20467" y="1369"/>
                        <a:pt x="20453" y="1300"/>
                      </a:cubicBezTo>
                      <a:cubicBezTo>
                        <a:pt x="20307" y="645"/>
                        <a:pt x="19746" y="279"/>
                        <a:pt x="19178" y="279"/>
                      </a:cubicBezTo>
                      <a:cubicBezTo>
                        <a:pt x="18772" y="279"/>
                        <a:pt x="18363" y="466"/>
                        <a:pt x="18098" y="870"/>
                      </a:cubicBezTo>
                      <a:cubicBezTo>
                        <a:pt x="17880" y="359"/>
                        <a:pt x="17404" y="98"/>
                        <a:pt x="16928" y="98"/>
                      </a:cubicBezTo>
                      <a:cubicBezTo>
                        <a:pt x="16492" y="98"/>
                        <a:pt x="16055" y="317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0" name="Google Shape;4500;p40"/>
                <p:cNvSpPr/>
                <p:nvPr/>
              </p:nvSpPr>
              <p:spPr>
                <a:xfrm>
                  <a:off x="4979623" y="2662802"/>
                  <a:ext cx="4386829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6" h="1450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7"/>
                      </a:cubicBezTo>
                      <a:cubicBezTo>
                        <a:pt x="10963" y="486"/>
                        <a:pt x="10437" y="193"/>
                        <a:pt x="9909" y="193"/>
                      </a:cubicBezTo>
                      <a:cubicBezTo>
                        <a:pt x="9456" y="193"/>
                        <a:pt x="9003" y="409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6"/>
                        <a:pt x="933" y="198"/>
                      </a:cubicBezTo>
                      <a:cubicBezTo>
                        <a:pt x="335" y="258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51"/>
                        <a:pt x="383" y="533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4"/>
                      </a:cubicBezTo>
                      <a:cubicBezTo>
                        <a:pt x="6402" y="1316"/>
                        <a:pt x="6438" y="1336"/>
                        <a:pt x="6473" y="1336"/>
                      </a:cubicBezTo>
                      <a:cubicBezTo>
                        <a:pt x="6509" y="1336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7" y="590"/>
                        <a:pt x="9467" y="365"/>
                        <a:pt x="9905" y="365"/>
                      </a:cubicBezTo>
                      <a:cubicBezTo>
                        <a:pt x="10428" y="365"/>
                        <a:pt x="10949" y="686"/>
                        <a:pt x="11105" y="1298"/>
                      </a:cubicBezTo>
                      <a:cubicBezTo>
                        <a:pt x="11118" y="1336"/>
                        <a:pt x="11152" y="1358"/>
                        <a:pt x="11187" y="1358"/>
                      </a:cubicBezTo>
                      <a:cubicBezTo>
                        <a:pt x="11215" y="1358"/>
                        <a:pt x="11244" y="1342"/>
                        <a:pt x="11261" y="1310"/>
                      </a:cubicBezTo>
                      <a:cubicBezTo>
                        <a:pt x="11503" y="817"/>
                        <a:pt x="12052" y="432"/>
                        <a:pt x="12555" y="432"/>
                      </a:cubicBezTo>
                      <a:cubicBezTo>
                        <a:pt x="12894" y="432"/>
                        <a:pt x="13213" y="608"/>
                        <a:pt x="13401" y="1047"/>
                      </a:cubicBezTo>
                      <a:cubicBezTo>
                        <a:pt x="13415" y="1075"/>
                        <a:pt x="13440" y="1086"/>
                        <a:pt x="13467" y="1086"/>
                      </a:cubicBezTo>
                      <a:cubicBezTo>
                        <a:pt x="13508" y="1086"/>
                        <a:pt x="13553" y="1059"/>
                        <a:pt x="13568" y="1023"/>
                      </a:cubicBezTo>
                      <a:cubicBezTo>
                        <a:pt x="13717" y="470"/>
                        <a:pt x="14181" y="195"/>
                        <a:pt x="14645" y="195"/>
                      </a:cubicBezTo>
                      <a:cubicBezTo>
                        <a:pt x="15114" y="195"/>
                        <a:pt x="15581" y="476"/>
                        <a:pt x="15720" y="1035"/>
                      </a:cubicBezTo>
                      <a:cubicBezTo>
                        <a:pt x="15732" y="1076"/>
                        <a:pt x="15767" y="1097"/>
                        <a:pt x="15805" y="1097"/>
                      </a:cubicBezTo>
                      <a:cubicBezTo>
                        <a:pt x="15842" y="1097"/>
                        <a:pt x="15881" y="1076"/>
                        <a:pt x="15899" y="1035"/>
                      </a:cubicBezTo>
                      <a:cubicBezTo>
                        <a:pt x="16067" y="541"/>
                        <a:pt x="16497" y="299"/>
                        <a:pt x="16929" y="299"/>
                      </a:cubicBezTo>
                      <a:cubicBezTo>
                        <a:pt x="17385" y="299"/>
                        <a:pt x="17843" y="571"/>
                        <a:pt x="17991" y="1106"/>
                      </a:cubicBezTo>
                      <a:cubicBezTo>
                        <a:pt x="18004" y="1147"/>
                        <a:pt x="18041" y="1168"/>
                        <a:pt x="18077" y="1168"/>
                      </a:cubicBezTo>
                      <a:cubicBezTo>
                        <a:pt x="18104" y="1168"/>
                        <a:pt x="18131" y="1156"/>
                        <a:pt x="18146" y="1130"/>
                      </a:cubicBezTo>
                      <a:cubicBezTo>
                        <a:pt x="18352" y="680"/>
                        <a:pt x="18763" y="466"/>
                        <a:pt x="19171" y="466"/>
                      </a:cubicBezTo>
                      <a:cubicBezTo>
                        <a:pt x="19662" y="466"/>
                        <a:pt x="20150" y="776"/>
                        <a:pt x="20274" y="1357"/>
                      </a:cubicBezTo>
                      <a:cubicBezTo>
                        <a:pt x="20288" y="1403"/>
                        <a:pt x="20322" y="1422"/>
                        <a:pt x="20358" y="1422"/>
                      </a:cubicBezTo>
                      <a:cubicBezTo>
                        <a:pt x="20415" y="1422"/>
                        <a:pt x="20475" y="1371"/>
                        <a:pt x="20453" y="1298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7"/>
                        <a:pt x="17408" y="97"/>
                        <a:pt x="16933" y="97"/>
                      </a:cubicBezTo>
                      <a:cubicBezTo>
                        <a:pt x="16495" y="97"/>
                        <a:pt x="16056" y="318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1" name="Google Shape;4501;p40"/>
                <p:cNvSpPr/>
                <p:nvPr/>
              </p:nvSpPr>
              <p:spPr>
                <a:xfrm>
                  <a:off x="4979623" y="3205700"/>
                  <a:ext cx="4386615" cy="308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2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4"/>
                        <a:pt x="12567" y="244"/>
                      </a:cubicBezTo>
                      <a:cubicBezTo>
                        <a:pt x="12058" y="244"/>
                        <a:pt x="11507" y="578"/>
                        <a:pt x="11201" y="1047"/>
                      </a:cubicBezTo>
                      <a:cubicBezTo>
                        <a:pt x="10962" y="485"/>
                        <a:pt x="10434" y="192"/>
                        <a:pt x="9904" y="192"/>
                      </a:cubicBezTo>
                      <a:cubicBezTo>
                        <a:pt x="9453" y="192"/>
                        <a:pt x="9001" y="404"/>
                        <a:pt x="8727" y="843"/>
                      </a:cubicBezTo>
                      <a:cubicBezTo>
                        <a:pt x="8458" y="482"/>
                        <a:pt x="8059" y="306"/>
                        <a:pt x="7662" y="306"/>
                      </a:cubicBezTo>
                      <a:cubicBezTo>
                        <a:pt x="7194" y="306"/>
                        <a:pt x="6731" y="550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9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5"/>
                        <a:pt x="1012" y="195"/>
                      </a:cubicBezTo>
                      <a:cubicBezTo>
                        <a:pt x="986" y="195"/>
                        <a:pt x="960" y="196"/>
                        <a:pt x="933" y="198"/>
                      </a:cubicBezTo>
                      <a:cubicBezTo>
                        <a:pt x="335" y="258"/>
                        <a:pt x="13" y="832"/>
                        <a:pt x="1" y="1369"/>
                      </a:cubicBezTo>
                      <a:cubicBezTo>
                        <a:pt x="1" y="1417"/>
                        <a:pt x="36" y="1441"/>
                        <a:pt x="72" y="1441"/>
                      </a:cubicBezTo>
                      <a:cubicBezTo>
                        <a:pt x="108" y="1441"/>
                        <a:pt x="144" y="1417"/>
                        <a:pt x="144" y="1369"/>
                      </a:cubicBezTo>
                      <a:cubicBezTo>
                        <a:pt x="168" y="939"/>
                        <a:pt x="383" y="533"/>
                        <a:pt x="825" y="413"/>
                      </a:cubicBezTo>
                      <a:cubicBezTo>
                        <a:pt x="893" y="394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5"/>
                      </a:cubicBezTo>
                      <a:cubicBezTo>
                        <a:pt x="1770" y="1148"/>
                        <a:pt x="1815" y="1179"/>
                        <a:pt x="1859" y="1179"/>
                      </a:cubicBezTo>
                      <a:cubicBezTo>
                        <a:pt x="1893" y="1179"/>
                        <a:pt x="1927" y="1160"/>
                        <a:pt x="1937" y="1118"/>
                      </a:cubicBezTo>
                      <a:cubicBezTo>
                        <a:pt x="2087" y="548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3" y="1145"/>
                        <a:pt x="4211" y="1167"/>
                        <a:pt x="4248" y="1167"/>
                      </a:cubicBezTo>
                      <a:cubicBezTo>
                        <a:pt x="4280" y="1167"/>
                        <a:pt x="4311" y="1151"/>
                        <a:pt x="4328" y="1118"/>
                      </a:cubicBezTo>
                      <a:cubicBezTo>
                        <a:pt x="4547" y="685"/>
                        <a:pt x="4944" y="472"/>
                        <a:pt x="5336" y="472"/>
                      </a:cubicBezTo>
                      <a:cubicBezTo>
                        <a:pt x="5777" y="472"/>
                        <a:pt x="6213" y="742"/>
                        <a:pt x="6384" y="1274"/>
                      </a:cubicBezTo>
                      <a:cubicBezTo>
                        <a:pt x="6402" y="1316"/>
                        <a:pt x="6438" y="1337"/>
                        <a:pt x="6473" y="1337"/>
                      </a:cubicBezTo>
                      <a:cubicBezTo>
                        <a:pt x="6509" y="1337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9"/>
                      </a:cubicBezTo>
                      <a:cubicBezTo>
                        <a:pt x="8673" y="1083"/>
                        <a:pt x="8700" y="1095"/>
                        <a:pt x="8727" y="1095"/>
                      </a:cubicBezTo>
                      <a:cubicBezTo>
                        <a:pt x="8754" y="1095"/>
                        <a:pt x="8781" y="1083"/>
                        <a:pt x="8798" y="1059"/>
                      </a:cubicBezTo>
                      <a:cubicBezTo>
                        <a:pt x="9026" y="598"/>
                        <a:pt x="9458" y="378"/>
                        <a:pt x="9890" y="378"/>
                      </a:cubicBezTo>
                      <a:cubicBezTo>
                        <a:pt x="10410" y="378"/>
                        <a:pt x="10930" y="697"/>
                        <a:pt x="11094" y="1298"/>
                      </a:cubicBezTo>
                      <a:cubicBezTo>
                        <a:pt x="11106" y="1337"/>
                        <a:pt x="11140" y="1358"/>
                        <a:pt x="11175" y="1358"/>
                      </a:cubicBezTo>
                      <a:cubicBezTo>
                        <a:pt x="11203" y="1358"/>
                        <a:pt x="11232" y="1343"/>
                        <a:pt x="11249" y="1310"/>
                      </a:cubicBezTo>
                      <a:cubicBezTo>
                        <a:pt x="11491" y="818"/>
                        <a:pt x="12040" y="432"/>
                        <a:pt x="12543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3" y="1075"/>
                        <a:pt x="13428" y="1086"/>
                        <a:pt x="13455" y="1086"/>
                      </a:cubicBezTo>
                      <a:cubicBezTo>
                        <a:pt x="13496" y="1086"/>
                        <a:pt x="13541" y="1059"/>
                        <a:pt x="13556" y="1023"/>
                      </a:cubicBezTo>
                      <a:cubicBezTo>
                        <a:pt x="13699" y="464"/>
                        <a:pt x="14164" y="186"/>
                        <a:pt x="14629" y="186"/>
                      </a:cubicBezTo>
                      <a:cubicBezTo>
                        <a:pt x="15099" y="186"/>
                        <a:pt x="15569" y="470"/>
                        <a:pt x="15708" y="1035"/>
                      </a:cubicBezTo>
                      <a:cubicBezTo>
                        <a:pt x="15726" y="1077"/>
                        <a:pt x="15761" y="1097"/>
                        <a:pt x="15797" y="1097"/>
                      </a:cubicBezTo>
                      <a:cubicBezTo>
                        <a:pt x="15833" y="1097"/>
                        <a:pt x="15869" y="1077"/>
                        <a:pt x="15887" y="1035"/>
                      </a:cubicBezTo>
                      <a:cubicBezTo>
                        <a:pt x="16055" y="541"/>
                        <a:pt x="16486" y="299"/>
                        <a:pt x="16917" y="299"/>
                      </a:cubicBezTo>
                      <a:cubicBezTo>
                        <a:pt x="17373" y="299"/>
                        <a:pt x="17831" y="571"/>
                        <a:pt x="17979" y="1106"/>
                      </a:cubicBezTo>
                      <a:cubicBezTo>
                        <a:pt x="17992" y="1147"/>
                        <a:pt x="18029" y="1169"/>
                        <a:pt x="18065" y="1169"/>
                      </a:cubicBezTo>
                      <a:cubicBezTo>
                        <a:pt x="18092" y="1169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5"/>
                        <a:pt x="20315" y="1426"/>
                        <a:pt x="20354" y="1426"/>
                      </a:cubicBezTo>
                      <a:cubicBezTo>
                        <a:pt x="20414" y="1426"/>
                        <a:pt x="20475" y="1377"/>
                        <a:pt x="20453" y="1298"/>
                      </a:cubicBezTo>
                      <a:cubicBezTo>
                        <a:pt x="20307" y="644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8"/>
                        <a:pt x="17408" y="97"/>
                        <a:pt x="16933" y="97"/>
                      </a:cubicBezTo>
                      <a:cubicBezTo>
                        <a:pt x="16495" y="97"/>
                        <a:pt x="16056" y="319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2" name="Google Shape;4502;p40"/>
                <p:cNvSpPr/>
                <p:nvPr/>
              </p:nvSpPr>
              <p:spPr>
                <a:xfrm>
                  <a:off x="4977052" y="3746027"/>
                  <a:ext cx="4389186" cy="310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51" extrusionOk="0">
                      <a:moveTo>
                        <a:pt x="14650" y="1"/>
                      </a:moveTo>
                      <a:cubicBezTo>
                        <a:pt x="14175" y="1"/>
                        <a:pt x="13699" y="258"/>
                        <a:pt x="13472" y="772"/>
                      </a:cubicBezTo>
                      <a:cubicBezTo>
                        <a:pt x="13249" y="399"/>
                        <a:pt x="12919" y="244"/>
                        <a:pt x="12570" y="244"/>
                      </a:cubicBezTo>
                      <a:cubicBezTo>
                        <a:pt x="12060" y="244"/>
                        <a:pt x="11512" y="578"/>
                        <a:pt x="11213" y="1047"/>
                      </a:cubicBezTo>
                      <a:cubicBezTo>
                        <a:pt x="10975" y="488"/>
                        <a:pt x="10451" y="198"/>
                        <a:pt x="9925" y="198"/>
                      </a:cubicBezTo>
                      <a:cubicBezTo>
                        <a:pt x="9471" y="198"/>
                        <a:pt x="9015" y="413"/>
                        <a:pt x="8739" y="856"/>
                      </a:cubicBezTo>
                      <a:cubicBezTo>
                        <a:pt x="8469" y="493"/>
                        <a:pt x="8068" y="317"/>
                        <a:pt x="7669" y="317"/>
                      </a:cubicBezTo>
                      <a:cubicBezTo>
                        <a:pt x="7201" y="317"/>
                        <a:pt x="6737" y="558"/>
                        <a:pt x="6491" y="1023"/>
                      </a:cubicBezTo>
                      <a:cubicBezTo>
                        <a:pt x="6262" y="545"/>
                        <a:pt x="5802" y="298"/>
                        <a:pt x="5341" y="298"/>
                      </a:cubicBezTo>
                      <a:cubicBezTo>
                        <a:pt x="4937" y="298"/>
                        <a:pt x="4531" y="489"/>
                        <a:pt x="4280" y="880"/>
                      </a:cubicBezTo>
                      <a:cubicBezTo>
                        <a:pt x="4052" y="349"/>
                        <a:pt x="3556" y="79"/>
                        <a:pt x="3060" y="79"/>
                      </a:cubicBezTo>
                      <a:cubicBezTo>
                        <a:pt x="2596" y="79"/>
                        <a:pt x="2132" y="316"/>
                        <a:pt x="1889" y="796"/>
                      </a:cubicBezTo>
                      <a:cubicBezTo>
                        <a:pt x="1744" y="438"/>
                        <a:pt x="1399" y="195"/>
                        <a:pt x="1022" y="195"/>
                      </a:cubicBezTo>
                      <a:cubicBezTo>
                        <a:pt x="997" y="195"/>
                        <a:pt x="971" y="196"/>
                        <a:pt x="945" y="198"/>
                      </a:cubicBezTo>
                      <a:cubicBezTo>
                        <a:pt x="347" y="258"/>
                        <a:pt x="13" y="832"/>
                        <a:pt x="1" y="1370"/>
                      </a:cubicBezTo>
                      <a:cubicBezTo>
                        <a:pt x="1" y="1423"/>
                        <a:pt x="40" y="1450"/>
                        <a:pt x="78" y="1450"/>
                      </a:cubicBezTo>
                      <a:cubicBezTo>
                        <a:pt x="117" y="1450"/>
                        <a:pt x="156" y="1423"/>
                        <a:pt x="156" y="1370"/>
                      </a:cubicBezTo>
                      <a:cubicBezTo>
                        <a:pt x="168" y="951"/>
                        <a:pt x="395" y="533"/>
                        <a:pt x="825" y="413"/>
                      </a:cubicBezTo>
                      <a:cubicBezTo>
                        <a:pt x="895" y="394"/>
                        <a:pt x="964" y="385"/>
                        <a:pt x="1032" y="385"/>
                      </a:cubicBezTo>
                      <a:cubicBezTo>
                        <a:pt x="1420" y="385"/>
                        <a:pt x="1760" y="688"/>
                        <a:pt x="1770" y="1095"/>
                      </a:cubicBezTo>
                      <a:cubicBezTo>
                        <a:pt x="1770" y="1153"/>
                        <a:pt x="1816" y="1183"/>
                        <a:pt x="1862" y="1183"/>
                      </a:cubicBezTo>
                      <a:cubicBezTo>
                        <a:pt x="1900" y="1183"/>
                        <a:pt x="1938" y="1162"/>
                        <a:pt x="1949" y="1119"/>
                      </a:cubicBezTo>
                      <a:cubicBezTo>
                        <a:pt x="2099" y="548"/>
                        <a:pt x="2582" y="261"/>
                        <a:pt x="3064" y="261"/>
                      </a:cubicBezTo>
                      <a:cubicBezTo>
                        <a:pt x="3541" y="261"/>
                        <a:pt x="4018" y="542"/>
                        <a:pt x="4172" y="1107"/>
                      </a:cubicBezTo>
                      <a:cubicBezTo>
                        <a:pt x="4185" y="1145"/>
                        <a:pt x="4219" y="1167"/>
                        <a:pt x="4253" y="1167"/>
                      </a:cubicBezTo>
                      <a:cubicBezTo>
                        <a:pt x="4282" y="1167"/>
                        <a:pt x="4311" y="1151"/>
                        <a:pt x="4328" y="1119"/>
                      </a:cubicBezTo>
                      <a:cubicBezTo>
                        <a:pt x="4553" y="686"/>
                        <a:pt x="4950" y="472"/>
                        <a:pt x="5342" y="472"/>
                      </a:cubicBezTo>
                      <a:cubicBezTo>
                        <a:pt x="5783" y="472"/>
                        <a:pt x="6219" y="742"/>
                        <a:pt x="6396" y="1274"/>
                      </a:cubicBezTo>
                      <a:cubicBezTo>
                        <a:pt x="6408" y="1316"/>
                        <a:pt x="6444" y="1337"/>
                        <a:pt x="6480" y="1337"/>
                      </a:cubicBezTo>
                      <a:cubicBezTo>
                        <a:pt x="6515" y="1337"/>
                        <a:pt x="6551" y="1316"/>
                        <a:pt x="6563" y="1274"/>
                      </a:cubicBezTo>
                      <a:cubicBezTo>
                        <a:pt x="6740" y="763"/>
                        <a:pt x="7201" y="492"/>
                        <a:pt x="7664" y="492"/>
                      </a:cubicBezTo>
                      <a:cubicBezTo>
                        <a:pt x="8046" y="492"/>
                        <a:pt x="8428" y="676"/>
                        <a:pt x="8655" y="1059"/>
                      </a:cubicBezTo>
                      <a:cubicBezTo>
                        <a:pt x="8673" y="1089"/>
                        <a:pt x="8703" y="1104"/>
                        <a:pt x="8733" y="1104"/>
                      </a:cubicBezTo>
                      <a:cubicBezTo>
                        <a:pt x="8763" y="1104"/>
                        <a:pt x="8793" y="1089"/>
                        <a:pt x="8810" y="1059"/>
                      </a:cubicBezTo>
                      <a:cubicBezTo>
                        <a:pt x="9038" y="598"/>
                        <a:pt x="9470" y="378"/>
                        <a:pt x="9901" y="378"/>
                      </a:cubicBezTo>
                      <a:cubicBezTo>
                        <a:pt x="10420" y="378"/>
                        <a:pt x="10937" y="697"/>
                        <a:pt x="11094" y="1298"/>
                      </a:cubicBezTo>
                      <a:cubicBezTo>
                        <a:pt x="11107" y="1337"/>
                        <a:pt x="11140" y="1358"/>
                        <a:pt x="11177" y="1358"/>
                      </a:cubicBezTo>
                      <a:cubicBezTo>
                        <a:pt x="11207" y="1358"/>
                        <a:pt x="11239" y="1343"/>
                        <a:pt x="11261" y="1310"/>
                      </a:cubicBezTo>
                      <a:cubicBezTo>
                        <a:pt x="11496" y="818"/>
                        <a:pt x="12042" y="432"/>
                        <a:pt x="12544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4" y="1077"/>
                        <a:pt x="13433" y="1090"/>
                        <a:pt x="13464" y="1090"/>
                      </a:cubicBezTo>
                      <a:cubicBezTo>
                        <a:pt x="13506" y="1090"/>
                        <a:pt x="13549" y="1065"/>
                        <a:pt x="13556" y="1023"/>
                      </a:cubicBezTo>
                      <a:cubicBezTo>
                        <a:pt x="13705" y="464"/>
                        <a:pt x="14173" y="186"/>
                        <a:pt x="14639" y="186"/>
                      </a:cubicBezTo>
                      <a:cubicBezTo>
                        <a:pt x="15111" y="186"/>
                        <a:pt x="15581" y="470"/>
                        <a:pt x="15720" y="1035"/>
                      </a:cubicBezTo>
                      <a:cubicBezTo>
                        <a:pt x="15732" y="1077"/>
                        <a:pt x="15767" y="1098"/>
                        <a:pt x="15803" y="1098"/>
                      </a:cubicBezTo>
                      <a:cubicBezTo>
                        <a:pt x="15839" y="1098"/>
                        <a:pt x="15875" y="1077"/>
                        <a:pt x="15887" y="1035"/>
                      </a:cubicBezTo>
                      <a:cubicBezTo>
                        <a:pt x="16061" y="542"/>
                        <a:pt x="16494" y="299"/>
                        <a:pt x="16926" y="299"/>
                      </a:cubicBezTo>
                      <a:cubicBezTo>
                        <a:pt x="17383" y="299"/>
                        <a:pt x="17837" y="572"/>
                        <a:pt x="17979" y="1107"/>
                      </a:cubicBezTo>
                      <a:cubicBezTo>
                        <a:pt x="17993" y="1148"/>
                        <a:pt x="18031" y="1174"/>
                        <a:pt x="18070" y="1174"/>
                      </a:cubicBezTo>
                      <a:cubicBezTo>
                        <a:pt x="18098" y="1174"/>
                        <a:pt x="18126" y="1161"/>
                        <a:pt x="18146" y="1131"/>
                      </a:cubicBezTo>
                      <a:cubicBezTo>
                        <a:pt x="18347" y="680"/>
                        <a:pt x="18754" y="466"/>
                        <a:pt x="19161" y="466"/>
                      </a:cubicBezTo>
                      <a:cubicBezTo>
                        <a:pt x="19650" y="466"/>
                        <a:pt x="20138" y="777"/>
                        <a:pt x="20262" y="1358"/>
                      </a:cubicBezTo>
                      <a:cubicBezTo>
                        <a:pt x="20281" y="1409"/>
                        <a:pt x="20321" y="1431"/>
                        <a:pt x="20362" y="1431"/>
                      </a:cubicBezTo>
                      <a:cubicBezTo>
                        <a:pt x="20425" y="1431"/>
                        <a:pt x="20487" y="1378"/>
                        <a:pt x="20465" y="1298"/>
                      </a:cubicBezTo>
                      <a:cubicBezTo>
                        <a:pt x="20319" y="643"/>
                        <a:pt x="19754" y="276"/>
                        <a:pt x="19185" y="276"/>
                      </a:cubicBezTo>
                      <a:cubicBezTo>
                        <a:pt x="18778" y="276"/>
                        <a:pt x="18370" y="464"/>
                        <a:pt x="18110" y="868"/>
                      </a:cubicBezTo>
                      <a:cubicBezTo>
                        <a:pt x="17886" y="358"/>
                        <a:pt x="17414" y="97"/>
                        <a:pt x="16941" y="97"/>
                      </a:cubicBezTo>
                      <a:cubicBezTo>
                        <a:pt x="16504" y="97"/>
                        <a:pt x="16068" y="319"/>
                        <a:pt x="15827" y="772"/>
                      </a:cubicBezTo>
                      <a:cubicBezTo>
                        <a:pt x="15600" y="258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3" name="Google Shape;4503;p40"/>
                <p:cNvSpPr/>
                <p:nvPr/>
              </p:nvSpPr>
              <p:spPr>
                <a:xfrm>
                  <a:off x="4979623" y="4288496"/>
                  <a:ext cx="4386615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6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0" y="347"/>
                        <a:pt x="3550" y="80"/>
                        <a:pt x="3057" y="80"/>
                      </a:cubicBezTo>
                      <a:cubicBezTo>
                        <a:pt x="2593" y="80"/>
                        <a:pt x="2127" y="317"/>
                        <a:pt x="1877" y="798"/>
                      </a:cubicBezTo>
                      <a:cubicBezTo>
                        <a:pt x="1743" y="430"/>
                        <a:pt x="1401" y="197"/>
                        <a:pt x="1016" y="197"/>
                      </a:cubicBezTo>
                      <a:cubicBezTo>
                        <a:pt x="988" y="197"/>
                        <a:pt x="961" y="198"/>
                        <a:pt x="933" y="200"/>
                      </a:cubicBezTo>
                      <a:cubicBezTo>
                        <a:pt x="335" y="248"/>
                        <a:pt x="13" y="822"/>
                        <a:pt x="1" y="1372"/>
                      </a:cubicBezTo>
                      <a:cubicBezTo>
                        <a:pt x="1" y="1420"/>
                        <a:pt x="36" y="1443"/>
                        <a:pt x="72" y="1443"/>
                      </a:cubicBezTo>
                      <a:cubicBezTo>
                        <a:pt x="108" y="1443"/>
                        <a:pt x="144" y="1420"/>
                        <a:pt x="144" y="1372"/>
                      </a:cubicBezTo>
                      <a:cubicBezTo>
                        <a:pt x="168" y="941"/>
                        <a:pt x="383" y="523"/>
                        <a:pt x="825" y="415"/>
                      </a:cubicBezTo>
                      <a:cubicBezTo>
                        <a:pt x="894" y="396"/>
                        <a:pt x="964" y="386"/>
                        <a:pt x="1032" y="386"/>
                      </a:cubicBezTo>
                      <a:cubicBezTo>
                        <a:pt x="1411" y="386"/>
                        <a:pt x="1749" y="681"/>
                        <a:pt x="1770" y="1097"/>
                      </a:cubicBezTo>
                      <a:cubicBezTo>
                        <a:pt x="1770" y="1149"/>
                        <a:pt x="1812" y="1180"/>
                        <a:pt x="1855" y="1180"/>
                      </a:cubicBezTo>
                      <a:cubicBezTo>
                        <a:pt x="1890" y="1180"/>
                        <a:pt x="1926" y="1158"/>
                        <a:pt x="1937" y="1109"/>
                      </a:cubicBezTo>
                      <a:cubicBezTo>
                        <a:pt x="2087" y="538"/>
                        <a:pt x="2570" y="251"/>
                        <a:pt x="3052" y="251"/>
                      </a:cubicBezTo>
                      <a:cubicBezTo>
                        <a:pt x="3529" y="251"/>
                        <a:pt x="4006" y="532"/>
                        <a:pt x="4160" y="1097"/>
                      </a:cubicBezTo>
                      <a:cubicBezTo>
                        <a:pt x="4174" y="1143"/>
                        <a:pt x="4213" y="1168"/>
                        <a:pt x="4252" y="1168"/>
                      </a:cubicBezTo>
                      <a:cubicBezTo>
                        <a:pt x="4282" y="1168"/>
                        <a:pt x="4312" y="1152"/>
                        <a:pt x="4328" y="1121"/>
                      </a:cubicBezTo>
                      <a:cubicBezTo>
                        <a:pt x="4547" y="688"/>
                        <a:pt x="4944" y="474"/>
                        <a:pt x="5336" y="474"/>
                      </a:cubicBezTo>
                      <a:cubicBezTo>
                        <a:pt x="5777" y="474"/>
                        <a:pt x="6213" y="745"/>
                        <a:pt x="6384" y="1276"/>
                      </a:cubicBezTo>
                      <a:cubicBezTo>
                        <a:pt x="6402" y="1312"/>
                        <a:pt x="6438" y="1330"/>
                        <a:pt x="6473" y="1330"/>
                      </a:cubicBezTo>
                      <a:cubicBezTo>
                        <a:pt x="6509" y="1330"/>
                        <a:pt x="6545" y="1312"/>
                        <a:pt x="6563" y="1276"/>
                      </a:cubicBezTo>
                      <a:cubicBezTo>
                        <a:pt x="6740" y="759"/>
                        <a:pt x="7200" y="485"/>
                        <a:pt x="7663" y="485"/>
                      </a:cubicBezTo>
                      <a:cubicBezTo>
                        <a:pt x="8044" y="485"/>
                        <a:pt x="8428" y="672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7"/>
                        <a:pt x="9463" y="375"/>
                        <a:pt x="9898" y="375"/>
                      </a:cubicBezTo>
                      <a:cubicBezTo>
                        <a:pt x="10415" y="375"/>
                        <a:pt x="10931" y="690"/>
                        <a:pt x="11094" y="1288"/>
                      </a:cubicBezTo>
                      <a:cubicBezTo>
                        <a:pt x="11100" y="1335"/>
                        <a:pt x="11137" y="1359"/>
                        <a:pt x="11174" y="1359"/>
                      </a:cubicBezTo>
                      <a:cubicBezTo>
                        <a:pt x="11203" y="1359"/>
                        <a:pt x="11233" y="1344"/>
                        <a:pt x="11249" y="1312"/>
                      </a:cubicBezTo>
                      <a:cubicBezTo>
                        <a:pt x="11493" y="818"/>
                        <a:pt x="12045" y="426"/>
                        <a:pt x="12549" y="426"/>
                      </a:cubicBezTo>
                      <a:cubicBezTo>
                        <a:pt x="12886" y="426"/>
                        <a:pt x="13202" y="601"/>
                        <a:pt x="13389" y="1037"/>
                      </a:cubicBezTo>
                      <a:cubicBezTo>
                        <a:pt x="13403" y="1071"/>
                        <a:pt x="13430" y="1085"/>
                        <a:pt x="13458" y="1085"/>
                      </a:cubicBezTo>
                      <a:cubicBezTo>
                        <a:pt x="13498" y="1085"/>
                        <a:pt x="13542" y="1056"/>
                        <a:pt x="13556" y="1013"/>
                      </a:cubicBezTo>
                      <a:cubicBezTo>
                        <a:pt x="13698" y="462"/>
                        <a:pt x="14161" y="187"/>
                        <a:pt x="14625" y="187"/>
                      </a:cubicBezTo>
                      <a:cubicBezTo>
                        <a:pt x="15096" y="187"/>
                        <a:pt x="15569" y="471"/>
                        <a:pt x="15708" y="1037"/>
                      </a:cubicBezTo>
                      <a:cubicBezTo>
                        <a:pt x="15726" y="1079"/>
                        <a:pt x="15761" y="1100"/>
                        <a:pt x="15797" y="1100"/>
                      </a:cubicBezTo>
                      <a:cubicBezTo>
                        <a:pt x="15833" y="1100"/>
                        <a:pt x="15869" y="1079"/>
                        <a:pt x="15887" y="1037"/>
                      </a:cubicBezTo>
                      <a:cubicBezTo>
                        <a:pt x="16055" y="544"/>
                        <a:pt x="16486" y="301"/>
                        <a:pt x="16917" y="301"/>
                      </a:cubicBezTo>
                      <a:cubicBezTo>
                        <a:pt x="17373" y="301"/>
                        <a:pt x="17831" y="574"/>
                        <a:pt x="17979" y="1109"/>
                      </a:cubicBezTo>
                      <a:cubicBezTo>
                        <a:pt x="17992" y="1150"/>
                        <a:pt x="18029" y="1171"/>
                        <a:pt x="18065" y="1171"/>
                      </a:cubicBezTo>
                      <a:cubicBezTo>
                        <a:pt x="18092" y="1171"/>
                        <a:pt x="18119" y="1159"/>
                        <a:pt x="18134" y="1133"/>
                      </a:cubicBezTo>
                      <a:cubicBezTo>
                        <a:pt x="18341" y="681"/>
                        <a:pt x="18753" y="467"/>
                        <a:pt x="19162" y="467"/>
                      </a:cubicBezTo>
                      <a:cubicBezTo>
                        <a:pt x="19652" y="467"/>
                        <a:pt x="20138" y="775"/>
                        <a:pt x="20262" y="1348"/>
                      </a:cubicBezTo>
                      <a:cubicBezTo>
                        <a:pt x="20276" y="1400"/>
                        <a:pt x="20315" y="1422"/>
                        <a:pt x="20355" y="1422"/>
                      </a:cubicBezTo>
                      <a:cubicBezTo>
                        <a:pt x="20414" y="1422"/>
                        <a:pt x="20475" y="1372"/>
                        <a:pt x="20453" y="1300"/>
                      </a:cubicBezTo>
                      <a:cubicBezTo>
                        <a:pt x="20307" y="645"/>
                        <a:pt x="19746" y="278"/>
                        <a:pt x="19178" y="278"/>
                      </a:cubicBezTo>
                      <a:cubicBezTo>
                        <a:pt x="18772" y="278"/>
                        <a:pt x="18363" y="466"/>
                        <a:pt x="18098" y="870"/>
                      </a:cubicBezTo>
                      <a:cubicBezTo>
                        <a:pt x="17880" y="358"/>
                        <a:pt x="17404" y="97"/>
                        <a:pt x="16928" y="97"/>
                      </a:cubicBezTo>
                      <a:cubicBezTo>
                        <a:pt x="16492" y="97"/>
                        <a:pt x="16055" y="316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4" name="Google Shape;4504;p40"/>
                <p:cNvSpPr/>
                <p:nvPr/>
              </p:nvSpPr>
              <p:spPr>
                <a:xfrm>
                  <a:off x="4979623" y="4829466"/>
                  <a:ext cx="4386615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0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5"/>
                        <a:pt x="933" y="198"/>
                      </a:cubicBezTo>
                      <a:cubicBezTo>
                        <a:pt x="335" y="257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39"/>
                        <a:pt x="383" y="532"/>
                        <a:pt x="825" y="413"/>
                      </a:cubicBezTo>
                      <a:cubicBezTo>
                        <a:pt x="890" y="396"/>
                        <a:pt x="954" y="388"/>
                        <a:pt x="1018" y="388"/>
                      </a:cubicBezTo>
                      <a:cubicBezTo>
                        <a:pt x="1403" y="388"/>
                        <a:pt x="1749" y="684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8" y="690"/>
                        <a:pt x="4947" y="473"/>
                        <a:pt x="5340" y="473"/>
                      </a:cubicBezTo>
                      <a:cubicBezTo>
                        <a:pt x="5780" y="473"/>
                        <a:pt x="6214" y="743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6" y="597"/>
                        <a:pt x="9458" y="377"/>
                        <a:pt x="9890" y="377"/>
                      </a:cubicBezTo>
                      <a:cubicBezTo>
                        <a:pt x="10410" y="377"/>
                        <a:pt x="10930" y="696"/>
                        <a:pt x="11094" y="1297"/>
                      </a:cubicBezTo>
                      <a:cubicBezTo>
                        <a:pt x="11100" y="1338"/>
                        <a:pt x="11138" y="1359"/>
                        <a:pt x="11176" y="1359"/>
                      </a:cubicBezTo>
                      <a:cubicBezTo>
                        <a:pt x="11205" y="1359"/>
                        <a:pt x="11233" y="1347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699" y="463"/>
                        <a:pt x="14164" y="186"/>
                        <a:pt x="14629" y="186"/>
                      </a:cubicBezTo>
                      <a:cubicBezTo>
                        <a:pt x="15099" y="186"/>
                        <a:pt x="15569" y="469"/>
                        <a:pt x="15708" y="1034"/>
                      </a:cubicBezTo>
                      <a:cubicBezTo>
                        <a:pt x="15726" y="1076"/>
                        <a:pt x="15761" y="1097"/>
                        <a:pt x="15797" y="1097"/>
                      </a:cubicBezTo>
                      <a:cubicBezTo>
                        <a:pt x="15833" y="1097"/>
                        <a:pt x="15869" y="1076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47"/>
                        <a:pt x="18029" y="1168"/>
                        <a:pt x="18065" y="1168"/>
                      </a:cubicBezTo>
                      <a:cubicBezTo>
                        <a:pt x="18092" y="1168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4"/>
                        <a:pt x="20315" y="1425"/>
                        <a:pt x="20354" y="1425"/>
                      </a:cubicBezTo>
                      <a:cubicBezTo>
                        <a:pt x="20414" y="1425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7"/>
                        <a:pt x="17408" y="96"/>
                        <a:pt x="16933" y="96"/>
                      </a:cubicBezTo>
                      <a:cubicBezTo>
                        <a:pt x="16495" y="96"/>
                        <a:pt x="16056" y="318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505" name="Google Shape;4505;p40"/>
              <p:cNvGrpSpPr/>
              <p:nvPr/>
            </p:nvGrpSpPr>
            <p:grpSpPr>
              <a:xfrm>
                <a:off x="3009214" y="2460963"/>
                <a:ext cx="3113402" cy="2909203"/>
                <a:chOff x="4977052" y="1038608"/>
                <a:chExt cx="4389400" cy="4101513"/>
              </a:xfrm>
            </p:grpSpPr>
            <p:sp>
              <p:nvSpPr>
                <p:cNvPr id="4506" name="Google Shape;4506;p40"/>
                <p:cNvSpPr/>
                <p:nvPr/>
              </p:nvSpPr>
              <p:spPr>
                <a:xfrm>
                  <a:off x="4977052" y="1038608"/>
                  <a:ext cx="4387686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0" h="1444" extrusionOk="0">
                      <a:moveTo>
                        <a:pt x="14650" y="0"/>
                      </a:moveTo>
                      <a:cubicBezTo>
                        <a:pt x="14175" y="0"/>
                        <a:pt x="13699" y="254"/>
                        <a:pt x="13472" y="762"/>
                      </a:cubicBezTo>
                      <a:cubicBezTo>
                        <a:pt x="13250" y="394"/>
                        <a:pt x="12919" y="240"/>
                        <a:pt x="12571" y="240"/>
                      </a:cubicBezTo>
                      <a:cubicBezTo>
                        <a:pt x="12060" y="240"/>
                        <a:pt x="11512" y="573"/>
                        <a:pt x="11213" y="1049"/>
                      </a:cubicBezTo>
                      <a:cubicBezTo>
                        <a:pt x="10974" y="487"/>
                        <a:pt x="10446" y="194"/>
                        <a:pt x="9916" y="194"/>
                      </a:cubicBezTo>
                      <a:cubicBezTo>
                        <a:pt x="9465" y="194"/>
                        <a:pt x="9013" y="406"/>
                        <a:pt x="8739" y="846"/>
                      </a:cubicBezTo>
                      <a:cubicBezTo>
                        <a:pt x="8470" y="484"/>
                        <a:pt x="8071" y="308"/>
                        <a:pt x="7673" y="308"/>
                      </a:cubicBezTo>
                      <a:cubicBezTo>
                        <a:pt x="7204" y="308"/>
                        <a:pt x="6737" y="553"/>
                        <a:pt x="6491" y="1025"/>
                      </a:cubicBezTo>
                      <a:cubicBezTo>
                        <a:pt x="6261" y="546"/>
                        <a:pt x="5799" y="299"/>
                        <a:pt x="5336" y="299"/>
                      </a:cubicBezTo>
                      <a:cubicBezTo>
                        <a:pt x="4933" y="299"/>
                        <a:pt x="4530" y="486"/>
                        <a:pt x="4280" y="870"/>
                      </a:cubicBezTo>
                      <a:cubicBezTo>
                        <a:pt x="4053" y="342"/>
                        <a:pt x="3561" y="76"/>
                        <a:pt x="3069" y="76"/>
                      </a:cubicBezTo>
                      <a:cubicBezTo>
                        <a:pt x="2602" y="76"/>
                        <a:pt x="2134" y="315"/>
                        <a:pt x="1889" y="798"/>
                      </a:cubicBezTo>
                      <a:cubicBezTo>
                        <a:pt x="1744" y="440"/>
                        <a:pt x="1399" y="197"/>
                        <a:pt x="1022" y="197"/>
                      </a:cubicBezTo>
                      <a:cubicBezTo>
                        <a:pt x="997" y="197"/>
                        <a:pt x="971" y="198"/>
                        <a:pt x="945" y="200"/>
                      </a:cubicBezTo>
                      <a:cubicBezTo>
                        <a:pt x="347" y="260"/>
                        <a:pt x="13" y="834"/>
                        <a:pt x="1" y="1372"/>
                      </a:cubicBezTo>
                      <a:cubicBezTo>
                        <a:pt x="1" y="1420"/>
                        <a:pt x="40" y="1443"/>
                        <a:pt x="78" y="1443"/>
                      </a:cubicBezTo>
                      <a:cubicBezTo>
                        <a:pt x="117" y="1443"/>
                        <a:pt x="156" y="1420"/>
                        <a:pt x="156" y="1372"/>
                      </a:cubicBezTo>
                      <a:cubicBezTo>
                        <a:pt x="168" y="941"/>
                        <a:pt x="395" y="523"/>
                        <a:pt x="825" y="415"/>
                      </a:cubicBezTo>
                      <a:cubicBezTo>
                        <a:pt x="895" y="396"/>
                        <a:pt x="964" y="387"/>
                        <a:pt x="1032" y="387"/>
                      </a:cubicBezTo>
                      <a:cubicBezTo>
                        <a:pt x="1420" y="387"/>
                        <a:pt x="1760" y="690"/>
                        <a:pt x="1770" y="1097"/>
                      </a:cubicBezTo>
                      <a:cubicBezTo>
                        <a:pt x="1770" y="1160"/>
                        <a:pt x="1823" y="1193"/>
                        <a:pt x="1874" y="1193"/>
                      </a:cubicBezTo>
                      <a:cubicBezTo>
                        <a:pt x="1921" y="1193"/>
                        <a:pt x="1967" y="1166"/>
                        <a:pt x="1973" y="1109"/>
                      </a:cubicBezTo>
                      <a:cubicBezTo>
                        <a:pt x="2124" y="536"/>
                        <a:pt x="2605" y="250"/>
                        <a:pt x="3086" y="250"/>
                      </a:cubicBezTo>
                      <a:cubicBezTo>
                        <a:pt x="3558" y="250"/>
                        <a:pt x="4030" y="528"/>
                        <a:pt x="4184" y="1085"/>
                      </a:cubicBezTo>
                      <a:cubicBezTo>
                        <a:pt x="4198" y="1132"/>
                        <a:pt x="4237" y="1156"/>
                        <a:pt x="4275" y="1156"/>
                      </a:cubicBezTo>
                      <a:cubicBezTo>
                        <a:pt x="4306" y="1156"/>
                        <a:pt x="4336" y="1141"/>
                        <a:pt x="4352" y="1109"/>
                      </a:cubicBezTo>
                      <a:cubicBezTo>
                        <a:pt x="4571" y="676"/>
                        <a:pt x="4968" y="462"/>
                        <a:pt x="5361" y="462"/>
                      </a:cubicBezTo>
                      <a:cubicBezTo>
                        <a:pt x="5804" y="462"/>
                        <a:pt x="6243" y="733"/>
                        <a:pt x="6420" y="1264"/>
                      </a:cubicBezTo>
                      <a:cubicBezTo>
                        <a:pt x="6432" y="1300"/>
                        <a:pt x="6468" y="1318"/>
                        <a:pt x="6503" y="1318"/>
                      </a:cubicBezTo>
                      <a:cubicBezTo>
                        <a:pt x="6539" y="1318"/>
                        <a:pt x="6575" y="1300"/>
                        <a:pt x="6587" y="1264"/>
                      </a:cubicBezTo>
                      <a:cubicBezTo>
                        <a:pt x="6763" y="748"/>
                        <a:pt x="7222" y="478"/>
                        <a:pt x="7683" y="478"/>
                      </a:cubicBezTo>
                      <a:cubicBezTo>
                        <a:pt x="8066" y="478"/>
                        <a:pt x="8451" y="664"/>
                        <a:pt x="8679" y="1049"/>
                      </a:cubicBezTo>
                      <a:cubicBezTo>
                        <a:pt x="8697" y="1073"/>
                        <a:pt x="8724" y="1085"/>
                        <a:pt x="8751" y="1085"/>
                      </a:cubicBezTo>
                      <a:cubicBezTo>
                        <a:pt x="8778" y="1085"/>
                        <a:pt x="8804" y="1073"/>
                        <a:pt x="8822" y="1049"/>
                      </a:cubicBezTo>
                      <a:cubicBezTo>
                        <a:pt x="9056" y="587"/>
                        <a:pt x="9490" y="367"/>
                        <a:pt x="9922" y="367"/>
                      </a:cubicBezTo>
                      <a:cubicBezTo>
                        <a:pt x="10440" y="367"/>
                        <a:pt x="10955" y="683"/>
                        <a:pt x="11117" y="1276"/>
                      </a:cubicBezTo>
                      <a:cubicBezTo>
                        <a:pt x="11131" y="1318"/>
                        <a:pt x="11174" y="1343"/>
                        <a:pt x="11213" y="1343"/>
                      </a:cubicBezTo>
                      <a:cubicBezTo>
                        <a:pt x="11242" y="1343"/>
                        <a:pt x="11270" y="1330"/>
                        <a:pt x="11285" y="1300"/>
                      </a:cubicBezTo>
                      <a:cubicBezTo>
                        <a:pt x="11521" y="806"/>
                        <a:pt x="12071" y="414"/>
                        <a:pt x="12574" y="414"/>
                      </a:cubicBezTo>
                      <a:cubicBezTo>
                        <a:pt x="12910" y="414"/>
                        <a:pt x="13226" y="589"/>
                        <a:pt x="13413" y="1025"/>
                      </a:cubicBezTo>
                      <a:cubicBezTo>
                        <a:pt x="13428" y="1060"/>
                        <a:pt x="13458" y="1074"/>
                        <a:pt x="13488" y="1074"/>
                      </a:cubicBezTo>
                      <a:cubicBezTo>
                        <a:pt x="13530" y="1074"/>
                        <a:pt x="13573" y="1048"/>
                        <a:pt x="13580" y="1013"/>
                      </a:cubicBezTo>
                      <a:cubicBezTo>
                        <a:pt x="13723" y="454"/>
                        <a:pt x="14191" y="176"/>
                        <a:pt x="14657" y="176"/>
                      </a:cubicBezTo>
                      <a:cubicBezTo>
                        <a:pt x="15129" y="176"/>
                        <a:pt x="15599" y="460"/>
                        <a:pt x="15732" y="1025"/>
                      </a:cubicBezTo>
                      <a:cubicBezTo>
                        <a:pt x="15750" y="1067"/>
                        <a:pt x="15788" y="1088"/>
                        <a:pt x="15826" y="1088"/>
                      </a:cubicBezTo>
                      <a:cubicBezTo>
                        <a:pt x="15863" y="1088"/>
                        <a:pt x="15899" y="1067"/>
                        <a:pt x="15911" y="1025"/>
                      </a:cubicBezTo>
                      <a:cubicBezTo>
                        <a:pt x="16079" y="526"/>
                        <a:pt x="16510" y="280"/>
                        <a:pt x="16941" y="280"/>
                      </a:cubicBezTo>
                      <a:cubicBezTo>
                        <a:pt x="17398" y="280"/>
                        <a:pt x="17855" y="556"/>
                        <a:pt x="18003" y="1097"/>
                      </a:cubicBezTo>
                      <a:cubicBezTo>
                        <a:pt x="18016" y="1138"/>
                        <a:pt x="18053" y="1159"/>
                        <a:pt x="18089" y="1159"/>
                      </a:cubicBezTo>
                      <a:cubicBezTo>
                        <a:pt x="18116" y="1159"/>
                        <a:pt x="18143" y="1147"/>
                        <a:pt x="18158" y="1121"/>
                      </a:cubicBezTo>
                      <a:cubicBezTo>
                        <a:pt x="18364" y="671"/>
                        <a:pt x="18775" y="457"/>
                        <a:pt x="19183" y="457"/>
                      </a:cubicBezTo>
                      <a:cubicBezTo>
                        <a:pt x="19674" y="457"/>
                        <a:pt x="20162" y="767"/>
                        <a:pt x="20286" y="1348"/>
                      </a:cubicBezTo>
                      <a:cubicBezTo>
                        <a:pt x="20300" y="1390"/>
                        <a:pt x="20335" y="1408"/>
                        <a:pt x="20370" y="1408"/>
                      </a:cubicBezTo>
                      <a:cubicBezTo>
                        <a:pt x="20424" y="1408"/>
                        <a:pt x="20480" y="1365"/>
                        <a:pt x="20465" y="1300"/>
                      </a:cubicBezTo>
                      <a:cubicBezTo>
                        <a:pt x="20319" y="640"/>
                        <a:pt x="19757" y="275"/>
                        <a:pt x="19190" y="275"/>
                      </a:cubicBezTo>
                      <a:cubicBezTo>
                        <a:pt x="18782" y="275"/>
                        <a:pt x="18371" y="464"/>
                        <a:pt x="18110" y="870"/>
                      </a:cubicBezTo>
                      <a:cubicBezTo>
                        <a:pt x="17886" y="358"/>
                        <a:pt x="17411" y="97"/>
                        <a:pt x="16936" y="97"/>
                      </a:cubicBezTo>
                      <a:cubicBezTo>
                        <a:pt x="16501" y="97"/>
                        <a:pt x="16067" y="316"/>
                        <a:pt x="15827" y="762"/>
                      </a:cubicBezTo>
                      <a:cubicBezTo>
                        <a:pt x="15600" y="254"/>
                        <a:pt x="15125" y="0"/>
                        <a:pt x="146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7" name="Google Shape;4507;p40"/>
                <p:cNvSpPr/>
                <p:nvPr/>
              </p:nvSpPr>
              <p:spPr>
                <a:xfrm>
                  <a:off x="4979623" y="1579578"/>
                  <a:ext cx="4386615" cy="311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3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0" y="430"/>
                        <a:pt x="1386" y="196"/>
                        <a:pt x="990" y="196"/>
                      </a:cubicBezTo>
                      <a:cubicBezTo>
                        <a:pt x="971" y="196"/>
                        <a:pt x="952" y="196"/>
                        <a:pt x="933" y="198"/>
                      </a:cubicBezTo>
                      <a:cubicBezTo>
                        <a:pt x="335" y="257"/>
                        <a:pt x="13" y="831"/>
                        <a:pt x="1" y="1381"/>
                      </a:cubicBezTo>
                      <a:cubicBezTo>
                        <a:pt x="1" y="1429"/>
                        <a:pt x="36" y="1453"/>
                        <a:pt x="72" y="1453"/>
                      </a:cubicBezTo>
                      <a:cubicBezTo>
                        <a:pt x="108" y="1453"/>
                        <a:pt x="144" y="1429"/>
                        <a:pt x="144" y="1381"/>
                      </a:cubicBezTo>
                      <a:cubicBezTo>
                        <a:pt x="168" y="951"/>
                        <a:pt x="383" y="532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4"/>
                        <a:pt x="1814" y="1188"/>
                        <a:pt x="1857" y="1188"/>
                      </a:cubicBezTo>
                      <a:cubicBezTo>
                        <a:pt x="1892" y="1188"/>
                        <a:pt x="1926" y="1166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32" y="602"/>
                        <a:pt x="9466" y="382"/>
                        <a:pt x="9898" y="382"/>
                      </a:cubicBezTo>
                      <a:cubicBezTo>
                        <a:pt x="10416" y="382"/>
                        <a:pt x="10931" y="698"/>
                        <a:pt x="11094" y="1297"/>
                      </a:cubicBezTo>
                      <a:cubicBezTo>
                        <a:pt x="11100" y="1339"/>
                        <a:pt x="11144" y="1364"/>
                        <a:pt x="11183" y="1364"/>
                      </a:cubicBezTo>
                      <a:cubicBezTo>
                        <a:pt x="11212" y="1364"/>
                        <a:pt x="11239" y="1351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705" y="469"/>
                        <a:pt x="14170" y="194"/>
                        <a:pt x="14633" y="194"/>
                      </a:cubicBezTo>
                      <a:cubicBezTo>
                        <a:pt x="15102" y="194"/>
                        <a:pt x="15569" y="475"/>
                        <a:pt x="15708" y="1034"/>
                      </a:cubicBezTo>
                      <a:cubicBezTo>
                        <a:pt x="15726" y="1082"/>
                        <a:pt x="15761" y="1106"/>
                        <a:pt x="15797" y="1106"/>
                      </a:cubicBezTo>
                      <a:cubicBezTo>
                        <a:pt x="15833" y="1106"/>
                        <a:pt x="15869" y="1082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53"/>
                        <a:pt x="18028" y="1177"/>
                        <a:pt x="18063" y="1177"/>
                      </a:cubicBezTo>
                      <a:cubicBezTo>
                        <a:pt x="18091" y="1177"/>
                        <a:pt x="18118" y="1162"/>
                        <a:pt x="18134" y="1130"/>
                      </a:cubicBezTo>
                      <a:cubicBezTo>
                        <a:pt x="18340" y="686"/>
                        <a:pt x="18750" y="475"/>
                        <a:pt x="19157" y="475"/>
                      </a:cubicBezTo>
                      <a:cubicBezTo>
                        <a:pt x="19649" y="475"/>
                        <a:pt x="20138" y="782"/>
                        <a:pt x="20262" y="1357"/>
                      </a:cubicBezTo>
                      <a:cubicBezTo>
                        <a:pt x="20276" y="1409"/>
                        <a:pt x="20314" y="1431"/>
                        <a:pt x="20353" y="1431"/>
                      </a:cubicBezTo>
                      <a:cubicBezTo>
                        <a:pt x="20413" y="1431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8"/>
                        <a:pt x="17410" y="101"/>
                        <a:pt x="16937" y="101"/>
                      </a:cubicBezTo>
                      <a:cubicBezTo>
                        <a:pt x="16498" y="101"/>
                        <a:pt x="16057" y="323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8" name="Google Shape;4508;p40"/>
                <p:cNvSpPr/>
                <p:nvPr/>
              </p:nvSpPr>
              <p:spPr>
                <a:xfrm>
                  <a:off x="4979623" y="2121833"/>
                  <a:ext cx="4384901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67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7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1" y="342"/>
                        <a:pt x="3553" y="76"/>
                        <a:pt x="3061" y="76"/>
                      </a:cubicBezTo>
                      <a:cubicBezTo>
                        <a:pt x="2596" y="76"/>
                        <a:pt x="2128" y="315"/>
                        <a:pt x="1877" y="798"/>
                      </a:cubicBezTo>
                      <a:cubicBezTo>
                        <a:pt x="1743" y="440"/>
                        <a:pt x="1399" y="197"/>
                        <a:pt x="1012" y="197"/>
                      </a:cubicBezTo>
                      <a:cubicBezTo>
                        <a:pt x="986" y="197"/>
                        <a:pt x="960" y="198"/>
                        <a:pt x="933" y="201"/>
                      </a:cubicBezTo>
                      <a:cubicBezTo>
                        <a:pt x="335" y="260"/>
                        <a:pt x="13" y="834"/>
                        <a:pt x="1" y="1372"/>
                      </a:cubicBezTo>
                      <a:cubicBezTo>
                        <a:pt x="1" y="1420"/>
                        <a:pt x="36" y="1444"/>
                        <a:pt x="72" y="1444"/>
                      </a:cubicBezTo>
                      <a:cubicBezTo>
                        <a:pt x="108" y="1444"/>
                        <a:pt x="144" y="1420"/>
                        <a:pt x="144" y="1372"/>
                      </a:cubicBezTo>
                      <a:cubicBezTo>
                        <a:pt x="168" y="942"/>
                        <a:pt x="383" y="523"/>
                        <a:pt x="825" y="416"/>
                      </a:cubicBezTo>
                      <a:cubicBezTo>
                        <a:pt x="893" y="396"/>
                        <a:pt x="961" y="387"/>
                        <a:pt x="1027" y="387"/>
                      </a:cubicBezTo>
                      <a:cubicBezTo>
                        <a:pt x="1409" y="387"/>
                        <a:pt x="1749" y="690"/>
                        <a:pt x="1770" y="1097"/>
                      </a:cubicBezTo>
                      <a:cubicBezTo>
                        <a:pt x="1770" y="1151"/>
                        <a:pt x="1815" y="1182"/>
                        <a:pt x="1859" y="1182"/>
                      </a:cubicBezTo>
                      <a:cubicBezTo>
                        <a:pt x="1893" y="1182"/>
                        <a:pt x="1927" y="1163"/>
                        <a:pt x="1937" y="1121"/>
                      </a:cubicBezTo>
                      <a:cubicBezTo>
                        <a:pt x="2087" y="544"/>
                        <a:pt x="2570" y="257"/>
                        <a:pt x="3052" y="257"/>
                      </a:cubicBezTo>
                      <a:cubicBezTo>
                        <a:pt x="3529" y="257"/>
                        <a:pt x="4006" y="538"/>
                        <a:pt x="4160" y="1097"/>
                      </a:cubicBezTo>
                      <a:cubicBezTo>
                        <a:pt x="4174" y="1144"/>
                        <a:pt x="4213" y="1168"/>
                        <a:pt x="4252" y="1168"/>
                      </a:cubicBezTo>
                      <a:cubicBezTo>
                        <a:pt x="4282" y="1168"/>
                        <a:pt x="4312" y="1153"/>
                        <a:pt x="4328" y="1121"/>
                      </a:cubicBezTo>
                      <a:cubicBezTo>
                        <a:pt x="4547" y="688"/>
                        <a:pt x="4944" y="475"/>
                        <a:pt x="5336" y="475"/>
                      </a:cubicBezTo>
                      <a:cubicBezTo>
                        <a:pt x="5777" y="475"/>
                        <a:pt x="6213" y="745"/>
                        <a:pt x="6384" y="1276"/>
                      </a:cubicBezTo>
                      <a:cubicBezTo>
                        <a:pt x="6402" y="1318"/>
                        <a:pt x="6438" y="1339"/>
                        <a:pt x="6473" y="1339"/>
                      </a:cubicBezTo>
                      <a:cubicBezTo>
                        <a:pt x="6509" y="1339"/>
                        <a:pt x="6545" y="1318"/>
                        <a:pt x="6563" y="1276"/>
                      </a:cubicBezTo>
                      <a:cubicBezTo>
                        <a:pt x="6740" y="765"/>
                        <a:pt x="7201" y="495"/>
                        <a:pt x="7664" y="495"/>
                      </a:cubicBezTo>
                      <a:cubicBezTo>
                        <a:pt x="8046" y="495"/>
                        <a:pt x="8428" y="678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0"/>
                        <a:pt x="9469" y="365"/>
                        <a:pt x="9908" y="365"/>
                      </a:cubicBezTo>
                      <a:cubicBezTo>
                        <a:pt x="10427" y="365"/>
                        <a:pt x="10944" y="680"/>
                        <a:pt x="11105" y="1276"/>
                      </a:cubicBezTo>
                      <a:cubicBezTo>
                        <a:pt x="11119" y="1317"/>
                        <a:pt x="11156" y="1339"/>
                        <a:pt x="11192" y="1339"/>
                      </a:cubicBezTo>
                      <a:cubicBezTo>
                        <a:pt x="11219" y="1339"/>
                        <a:pt x="11245" y="1326"/>
                        <a:pt x="11261" y="1300"/>
                      </a:cubicBezTo>
                      <a:cubicBezTo>
                        <a:pt x="11504" y="800"/>
                        <a:pt x="12054" y="411"/>
                        <a:pt x="12557" y="411"/>
                      </a:cubicBezTo>
                      <a:cubicBezTo>
                        <a:pt x="12896" y="411"/>
                        <a:pt x="13213" y="588"/>
                        <a:pt x="13401" y="1025"/>
                      </a:cubicBezTo>
                      <a:cubicBezTo>
                        <a:pt x="13416" y="1055"/>
                        <a:pt x="13443" y="1069"/>
                        <a:pt x="13472" y="1069"/>
                      </a:cubicBezTo>
                      <a:cubicBezTo>
                        <a:pt x="13512" y="1069"/>
                        <a:pt x="13554" y="1043"/>
                        <a:pt x="13568" y="1002"/>
                      </a:cubicBezTo>
                      <a:cubicBezTo>
                        <a:pt x="13716" y="450"/>
                        <a:pt x="14179" y="175"/>
                        <a:pt x="14641" y="175"/>
                      </a:cubicBezTo>
                      <a:cubicBezTo>
                        <a:pt x="15111" y="175"/>
                        <a:pt x="15581" y="459"/>
                        <a:pt x="15720" y="1025"/>
                      </a:cubicBezTo>
                      <a:cubicBezTo>
                        <a:pt x="15732" y="1067"/>
                        <a:pt x="15767" y="1088"/>
                        <a:pt x="15805" y="1088"/>
                      </a:cubicBezTo>
                      <a:cubicBezTo>
                        <a:pt x="15842" y="1088"/>
                        <a:pt x="15881" y="1067"/>
                        <a:pt x="15899" y="1025"/>
                      </a:cubicBezTo>
                      <a:cubicBezTo>
                        <a:pt x="16067" y="526"/>
                        <a:pt x="16498" y="281"/>
                        <a:pt x="16929" y="281"/>
                      </a:cubicBezTo>
                      <a:cubicBezTo>
                        <a:pt x="17386" y="281"/>
                        <a:pt x="17843" y="556"/>
                        <a:pt x="17991" y="1097"/>
                      </a:cubicBezTo>
                      <a:cubicBezTo>
                        <a:pt x="17997" y="1136"/>
                        <a:pt x="18032" y="1157"/>
                        <a:pt x="18068" y="1157"/>
                      </a:cubicBezTo>
                      <a:cubicBezTo>
                        <a:pt x="18098" y="1157"/>
                        <a:pt x="18130" y="1142"/>
                        <a:pt x="18146" y="1109"/>
                      </a:cubicBezTo>
                      <a:cubicBezTo>
                        <a:pt x="18352" y="665"/>
                        <a:pt x="18762" y="454"/>
                        <a:pt x="19169" y="454"/>
                      </a:cubicBezTo>
                      <a:cubicBezTo>
                        <a:pt x="19661" y="454"/>
                        <a:pt x="20150" y="761"/>
                        <a:pt x="20274" y="1336"/>
                      </a:cubicBezTo>
                      <a:cubicBezTo>
                        <a:pt x="20284" y="1387"/>
                        <a:pt x="20323" y="1410"/>
                        <a:pt x="20361" y="1410"/>
                      </a:cubicBezTo>
                      <a:cubicBezTo>
                        <a:pt x="20414" y="1410"/>
                        <a:pt x="20467" y="1369"/>
                        <a:pt x="20453" y="1300"/>
                      </a:cubicBezTo>
                      <a:cubicBezTo>
                        <a:pt x="20307" y="645"/>
                        <a:pt x="19746" y="279"/>
                        <a:pt x="19178" y="279"/>
                      </a:cubicBezTo>
                      <a:cubicBezTo>
                        <a:pt x="18772" y="279"/>
                        <a:pt x="18363" y="466"/>
                        <a:pt x="18098" y="870"/>
                      </a:cubicBezTo>
                      <a:cubicBezTo>
                        <a:pt x="17880" y="359"/>
                        <a:pt x="17404" y="98"/>
                        <a:pt x="16928" y="98"/>
                      </a:cubicBezTo>
                      <a:cubicBezTo>
                        <a:pt x="16492" y="98"/>
                        <a:pt x="16055" y="317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9" name="Google Shape;4509;p40"/>
                <p:cNvSpPr/>
                <p:nvPr/>
              </p:nvSpPr>
              <p:spPr>
                <a:xfrm>
                  <a:off x="4979623" y="2662802"/>
                  <a:ext cx="4386829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6" h="1450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7"/>
                      </a:cubicBezTo>
                      <a:cubicBezTo>
                        <a:pt x="10963" y="486"/>
                        <a:pt x="10437" y="193"/>
                        <a:pt x="9909" y="193"/>
                      </a:cubicBezTo>
                      <a:cubicBezTo>
                        <a:pt x="9456" y="193"/>
                        <a:pt x="9003" y="409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6"/>
                        <a:pt x="933" y="198"/>
                      </a:cubicBezTo>
                      <a:cubicBezTo>
                        <a:pt x="335" y="258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51"/>
                        <a:pt x="383" y="533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4"/>
                      </a:cubicBezTo>
                      <a:cubicBezTo>
                        <a:pt x="6402" y="1316"/>
                        <a:pt x="6438" y="1336"/>
                        <a:pt x="6473" y="1336"/>
                      </a:cubicBezTo>
                      <a:cubicBezTo>
                        <a:pt x="6509" y="1336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7" y="590"/>
                        <a:pt x="9467" y="365"/>
                        <a:pt x="9905" y="365"/>
                      </a:cubicBezTo>
                      <a:cubicBezTo>
                        <a:pt x="10428" y="365"/>
                        <a:pt x="10949" y="686"/>
                        <a:pt x="11105" y="1298"/>
                      </a:cubicBezTo>
                      <a:cubicBezTo>
                        <a:pt x="11118" y="1336"/>
                        <a:pt x="11152" y="1358"/>
                        <a:pt x="11187" y="1358"/>
                      </a:cubicBezTo>
                      <a:cubicBezTo>
                        <a:pt x="11215" y="1358"/>
                        <a:pt x="11244" y="1342"/>
                        <a:pt x="11261" y="1310"/>
                      </a:cubicBezTo>
                      <a:cubicBezTo>
                        <a:pt x="11503" y="817"/>
                        <a:pt x="12052" y="432"/>
                        <a:pt x="12555" y="432"/>
                      </a:cubicBezTo>
                      <a:cubicBezTo>
                        <a:pt x="12894" y="432"/>
                        <a:pt x="13213" y="608"/>
                        <a:pt x="13401" y="1047"/>
                      </a:cubicBezTo>
                      <a:cubicBezTo>
                        <a:pt x="13415" y="1075"/>
                        <a:pt x="13440" y="1086"/>
                        <a:pt x="13467" y="1086"/>
                      </a:cubicBezTo>
                      <a:cubicBezTo>
                        <a:pt x="13508" y="1086"/>
                        <a:pt x="13553" y="1059"/>
                        <a:pt x="13568" y="1023"/>
                      </a:cubicBezTo>
                      <a:cubicBezTo>
                        <a:pt x="13717" y="470"/>
                        <a:pt x="14181" y="195"/>
                        <a:pt x="14645" y="195"/>
                      </a:cubicBezTo>
                      <a:cubicBezTo>
                        <a:pt x="15114" y="195"/>
                        <a:pt x="15581" y="476"/>
                        <a:pt x="15720" y="1035"/>
                      </a:cubicBezTo>
                      <a:cubicBezTo>
                        <a:pt x="15732" y="1076"/>
                        <a:pt x="15767" y="1097"/>
                        <a:pt x="15805" y="1097"/>
                      </a:cubicBezTo>
                      <a:cubicBezTo>
                        <a:pt x="15842" y="1097"/>
                        <a:pt x="15881" y="1076"/>
                        <a:pt x="15899" y="1035"/>
                      </a:cubicBezTo>
                      <a:cubicBezTo>
                        <a:pt x="16067" y="541"/>
                        <a:pt x="16497" y="299"/>
                        <a:pt x="16929" y="299"/>
                      </a:cubicBezTo>
                      <a:cubicBezTo>
                        <a:pt x="17385" y="299"/>
                        <a:pt x="17843" y="571"/>
                        <a:pt x="17991" y="1106"/>
                      </a:cubicBezTo>
                      <a:cubicBezTo>
                        <a:pt x="18004" y="1147"/>
                        <a:pt x="18041" y="1168"/>
                        <a:pt x="18077" y="1168"/>
                      </a:cubicBezTo>
                      <a:cubicBezTo>
                        <a:pt x="18104" y="1168"/>
                        <a:pt x="18131" y="1156"/>
                        <a:pt x="18146" y="1130"/>
                      </a:cubicBezTo>
                      <a:cubicBezTo>
                        <a:pt x="18352" y="680"/>
                        <a:pt x="18763" y="466"/>
                        <a:pt x="19171" y="466"/>
                      </a:cubicBezTo>
                      <a:cubicBezTo>
                        <a:pt x="19662" y="466"/>
                        <a:pt x="20150" y="776"/>
                        <a:pt x="20274" y="1357"/>
                      </a:cubicBezTo>
                      <a:cubicBezTo>
                        <a:pt x="20288" y="1403"/>
                        <a:pt x="20322" y="1422"/>
                        <a:pt x="20358" y="1422"/>
                      </a:cubicBezTo>
                      <a:cubicBezTo>
                        <a:pt x="20415" y="1422"/>
                        <a:pt x="20475" y="1371"/>
                        <a:pt x="20453" y="1298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7"/>
                        <a:pt x="17408" y="97"/>
                        <a:pt x="16933" y="97"/>
                      </a:cubicBezTo>
                      <a:cubicBezTo>
                        <a:pt x="16495" y="97"/>
                        <a:pt x="16056" y="318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10" name="Google Shape;4510;p40"/>
                <p:cNvSpPr/>
                <p:nvPr/>
              </p:nvSpPr>
              <p:spPr>
                <a:xfrm>
                  <a:off x="4979623" y="3205700"/>
                  <a:ext cx="4386615" cy="308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2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4"/>
                        <a:pt x="12567" y="244"/>
                      </a:cubicBezTo>
                      <a:cubicBezTo>
                        <a:pt x="12058" y="244"/>
                        <a:pt x="11507" y="578"/>
                        <a:pt x="11201" y="1047"/>
                      </a:cubicBezTo>
                      <a:cubicBezTo>
                        <a:pt x="10962" y="485"/>
                        <a:pt x="10434" y="192"/>
                        <a:pt x="9904" y="192"/>
                      </a:cubicBezTo>
                      <a:cubicBezTo>
                        <a:pt x="9453" y="192"/>
                        <a:pt x="9001" y="404"/>
                        <a:pt x="8727" y="843"/>
                      </a:cubicBezTo>
                      <a:cubicBezTo>
                        <a:pt x="8458" y="482"/>
                        <a:pt x="8059" y="306"/>
                        <a:pt x="7662" y="306"/>
                      </a:cubicBezTo>
                      <a:cubicBezTo>
                        <a:pt x="7194" y="306"/>
                        <a:pt x="6731" y="550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9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5"/>
                        <a:pt x="1012" y="195"/>
                      </a:cubicBezTo>
                      <a:cubicBezTo>
                        <a:pt x="986" y="195"/>
                        <a:pt x="960" y="196"/>
                        <a:pt x="933" y="198"/>
                      </a:cubicBezTo>
                      <a:cubicBezTo>
                        <a:pt x="335" y="258"/>
                        <a:pt x="13" y="832"/>
                        <a:pt x="1" y="1369"/>
                      </a:cubicBezTo>
                      <a:cubicBezTo>
                        <a:pt x="1" y="1417"/>
                        <a:pt x="36" y="1441"/>
                        <a:pt x="72" y="1441"/>
                      </a:cubicBezTo>
                      <a:cubicBezTo>
                        <a:pt x="108" y="1441"/>
                        <a:pt x="144" y="1417"/>
                        <a:pt x="144" y="1369"/>
                      </a:cubicBezTo>
                      <a:cubicBezTo>
                        <a:pt x="168" y="939"/>
                        <a:pt x="383" y="533"/>
                        <a:pt x="825" y="413"/>
                      </a:cubicBezTo>
                      <a:cubicBezTo>
                        <a:pt x="893" y="394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5"/>
                      </a:cubicBezTo>
                      <a:cubicBezTo>
                        <a:pt x="1770" y="1148"/>
                        <a:pt x="1815" y="1179"/>
                        <a:pt x="1859" y="1179"/>
                      </a:cubicBezTo>
                      <a:cubicBezTo>
                        <a:pt x="1893" y="1179"/>
                        <a:pt x="1927" y="1160"/>
                        <a:pt x="1937" y="1118"/>
                      </a:cubicBezTo>
                      <a:cubicBezTo>
                        <a:pt x="2087" y="548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3" y="1145"/>
                        <a:pt x="4211" y="1167"/>
                        <a:pt x="4248" y="1167"/>
                      </a:cubicBezTo>
                      <a:cubicBezTo>
                        <a:pt x="4280" y="1167"/>
                        <a:pt x="4311" y="1151"/>
                        <a:pt x="4328" y="1118"/>
                      </a:cubicBezTo>
                      <a:cubicBezTo>
                        <a:pt x="4547" y="685"/>
                        <a:pt x="4944" y="472"/>
                        <a:pt x="5336" y="472"/>
                      </a:cubicBezTo>
                      <a:cubicBezTo>
                        <a:pt x="5777" y="472"/>
                        <a:pt x="6213" y="742"/>
                        <a:pt x="6384" y="1274"/>
                      </a:cubicBezTo>
                      <a:cubicBezTo>
                        <a:pt x="6402" y="1316"/>
                        <a:pt x="6438" y="1337"/>
                        <a:pt x="6473" y="1337"/>
                      </a:cubicBezTo>
                      <a:cubicBezTo>
                        <a:pt x="6509" y="1337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9"/>
                      </a:cubicBezTo>
                      <a:cubicBezTo>
                        <a:pt x="8673" y="1083"/>
                        <a:pt x="8700" y="1095"/>
                        <a:pt x="8727" y="1095"/>
                      </a:cubicBezTo>
                      <a:cubicBezTo>
                        <a:pt x="8754" y="1095"/>
                        <a:pt x="8781" y="1083"/>
                        <a:pt x="8798" y="1059"/>
                      </a:cubicBezTo>
                      <a:cubicBezTo>
                        <a:pt x="9026" y="598"/>
                        <a:pt x="9458" y="378"/>
                        <a:pt x="9890" y="378"/>
                      </a:cubicBezTo>
                      <a:cubicBezTo>
                        <a:pt x="10410" y="378"/>
                        <a:pt x="10930" y="697"/>
                        <a:pt x="11094" y="1298"/>
                      </a:cubicBezTo>
                      <a:cubicBezTo>
                        <a:pt x="11106" y="1337"/>
                        <a:pt x="11140" y="1358"/>
                        <a:pt x="11175" y="1358"/>
                      </a:cubicBezTo>
                      <a:cubicBezTo>
                        <a:pt x="11203" y="1358"/>
                        <a:pt x="11232" y="1343"/>
                        <a:pt x="11249" y="1310"/>
                      </a:cubicBezTo>
                      <a:cubicBezTo>
                        <a:pt x="11491" y="818"/>
                        <a:pt x="12040" y="432"/>
                        <a:pt x="12543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3" y="1075"/>
                        <a:pt x="13428" y="1086"/>
                        <a:pt x="13455" y="1086"/>
                      </a:cubicBezTo>
                      <a:cubicBezTo>
                        <a:pt x="13496" y="1086"/>
                        <a:pt x="13541" y="1059"/>
                        <a:pt x="13556" y="1023"/>
                      </a:cubicBezTo>
                      <a:cubicBezTo>
                        <a:pt x="13699" y="464"/>
                        <a:pt x="14164" y="186"/>
                        <a:pt x="14629" y="186"/>
                      </a:cubicBezTo>
                      <a:cubicBezTo>
                        <a:pt x="15099" y="186"/>
                        <a:pt x="15569" y="470"/>
                        <a:pt x="15708" y="1035"/>
                      </a:cubicBezTo>
                      <a:cubicBezTo>
                        <a:pt x="15726" y="1077"/>
                        <a:pt x="15761" y="1097"/>
                        <a:pt x="15797" y="1097"/>
                      </a:cubicBezTo>
                      <a:cubicBezTo>
                        <a:pt x="15833" y="1097"/>
                        <a:pt x="15869" y="1077"/>
                        <a:pt x="15887" y="1035"/>
                      </a:cubicBezTo>
                      <a:cubicBezTo>
                        <a:pt x="16055" y="541"/>
                        <a:pt x="16486" y="299"/>
                        <a:pt x="16917" y="299"/>
                      </a:cubicBezTo>
                      <a:cubicBezTo>
                        <a:pt x="17373" y="299"/>
                        <a:pt x="17831" y="571"/>
                        <a:pt x="17979" y="1106"/>
                      </a:cubicBezTo>
                      <a:cubicBezTo>
                        <a:pt x="17992" y="1147"/>
                        <a:pt x="18029" y="1169"/>
                        <a:pt x="18065" y="1169"/>
                      </a:cubicBezTo>
                      <a:cubicBezTo>
                        <a:pt x="18092" y="1169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5"/>
                        <a:pt x="20315" y="1426"/>
                        <a:pt x="20354" y="1426"/>
                      </a:cubicBezTo>
                      <a:cubicBezTo>
                        <a:pt x="20414" y="1426"/>
                        <a:pt x="20475" y="1377"/>
                        <a:pt x="20453" y="1298"/>
                      </a:cubicBezTo>
                      <a:cubicBezTo>
                        <a:pt x="20307" y="644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8"/>
                        <a:pt x="17408" y="97"/>
                        <a:pt x="16933" y="97"/>
                      </a:cubicBezTo>
                      <a:cubicBezTo>
                        <a:pt x="16495" y="97"/>
                        <a:pt x="16056" y="319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11" name="Google Shape;4511;p40"/>
                <p:cNvSpPr/>
                <p:nvPr/>
              </p:nvSpPr>
              <p:spPr>
                <a:xfrm>
                  <a:off x="4977052" y="3746027"/>
                  <a:ext cx="4389186" cy="310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51" extrusionOk="0">
                      <a:moveTo>
                        <a:pt x="14650" y="1"/>
                      </a:moveTo>
                      <a:cubicBezTo>
                        <a:pt x="14175" y="1"/>
                        <a:pt x="13699" y="258"/>
                        <a:pt x="13472" y="772"/>
                      </a:cubicBezTo>
                      <a:cubicBezTo>
                        <a:pt x="13249" y="399"/>
                        <a:pt x="12919" y="244"/>
                        <a:pt x="12570" y="244"/>
                      </a:cubicBezTo>
                      <a:cubicBezTo>
                        <a:pt x="12060" y="244"/>
                        <a:pt x="11512" y="578"/>
                        <a:pt x="11213" y="1047"/>
                      </a:cubicBezTo>
                      <a:cubicBezTo>
                        <a:pt x="10975" y="488"/>
                        <a:pt x="10451" y="198"/>
                        <a:pt x="9925" y="198"/>
                      </a:cubicBezTo>
                      <a:cubicBezTo>
                        <a:pt x="9471" y="198"/>
                        <a:pt x="9015" y="413"/>
                        <a:pt x="8739" y="856"/>
                      </a:cubicBezTo>
                      <a:cubicBezTo>
                        <a:pt x="8469" y="493"/>
                        <a:pt x="8068" y="317"/>
                        <a:pt x="7669" y="317"/>
                      </a:cubicBezTo>
                      <a:cubicBezTo>
                        <a:pt x="7201" y="317"/>
                        <a:pt x="6737" y="558"/>
                        <a:pt x="6491" y="1023"/>
                      </a:cubicBezTo>
                      <a:cubicBezTo>
                        <a:pt x="6262" y="545"/>
                        <a:pt x="5802" y="298"/>
                        <a:pt x="5341" y="298"/>
                      </a:cubicBezTo>
                      <a:cubicBezTo>
                        <a:pt x="4937" y="298"/>
                        <a:pt x="4531" y="489"/>
                        <a:pt x="4280" y="880"/>
                      </a:cubicBezTo>
                      <a:cubicBezTo>
                        <a:pt x="4052" y="349"/>
                        <a:pt x="3556" y="79"/>
                        <a:pt x="3060" y="79"/>
                      </a:cubicBezTo>
                      <a:cubicBezTo>
                        <a:pt x="2596" y="79"/>
                        <a:pt x="2132" y="316"/>
                        <a:pt x="1889" y="796"/>
                      </a:cubicBezTo>
                      <a:cubicBezTo>
                        <a:pt x="1744" y="438"/>
                        <a:pt x="1399" y="195"/>
                        <a:pt x="1022" y="195"/>
                      </a:cubicBezTo>
                      <a:cubicBezTo>
                        <a:pt x="997" y="195"/>
                        <a:pt x="971" y="196"/>
                        <a:pt x="945" y="198"/>
                      </a:cubicBezTo>
                      <a:cubicBezTo>
                        <a:pt x="347" y="258"/>
                        <a:pt x="13" y="832"/>
                        <a:pt x="1" y="1370"/>
                      </a:cubicBezTo>
                      <a:cubicBezTo>
                        <a:pt x="1" y="1423"/>
                        <a:pt x="40" y="1450"/>
                        <a:pt x="78" y="1450"/>
                      </a:cubicBezTo>
                      <a:cubicBezTo>
                        <a:pt x="117" y="1450"/>
                        <a:pt x="156" y="1423"/>
                        <a:pt x="156" y="1370"/>
                      </a:cubicBezTo>
                      <a:cubicBezTo>
                        <a:pt x="168" y="951"/>
                        <a:pt x="395" y="533"/>
                        <a:pt x="825" y="413"/>
                      </a:cubicBezTo>
                      <a:cubicBezTo>
                        <a:pt x="895" y="394"/>
                        <a:pt x="964" y="385"/>
                        <a:pt x="1032" y="385"/>
                      </a:cubicBezTo>
                      <a:cubicBezTo>
                        <a:pt x="1420" y="385"/>
                        <a:pt x="1760" y="688"/>
                        <a:pt x="1770" y="1095"/>
                      </a:cubicBezTo>
                      <a:cubicBezTo>
                        <a:pt x="1770" y="1153"/>
                        <a:pt x="1816" y="1183"/>
                        <a:pt x="1862" y="1183"/>
                      </a:cubicBezTo>
                      <a:cubicBezTo>
                        <a:pt x="1900" y="1183"/>
                        <a:pt x="1938" y="1162"/>
                        <a:pt x="1949" y="1119"/>
                      </a:cubicBezTo>
                      <a:cubicBezTo>
                        <a:pt x="2099" y="548"/>
                        <a:pt x="2582" y="261"/>
                        <a:pt x="3064" y="261"/>
                      </a:cubicBezTo>
                      <a:cubicBezTo>
                        <a:pt x="3541" y="261"/>
                        <a:pt x="4018" y="542"/>
                        <a:pt x="4172" y="1107"/>
                      </a:cubicBezTo>
                      <a:cubicBezTo>
                        <a:pt x="4185" y="1145"/>
                        <a:pt x="4219" y="1167"/>
                        <a:pt x="4253" y="1167"/>
                      </a:cubicBezTo>
                      <a:cubicBezTo>
                        <a:pt x="4282" y="1167"/>
                        <a:pt x="4311" y="1151"/>
                        <a:pt x="4328" y="1119"/>
                      </a:cubicBezTo>
                      <a:cubicBezTo>
                        <a:pt x="4553" y="686"/>
                        <a:pt x="4950" y="472"/>
                        <a:pt x="5342" y="472"/>
                      </a:cubicBezTo>
                      <a:cubicBezTo>
                        <a:pt x="5783" y="472"/>
                        <a:pt x="6219" y="742"/>
                        <a:pt x="6396" y="1274"/>
                      </a:cubicBezTo>
                      <a:cubicBezTo>
                        <a:pt x="6408" y="1316"/>
                        <a:pt x="6444" y="1337"/>
                        <a:pt x="6480" y="1337"/>
                      </a:cubicBezTo>
                      <a:cubicBezTo>
                        <a:pt x="6515" y="1337"/>
                        <a:pt x="6551" y="1316"/>
                        <a:pt x="6563" y="1274"/>
                      </a:cubicBezTo>
                      <a:cubicBezTo>
                        <a:pt x="6740" y="763"/>
                        <a:pt x="7201" y="492"/>
                        <a:pt x="7664" y="492"/>
                      </a:cubicBezTo>
                      <a:cubicBezTo>
                        <a:pt x="8046" y="492"/>
                        <a:pt x="8428" y="676"/>
                        <a:pt x="8655" y="1059"/>
                      </a:cubicBezTo>
                      <a:cubicBezTo>
                        <a:pt x="8673" y="1089"/>
                        <a:pt x="8703" y="1104"/>
                        <a:pt x="8733" y="1104"/>
                      </a:cubicBezTo>
                      <a:cubicBezTo>
                        <a:pt x="8763" y="1104"/>
                        <a:pt x="8793" y="1089"/>
                        <a:pt x="8810" y="1059"/>
                      </a:cubicBezTo>
                      <a:cubicBezTo>
                        <a:pt x="9038" y="598"/>
                        <a:pt x="9470" y="378"/>
                        <a:pt x="9901" y="378"/>
                      </a:cubicBezTo>
                      <a:cubicBezTo>
                        <a:pt x="10420" y="378"/>
                        <a:pt x="10937" y="697"/>
                        <a:pt x="11094" y="1298"/>
                      </a:cubicBezTo>
                      <a:cubicBezTo>
                        <a:pt x="11107" y="1337"/>
                        <a:pt x="11140" y="1358"/>
                        <a:pt x="11177" y="1358"/>
                      </a:cubicBezTo>
                      <a:cubicBezTo>
                        <a:pt x="11207" y="1358"/>
                        <a:pt x="11239" y="1343"/>
                        <a:pt x="11261" y="1310"/>
                      </a:cubicBezTo>
                      <a:cubicBezTo>
                        <a:pt x="11496" y="818"/>
                        <a:pt x="12042" y="432"/>
                        <a:pt x="12544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4" y="1077"/>
                        <a:pt x="13433" y="1090"/>
                        <a:pt x="13464" y="1090"/>
                      </a:cubicBezTo>
                      <a:cubicBezTo>
                        <a:pt x="13506" y="1090"/>
                        <a:pt x="13549" y="1065"/>
                        <a:pt x="13556" y="1023"/>
                      </a:cubicBezTo>
                      <a:cubicBezTo>
                        <a:pt x="13705" y="464"/>
                        <a:pt x="14173" y="186"/>
                        <a:pt x="14639" y="186"/>
                      </a:cubicBezTo>
                      <a:cubicBezTo>
                        <a:pt x="15111" y="186"/>
                        <a:pt x="15581" y="470"/>
                        <a:pt x="15720" y="1035"/>
                      </a:cubicBezTo>
                      <a:cubicBezTo>
                        <a:pt x="15732" y="1077"/>
                        <a:pt x="15767" y="1098"/>
                        <a:pt x="15803" y="1098"/>
                      </a:cubicBezTo>
                      <a:cubicBezTo>
                        <a:pt x="15839" y="1098"/>
                        <a:pt x="15875" y="1077"/>
                        <a:pt x="15887" y="1035"/>
                      </a:cubicBezTo>
                      <a:cubicBezTo>
                        <a:pt x="16061" y="542"/>
                        <a:pt x="16494" y="299"/>
                        <a:pt x="16926" y="299"/>
                      </a:cubicBezTo>
                      <a:cubicBezTo>
                        <a:pt x="17383" y="299"/>
                        <a:pt x="17837" y="572"/>
                        <a:pt x="17979" y="1107"/>
                      </a:cubicBezTo>
                      <a:cubicBezTo>
                        <a:pt x="17993" y="1148"/>
                        <a:pt x="18031" y="1174"/>
                        <a:pt x="18070" y="1174"/>
                      </a:cubicBezTo>
                      <a:cubicBezTo>
                        <a:pt x="18098" y="1174"/>
                        <a:pt x="18126" y="1161"/>
                        <a:pt x="18146" y="1131"/>
                      </a:cubicBezTo>
                      <a:cubicBezTo>
                        <a:pt x="18347" y="680"/>
                        <a:pt x="18754" y="466"/>
                        <a:pt x="19161" y="466"/>
                      </a:cubicBezTo>
                      <a:cubicBezTo>
                        <a:pt x="19650" y="466"/>
                        <a:pt x="20138" y="777"/>
                        <a:pt x="20262" y="1358"/>
                      </a:cubicBezTo>
                      <a:cubicBezTo>
                        <a:pt x="20281" y="1409"/>
                        <a:pt x="20321" y="1431"/>
                        <a:pt x="20362" y="1431"/>
                      </a:cubicBezTo>
                      <a:cubicBezTo>
                        <a:pt x="20425" y="1431"/>
                        <a:pt x="20487" y="1378"/>
                        <a:pt x="20465" y="1298"/>
                      </a:cubicBezTo>
                      <a:cubicBezTo>
                        <a:pt x="20319" y="643"/>
                        <a:pt x="19754" y="276"/>
                        <a:pt x="19185" y="276"/>
                      </a:cubicBezTo>
                      <a:cubicBezTo>
                        <a:pt x="18778" y="276"/>
                        <a:pt x="18370" y="464"/>
                        <a:pt x="18110" y="868"/>
                      </a:cubicBezTo>
                      <a:cubicBezTo>
                        <a:pt x="17886" y="358"/>
                        <a:pt x="17414" y="97"/>
                        <a:pt x="16941" y="97"/>
                      </a:cubicBezTo>
                      <a:cubicBezTo>
                        <a:pt x="16504" y="97"/>
                        <a:pt x="16068" y="319"/>
                        <a:pt x="15827" y="772"/>
                      </a:cubicBezTo>
                      <a:cubicBezTo>
                        <a:pt x="15600" y="258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12" name="Google Shape;4512;p40"/>
                <p:cNvSpPr/>
                <p:nvPr/>
              </p:nvSpPr>
              <p:spPr>
                <a:xfrm>
                  <a:off x="4979623" y="4288496"/>
                  <a:ext cx="4386615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6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0" y="347"/>
                        <a:pt x="3550" y="80"/>
                        <a:pt x="3057" y="80"/>
                      </a:cubicBezTo>
                      <a:cubicBezTo>
                        <a:pt x="2593" y="80"/>
                        <a:pt x="2127" y="317"/>
                        <a:pt x="1877" y="798"/>
                      </a:cubicBezTo>
                      <a:cubicBezTo>
                        <a:pt x="1743" y="430"/>
                        <a:pt x="1401" y="197"/>
                        <a:pt x="1016" y="197"/>
                      </a:cubicBezTo>
                      <a:cubicBezTo>
                        <a:pt x="988" y="197"/>
                        <a:pt x="961" y="198"/>
                        <a:pt x="933" y="200"/>
                      </a:cubicBezTo>
                      <a:cubicBezTo>
                        <a:pt x="335" y="248"/>
                        <a:pt x="13" y="822"/>
                        <a:pt x="1" y="1372"/>
                      </a:cubicBezTo>
                      <a:cubicBezTo>
                        <a:pt x="1" y="1420"/>
                        <a:pt x="36" y="1443"/>
                        <a:pt x="72" y="1443"/>
                      </a:cubicBezTo>
                      <a:cubicBezTo>
                        <a:pt x="108" y="1443"/>
                        <a:pt x="144" y="1420"/>
                        <a:pt x="144" y="1372"/>
                      </a:cubicBezTo>
                      <a:cubicBezTo>
                        <a:pt x="168" y="941"/>
                        <a:pt x="383" y="523"/>
                        <a:pt x="825" y="415"/>
                      </a:cubicBezTo>
                      <a:cubicBezTo>
                        <a:pt x="894" y="396"/>
                        <a:pt x="964" y="386"/>
                        <a:pt x="1032" y="386"/>
                      </a:cubicBezTo>
                      <a:cubicBezTo>
                        <a:pt x="1411" y="386"/>
                        <a:pt x="1749" y="681"/>
                        <a:pt x="1770" y="1097"/>
                      </a:cubicBezTo>
                      <a:cubicBezTo>
                        <a:pt x="1770" y="1149"/>
                        <a:pt x="1812" y="1180"/>
                        <a:pt x="1855" y="1180"/>
                      </a:cubicBezTo>
                      <a:cubicBezTo>
                        <a:pt x="1890" y="1180"/>
                        <a:pt x="1926" y="1158"/>
                        <a:pt x="1937" y="1109"/>
                      </a:cubicBezTo>
                      <a:cubicBezTo>
                        <a:pt x="2087" y="538"/>
                        <a:pt x="2570" y="251"/>
                        <a:pt x="3052" y="251"/>
                      </a:cubicBezTo>
                      <a:cubicBezTo>
                        <a:pt x="3529" y="251"/>
                        <a:pt x="4006" y="532"/>
                        <a:pt x="4160" y="1097"/>
                      </a:cubicBezTo>
                      <a:cubicBezTo>
                        <a:pt x="4174" y="1143"/>
                        <a:pt x="4213" y="1168"/>
                        <a:pt x="4252" y="1168"/>
                      </a:cubicBezTo>
                      <a:cubicBezTo>
                        <a:pt x="4282" y="1168"/>
                        <a:pt x="4312" y="1152"/>
                        <a:pt x="4328" y="1121"/>
                      </a:cubicBezTo>
                      <a:cubicBezTo>
                        <a:pt x="4547" y="688"/>
                        <a:pt x="4944" y="474"/>
                        <a:pt x="5336" y="474"/>
                      </a:cubicBezTo>
                      <a:cubicBezTo>
                        <a:pt x="5777" y="474"/>
                        <a:pt x="6213" y="745"/>
                        <a:pt x="6384" y="1276"/>
                      </a:cubicBezTo>
                      <a:cubicBezTo>
                        <a:pt x="6402" y="1312"/>
                        <a:pt x="6438" y="1330"/>
                        <a:pt x="6473" y="1330"/>
                      </a:cubicBezTo>
                      <a:cubicBezTo>
                        <a:pt x="6509" y="1330"/>
                        <a:pt x="6545" y="1312"/>
                        <a:pt x="6563" y="1276"/>
                      </a:cubicBezTo>
                      <a:cubicBezTo>
                        <a:pt x="6740" y="759"/>
                        <a:pt x="7200" y="485"/>
                        <a:pt x="7663" y="485"/>
                      </a:cubicBezTo>
                      <a:cubicBezTo>
                        <a:pt x="8044" y="485"/>
                        <a:pt x="8428" y="672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7"/>
                        <a:pt x="9463" y="375"/>
                        <a:pt x="9898" y="375"/>
                      </a:cubicBezTo>
                      <a:cubicBezTo>
                        <a:pt x="10415" y="375"/>
                        <a:pt x="10931" y="690"/>
                        <a:pt x="11094" y="1288"/>
                      </a:cubicBezTo>
                      <a:cubicBezTo>
                        <a:pt x="11100" y="1335"/>
                        <a:pt x="11137" y="1359"/>
                        <a:pt x="11174" y="1359"/>
                      </a:cubicBezTo>
                      <a:cubicBezTo>
                        <a:pt x="11203" y="1359"/>
                        <a:pt x="11233" y="1344"/>
                        <a:pt x="11249" y="1312"/>
                      </a:cubicBezTo>
                      <a:cubicBezTo>
                        <a:pt x="11493" y="818"/>
                        <a:pt x="12045" y="426"/>
                        <a:pt x="12549" y="426"/>
                      </a:cubicBezTo>
                      <a:cubicBezTo>
                        <a:pt x="12886" y="426"/>
                        <a:pt x="13202" y="601"/>
                        <a:pt x="13389" y="1037"/>
                      </a:cubicBezTo>
                      <a:cubicBezTo>
                        <a:pt x="13403" y="1071"/>
                        <a:pt x="13430" y="1085"/>
                        <a:pt x="13458" y="1085"/>
                      </a:cubicBezTo>
                      <a:cubicBezTo>
                        <a:pt x="13498" y="1085"/>
                        <a:pt x="13542" y="1056"/>
                        <a:pt x="13556" y="1013"/>
                      </a:cubicBezTo>
                      <a:cubicBezTo>
                        <a:pt x="13698" y="462"/>
                        <a:pt x="14161" y="187"/>
                        <a:pt x="14625" y="187"/>
                      </a:cubicBezTo>
                      <a:cubicBezTo>
                        <a:pt x="15096" y="187"/>
                        <a:pt x="15569" y="471"/>
                        <a:pt x="15708" y="1037"/>
                      </a:cubicBezTo>
                      <a:cubicBezTo>
                        <a:pt x="15726" y="1079"/>
                        <a:pt x="15761" y="1100"/>
                        <a:pt x="15797" y="1100"/>
                      </a:cubicBezTo>
                      <a:cubicBezTo>
                        <a:pt x="15833" y="1100"/>
                        <a:pt x="15869" y="1079"/>
                        <a:pt x="15887" y="1037"/>
                      </a:cubicBezTo>
                      <a:cubicBezTo>
                        <a:pt x="16055" y="544"/>
                        <a:pt x="16486" y="301"/>
                        <a:pt x="16917" y="301"/>
                      </a:cubicBezTo>
                      <a:cubicBezTo>
                        <a:pt x="17373" y="301"/>
                        <a:pt x="17831" y="574"/>
                        <a:pt x="17979" y="1109"/>
                      </a:cubicBezTo>
                      <a:cubicBezTo>
                        <a:pt x="17992" y="1150"/>
                        <a:pt x="18029" y="1171"/>
                        <a:pt x="18065" y="1171"/>
                      </a:cubicBezTo>
                      <a:cubicBezTo>
                        <a:pt x="18092" y="1171"/>
                        <a:pt x="18119" y="1159"/>
                        <a:pt x="18134" y="1133"/>
                      </a:cubicBezTo>
                      <a:cubicBezTo>
                        <a:pt x="18341" y="681"/>
                        <a:pt x="18753" y="467"/>
                        <a:pt x="19162" y="467"/>
                      </a:cubicBezTo>
                      <a:cubicBezTo>
                        <a:pt x="19652" y="467"/>
                        <a:pt x="20138" y="775"/>
                        <a:pt x="20262" y="1348"/>
                      </a:cubicBezTo>
                      <a:cubicBezTo>
                        <a:pt x="20276" y="1400"/>
                        <a:pt x="20315" y="1422"/>
                        <a:pt x="20355" y="1422"/>
                      </a:cubicBezTo>
                      <a:cubicBezTo>
                        <a:pt x="20414" y="1422"/>
                        <a:pt x="20475" y="1372"/>
                        <a:pt x="20453" y="1300"/>
                      </a:cubicBezTo>
                      <a:cubicBezTo>
                        <a:pt x="20307" y="645"/>
                        <a:pt x="19746" y="278"/>
                        <a:pt x="19178" y="278"/>
                      </a:cubicBezTo>
                      <a:cubicBezTo>
                        <a:pt x="18772" y="278"/>
                        <a:pt x="18363" y="466"/>
                        <a:pt x="18098" y="870"/>
                      </a:cubicBezTo>
                      <a:cubicBezTo>
                        <a:pt x="17880" y="358"/>
                        <a:pt x="17404" y="97"/>
                        <a:pt x="16928" y="97"/>
                      </a:cubicBezTo>
                      <a:cubicBezTo>
                        <a:pt x="16492" y="97"/>
                        <a:pt x="16055" y="316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13" name="Google Shape;4513;p40"/>
                <p:cNvSpPr/>
                <p:nvPr/>
              </p:nvSpPr>
              <p:spPr>
                <a:xfrm>
                  <a:off x="4979623" y="4829466"/>
                  <a:ext cx="4386615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0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5"/>
                        <a:pt x="933" y="198"/>
                      </a:cubicBezTo>
                      <a:cubicBezTo>
                        <a:pt x="335" y="257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39"/>
                        <a:pt x="383" y="532"/>
                        <a:pt x="825" y="413"/>
                      </a:cubicBezTo>
                      <a:cubicBezTo>
                        <a:pt x="890" y="396"/>
                        <a:pt x="954" y="388"/>
                        <a:pt x="1018" y="388"/>
                      </a:cubicBezTo>
                      <a:cubicBezTo>
                        <a:pt x="1403" y="388"/>
                        <a:pt x="1749" y="684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8" y="690"/>
                        <a:pt x="4947" y="473"/>
                        <a:pt x="5340" y="473"/>
                      </a:cubicBezTo>
                      <a:cubicBezTo>
                        <a:pt x="5780" y="473"/>
                        <a:pt x="6214" y="743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6" y="597"/>
                        <a:pt x="9458" y="377"/>
                        <a:pt x="9890" y="377"/>
                      </a:cubicBezTo>
                      <a:cubicBezTo>
                        <a:pt x="10410" y="377"/>
                        <a:pt x="10930" y="696"/>
                        <a:pt x="11094" y="1297"/>
                      </a:cubicBezTo>
                      <a:cubicBezTo>
                        <a:pt x="11100" y="1338"/>
                        <a:pt x="11138" y="1359"/>
                        <a:pt x="11176" y="1359"/>
                      </a:cubicBezTo>
                      <a:cubicBezTo>
                        <a:pt x="11205" y="1359"/>
                        <a:pt x="11233" y="1347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699" y="463"/>
                        <a:pt x="14164" y="186"/>
                        <a:pt x="14629" y="186"/>
                      </a:cubicBezTo>
                      <a:cubicBezTo>
                        <a:pt x="15099" y="186"/>
                        <a:pt x="15569" y="469"/>
                        <a:pt x="15708" y="1034"/>
                      </a:cubicBezTo>
                      <a:cubicBezTo>
                        <a:pt x="15726" y="1076"/>
                        <a:pt x="15761" y="1097"/>
                        <a:pt x="15797" y="1097"/>
                      </a:cubicBezTo>
                      <a:cubicBezTo>
                        <a:pt x="15833" y="1097"/>
                        <a:pt x="15869" y="1076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47"/>
                        <a:pt x="18029" y="1168"/>
                        <a:pt x="18065" y="1168"/>
                      </a:cubicBezTo>
                      <a:cubicBezTo>
                        <a:pt x="18092" y="1168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4"/>
                        <a:pt x="20315" y="1425"/>
                        <a:pt x="20354" y="1425"/>
                      </a:cubicBezTo>
                      <a:cubicBezTo>
                        <a:pt x="20414" y="1425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7"/>
                        <a:pt x="17408" y="96"/>
                        <a:pt x="16933" y="96"/>
                      </a:cubicBezTo>
                      <a:cubicBezTo>
                        <a:pt x="16495" y="96"/>
                        <a:pt x="16056" y="318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514" name="Google Shape;4514;p40"/>
              <p:cNvGrpSpPr/>
              <p:nvPr/>
            </p:nvGrpSpPr>
            <p:grpSpPr>
              <a:xfrm>
                <a:off x="-76454" y="2444062"/>
                <a:ext cx="3113402" cy="2909203"/>
                <a:chOff x="4977052" y="1038608"/>
                <a:chExt cx="4389400" cy="4101513"/>
              </a:xfrm>
            </p:grpSpPr>
            <p:sp>
              <p:nvSpPr>
                <p:cNvPr id="4515" name="Google Shape;4515;p40"/>
                <p:cNvSpPr/>
                <p:nvPr/>
              </p:nvSpPr>
              <p:spPr>
                <a:xfrm>
                  <a:off x="4977052" y="1038608"/>
                  <a:ext cx="4387686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0" h="1444" extrusionOk="0">
                      <a:moveTo>
                        <a:pt x="14650" y="0"/>
                      </a:moveTo>
                      <a:cubicBezTo>
                        <a:pt x="14175" y="0"/>
                        <a:pt x="13699" y="254"/>
                        <a:pt x="13472" y="762"/>
                      </a:cubicBezTo>
                      <a:cubicBezTo>
                        <a:pt x="13250" y="394"/>
                        <a:pt x="12919" y="240"/>
                        <a:pt x="12571" y="240"/>
                      </a:cubicBezTo>
                      <a:cubicBezTo>
                        <a:pt x="12060" y="240"/>
                        <a:pt x="11512" y="573"/>
                        <a:pt x="11213" y="1049"/>
                      </a:cubicBezTo>
                      <a:cubicBezTo>
                        <a:pt x="10974" y="487"/>
                        <a:pt x="10446" y="194"/>
                        <a:pt x="9916" y="194"/>
                      </a:cubicBezTo>
                      <a:cubicBezTo>
                        <a:pt x="9465" y="194"/>
                        <a:pt x="9013" y="406"/>
                        <a:pt x="8739" y="846"/>
                      </a:cubicBezTo>
                      <a:cubicBezTo>
                        <a:pt x="8470" y="484"/>
                        <a:pt x="8071" y="308"/>
                        <a:pt x="7673" y="308"/>
                      </a:cubicBezTo>
                      <a:cubicBezTo>
                        <a:pt x="7204" y="308"/>
                        <a:pt x="6737" y="553"/>
                        <a:pt x="6491" y="1025"/>
                      </a:cubicBezTo>
                      <a:cubicBezTo>
                        <a:pt x="6261" y="546"/>
                        <a:pt x="5799" y="299"/>
                        <a:pt x="5336" y="299"/>
                      </a:cubicBezTo>
                      <a:cubicBezTo>
                        <a:pt x="4933" y="299"/>
                        <a:pt x="4530" y="486"/>
                        <a:pt x="4280" y="870"/>
                      </a:cubicBezTo>
                      <a:cubicBezTo>
                        <a:pt x="4053" y="342"/>
                        <a:pt x="3561" y="76"/>
                        <a:pt x="3069" y="76"/>
                      </a:cubicBezTo>
                      <a:cubicBezTo>
                        <a:pt x="2602" y="76"/>
                        <a:pt x="2134" y="315"/>
                        <a:pt x="1889" y="798"/>
                      </a:cubicBezTo>
                      <a:cubicBezTo>
                        <a:pt x="1744" y="440"/>
                        <a:pt x="1399" y="197"/>
                        <a:pt x="1022" y="197"/>
                      </a:cubicBezTo>
                      <a:cubicBezTo>
                        <a:pt x="997" y="197"/>
                        <a:pt x="971" y="198"/>
                        <a:pt x="945" y="200"/>
                      </a:cubicBezTo>
                      <a:cubicBezTo>
                        <a:pt x="347" y="260"/>
                        <a:pt x="13" y="834"/>
                        <a:pt x="1" y="1372"/>
                      </a:cubicBezTo>
                      <a:cubicBezTo>
                        <a:pt x="1" y="1420"/>
                        <a:pt x="40" y="1443"/>
                        <a:pt x="78" y="1443"/>
                      </a:cubicBezTo>
                      <a:cubicBezTo>
                        <a:pt x="117" y="1443"/>
                        <a:pt x="156" y="1420"/>
                        <a:pt x="156" y="1372"/>
                      </a:cubicBezTo>
                      <a:cubicBezTo>
                        <a:pt x="168" y="941"/>
                        <a:pt x="395" y="523"/>
                        <a:pt x="825" y="415"/>
                      </a:cubicBezTo>
                      <a:cubicBezTo>
                        <a:pt x="895" y="396"/>
                        <a:pt x="964" y="387"/>
                        <a:pt x="1032" y="387"/>
                      </a:cubicBezTo>
                      <a:cubicBezTo>
                        <a:pt x="1420" y="387"/>
                        <a:pt x="1760" y="690"/>
                        <a:pt x="1770" y="1097"/>
                      </a:cubicBezTo>
                      <a:cubicBezTo>
                        <a:pt x="1770" y="1160"/>
                        <a:pt x="1823" y="1193"/>
                        <a:pt x="1874" y="1193"/>
                      </a:cubicBezTo>
                      <a:cubicBezTo>
                        <a:pt x="1921" y="1193"/>
                        <a:pt x="1967" y="1166"/>
                        <a:pt x="1973" y="1109"/>
                      </a:cubicBezTo>
                      <a:cubicBezTo>
                        <a:pt x="2124" y="536"/>
                        <a:pt x="2605" y="250"/>
                        <a:pt x="3086" y="250"/>
                      </a:cubicBezTo>
                      <a:cubicBezTo>
                        <a:pt x="3558" y="250"/>
                        <a:pt x="4030" y="528"/>
                        <a:pt x="4184" y="1085"/>
                      </a:cubicBezTo>
                      <a:cubicBezTo>
                        <a:pt x="4198" y="1132"/>
                        <a:pt x="4237" y="1156"/>
                        <a:pt x="4275" y="1156"/>
                      </a:cubicBezTo>
                      <a:cubicBezTo>
                        <a:pt x="4306" y="1156"/>
                        <a:pt x="4336" y="1141"/>
                        <a:pt x="4352" y="1109"/>
                      </a:cubicBezTo>
                      <a:cubicBezTo>
                        <a:pt x="4571" y="676"/>
                        <a:pt x="4968" y="462"/>
                        <a:pt x="5361" y="462"/>
                      </a:cubicBezTo>
                      <a:cubicBezTo>
                        <a:pt x="5804" y="462"/>
                        <a:pt x="6243" y="733"/>
                        <a:pt x="6420" y="1264"/>
                      </a:cubicBezTo>
                      <a:cubicBezTo>
                        <a:pt x="6432" y="1300"/>
                        <a:pt x="6468" y="1318"/>
                        <a:pt x="6503" y="1318"/>
                      </a:cubicBezTo>
                      <a:cubicBezTo>
                        <a:pt x="6539" y="1318"/>
                        <a:pt x="6575" y="1300"/>
                        <a:pt x="6587" y="1264"/>
                      </a:cubicBezTo>
                      <a:cubicBezTo>
                        <a:pt x="6763" y="748"/>
                        <a:pt x="7222" y="478"/>
                        <a:pt x="7683" y="478"/>
                      </a:cubicBezTo>
                      <a:cubicBezTo>
                        <a:pt x="8066" y="478"/>
                        <a:pt x="8451" y="664"/>
                        <a:pt x="8679" y="1049"/>
                      </a:cubicBezTo>
                      <a:cubicBezTo>
                        <a:pt x="8697" y="1073"/>
                        <a:pt x="8724" y="1085"/>
                        <a:pt x="8751" y="1085"/>
                      </a:cubicBezTo>
                      <a:cubicBezTo>
                        <a:pt x="8778" y="1085"/>
                        <a:pt x="8804" y="1073"/>
                        <a:pt x="8822" y="1049"/>
                      </a:cubicBezTo>
                      <a:cubicBezTo>
                        <a:pt x="9056" y="587"/>
                        <a:pt x="9490" y="367"/>
                        <a:pt x="9922" y="367"/>
                      </a:cubicBezTo>
                      <a:cubicBezTo>
                        <a:pt x="10440" y="367"/>
                        <a:pt x="10955" y="683"/>
                        <a:pt x="11117" y="1276"/>
                      </a:cubicBezTo>
                      <a:cubicBezTo>
                        <a:pt x="11131" y="1318"/>
                        <a:pt x="11174" y="1343"/>
                        <a:pt x="11213" y="1343"/>
                      </a:cubicBezTo>
                      <a:cubicBezTo>
                        <a:pt x="11242" y="1343"/>
                        <a:pt x="11270" y="1330"/>
                        <a:pt x="11285" y="1300"/>
                      </a:cubicBezTo>
                      <a:cubicBezTo>
                        <a:pt x="11521" y="806"/>
                        <a:pt x="12071" y="414"/>
                        <a:pt x="12574" y="414"/>
                      </a:cubicBezTo>
                      <a:cubicBezTo>
                        <a:pt x="12910" y="414"/>
                        <a:pt x="13226" y="589"/>
                        <a:pt x="13413" y="1025"/>
                      </a:cubicBezTo>
                      <a:cubicBezTo>
                        <a:pt x="13428" y="1060"/>
                        <a:pt x="13458" y="1074"/>
                        <a:pt x="13488" y="1074"/>
                      </a:cubicBezTo>
                      <a:cubicBezTo>
                        <a:pt x="13530" y="1074"/>
                        <a:pt x="13573" y="1048"/>
                        <a:pt x="13580" y="1013"/>
                      </a:cubicBezTo>
                      <a:cubicBezTo>
                        <a:pt x="13723" y="454"/>
                        <a:pt x="14191" y="176"/>
                        <a:pt x="14657" y="176"/>
                      </a:cubicBezTo>
                      <a:cubicBezTo>
                        <a:pt x="15129" y="176"/>
                        <a:pt x="15599" y="460"/>
                        <a:pt x="15732" y="1025"/>
                      </a:cubicBezTo>
                      <a:cubicBezTo>
                        <a:pt x="15750" y="1067"/>
                        <a:pt x="15788" y="1088"/>
                        <a:pt x="15826" y="1088"/>
                      </a:cubicBezTo>
                      <a:cubicBezTo>
                        <a:pt x="15863" y="1088"/>
                        <a:pt x="15899" y="1067"/>
                        <a:pt x="15911" y="1025"/>
                      </a:cubicBezTo>
                      <a:cubicBezTo>
                        <a:pt x="16079" y="526"/>
                        <a:pt x="16510" y="280"/>
                        <a:pt x="16941" y="280"/>
                      </a:cubicBezTo>
                      <a:cubicBezTo>
                        <a:pt x="17398" y="280"/>
                        <a:pt x="17855" y="556"/>
                        <a:pt x="18003" y="1097"/>
                      </a:cubicBezTo>
                      <a:cubicBezTo>
                        <a:pt x="18016" y="1138"/>
                        <a:pt x="18053" y="1159"/>
                        <a:pt x="18089" y="1159"/>
                      </a:cubicBezTo>
                      <a:cubicBezTo>
                        <a:pt x="18116" y="1159"/>
                        <a:pt x="18143" y="1147"/>
                        <a:pt x="18158" y="1121"/>
                      </a:cubicBezTo>
                      <a:cubicBezTo>
                        <a:pt x="18364" y="671"/>
                        <a:pt x="18775" y="457"/>
                        <a:pt x="19183" y="457"/>
                      </a:cubicBezTo>
                      <a:cubicBezTo>
                        <a:pt x="19674" y="457"/>
                        <a:pt x="20162" y="767"/>
                        <a:pt x="20286" y="1348"/>
                      </a:cubicBezTo>
                      <a:cubicBezTo>
                        <a:pt x="20300" y="1390"/>
                        <a:pt x="20335" y="1408"/>
                        <a:pt x="20370" y="1408"/>
                      </a:cubicBezTo>
                      <a:cubicBezTo>
                        <a:pt x="20424" y="1408"/>
                        <a:pt x="20480" y="1365"/>
                        <a:pt x="20465" y="1300"/>
                      </a:cubicBezTo>
                      <a:cubicBezTo>
                        <a:pt x="20319" y="640"/>
                        <a:pt x="19757" y="275"/>
                        <a:pt x="19190" y="275"/>
                      </a:cubicBezTo>
                      <a:cubicBezTo>
                        <a:pt x="18782" y="275"/>
                        <a:pt x="18371" y="464"/>
                        <a:pt x="18110" y="870"/>
                      </a:cubicBezTo>
                      <a:cubicBezTo>
                        <a:pt x="17886" y="358"/>
                        <a:pt x="17411" y="97"/>
                        <a:pt x="16936" y="97"/>
                      </a:cubicBezTo>
                      <a:cubicBezTo>
                        <a:pt x="16501" y="97"/>
                        <a:pt x="16067" y="316"/>
                        <a:pt x="15827" y="762"/>
                      </a:cubicBezTo>
                      <a:cubicBezTo>
                        <a:pt x="15600" y="254"/>
                        <a:pt x="15125" y="0"/>
                        <a:pt x="146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16" name="Google Shape;4516;p40"/>
                <p:cNvSpPr/>
                <p:nvPr/>
              </p:nvSpPr>
              <p:spPr>
                <a:xfrm>
                  <a:off x="4979623" y="1579578"/>
                  <a:ext cx="4386615" cy="311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3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0" y="430"/>
                        <a:pt x="1386" y="196"/>
                        <a:pt x="990" y="196"/>
                      </a:cubicBezTo>
                      <a:cubicBezTo>
                        <a:pt x="971" y="196"/>
                        <a:pt x="952" y="196"/>
                        <a:pt x="933" y="198"/>
                      </a:cubicBezTo>
                      <a:cubicBezTo>
                        <a:pt x="335" y="257"/>
                        <a:pt x="13" y="831"/>
                        <a:pt x="1" y="1381"/>
                      </a:cubicBezTo>
                      <a:cubicBezTo>
                        <a:pt x="1" y="1429"/>
                        <a:pt x="36" y="1453"/>
                        <a:pt x="72" y="1453"/>
                      </a:cubicBezTo>
                      <a:cubicBezTo>
                        <a:pt x="108" y="1453"/>
                        <a:pt x="144" y="1429"/>
                        <a:pt x="144" y="1381"/>
                      </a:cubicBezTo>
                      <a:cubicBezTo>
                        <a:pt x="168" y="951"/>
                        <a:pt x="383" y="532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4"/>
                        <a:pt x="1814" y="1188"/>
                        <a:pt x="1857" y="1188"/>
                      </a:cubicBezTo>
                      <a:cubicBezTo>
                        <a:pt x="1892" y="1188"/>
                        <a:pt x="1926" y="1166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32" y="602"/>
                        <a:pt x="9466" y="382"/>
                        <a:pt x="9898" y="382"/>
                      </a:cubicBezTo>
                      <a:cubicBezTo>
                        <a:pt x="10416" y="382"/>
                        <a:pt x="10931" y="698"/>
                        <a:pt x="11094" y="1297"/>
                      </a:cubicBezTo>
                      <a:cubicBezTo>
                        <a:pt x="11100" y="1339"/>
                        <a:pt x="11144" y="1364"/>
                        <a:pt x="11183" y="1364"/>
                      </a:cubicBezTo>
                      <a:cubicBezTo>
                        <a:pt x="11212" y="1364"/>
                        <a:pt x="11239" y="1351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705" y="469"/>
                        <a:pt x="14170" y="194"/>
                        <a:pt x="14633" y="194"/>
                      </a:cubicBezTo>
                      <a:cubicBezTo>
                        <a:pt x="15102" y="194"/>
                        <a:pt x="15569" y="475"/>
                        <a:pt x="15708" y="1034"/>
                      </a:cubicBezTo>
                      <a:cubicBezTo>
                        <a:pt x="15726" y="1082"/>
                        <a:pt x="15761" y="1106"/>
                        <a:pt x="15797" y="1106"/>
                      </a:cubicBezTo>
                      <a:cubicBezTo>
                        <a:pt x="15833" y="1106"/>
                        <a:pt x="15869" y="1082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53"/>
                        <a:pt x="18028" y="1177"/>
                        <a:pt x="18063" y="1177"/>
                      </a:cubicBezTo>
                      <a:cubicBezTo>
                        <a:pt x="18091" y="1177"/>
                        <a:pt x="18118" y="1162"/>
                        <a:pt x="18134" y="1130"/>
                      </a:cubicBezTo>
                      <a:cubicBezTo>
                        <a:pt x="18340" y="686"/>
                        <a:pt x="18750" y="475"/>
                        <a:pt x="19157" y="475"/>
                      </a:cubicBezTo>
                      <a:cubicBezTo>
                        <a:pt x="19649" y="475"/>
                        <a:pt x="20138" y="782"/>
                        <a:pt x="20262" y="1357"/>
                      </a:cubicBezTo>
                      <a:cubicBezTo>
                        <a:pt x="20276" y="1409"/>
                        <a:pt x="20314" y="1431"/>
                        <a:pt x="20353" y="1431"/>
                      </a:cubicBezTo>
                      <a:cubicBezTo>
                        <a:pt x="20413" y="1431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8"/>
                        <a:pt x="17410" y="101"/>
                        <a:pt x="16937" y="101"/>
                      </a:cubicBezTo>
                      <a:cubicBezTo>
                        <a:pt x="16498" y="101"/>
                        <a:pt x="16057" y="323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17" name="Google Shape;4517;p40"/>
                <p:cNvSpPr/>
                <p:nvPr/>
              </p:nvSpPr>
              <p:spPr>
                <a:xfrm>
                  <a:off x="4979623" y="2121833"/>
                  <a:ext cx="4384901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67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7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1" y="342"/>
                        <a:pt x="3553" y="76"/>
                        <a:pt x="3061" y="76"/>
                      </a:cubicBezTo>
                      <a:cubicBezTo>
                        <a:pt x="2596" y="76"/>
                        <a:pt x="2128" y="315"/>
                        <a:pt x="1877" y="798"/>
                      </a:cubicBezTo>
                      <a:cubicBezTo>
                        <a:pt x="1743" y="440"/>
                        <a:pt x="1399" y="197"/>
                        <a:pt x="1012" y="197"/>
                      </a:cubicBezTo>
                      <a:cubicBezTo>
                        <a:pt x="986" y="197"/>
                        <a:pt x="960" y="198"/>
                        <a:pt x="933" y="201"/>
                      </a:cubicBezTo>
                      <a:cubicBezTo>
                        <a:pt x="335" y="260"/>
                        <a:pt x="13" y="834"/>
                        <a:pt x="1" y="1372"/>
                      </a:cubicBezTo>
                      <a:cubicBezTo>
                        <a:pt x="1" y="1420"/>
                        <a:pt x="36" y="1444"/>
                        <a:pt x="72" y="1444"/>
                      </a:cubicBezTo>
                      <a:cubicBezTo>
                        <a:pt x="108" y="1444"/>
                        <a:pt x="144" y="1420"/>
                        <a:pt x="144" y="1372"/>
                      </a:cubicBezTo>
                      <a:cubicBezTo>
                        <a:pt x="168" y="942"/>
                        <a:pt x="383" y="523"/>
                        <a:pt x="825" y="416"/>
                      </a:cubicBezTo>
                      <a:cubicBezTo>
                        <a:pt x="893" y="396"/>
                        <a:pt x="961" y="387"/>
                        <a:pt x="1027" y="387"/>
                      </a:cubicBezTo>
                      <a:cubicBezTo>
                        <a:pt x="1409" y="387"/>
                        <a:pt x="1749" y="690"/>
                        <a:pt x="1770" y="1097"/>
                      </a:cubicBezTo>
                      <a:cubicBezTo>
                        <a:pt x="1770" y="1151"/>
                        <a:pt x="1815" y="1182"/>
                        <a:pt x="1859" y="1182"/>
                      </a:cubicBezTo>
                      <a:cubicBezTo>
                        <a:pt x="1893" y="1182"/>
                        <a:pt x="1927" y="1163"/>
                        <a:pt x="1937" y="1121"/>
                      </a:cubicBezTo>
                      <a:cubicBezTo>
                        <a:pt x="2087" y="544"/>
                        <a:pt x="2570" y="257"/>
                        <a:pt x="3052" y="257"/>
                      </a:cubicBezTo>
                      <a:cubicBezTo>
                        <a:pt x="3529" y="257"/>
                        <a:pt x="4006" y="538"/>
                        <a:pt x="4160" y="1097"/>
                      </a:cubicBezTo>
                      <a:cubicBezTo>
                        <a:pt x="4174" y="1144"/>
                        <a:pt x="4213" y="1168"/>
                        <a:pt x="4252" y="1168"/>
                      </a:cubicBezTo>
                      <a:cubicBezTo>
                        <a:pt x="4282" y="1168"/>
                        <a:pt x="4312" y="1153"/>
                        <a:pt x="4328" y="1121"/>
                      </a:cubicBezTo>
                      <a:cubicBezTo>
                        <a:pt x="4547" y="688"/>
                        <a:pt x="4944" y="475"/>
                        <a:pt x="5336" y="475"/>
                      </a:cubicBezTo>
                      <a:cubicBezTo>
                        <a:pt x="5777" y="475"/>
                        <a:pt x="6213" y="745"/>
                        <a:pt x="6384" y="1276"/>
                      </a:cubicBezTo>
                      <a:cubicBezTo>
                        <a:pt x="6402" y="1318"/>
                        <a:pt x="6438" y="1339"/>
                        <a:pt x="6473" y="1339"/>
                      </a:cubicBezTo>
                      <a:cubicBezTo>
                        <a:pt x="6509" y="1339"/>
                        <a:pt x="6545" y="1318"/>
                        <a:pt x="6563" y="1276"/>
                      </a:cubicBezTo>
                      <a:cubicBezTo>
                        <a:pt x="6740" y="765"/>
                        <a:pt x="7201" y="495"/>
                        <a:pt x="7664" y="495"/>
                      </a:cubicBezTo>
                      <a:cubicBezTo>
                        <a:pt x="8046" y="495"/>
                        <a:pt x="8428" y="678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0"/>
                        <a:pt x="9469" y="365"/>
                        <a:pt x="9908" y="365"/>
                      </a:cubicBezTo>
                      <a:cubicBezTo>
                        <a:pt x="10427" y="365"/>
                        <a:pt x="10944" y="680"/>
                        <a:pt x="11105" y="1276"/>
                      </a:cubicBezTo>
                      <a:cubicBezTo>
                        <a:pt x="11119" y="1317"/>
                        <a:pt x="11156" y="1339"/>
                        <a:pt x="11192" y="1339"/>
                      </a:cubicBezTo>
                      <a:cubicBezTo>
                        <a:pt x="11219" y="1339"/>
                        <a:pt x="11245" y="1326"/>
                        <a:pt x="11261" y="1300"/>
                      </a:cubicBezTo>
                      <a:cubicBezTo>
                        <a:pt x="11504" y="800"/>
                        <a:pt x="12054" y="411"/>
                        <a:pt x="12557" y="411"/>
                      </a:cubicBezTo>
                      <a:cubicBezTo>
                        <a:pt x="12896" y="411"/>
                        <a:pt x="13213" y="588"/>
                        <a:pt x="13401" y="1025"/>
                      </a:cubicBezTo>
                      <a:cubicBezTo>
                        <a:pt x="13416" y="1055"/>
                        <a:pt x="13443" y="1069"/>
                        <a:pt x="13472" y="1069"/>
                      </a:cubicBezTo>
                      <a:cubicBezTo>
                        <a:pt x="13512" y="1069"/>
                        <a:pt x="13554" y="1043"/>
                        <a:pt x="13568" y="1002"/>
                      </a:cubicBezTo>
                      <a:cubicBezTo>
                        <a:pt x="13716" y="450"/>
                        <a:pt x="14179" y="175"/>
                        <a:pt x="14641" y="175"/>
                      </a:cubicBezTo>
                      <a:cubicBezTo>
                        <a:pt x="15111" y="175"/>
                        <a:pt x="15581" y="459"/>
                        <a:pt x="15720" y="1025"/>
                      </a:cubicBezTo>
                      <a:cubicBezTo>
                        <a:pt x="15732" y="1067"/>
                        <a:pt x="15767" y="1088"/>
                        <a:pt x="15805" y="1088"/>
                      </a:cubicBezTo>
                      <a:cubicBezTo>
                        <a:pt x="15842" y="1088"/>
                        <a:pt x="15881" y="1067"/>
                        <a:pt x="15899" y="1025"/>
                      </a:cubicBezTo>
                      <a:cubicBezTo>
                        <a:pt x="16067" y="526"/>
                        <a:pt x="16498" y="281"/>
                        <a:pt x="16929" y="281"/>
                      </a:cubicBezTo>
                      <a:cubicBezTo>
                        <a:pt x="17386" y="281"/>
                        <a:pt x="17843" y="556"/>
                        <a:pt x="17991" y="1097"/>
                      </a:cubicBezTo>
                      <a:cubicBezTo>
                        <a:pt x="17997" y="1136"/>
                        <a:pt x="18032" y="1157"/>
                        <a:pt x="18068" y="1157"/>
                      </a:cubicBezTo>
                      <a:cubicBezTo>
                        <a:pt x="18098" y="1157"/>
                        <a:pt x="18130" y="1142"/>
                        <a:pt x="18146" y="1109"/>
                      </a:cubicBezTo>
                      <a:cubicBezTo>
                        <a:pt x="18352" y="665"/>
                        <a:pt x="18762" y="454"/>
                        <a:pt x="19169" y="454"/>
                      </a:cubicBezTo>
                      <a:cubicBezTo>
                        <a:pt x="19661" y="454"/>
                        <a:pt x="20150" y="761"/>
                        <a:pt x="20274" y="1336"/>
                      </a:cubicBezTo>
                      <a:cubicBezTo>
                        <a:pt x="20284" y="1387"/>
                        <a:pt x="20323" y="1410"/>
                        <a:pt x="20361" y="1410"/>
                      </a:cubicBezTo>
                      <a:cubicBezTo>
                        <a:pt x="20414" y="1410"/>
                        <a:pt x="20467" y="1369"/>
                        <a:pt x="20453" y="1300"/>
                      </a:cubicBezTo>
                      <a:cubicBezTo>
                        <a:pt x="20307" y="645"/>
                        <a:pt x="19746" y="279"/>
                        <a:pt x="19178" y="279"/>
                      </a:cubicBezTo>
                      <a:cubicBezTo>
                        <a:pt x="18772" y="279"/>
                        <a:pt x="18363" y="466"/>
                        <a:pt x="18098" y="870"/>
                      </a:cubicBezTo>
                      <a:cubicBezTo>
                        <a:pt x="17880" y="359"/>
                        <a:pt x="17404" y="98"/>
                        <a:pt x="16928" y="98"/>
                      </a:cubicBezTo>
                      <a:cubicBezTo>
                        <a:pt x="16492" y="98"/>
                        <a:pt x="16055" y="317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18" name="Google Shape;4518;p40"/>
                <p:cNvSpPr/>
                <p:nvPr/>
              </p:nvSpPr>
              <p:spPr>
                <a:xfrm>
                  <a:off x="4979623" y="2662802"/>
                  <a:ext cx="4386829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6" h="1450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7"/>
                      </a:cubicBezTo>
                      <a:cubicBezTo>
                        <a:pt x="10963" y="486"/>
                        <a:pt x="10437" y="193"/>
                        <a:pt x="9909" y="193"/>
                      </a:cubicBezTo>
                      <a:cubicBezTo>
                        <a:pt x="9456" y="193"/>
                        <a:pt x="9003" y="409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6"/>
                        <a:pt x="933" y="198"/>
                      </a:cubicBezTo>
                      <a:cubicBezTo>
                        <a:pt x="335" y="258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51"/>
                        <a:pt x="383" y="533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4"/>
                      </a:cubicBezTo>
                      <a:cubicBezTo>
                        <a:pt x="6402" y="1316"/>
                        <a:pt x="6438" y="1336"/>
                        <a:pt x="6473" y="1336"/>
                      </a:cubicBezTo>
                      <a:cubicBezTo>
                        <a:pt x="6509" y="1336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7" y="590"/>
                        <a:pt x="9467" y="365"/>
                        <a:pt x="9905" y="365"/>
                      </a:cubicBezTo>
                      <a:cubicBezTo>
                        <a:pt x="10428" y="365"/>
                        <a:pt x="10949" y="686"/>
                        <a:pt x="11105" y="1298"/>
                      </a:cubicBezTo>
                      <a:cubicBezTo>
                        <a:pt x="11118" y="1336"/>
                        <a:pt x="11152" y="1358"/>
                        <a:pt x="11187" y="1358"/>
                      </a:cubicBezTo>
                      <a:cubicBezTo>
                        <a:pt x="11215" y="1358"/>
                        <a:pt x="11244" y="1342"/>
                        <a:pt x="11261" y="1310"/>
                      </a:cubicBezTo>
                      <a:cubicBezTo>
                        <a:pt x="11503" y="817"/>
                        <a:pt x="12052" y="432"/>
                        <a:pt x="12555" y="432"/>
                      </a:cubicBezTo>
                      <a:cubicBezTo>
                        <a:pt x="12894" y="432"/>
                        <a:pt x="13213" y="608"/>
                        <a:pt x="13401" y="1047"/>
                      </a:cubicBezTo>
                      <a:cubicBezTo>
                        <a:pt x="13415" y="1075"/>
                        <a:pt x="13440" y="1086"/>
                        <a:pt x="13467" y="1086"/>
                      </a:cubicBezTo>
                      <a:cubicBezTo>
                        <a:pt x="13508" y="1086"/>
                        <a:pt x="13553" y="1059"/>
                        <a:pt x="13568" y="1023"/>
                      </a:cubicBezTo>
                      <a:cubicBezTo>
                        <a:pt x="13717" y="470"/>
                        <a:pt x="14181" y="195"/>
                        <a:pt x="14645" y="195"/>
                      </a:cubicBezTo>
                      <a:cubicBezTo>
                        <a:pt x="15114" y="195"/>
                        <a:pt x="15581" y="476"/>
                        <a:pt x="15720" y="1035"/>
                      </a:cubicBezTo>
                      <a:cubicBezTo>
                        <a:pt x="15732" y="1076"/>
                        <a:pt x="15767" y="1097"/>
                        <a:pt x="15805" y="1097"/>
                      </a:cubicBezTo>
                      <a:cubicBezTo>
                        <a:pt x="15842" y="1097"/>
                        <a:pt x="15881" y="1076"/>
                        <a:pt x="15899" y="1035"/>
                      </a:cubicBezTo>
                      <a:cubicBezTo>
                        <a:pt x="16067" y="541"/>
                        <a:pt x="16497" y="299"/>
                        <a:pt x="16929" y="299"/>
                      </a:cubicBezTo>
                      <a:cubicBezTo>
                        <a:pt x="17385" y="299"/>
                        <a:pt x="17843" y="571"/>
                        <a:pt x="17991" y="1106"/>
                      </a:cubicBezTo>
                      <a:cubicBezTo>
                        <a:pt x="18004" y="1147"/>
                        <a:pt x="18041" y="1168"/>
                        <a:pt x="18077" y="1168"/>
                      </a:cubicBezTo>
                      <a:cubicBezTo>
                        <a:pt x="18104" y="1168"/>
                        <a:pt x="18131" y="1156"/>
                        <a:pt x="18146" y="1130"/>
                      </a:cubicBezTo>
                      <a:cubicBezTo>
                        <a:pt x="18352" y="680"/>
                        <a:pt x="18763" y="466"/>
                        <a:pt x="19171" y="466"/>
                      </a:cubicBezTo>
                      <a:cubicBezTo>
                        <a:pt x="19662" y="466"/>
                        <a:pt x="20150" y="776"/>
                        <a:pt x="20274" y="1357"/>
                      </a:cubicBezTo>
                      <a:cubicBezTo>
                        <a:pt x="20288" y="1403"/>
                        <a:pt x="20322" y="1422"/>
                        <a:pt x="20358" y="1422"/>
                      </a:cubicBezTo>
                      <a:cubicBezTo>
                        <a:pt x="20415" y="1422"/>
                        <a:pt x="20475" y="1371"/>
                        <a:pt x="20453" y="1298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7"/>
                        <a:pt x="17408" y="97"/>
                        <a:pt x="16933" y="97"/>
                      </a:cubicBezTo>
                      <a:cubicBezTo>
                        <a:pt x="16495" y="97"/>
                        <a:pt x="16056" y="318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19" name="Google Shape;4519;p40"/>
                <p:cNvSpPr/>
                <p:nvPr/>
              </p:nvSpPr>
              <p:spPr>
                <a:xfrm>
                  <a:off x="4979623" y="3205700"/>
                  <a:ext cx="4386615" cy="308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2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4"/>
                        <a:pt x="12567" y="244"/>
                      </a:cubicBezTo>
                      <a:cubicBezTo>
                        <a:pt x="12058" y="244"/>
                        <a:pt x="11507" y="578"/>
                        <a:pt x="11201" y="1047"/>
                      </a:cubicBezTo>
                      <a:cubicBezTo>
                        <a:pt x="10962" y="485"/>
                        <a:pt x="10434" y="192"/>
                        <a:pt x="9904" y="192"/>
                      </a:cubicBezTo>
                      <a:cubicBezTo>
                        <a:pt x="9453" y="192"/>
                        <a:pt x="9001" y="404"/>
                        <a:pt x="8727" y="843"/>
                      </a:cubicBezTo>
                      <a:cubicBezTo>
                        <a:pt x="8458" y="482"/>
                        <a:pt x="8059" y="306"/>
                        <a:pt x="7662" y="306"/>
                      </a:cubicBezTo>
                      <a:cubicBezTo>
                        <a:pt x="7194" y="306"/>
                        <a:pt x="6731" y="550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9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5"/>
                        <a:pt x="1012" y="195"/>
                      </a:cubicBezTo>
                      <a:cubicBezTo>
                        <a:pt x="986" y="195"/>
                        <a:pt x="960" y="196"/>
                        <a:pt x="933" y="198"/>
                      </a:cubicBezTo>
                      <a:cubicBezTo>
                        <a:pt x="335" y="258"/>
                        <a:pt x="13" y="832"/>
                        <a:pt x="1" y="1369"/>
                      </a:cubicBezTo>
                      <a:cubicBezTo>
                        <a:pt x="1" y="1417"/>
                        <a:pt x="36" y="1441"/>
                        <a:pt x="72" y="1441"/>
                      </a:cubicBezTo>
                      <a:cubicBezTo>
                        <a:pt x="108" y="1441"/>
                        <a:pt x="144" y="1417"/>
                        <a:pt x="144" y="1369"/>
                      </a:cubicBezTo>
                      <a:cubicBezTo>
                        <a:pt x="168" y="939"/>
                        <a:pt x="383" y="533"/>
                        <a:pt x="825" y="413"/>
                      </a:cubicBezTo>
                      <a:cubicBezTo>
                        <a:pt x="893" y="394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5"/>
                      </a:cubicBezTo>
                      <a:cubicBezTo>
                        <a:pt x="1770" y="1148"/>
                        <a:pt x="1815" y="1179"/>
                        <a:pt x="1859" y="1179"/>
                      </a:cubicBezTo>
                      <a:cubicBezTo>
                        <a:pt x="1893" y="1179"/>
                        <a:pt x="1927" y="1160"/>
                        <a:pt x="1937" y="1118"/>
                      </a:cubicBezTo>
                      <a:cubicBezTo>
                        <a:pt x="2087" y="548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3" y="1145"/>
                        <a:pt x="4211" y="1167"/>
                        <a:pt x="4248" y="1167"/>
                      </a:cubicBezTo>
                      <a:cubicBezTo>
                        <a:pt x="4280" y="1167"/>
                        <a:pt x="4311" y="1151"/>
                        <a:pt x="4328" y="1118"/>
                      </a:cubicBezTo>
                      <a:cubicBezTo>
                        <a:pt x="4547" y="685"/>
                        <a:pt x="4944" y="472"/>
                        <a:pt x="5336" y="472"/>
                      </a:cubicBezTo>
                      <a:cubicBezTo>
                        <a:pt x="5777" y="472"/>
                        <a:pt x="6213" y="742"/>
                        <a:pt x="6384" y="1274"/>
                      </a:cubicBezTo>
                      <a:cubicBezTo>
                        <a:pt x="6402" y="1316"/>
                        <a:pt x="6438" y="1337"/>
                        <a:pt x="6473" y="1337"/>
                      </a:cubicBezTo>
                      <a:cubicBezTo>
                        <a:pt x="6509" y="1337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9"/>
                      </a:cubicBezTo>
                      <a:cubicBezTo>
                        <a:pt x="8673" y="1083"/>
                        <a:pt x="8700" y="1095"/>
                        <a:pt x="8727" y="1095"/>
                      </a:cubicBezTo>
                      <a:cubicBezTo>
                        <a:pt x="8754" y="1095"/>
                        <a:pt x="8781" y="1083"/>
                        <a:pt x="8798" y="1059"/>
                      </a:cubicBezTo>
                      <a:cubicBezTo>
                        <a:pt x="9026" y="598"/>
                        <a:pt x="9458" y="378"/>
                        <a:pt x="9890" y="378"/>
                      </a:cubicBezTo>
                      <a:cubicBezTo>
                        <a:pt x="10410" y="378"/>
                        <a:pt x="10930" y="697"/>
                        <a:pt x="11094" y="1298"/>
                      </a:cubicBezTo>
                      <a:cubicBezTo>
                        <a:pt x="11106" y="1337"/>
                        <a:pt x="11140" y="1358"/>
                        <a:pt x="11175" y="1358"/>
                      </a:cubicBezTo>
                      <a:cubicBezTo>
                        <a:pt x="11203" y="1358"/>
                        <a:pt x="11232" y="1343"/>
                        <a:pt x="11249" y="1310"/>
                      </a:cubicBezTo>
                      <a:cubicBezTo>
                        <a:pt x="11491" y="818"/>
                        <a:pt x="12040" y="432"/>
                        <a:pt x="12543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3" y="1075"/>
                        <a:pt x="13428" y="1086"/>
                        <a:pt x="13455" y="1086"/>
                      </a:cubicBezTo>
                      <a:cubicBezTo>
                        <a:pt x="13496" y="1086"/>
                        <a:pt x="13541" y="1059"/>
                        <a:pt x="13556" y="1023"/>
                      </a:cubicBezTo>
                      <a:cubicBezTo>
                        <a:pt x="13699" y="464"/>
                        <a:pt x="14164" y="186"/>
                        <a:pt x="14629" y="186"/>
                      </a:cubicBezTo>
                      <a:cubicBezTo>
                        <a:pt x="15099" y="186"/>
                        <a:pt x="15569" y="470"/>
                        <a:pt x="15708" y="1035"/>
                      </a:cubicBezTo>
                      <a:cubicBezTo>
                        <a:pt x="15726" y="1077"/>
                        <a:pt x="15761" y="1097"/>
                        <a:pt x="15797" y="1097"/>
                      </a:cubicBezTo>
                      <a:cubicBezTo>
                        <a:pt x="15833" y="1097"/>
                        <a:pt x="15869" y="1077"/>
                        <a:pt x="15887" y="1035"/>
                      </a:cubicBezTo>
                      <a:cubicBezTo>
                        <a:pt x="16055" y="541"/>
                        <a:pt x="16486" y="299"/>
                        <a:pt x="16917" y="299"/>
                      </a:cubicBezTo>
                      <a:cubicBezTo>
                        <a:pt x="17373" y="299"/>
                        <a:pt x="17831" y="571"/>
                        <a:pt x="17979" y="1106"/>
                      </a:cubicBezTo>
                      <a:cubicBezTo>
                        <a:pt x="17992" y="1147"/>
                        <a:pt x="18029" y="1169"/>
                        <a:pt x="18065" y="1169"/>
                      </a:cubicBezTo>
                      <a:cubicBezTo>
                        <a:pt x="18092" y="1169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5"/>
                        <a:pt x="20315" y="1426"/>
                        <a:pt x="20354" y="1426"/>
                      </a:cubicBezTo>
                      <a:cubicBezTo>
                        <a:pt x="20414" y="1426"/>
                        <a:pt x="20475" y="1377"/>
                        <a:pt x="20453" y="1298"/>
                      </a:cubicBezTo>
                      <a:cubicBezTo>
                        <a:pt x="20307" y="644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8"/>
                        <a:pt x="17408" y="97"/>
                        <a:pt x="16933" y="97"/>
                      </a:cubicBezTo>
                      <a:cubicBezTo>
                        <a:pt x="16495" y="97"/>
                        <a:pt x="16056" y="319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20" name="Google Shape;4520;p40"/>
                <p:cNvSpPr/>
                <p:nvPr/>
              </p:nvSpPr>
              <p:spPr>
                <a:xfrm>
                  <a:off x="4977052" y="3746027"/>
                  <a:ext cx="4389186" cy="310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51" extrusionOk="0">
                      <a:moveTo>
                        <a:pt x="14650" y="1"/>
                      </a:moveTo>
                      <a:cubicBezTo>
                        <a:pt x="14175" y="1"/>
                        <a:pt x="13699" y="258"/>
                        <a:pt x="13472" y="772"/>
                      </a:cubicBezTo>
                      <a:cubicBezTo>
                        <a:pt x="13249" y="399"/>
                        <a:pt x="12919" y="244"/>
                        <a:pt x="12570" y="244"/>
                      </a:cubicBezTo>
                      <a:cubicBezTo>
                        <a:pt x="12060" y="244"/>
                        <a:pt x="11512" y="578"/>
                        <a:pt x="11213" y="1047"/>
                      </a:cubicBezTo>
                      <a:cubicBezTo>
                        <a:pt x="10975" y="488"/>
                        <a:pt x="10451" y="198"/>
                        <a:pt x="9925" y="198"/>
                      </a:cubicBezTo>
                      <a:cubicBezTo>
                        <a:pt x="9471" y="198"/>
                        <a:pt x="9015" y="413"/>
                        <a:pt x="8739" y="856"/>
                      </a:cubicBezTo>
                      <a:cubicBezTo>
                        <a:pt x="8469" y="493"/>
                        <a:pt x="8068" y="317"/>
                        <a:pt x="7669" y="317"/>
                      </a:cubicBezTo>
                      <a:cubicBezTo>
                        <a:pt x="7201" y="317"/>
                        <a:pt x="6737" y="558"/>
                        <a:pt x="6491" y="1023"/>
                      </a:cubicBezTo>
                      <a:cubicBezTo>
                        <a:pt x="6262" y="545"/>
                        <a:pt x="5802" y="298"/>
                        <a:pt x="5341" y="298"/>
                      </a:cubicBezTo>
                      <a:cubicBezTo>
                        <a:pt x="4937" y="298"/>
                        <a:pt x="4531" y="489"/>
                        <a:pt x="4280" y="880"/>
                      </a:cubicBezTo>
                      <a:cubicBezTo>
                        <a:pt x="4052" y="349"/>
                        <a:pt x="3556" y="79"/>
                        <a:pt x="3060" y="79"/>
                      </a:cubicBezTo>
                      <a:cubicBezTo>
                        <a:pt x="2596" y="79"/>
                        <a:pt x="2132" y="316"/>
                        <a:pt x="1889" y="796"/>
                      </a:cubicBezTo>
                      <a:cubicBezTo>
                        <a:pt x="1744" y="438"/>
                        <a:pt x="1399" y="195"/>
                        <a:pt x="1022" y="195"/>
                      </a:cubicBezTo>
                      <a:cubicBezTo>
                        <a:pt x="997" y="195"/>
                        <a:pt x="971" y="196"/>
                        <a:pt x="945" y="198"/>
                      </a:cubicBezTo>
                      <a:cubicBezTo>
                        <a:pt x="347" y="258"/>
                        <a:pt x="13" y="832"/>
                        <a:pt x="1" y="1370"/>
                      </a:cubicBezTo>
                      <a:cubicBezTo>
                        <a:pt x="1" y="1423"/>
                        <a:pt x="40" y="1450"/>
                        <a:pt x="78" y="1450"/>
                      </a:cubicBezTo>
                      <a:cubicBezTo>
                        <a:pt x="117" y="1450"/>
                        <a:pt x="156" y="1423"/>
                        <a:pt x="156" y="1370"/>
                      </a:cubicBezTo>
                      <a:cubicBezTo>
                        <a:pt x="168" y="951"/>
                        <a:pt x="395" y="533"/>
                        <a:pt x="825" y="413"/>
                      </a:cubicBezTo>
                      <a:cubicBezTo>
                        <a:pt x="895" y="394"/>
                        <a:pt x="964" y="385"/>
                        <a:pt x="1032" y="385"/>
                      </a:cubicBezTo>
                      <a:cubicBezTo>
                        <a:pt x="1420" y="385"/>
                        <a:pt x="1760" y="688"/>
                        <a:pt x="1770" y="1095"/>
                      </a:cubicBezTo>
                      <a:cubicBezTo>
                        <a:pt x="1770" y="1153"/>
                        <a:pt x="1816" y="1183"/>
                        <a:pt x="1862" y="1183"/>
                      </a:cubicBezTo>
                      <a:cubicBezTo>
                        <a:pt x="1900" y="1183"/>
                        <a:pt x="1938" y="1162"/>
                        <a:pt x="1949" y="1119"/>
                      </a:cubicBezTo>
                      <a:cubicBezTo>
                        <a:pt x="2099" y="548"/>
                        <a:pt x="2582" y="261"/>
                        <a:pt x="3064" y="261"/>
                      </a:cubicBezTo>
                      <a:cubicBezTo>
                        <a:pt x="3541" y="261"/>
                        <a:pt x="4018" y="542"/>
                        <a:pt x="4172" y="1107"/>
                      </a:cubicBezTo>
                      <a:cubicBezTo>
                        <a:pt x="4185" y="1145"/>
                        <a:pt x="4219" y="1167"/>
                        <a:pt x="4253" y="1167"/>
                      </a:cubicBezTo>
                      <a:cubicBezTo>
                        <a:pt x="4282" y="1167"/>
                        <a:pt x="4311" y="1151"/>
                        <a:pt x="4328" y="1119"/>
                      </a:cubicBezTo>
                      <a:cubicBezTo>
                        <a:pt x="4553" y="686"/>
                        <a:pt x="4950" y="472"/>
                        <a:pt x="5342" y="472"/>
                      </a:cubicBezTo>
                      <a:cubicBezTo>
                        <a:pt x="5783" y="472"/>
                        <a:pt x="6219" y="742"/>
                        <a:pt x="6396" y="1274"/>
                      </a:cubicBezTo>
                      <a:cubicBezTo>
                        <a:pt x="6408" y="1316"/>
                        <a:pt x="6444" y="1337"/>
                        <a:pt x="6480" y="1337"/>
                      </a:cubicBezTo>
                      <a:cubicBezTo>
                        <a:pt x="6515" y="1337"/>
                        <a:pt x="6551" y="1316"/>
                        <a:pt x="6563" y="1274"/>
                      </a:cubicBezTo>
                      <a:cubicBezTo>
                        <a:pt x="6740" y="763"/>
                        <a:pt x="7201" y="492"/>
                        <a:pt x="7664" y="492"/>
                      </a:cubicBezTo>
                      <a:cubicBezTo>
                        <a:pt x="8046" y="492"/>
                        <a:pt x="8428" y="676"/>
                        <a:pt x="8655" y="1059"/>
                      </a:cubicBezTo>
                      <a:cubicBezTo>
                        <a:pt x="8673" y="1089"/>
                        <a:pt x="8703" y="1104"/>
                        <a:pt x="8733" y="1104"/>
                      </a:cubicBezTo>
                      <a:cubicBezTo>
                        <a:pt x="8763" y="1104"/>
                        <a:pt x="8793" y="1089"/>
                        <a:pt x="8810" y="1059"/>
                      </a:cubicBezTo>
                      <a:cubicBezTo>
                        <a:pt x="9038" y="598"/>
                        <a:pt x="9470" y="378"/>
                        <a:pt x="9901" y="378"/>
                      </a:cubicBezTo>
                      <a:cubicBezTo>
                        <a:pt x="10420" y="378"/>
                        <a:pt x="10937" y="697"/>
                        <a:pt x="11094" y="1298"/>
                      </a:cubicBezTo>
                      <a:cubicBezTo>
                        <a:pt x="11107" y="1337"/>
                        <a:pt x="11140" y="1358"/>
                        <a:pt x="11177" y="1358"/>
                      </a:cubicBezTo>
                      <a:cubicBezTo>
                        <a:pt x="11207" y="1358"/>
                        <a:pt x="11239" y="1343"/>
                        <a:pt x="11261" y="1310"/>
                      </a:cubicBezTo>
                      <a:cubicBezTo>
                        <a:pt x="11496" y="818"/>
                        <a:pt x="12042" y="432"/>
                        <a:pt x="12544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4" y="1077"/>
                        <a:pt x="13433" y="1090"/>
                        <a:pt x="13464" y="1090"/>
                      </a:cubicBezTo>
                      <a:cubicBezTo>
                        <a:pt x="13506" y="1090"/>
                        <a:pt x="13549" y="1065"/>
                        <a:pt x="13556" y="1023"/>
                      </a:cubicBezTo>
                      <a:cubicBezTo>
                        <a:pt x="13705" y="464"/>
                        <a:pt x="14173" y="186"/>
                        <a:pt x="14639" y="186"/>
                      </a:cubicBezTo>
                      <a:cubicBezTo>
                        <a:pt x="15111" y="186"/>
                        <a:pt x="15581" y="470"/>
                        <a:pt x="15720" y="1035"/>
                      </a:cubicBezTo>
                      <a:cubicBezTo>
                        <a:pt x="15732" y="1077"/>
                        <a:pt x="15767" y="1098"/>
                        <a:pt x="15803" y="1098"/>
                      </a:cubicBezTo>
                      <a:cubicBezTo>
                        <a:pt x="15839" y="1098"/>
                        <a:pt x="15875" y="1077"/>
                        <a:pt x="15887" y="1035"/>
                      </a:cubicBezTo>
                      <a:cubicBezTo>
                        <a:pt x="16061" y="542"/>
                        <a:pt x="16494" y="299"/>
                        <a:pt x="16926" y="299"/>
                      </a:cubicBezTo>
                      <a:cubicBezTo>
                        <a:pt x="17383" y="299"/>
                        <a:pt x="17837" y="572"/>
                        <a:pt x="17979" y="1107"/>
                      </a:cubicBezTo>
                      <a:cubicBezTo>
                        <a:pt x="17993" y="1148"/>
                        <a:pt x="18031" y="1174"/>
                        <a:pt x="18070" y="1174"/>
                      </a:cubicBezTo>
                      <a:cubicBezTo>
                        <a:pt x="18098" y="1174"/>
                        <a:pt x="18126" y="1161"/>
                        <a:pt x="18146" y="1131"/>
                      </a:cubicBezTo>
                      <a:cubicBezTo>
                        <a:pt x="18347" y="680"/>
                        <a:pt x="18754" y="466"/>
                        <a:pt x="19161" y="466"/>
                      </a:cubicBezTo>
                      <a:cubicBezTo>
                        <a:pt x="19650" y="466"/>
                        <a:pt x="20138" y="777"/>
                        <a:pt x="20262" y="1358"/>
                      </a:cubicBezTo>
                      <a:cubicBezTo>
                        <a:pt x="20281" y="1409"/>
                        <a:pt x="20321" y="1431"/>
                        <a:pt x="20362" y="1431"/>
                      </a:cubicBezTo>
                      <a:cubicBezTo>
                        <a:pt x="20425" y="1431"/>
                        <a:pt x="20487" y="1378"/>
                        <a:pt x="20465" y="1298"/>
                      </a:cubicBezTo>
                      <a:cubicBezTo>
                        <a:pt x="20319" y="643"/>
                        <a:pt x="19754" y="276"/>
                        <a:pt x="19185" y="276"/>
                      </a:cubicBezTo>
                      <a:cubicBezTo>
                        <a:pt x="18778" y="276"/>
                        <a:pt x="18370" y="464"/>
                        <a:pt x="18110" y="868"/>
                      </a:cubicBezTo>
                      <a:cubicBezTo>
                        <a:pt x="17886" y="358"/>
                        <a:pt x="17414" y="97"/>
                        <a:pt x="16941" y="97"/>
                      </a:cubicBezTo>
                      <a:cubicBezTo>
                        <a:pt x="16504" y="97"/>
                        <a:pt x="16068" y="319"/>
                        <a:pt x="15827" y="772"/>
                      </a:cubicBezTo>
                      <a:cubicBezTo>
                        <a:pt x="15600" y="258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21" name="Google Shape;4521;p40"/>
                <p:cNvSpPr/>
                <p:nvPr/>
              </p:nvSpPr>
              <p:spPr>
                <a:xfrm>
                  <a:off x="4979623" y="4288496"/>
                  <a:ext cx="4386615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6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0" y="347"/>
                        <a:pt x="3550" y="80"/>
                        <a:pt x="3057" y="80"/>
                      </a:cubicBezTo>
                      <a:cubicBezTo>
                        <a:pt x="2593" y="80"/>
                        <a:pt x="2127" y="317"/>
                        <a:pt x="1877" y="798"/>
                      </a:cubicBezTo>
                      <a:cubicBezTo>
                        <a:pt x="1743" y="430"/>
                        <a:pt x="1401" y="197"/>
                        <a:pt x="1016" y="197"/>
                      </a:cubicBezTo>
                      <a:cubicBezTo>
                        <a:pt x="988" y="197"/>
                        <a:pt x="961" y="198"/>
                        <a:pt x="933" y="200"/>
                      </a:cubicBezTo>
                      <a:cubicBezTo>
                        <a:pt x="335" y="248"/>
                        <a:pt x="13" y="822"/>
                        <a:pt x="1" y="1372"/>
                      </a:cubicBezTo>
                      <a:cubicBezTo>
                        <a:pt x="1" y="1420"/>
                        <a:pt x="36" y="1443"/>
                        <a:pt x="72" y="1443"/>
                      </a:cubicBezTo>
                      <a:cubicBezTo>
                        <a:pt x="108" y="1443"/>
                        <a:pt x="144" y="1420"/>
                        <a:pt x="144" y="1372"/>
                      </a:cubicBezTo>
                      <a:cubicBezTo>
                        <a:pt x="168" y="941"/>
                        <a:pt x="383" y="523"/>
                        <a:pt x="825" y="415"/>
                      </a:cubicBezTo>
                      <a:cubicBezTo>
                        <a:pt x="894" y="396"/>
                        <a:pt x="964" y="386"/>
                        <a:pt x="1032" y="386"/>
                      </a:cubicBezTo>
                      <a:cubicBezTo>
                        <a:pt x="1411" y="386"/>
                        <a:pt x="1749" y="681"/>
                        <a:pt x="1770" y="1097"/>
                      </a:cubicBezTo>
                      <a:cubicBezTo>
                        <a:pt x="1770" y="1149"/>
                        <a:pt x="1812" y="1180"/>
                        <a:pt x="1855" y="1180"/>
                      </a:cubicBezTo>
                      <a:cubicBezTo>
                        <a:pt x="1890" y="1180"/>
                        <a:pt x="1926" y="1158"/>
                        <a:pt x="1937" y="1109"/>
                      </a:cubicBezTo>
                      <a:cubicBezTo>
                        <a:pt x="2087" y="538"/>
                        <a:pt x="2570" y="251"/>
                        <a:pt x="3052" y="251"/>
                      </a:cubicBezTo>
                      <a:cubicBezTo>
                        <a:pt x="3529" y="251"/>
                        <a:pt x="4006" y="532"/>
                        <a:pt x="4160" y="1097"/>
                      </a:cubicBezTo>
                      <a:cubicBezTo>
                        <a:pt x="4174" y="1143"/>
                        <a:pt x="4213" y="1168"/>
                        <a:pt x="4252" y="1168"/>
                      </a:cubicBezTo>
                      <a:cubicBezTo>
                        <a:pt x="4282" y="1168"/>
                        <a:pt x="4312" y="1152"/>
                        <a:pt x="4328" y="1121"/>
                      </a:cubicBezTo>
                      <a:cubicBezTo>
                        <a:pt x="4547" y="688"/>
                        <a:pt x="4944" y="474"/>
                        <a:pt x="5336" y="474"/>
                      </a:cubicBezTo>
                      <a:cubicBezTo>
                        <a:pt x="5777" y="474"/>
                        <a:pt x="6213" y="745"/>
                        <a:pt x="6384" y="1276"/>
                      </a:cubicBezTo>
                      <a:cubicBezTo>
                        <a:pt x="6402" y="1312"/>
                        <a:pt x="6438" y="1330"/>
                        <a:pt x="6473" y="1330"/>
                      </a:cubicBezTo>
                      <a:cubicBezTo>
                        <a:pt x="6509" y="1330"/>
                        <a:pt x="6545" y="1312"/>
                        <a:pt x="6563" y="1276"/>
                      </a:cubicBezTo>
                      <a:cubicBezTo>
                        <a:pt x="6740" y="759"/>
                        <a:pt x="7200" y="485"/>
                        <a:pt x="7663" y="485"/>
                      </a:cubicBezTo>
                      <a:cubicBezTo>
                        <a:pt x="8044" y="485"/>
                        <a:pt x="8428" y="672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7"/>
                        <a:pt x="9463" y="375"/>
                        <a:pt x="9898" y="375"/>
                      </a:cubicBezTo>
                      <a:cubicBezTo>
                        <a:pt x="10415" y="375"/>
                        <a:pt x="10931" y="690"/>
                        <a:pt x="11094" y="1288"/>
                      </a:cubicBezTo>
                      <a:cubicBezTo>
                        <a:pt x="11100" y="1335"/>
                        <a:pt x="11137" y="1359"/>
                        <a:pt x="11174" y="1359"/>
                      </a:cubicBezTo>
                      <a:cubicBezTo>
                        <a:pt x="11203" y="1359"/>
                        <a:pt x="11233" y="1344"/>
                        <a:pt x="11249" y="1312"/>
                      </a:cubicBezTo>
                      <a:cubicBezTo>
                        <a:pt x="11493" y="818"/>
                        <a:pt x="12045" y="426"/>
                        <a:pt x="12549" y="426"/>
                      </a:cubicBezTo>
                      <a:cubicBezTo>
                        <a:pt x="12886" y="426"/>
                        <a:pt x="13202" y="601"/>
                        <a:pt x="13389" y="1037"/>
                      </a:cubicBezTo>
                      <a:cubicBezTo>
                        <a:pt x="13403" y="1071"/>
                        <a:pt x="13430" y="1085"/>
                        <a:pt x="13458" y="1085"/>
                      </a:cubicBezTo>
                      <a:cubicBezTo>
                        <a:pt x="13498" y="1085"/>
                        <a:pt x="13542" y="1056"/>
                        <a:pt x="13556" y="1013"/>
                      </a:cubicBezTo>
                      <a:cubicBezTo>
                        <a:pt x="13698" y="462"/>
                        <a:pt x="14161" y="187"/>
                        <a:pt x="14625" y="187"/>
                      </a:cubicBezTo>
                      <a:cubicBezTo>
                        <a:pt x="15096" y="187"/>
                        <a:pt x="15569" y="471"/>
                        <a:pt x="15708" y="1037"/>
                      </a:cubicBezTo>
                      <a:cubicBezTo>
                        <a:pt x="15726" y="1079"/>
                        <a:pt x="15761" y="1100"/>
                        <a:pt x="15797" y="1100"/>
                      </a:cubicBezTo>
                      <a:cubicBezTo>
                        <a:pt x="15833" y="1100"/>
                        <a:pt x="15869" y="1079"/>
                        <a:pt x="15887" y="1037"/>
                      </a:cubicBezTo>
                      <a:cubicBezTo>
                        <a:pt x="16055" y="544"/>
                        <a:pt x="16486" y="301"/>
                        <a:pt x="16917" y="301"/>
                      </a:cubicBezTo>
                      <a:cubicBezTo>
                        <a:pt x="17373" y="301"/>
                        <a:pt x="17831" y="574"/>
                        <a:pt x="17979" y="1109"/>
                      </a:cubicBezTo>
                      <a:cubicBezTo>
                        <a:pt x="17992" y="1150"/>
                        <a:pt x="18029" y="1171"/>
                        <a:pt x="18065" y="1171"/>
                      </a:cubicBezTo>
                      <a:cubicBezTo>
                        <a:pt x="18092" y="1171"/>
                        <a:pt x="18119" y="1159"/>
                        <a:pt x="18134" y="1133"/>
                      </a:cubicBezTo>
                      <a:cubicBezTo>
                        <a:pt x="18341" y="681"/>
                        <a:pt x="18753" y="467"/>
                        <a:pt x="19162" y="467"/>
                      </a:cubicBezTo>
                      <a:cubicBezTo>
                        <a:pt x="19652" y="467"/>
                        <a:pt x="20138" y="775"/>
                        <a:pt x="20262" y="1348"/>
                      </a:cubicBezTo>
                      <a:cubicBezTo>
                        <a:pt x="20276" y="1400"/>
                        <a:pt x="20315" y="1422"/>
                        <a:pt x="20355" y="1422"/>
                      </a:cubicBezTo>
                      <a:cubicBezTo>
                        <a:pt x="20414" y="1422"/>
                        <a:pt x="20475" y="1372"/>
                        <a:pt x="20453" y="1300"/>
                      </a:cubicBezTo>
                      <a:cubicBezTo>
                        <a:pt x="20307" y="645"/>
                        <a:pt x="19746" y="278"/>
                        <a:pt x="19178" y="278"/>
                      </a:cubicBezTo>
                      <a:cubicBezTo>
                        <a:pt x="18772" y="278"/>
                        <a:pt x="18363" y="466"/>
                        <a:pt x="18098" y="870"/>
                      </a:cubicBezTo>
                      <a:cubicBezTo>
                        <a:pt x="17880" y="358"/>
                        <a:pt x="17404" y="97"/>
                        <a:pt x="16928" y="97"/>
                      </a:cubicBezTo>
                      <a:cubicBezTo>
                        <a:pt x="16492" y="97"/>
                        <a:pt x="16055" y="316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22" name="Google Shape;4522;p40"/>
                <p:cNvSpPr/>
                <p:nvPr/>
              </p:nvSpPr>
              <p:spPr>
                <a:xfrm>
                  <a:off x="4979623" y="4829466"/>
                  <a:ext cx="4386615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0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5"/>
                        <a:pt x="933" y="198"/>
                      </a:cubicBezTo>
                      <a:cubicBezTo>
                        <a:pt x="335" y="257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39"/>
                        <a:pt x="383" y="532"/>
                        <a:pt x="825" y="413"/>
                      </a:cubicBezTo>
                      <a:cubicBezTo>
                        <a:pt x="890" y="396"/>
                        <a:pt x="954" y="388"/>
                        <a:pt x="1018" y="388"/>
                      </a:cubicBezTo>
                      <a:cubicBezTo>
                        <a:pt x="1403" y="388"/>
                        <a:pt x="1749" y="684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8" y="690"/>
                        <a:pt x="4947" y="473"/>
                        <a:pt x="5340" y="473"/>
                      </a:cubicBezTo>
                      <a:cubicBezTo>
                        <a:pt x="5780" y="473"/>
                        <a:pt x="6214" y="743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6" y="597"/>
                        <a:pt x="9458" y="377"/>
                        <a:pt x="9890" y="377"/>
                      </a:cubicBezTo>
                      <a:cubicBezTo>
                        <a:pt x="10410" y="377"/>
                        <a:pt x="10930" y="696"/>
                        <a:pt x="11094" y="1297"/>
                      </a:cubicBezTo>
                      <a:cubicBezTo>
                        <a:pt x="11100" y="1338"/>
                        <a:pt x="11138" y="1359"/>
                        <a:pt x="11176" y="1359"/>
                      </a:cubicBezTo>
                      <a:cubicBezTo>
                        <a:pt x="11205" y="1359"/>
                        <a:pt x="11233" y="1347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699" y="463"/>
                        <a:pt x="14164" y="186"/>
                        <a:pt x="14629" y="186"/>
                      </a:cubicBezTo>
                      <a:cubicBezTo>
                        <a:pt x="15099" y="186"/>
                        <a:pt x="15569" y="469"/>
                        <a:pt x="15708" y="1034"/>
                      </a:cubicBezTo>
                      <a:cubicBezTo>
                        <a:pt x="15726" y="1076"/>
                        <a:pt x="15761" y="1097"/>
                        <a:pt x="15797" y="1097"/>
                      </a:cubicBezTo>
                      <a:cubicBezTo>
                        <a:pt x="15833" y="1097"/>
                        <a:pt x="15869" y="1076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47"/>
                        <a:pt x="18029" y="1168"/>
                        <a:pt x="18065" y="1168"/>
                      </a:cubicBezTo>
                      <a:cubicBezTo>
                        <a:pt x="18092" y="1168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4"/>
                        <a:pt x="20315" y="1425"/>
                        <a:pt x="20354" y="1425"/>
                      </a:cubicBezTo>
                      <a:cubicBezTo>
                        <a:pt x="20414" y="1425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7"/>
                        <a:pt x="17408" y="96"/>
                        <a:pt x="16933" y="96"/>
                      </a:cubicBezTo>
                      <a:cubicBezTo>
                        <a:pt x="16495" y="96"/>
                        <a:pt x="16056" y="318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4523" name="Google Shape;4523;p40"/>
          <p:cNvSpPr/>
          <p:nvPr/>
        </p:nvSpPr>
        <p:spPr>
          <a:xfrm flipH="1">
            <a:off x="685800" y="457200"/>
            <a:ext cx="7772400" cy="422760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524" name="Google Shape;4524;p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25" name="Google Shape;4525;p40"/>
          <p:cNvSpPr txBox="1">
            <a:spLocks noGrp="1"/>
          </p:cNvSpPr>
          <p:nvPr>
            <p:ph type="subTitle" idx="1"/>
          </p:nvPr>
        </p:nvSpPr>
        <p:spPr>
          <a:xfrm>
            <a:off x="4426250" y="2950450"/>
            <a:ext cx="3957300" cy="9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526" name="Google Shape;4526;p40"/>
          <p:cNvSpPr txBox="1">
            <a:spLocks noGrp="1"/>
          </p:cNvSpPr>
          <p:nvPr>
            <p:ph type="title"/>
          </p:nvPr>
        </p:nvSpPr>
        <p:spPr>
          <a:xfrm>
            <a:off x="4426250" y="1564725"/>
            <a:ext cx="4170900" cy="117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CUSTOM_9_1_1_1_1_1_2">
    <p:bg>
      <p:bgPr>
        <a:solidFill>
          <a:schemeClr val="accent5"/>
        </a:solidFill>
        <a:effectLst/>
      </p:bgPr>
    </p:bg>
    <p:spTree>
      <p:nvGrpSpPr>
        <p:cNvPr id="1" name="Shape 4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28" name="Google Shape;4528;p41"/>
          <p:cNvGrpSpPr/>
          <p:nvPr/>
        </p:nvGrpSpPr>
        <p:grpSpPr>
          <a:xfrm>
            <a:off x="-143051" y="-12371"/>
            <a:ext cx="9300161" cy="5620495"/>
            <a:chOff x="-143051" y="-12371"/>
            <a:chExt cx="9300161" cy="5620495"/>
          </a:xfrm>
        </p:grpSpPr>
        <p:sp>
          <p:nvSpPr>
            <p:cNvPr id="4529" name="Google Shape;4529;p41"/>
            <p:cNvSpPr/>
            <p:nvPr/>
          </p:nvSpPr>
          <p:spPr>
            <a:xfrm>
              <a:off x="274593" y="2405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0" name="Google Shape;4530;p41"/>
            <p:cNvSpPr/>
            <p:nvPr/>
          </p:nvSpPr>
          <p:spPr>
            <a:xfrm>
              <a:off x="245333" y="73243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1" name="Google Shape;4531;p41"/>
            <p:cNvSpPr/>
            <p:nvPr/>
          </p:nvSpPr>
          <p:spPr>
            <a:xfrm>
              <a:off x="609755" y="4465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2" name="Google Shape;4532;p41"/>
            <p:cNvSpPr/>
            <p:nvPr/>
          </p:nvSpPr>
          <p:spPr>
            <a:xfrm>
              <a:off x="946350" y="972455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3" name="Google Shape;4533;p41"/>
            <p:cNvSpPr/>
            <p:nvPr/>
          </p:nvSpPr>
          <p:spPr>
            <a:xfrm>
              <a:off x="1196801" y="515543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4" name="Google Shape;4534;p41"/>
            <p:cNvSpPr/>
            <p:nvPr/>
          </p:nvSpPr>
          <p:spPr>
            <a:xfrm>
              <a:off x="1247906" y="121058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5" name="Google Shape;4535;p41"/>
            <p:cNvSpPr/>
            <p:nvPr/>
          </p:nvSpPr>
          <p:spPr>
            <a:xfrm>
              <a:off x="1759907" y="286985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6" name="Google Shape;4536;p41"/>
            <p:cNvSpPr/>
            <p:nvPr/>
          </p:nvSpPr>
          <p:spPr>
            <a:xfrm>
              <a:off x="1661691" y="7602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7" name="Google Shape;4537;p41"/>
            <p:cNvSpPr/>
            <p:nvPr/>
          </p:nvSpPr>
          <p:spPr>
            <a:xfrm>
              <a:off x="2037777" y="1172980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8" name="Google Shape;4538;p41"/>
            <p:cNvSpPr/>
            <p:nvPr/>
          </p:nvSpPr>
          <p:spPr>
            <a:xfrm>
              <a:off x="2177530" y="79934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9" name="Google Shape;4539;p41"/>
            <p:cNvSpPr/>
            <p:nvPr/>
          </p:nvSpPr>
          <p:spPr>
            <a:xfrm>
              <a:off x="2445988" y="285143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0" name="Google Shape;4540;p41"/>
            <p:cNvSpPr/>
            <p:nvPr/>
          </p:nvSpPr>
          <p:spPr>
            <a:xfrm>
              <a:off x="2895736" y="3880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1" name="Google Shape;4541;p41"/>
            <p:cNvSpPr/>
            <p:nvPr/>
          </p:nvSpPr>
          <p:spPr>
            <a:xfrm>
              <a:off x="2913742" y="7895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2" name="Google Shape;4542;p41"/>
            <p:cNvSpPr/>
            <p:nvPr/>
          </p:nvSpPr>
          <p:spPr>
            <a:xfrm>
              <a:off x="3214119" y="102360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3" name="Google Shape;4543;p41"/>
            <p:cNvSpPr/>
            <p:nvPr/>
          </p:nvSpPr>
          <p:spPr>
            <a:xfrm>
              <a:off x="3706223" y="909637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4" name="Google Shape;4544;p41"/>
            <p:cNvSpPr/>
            <p:nvPr/>
          </p:nvSpPr>
          <p:spPr>
            <a:xfrm>
              <a:off x="3408710" y="54173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5" name="Google Shape;4545;p41"/>
            <p:cNvSpPr/>
            <p:nvPr/>
          </p:nvSpPr>
          <p:spPr>
            <a:xfrm>
              <a:off x="3371061" y="162782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6" name="Google Shape;4546;p41"/>
            <p:cNvSpPr/>
            <p:nvPr/>
          </p:nvSpPr>
          <p:spPr>
            <a:xfrm>
              <a:off x="3797687" y="-12371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7" name="Google Shape;4547;p41"/>
            <p:cNvSpPr/>
            <p:nvPr/>
          </p:nvSpPr>
          <p:spPr>
            <a:xfrm>
              <a:off x="2128627" y="-9711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8" name="Google Shape;4548;p41"/>
            <p:cNvSpPr/>
            <p:nvPr/>
          </p:nvSpPr>
          <p:spPr>
            <a:xfrm>
              <a:off x="3882398" y="53805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9" name="Google Shape;4549;p41"/>
            <p:cNvSpPr/>
            <p:nvPr/>
          </p:nvSpPr>
          <p:spPr>
            <a:xfrm>
              <a:off x="-124001" y="5094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0" name="Google Shape;4550;p41"/>
            <p:cNvSpPr/>
            <p:nvPr/>
          </p:nvSpPr>
          <p:spPr>
            <a:xfrm>
              <a:off x="4703718" y="2405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1" name="Google Shape;4551;p41"/>
            <p:cNvSpPr/>
            <p:nvPr/>
          </p:nvSpPr>
          <p:spPr>
            <a:xfrm>
              <a:off x="4674458" y="73243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2" name="Google Shape;4552;p41"/>
            <p:cNvSpPr/>
            <p:nvPr/>
          </p:nvSpPr>
          <p:spPr>
            <a:xfrm>
              <a:off x="5038880" y="4465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3" name="Google Shape;4553;p41"/>
            <p:cNvSpPr/>
            <p:nvPr/>
          </p:nvSpPr>
          <p:spPr>
            <a:xfrm>
              <a:off x="5375475" y="972455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4" name="Google Shape;4554;p41"/>
            <p:cNvSpPr/>
            <p:nvPr/>
          </p:nvSpPr>
          <p:spPr>
            <a:xfrm>
              <a:off x="5625926" y="515543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5" name="Google Shape;4555;p41"/>
            <p:cNvSpPr/>
            <p:nvPr/>
          </p:nvSpPr>
          <p:spPr>
            <a:xfrm>
              <a:off x="5438906" y="15398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6" name="Google Shape;4556;p41"/>
            <p:cNvSpPr/>
            <p:nvPr/>
          </p:nvSpPr>
          <p:spPr>
            <a:xfrm>
              <a:off x="6189032" y="286985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7" name="Google Shape;4557;p41"/>
            <p:cNvSpPr/>
            <p:nvPr/>
          </p:nvSpPr>
          <p:spPr>
            <a:xfrm>
              <a:off x="6090816" y="7602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8" name="Google Shape;4558;p41"/>
            <p:cNvSpPr/>
            <p:nvPr/>
          </p:nvSpPr>
          <p:spPr>
            <a:xfrm>
              <a:off x="6606655" y="79934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9" name="Google Shape;4559;p41"/>
            <p:cNvSpPr/>
            <p:nvPr/>
          </p:nvSpPr>
          <p:spPr>
            <a:xfrm>
              <a:off x="6875113" y="285143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0" name="Google Shape;4560;p41"/>
            <p:cNvSpPr/>
            <p:nvPr/>
          </p:nvSpPr>
          <p:spPr>
            <a:xfrm>
              <a:off x="7324861" y="3880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1" name="Google Shape;4561;p41"/>
            <p:cNvSpPr/>
            <p:nvPr/>
          </p:nvSpPr>
          <p:spPr>
            <a:xfrm>
              <a:off x="7342867" y="7895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2" name="Google Shape;4562;p41"/>
            <p:cNvSpPr/>
            <p:nvPr/>
          </p:nvSpPr>
          <p:spPr>
            <a:xfrm>
              <a:off x="7643244" y="102360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3" name="Google Shape;4563;p41"/>
            <p:cNvSpPr/>
            <p:nvPr/>
          </p:nvSpPr>
          <p:spPr>
            <a:xfrm>
              <a:off x="8135348" y="909637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4" name="Google Shape;4564;p41"/>
            <p:cNvSpPr/>
            <p:nvPr/>
          </p:nvSpPr>
          <p:spPr>
            <a:xfrm>
              <a:off x="7837835" y="54173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5" name="Google Shape;4565;p41"/>
            <p:cNvSpPr/>
            <p:nvPr/>
          </p:nvSpPr>
          <p:spPr>
            <a:xfrm>
              <a:off x="7800186" y="162782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6" name="Google Shape;4566;p41"/>
            <p:cNvSpPr/>
            <p:nvPr/>
          </p:nvSpPr>
          <p:spPr>
            <a:xfrm>
              <a:off x="8226812" y="-12371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7" name="Google Shape;4567;p41"/>
            <p:cNvSpPr/>
            <p:nvPr/>
          </p:nvSpPr>
          <p:spPr>
            <a:xfrm>
              <a:off x="6557752" y="-9711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8" name="Google Shape;4568;p41"/>
            <p:cNvSpPr/>
            <p:nvPr/>
          </p:nvSpPr>
          <p:spPr>
            <a:xfrm rot="-1206472">
              <a:off x="8244636" y="629176"/>
              <a:ext cx="315724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41"/>
            <p:cNvSpPr/>
            <p:nvPr/>
          </p:nvSpPr>
          <p:spPr>
            <a:xfrm rot="-1796623">
              <a:off x="4305124" y="509405"/>
              <a:ext cx="344986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0" name="Google Shape;4570;p41"/>
            <p:cNvSpPr/>
            <p:nvPr/>
          </p:nvSpPr>
          <p:spPr>
            <a:xfrm>
              <a:off x="465093" y="11765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1" name="Google Shape;4571;p41"/>
            <p:cNvSpPr/>
            <p:nvPr/>
          </p:nvSpPr>
          <p:spPr>
            <a:xfrm>
              <a:off x="435833" y="18849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2" name="Google Shape;4572;p41"/>
            <p:cNvSpPr/>
            <p:nvPr/>
          </p:nvSpPr>
          <p:spPr>
            <a:xfrm>
              <a:off x="800255" y="1599112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3" name="Google Shape;4573;p41"/>
            <p:cNvSpPr/>
            <p:nvPr/>
          </p:nvSpPr>
          <p:spPr>
            <a:xfrm>
              <a:off x="1136850" y="2124980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4" name="Google Shape;4574;p41"/>
            <p:cNvSpPr/>
            <p:nvPr/>
          </p:nvSpPr>
          <p:spPr>
            <a:xfrm>
              <a:off x="1387301" y="166806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5" name="Google Shape;4575;p41"/>
            <p:cNvSpPr/>
            <p:nvPr/>
          </p:nvSpPr>
          <p:spPr>
            <a:xfrm>
              <a:off x="1200281" y="1306508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6" name="Google Shape;4576;p41"/>
            <p:cNvSpPr/>
            <p:nvPr/>
          </p:nvSpPr>
          <p:spPr>
            <a:xfrm>
              <a:off x="2152820" y="1564560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7" name="Google Shape;4577;p41"/>
            <p:cNvSpPr/>
            <p:nvPr/>
          </p:nvSpPr>
          <p:spPr>
            <a:xfrm>
              <a:off x="1852191" y="191279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8" name="Google Shape;4578;p41"/>
            <p:cNvSpPr/>
            <p:nvPr/>
          </p:nvSpPr>
          <p:spPr>
            <a:xfrm>
              <a:off x="2368030" y="195187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9" name="Google Shape;4579;p41"/>
            <p:cNvSpPr/>
            <p:nvPr/>
          </p:nvSpPr>
          <p:spPr>
            <a:xfrm>
              <a:off x="2636488" y="1437668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0" name="Google Shape;4580;p41"/>
            <p:cNvSpPr/>
            <p:nvPr/>
          </p:nvSpPr>
          <p:spPr>
            <a:xfrm>
              <a:off x="3086236" y="1540591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1" name="Google Shape;4581;p41"/>
            <p:cNvSpPr/>
            <p:nvPr/>
          </p:nvSpPr>
          <p:spPr>
            <a:xfrm>
              <a:off x="3104242" y="1942051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2" name="Google Shape;4582;p41"/>
            <p:cNvSpPr/>
            <p:nvPr/>
          </p:nvSpPr>
          <p:spPr>
            <a:xfrm>
              <a:off x="3404619" y="21761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3" name="Google Shape;4583;p41"/>
            <p:cNvSpPr/>
            <p:nvPr/>
          </p:nvSpPr>
          <p:spPr>
            <a:xfrm>
              <a:off x="3896723" y="2062162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4" name="Google Shape;4584;p41"/>
            <p:cNvSpPr/>
            <p:nvPr/>
          </p:nvSpPr>
          <p:spPr>
            <a:xfrm>
              <a:off x="3599210" y="1694259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5" name="Google Shape;4585;p41"/>
            <p:cNvSpPr/>
            <p:nvPr/>
          </p:nvSpPr>
          <p:spPr>
            <a:xfrm>
              <a:off x="3561561" y="1315307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6" name="Google Shape;4586;p41"/>
            <p:cNvSpPr/>
            <p:nvPr/>
          </p:nvSpPr>
          <p:spPr>
            <a:xfrm>
              <a:off x="3988187" y="1140154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7" name="Google Shape;4587;p41"/>
            <p:cNvSpPr/>
            <p:nvPr/>
          </p:nvSpPr>
          <p:spPr>
            <a:xfrm>
              <a:off x="2319127" y="1142814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8" name="Google Shape;4588;p41"/>
            <p:cNvSpPr/>
            <p:nvPr/>
          </p:nvSpPr>
          <p:spPr>
            <a:xfrm>
              <a:off x="4072898" y="1690576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9" name="Google Shape;4589;p41"/>
            <p:cNvSpPr/>
            <p:nvPr/>
          </p:nvSpPr>
          <p:spPr>
            <a:xfrm>
              <a:off x="66499" y="16619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0" name="Google Shape;4590;p41"/>
            <p:cNvSpPr/>
            <p:nvPr/>
          </p:nvSpPr>
          <p:spPr>
            <a:xfrm>
              <a:off x="4531833" y="106602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1" name="Google Shape;4591;p41"/>
            <p:cNvSpPr/>
            <p:nvPr/>
          </p:nvSpPr>
          <p:spPr>
            <a:xfrm>
              <a:off x="5232850" y="130604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2" name="Google Shape;4592;p41"/>
            <p:cNvSpPr/>
            <p:nvPr/>
          </p:nvSpPr>
          <p:spPr>
            <a:xfrm>
              <a:off x="5948191" y="1093853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3" name="Google Shape;4593;p41"/>
            <p:cNvSpPr/>
            <p:nvPr/>
          </p:nvSpPr>
          <p:spPr>
            <a:xfrm>
              <a:off x="6324277" y="1506567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4" name="Google Shape;4594;p41"/>
            <p:cNvSpPr/>
            <p:nvPr/>
          </p:nvSpPr>
          <p:spPr>
            <a:xfrm>
              <a:off x="6464030" y="1132935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5" name="Google Shape;4595;p41"/>
            <p:cNvSpPr/>
            <p:nvPr/>
          </p:nvSpPr>
          <p:spPr>
            <a:xfrm>
              <a:off x="7200242" y="1123114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6" name="Google Shape;4596;p41"/>
            <p:cNvSpPr/>
            <p:nvPr/>
          </p:nvSpPr>
          <p:spPr>
            <a:xfrm>
              <a:off x="7500619" y="1357196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7" name="Google Shape;4597;p41"/>
            <p:cNvSpPr/>
            <p:nvPr/>
          </p:nvSpPr>
          <p:spPr>
            <a:xfrm>
              <a:off x="7992723" y="1243224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8" name="Google Shape;4598;p41"/>
            <p:cNvSpPr/>
            <p:nvPr/>
          </p:nvSpPr>
          <p:spPr>
            <a:xfrm>
              <a:off x="4751593" y="1510164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9" name="Google Shape;4599;p41"/>
            <p:cNvSpPr/>
            <p:nvPr/>
          </p:nvSpPr>
          <p:spPr>
            <a:xfrm>
              <a:off x="4722333" y="2218550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0" name="Google Shape;4600;p41"/>
            <p:cNvSpPr/>
            <p:nvPr/>
          </p:nvSpPr>
          <p:spPr>
            <a:xfrm>
              <a:off x="5086755" y="1932699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1" name="Google Shape;4601;p41"/>
            <p:cNvSpPr/>
            <p:nvPr/>
          </p:nvSpPr>
          <p:spPr>
            <a:xfrm>
              <a:off x="5423350" y="2458567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2" name="Google Shape;4602;p41"/>
            <p:cNvSpPr/>
            <p:nvPr/>
          </p:nvSpPr>
          <p:spPr>
            <a:xfrm>
              <a:off x="5673801" y="2001655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3" name="Google Shape;4603;p41"/>
            <p:cNvSpPr/>
            <p:nvPr/>
          </p:nvSpPr>
          <p:spPr>
            <a:xfrm>
              <a:off x="5486781" y="1640096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4" name="Google Shape;4604;p41"/>
            <p:cNvSpPr/>
            <p:nvPr/>
          </p:nvSpPr>
          <p:spPr>
            <a:xfrm>
              <a:off x="6236907" y="1773097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5" name="Google Shape;4605;p41"/>
            <p:cNvSpPr/>
            <p:nvPr/>
          </p:nvSpPr>
          <p:spPr>
            <a:xfrm>
              <a:off x="6082928" y="21464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6" name="Google Shape;4606;p41"/>
            <p:cNvSpPr/>
            <p:nvPr/>
          </p:nvSpPr>
          <p:spPr>
            <a:xfrm>
              <a:off x="6489805" y="2433385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7" name="Google Shape;4607;p41"/>
            <p:cNvSpPr/>
            <p:nvPr/>
          </p:nvSpPr>
          <p:spPr>
            <a:xfrm>
              <a:off x="6922988" y="1771256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41"/>
            <p:cNvSpPr/>
            <p:nvPr/>
          </p:nvSpPr>
          <p:spPr>
            <a:xfrm>
              <a:off x="7372736" y="1874179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41"/>
            <p:cNvSpPr/>
            <p:nvPr/>
          </p:nvSpPr>
          <p:spPr>
            <a:xfrm>
              <a:off x="6581117" y="1970839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41"/>
            <p:cNvSpPr/>
            <p:nvPr/>
          </p:nvSpPr>
          <p:spPr>
            <a:xfrm>
              <a:off x="8689294" y="438255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1" name="Google Shape;4611;p41"/>
            <p:cNvSpPr/>
            <p:nvPr/>
          </p:nvSpPr>
          <p:spPr>
            <a:xfrm>
              <a:off x="8183223" y="2395749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2" name="Google Shape;4612;p41"/>
            <p:cNvSpPr/>
            <p:nvPr/>
          </p:nvSpPr>
          <p:spPr>
            <a:xfrm>
              <a:off x="7885710" y="2027847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3" name="Google Shape;4613;p41"/>
            <p:cNvSpPr/>
            <p:nvPr/>
          </p:nvSpPr>
          <p:spPr>
            <a:xfrm>
              <a:off x="7848061" y="1648894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4" name="Google Shape;4614;p41"/>
            <p:cNvSpPr/>
            <p:nvPr/>
          </p:nvSpPr>
          <p:spPr>
            <a:xfrm>
              <a:off x="8274687" y="1473742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5" name="Google Shape;4615;p41"/>
            <p:cNvSpPr/>
            <p:nvPr/>
          </p:nvSpPr>
          <p:spPr>
            <a:xfrm>
              <a:off x="6770239" y="1367202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6" name="Google Shape;4616;p41"/>
            <p:cNvSpPr/>
            <p:nvPr/>
          </p:nvSpPr>
          <p:spPr>
            <a:xfrm>
              <a:off x="8359398" y="2024163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7" name="Google Shape;4617;p41"/>
            <p:cNvSpPr/>
            <p:nvPr/>
          </p:nvSpPr>
          <p:spPr>
            <a:xfrm>
              <a:off x="4352999" y="1995517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41"/>
            <p:cNvSpPr/>
            <p:nvPr/>
          </p:nvSpPr>
          <p:spPr>
            <a:xfrm>
              <a:off x="8808993" y="335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9" name="Google Shape;4619;p41"/>
            <p:cNvSpPr/>
            <p:nvPr/>
          </p:nvSpPr>
          <p:spPr>
            <a:xfrm>
              <a:off x="8779733" y="7419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0" name="Google Shape;4620;p41"/>
            <p:cNvSpPr/>
            <p:nvPr/>
          </p:nvSpPr>
          <p:spPr>
            <a:xfrm>
              <a:off x="8488730" y="979749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1" name="Google Shape;4621;p41"/>
            <p:cNvSpPr/>
            <p:nvPr/>
          </p:nvSpPr>
          <p:spPr>
            <a:xfrm>
              <a:off x="8344774" y="28697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2" name="Google Shape;4622;p41"/>
            <p:cNvSpPr/>
            <p:nvPr/>
          </p:nvSpPr>
          <p:spPr>
            <a:xfrm>
              <a:off x="8999493" y="118610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3" name="Google Shape;4623;p41"/>
            <p:cNvSpPr/>
            <p:nvPr/>
          </p:nvSpPr>
          <p:spPr>
            <a:xfrm>
              <a:off x="8855358" y="18849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4" name="Google Shape;4624;p41"/>
            <p:cNvSpPr/>
            <p:nvPr/>
          </p:nvSpPr>
          <p:spPr>
            <a:xfrm rot="-2086714">
              <a:off x="8483424" y="15941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5" name="Google Shape;4625;p41"/>
            <p:cNvSpPr/>
            <p:nvPr/>
          </p:nvSpPr>
          <p:spPr>
            <a:xfrm>
              <a:off x="255543" y="22814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6" name="Google Shape;4626;p41"/>
            <p:cNvSpPr/>
            <p:nvPr/>
          </p:nvSpPr>
          <p:spPr>
            <a:xfrm>
              <a:off x="226283" y="29898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7" name="Google Shape;4627;p41"/>
            <p:cNvSpPr/>
            <p:nvPr/>
          </p:nvSpPr>
          <p:spPr>
            <a:xfrm>
              <a:off x="590705" y="2704012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8" name="Google Shape;4628;p41"/>
            <p:cNvSpPr/>
            <p:nvPr/>
          </p:nvSpPr>
          <p:spPr>
            <a:xfrm>
              <a:off x="927300" y="3229880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9" name="Google Shape;4629;p41"/>
            <p:cNvSpPr/>
            <p:nvPr/>
          </p:nvSpPr>
          <p:spPr>
            <a:xfrm>
              <a:off x="1177751" y="277296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0" name="Google Shape;4630;p41"/>
            <p:cNvSpPr/>
            <p:nvPr/>
          </p:nvSpPr>
          <p:spPr>
            <a:xfrm>
              <a:off x="990731" y="2411408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1" name="Google Shape;4631;p41"/>
            <p:cNvSpPr/>
            <p:nvPr/>
          </p:nvSpPr>
          <p:spPr>
            <a:xfrm>
              <a:off x="1740857" y="2544410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2" name="Google Shape;4632;p41"/>
            <p:cNvSpPr/>
            <p:nvPr/>
          </p:nvSpPr>
          <p:spPr>
            <a:xfrm>
              <a:off x="1642641" y="301769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3" name="Google Shape;4633;p41"/>
            <p:cNvSpPr/>
            <p:nvPr/>
          </p:nvSpPr>
          <p:spPr>
            <a:xfrm>
              <a:off x="2018727" y="3430405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4" name="Google Shape;4634;p41"/>
            <p:cNvSpPr/>
            <p:nvPr/>
          </p:nvSpPr>
          <p:spPr>
            <a:xfrm>
              <a:off x="2158480" y="305677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5" name="Google Shape;4635;p41"/>
            <p:cNvSpPr/>
            <p:nvPr/>
          </p:nvSpPr>
          <p:spPr>
            <a:xfrm>
              <a:off x="2426938" y="2542568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6" name="Google Shape;4636;p41"/>
            <p:cNvSpPr/>
            <p:nvPr/>
          </p:nvSpPr>
          <p:spPr>
            <a:xfrm>
              <a:off x="2876686" y="2645491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7" name="Google Shape;4637;p41"/>
            <p:cNvSpPr/>
            <p:nvPr/>
          </p:nvSpPr>
          <p:spPr>
            <a:xfrm>
              <a:off x="2894692" y="3046951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8" name="Google Shape;4638;p41"/>
            <p:cNvSpPr/>
            <p:nvPr/>
          </p:nvSpPr>
          <p:spPr>
            <a:xfrm>
              <a:off x="3195069" y="32810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9" name="Google Shape;4639;p41"/>
            <p:cNvSpPr/>
            <p:nvPr/>
          </p:nvSpPr>
          <p:spPr>
            <a:xfrm>
              <a:off x="3687173" y="3167062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0" name="Google Shape;4640;p41"/>
            <p:cNvSpPr/>
            <p:nvPr/>
          </p:nvSpPr>
          <p:spPr>
            <a:xfrm>
              <a:off x="3389660" y="2799159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1" name="Google Shape;4641;p41"/>
            <p:cNvSpPr/>
            <p:nvPr/>
          </p:nvSpPr>
          <p:spPr>
            <a:xfrm>
              <a:off x="3352011" y="2420207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2" name="Google Shape;4642;p41"/>
            <p:cNvSpPr/>
            <p:nvPr/>
          </p:nvSpPr>
          <p:spPr>
            <a:xfrm>
              <a:off x="3778637" y="2245054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3" name="Google Shape;4643;p41"/>
            <p:cNvSpPr/>
            <p:nvPr/>
          </p:nvSpPr>
          <p:spPr>
            <a:xfrm>
              <a:off x="2109577" y="2247714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4" name="Google Shape;4644;p41"/>
            <p:cNvSpPr/>
            <p:nvPr/>
          </p:nvSpPr>
          <p:spPr>
            <a:xfrm>
              <a:off x="3863348" y="2795476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5" name="Google Shape;4645;p41"/>
            <p:cNvSpPr/>
            <p:nvPr/>
          </p:nvSpPr>
          <p:spPr>
            <a:xfrm>
              <a:off x="-143051" y="27668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6" name="Google Shape;4646;p41"/>
            <p:cNvSpPr/>
            <p:nvPr/>
          </p:nvSpPr>
          <p:spPr>
            <a:xfrm>
              <a:off x="169705" y="4433614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7" name="Google Shape;4647;p41"/>
            <p:cNvSpPr/>
            <p:nvPr/>
          </p:nvSpPr>
          <p:spPr>
            <a:xfrm>
              <a:off x="4655408" y="29898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8" name="Google Shape;4648;p41"/>
            <p:cNvSpPr/>
            <p:nvPr/>
          </p:nvSpPr>
          <p:spPr>
            <a:xfrm>
              <a:off x="5019830" y="2704012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9" name="Google Shape;4649;p41"/>
            <p:cNvSpPr/>
            <p:nvPr/>
          </p:nvSpPr>
          <p:spPr>
            <a:xfrm>
              <a:off x="5356425" y="3229880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0" name="Google Shape;4650;p41"/>
            <p:cNvSpPr/>
            <p:nvPr/>
          </p:nvSpPr>
          <p:spPr>
            <a:xfrm>
              <a:off x="5606876" y="277296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1" name="Google Shape;4651;p41"/>
            <p:cNvSpPr/>
            <p:nvPr/>
          </p:nvSpPr>
          <p:spPr>
            <a:xfrm>
              <a:off x="5216181" y="227778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2" name="Google Shape;4652;p41"/>
            <p:cNvSpPr/>
            <p:nvPr/>
          </p:nvSpPr>
          <p:spPr>
            <a:xfrm>
              <a:off x="6169982" y="2544410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3" name="Google Shape;4653;p41"/>
            <p:cNvSpPr/>
            <p:nvPr/>
          </p:nvSpPr>
          <p:spPr>
            <a:xfrm>
              <a:off x="6071766" y="301769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4" name="Google Shape;4654;p41"/>
            <p:cNvSpPr/>
            <p:nvPr/>
          </p:nvSpPr>
          <p:spPr>
            <a:xfrm>
              <a:off x="6587605" y="305677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5" name="Google Shape;4655;p41"/>
            <p:cNvSpPr/>
            <p:nvPr/>
          </p:nvSpPr>
          <p:spPr>
            <a:xfrm>
              <a:off x="6856063" y="2542568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6" name="Google Shape;4656;p41"/>
            <p:cNvSpPr/>
            <p:nvPr/>
          </p:nvSpPr>
          <p:spPr>
            <a:xfrm>
              <a:off x="7305811" y="2645491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7" name="Google Shape;4657;p41"/>
            <p:cNvSpPr/>
            <p:nvPr/>
          </p:nvSpPr>
          <p:spPr>
            <a:xfrm>
              <a:off x="7323817" y="3046951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8" name="Google Shape;4658;p41"/>
            <p:cNvSpPr/>
            <p:nvPr/>
          </p:nvSpPr>
          <p:spPr>
            <a:xfrm>
              <a:off x="7624194" y="32810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9" name="Google Shape;4659;p41"/>
            <p:cNvSpPr/>
            <p:nvPr/>
          </p:nvSpPr>
          <p:spPr>
            <a:xfrm>
              <a:off x="8116298" y="3167062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0" name="Google Shape;4660;p41"/>
            <p:cNvSpPr/>
            <p:nvPr/>
          </p:nvSpPr>
          <p:spPr>
            <a:xfrm>
              <a:off x="7818785" y="2799159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1" name="Google Shape;4661;p41"/>
            <p:cNvSpPr/>
            <p:nvPr/>
          </p:nvSpPr>
          <p:spPr>
            <a:xfrm>
              <a:off x="7781136" y="2420207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2" name="Google Shape;4662;p41"/>
            <p:cNvSpPr/>
            <p:nvPr/>
          </p:nvSpPr>
          <p:spPr>
            <a:xfrm>
              <a:off x="8452812" y="4629654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3" name="Google Shape;4663;p41"/>
            <p:cNvSpPr/>
            <p:nvPr/>
          </p:nvSpPr>
          <p:spPr>
            <a:xfrm>
              <a:off x="5899902" y="1563402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4" name="Google Shape;4664;p41"/>
            <p:cNvSpPr/>
            <p:nvPr/>
          </p:nvSpPr>
          <p:spPr>
            <a:xfrm rot="-1206472">
              <a:off x="8225586" y="2886601"/>
              <a:ext cx="315724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5" name="Google Shape;4665;p41"/>
            <p:cNvSpPr/>
            <p:nvPr/>
          </p:nvSpPr>
          <p:spPr>
            <a:xfrm>
              <a:off x="4286074" y="27668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6" name="Google Shape;4666;p41"/>
            <p:cNvSpPr/>
            <p:nvPr/>
          </p:nvSpPr>
          <p:spPr>
            <a:xfrm>
              <a:off x="446043" y="343400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7" name="Google Shape;4667;p41"/>
            <p:cNvSpPr/>
            <p:nvPr/>
          </p:nvSpPr>
          <p:spPr>
            <a:xfrm>
              <a:off x="416783" y="414238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8" name="Google Shape;4668;p41"/>
            <p:cNvSpPr/>
            <p:nvPr/>
          </p:nvSpPr>
          <p:spPr>
            <a:xfrm>
              <a:off x="781205" y="385653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9" name="Google Shape;4669;p41"/>
            <p:cNvSpPr/>
            <p:nvPr/>
          </p:nvSpPr>
          <p:spPr>
            <a:xfrm>
              <a:off x="1117800" y="4382405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0" name="Google Shape;4670;p41"/>
            <p:cNvSpPr/>
            <p:nvPr/>
          </p:nvSpPr>
          <p:spPr>
            <a:xfrm>
              <a:off x="1368251" y="3925493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1" name="Google Shape;4671;p41"/>
            <p:cNvSpPr/>
            <p:nvPr/>
          </p:nvSpPr>
          <p:spPr>
            <a:xfrm>
              <a:off x="1181231" y="356393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2" name="Google Shape;4672;p41"/>
            <p:cNvSpPr/>
            <p:nvPr/>
          </p:nvSpPr>
          <p:spPr>
            <a:xfrm>
              <a:off x="1931357" y="3696935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3" name="Google Shape;4673;p41"/>
            <p:cNvSpPr/>
            <p:nvPr/>
          </p:nvSpPr>
          <p:spPr>
            <a:xfrm>
              <a:off x="1833141" y="417021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4" name="Google Shape;4674;p41"/>
            <p:cNvSpPr/>
            <p:nvPr/>
          </p:nvSpPr>
          <p:spPr>
            <a:xfrm>
              <a:off x="2348980" y="420929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5" name="Google Shape;4675;p41"/>
            <p:cNvSpPr/>
            <p:nvPr/>
          </p:nvSpPr>
          <p:spPr>
            <a:xfrm>
              <a:off x="2617438" y="3695093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6" name="Google Shape;4676;p41"/>
            <p:cNvSpPr/>
            <p:nvPr/>
          </p:nvSpPr>
          <p:spPr>
            <a:xfrm>
              <a:off x="3067186" y="379801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7" name="Google Shape;4677;p41"/>
            <p:cNvSpPr/>
            <p:nvPr/>
          </p:nvSpPr>
          <p:spPr>
            <a:xfrm>
              <a:off x="3085192" y="419947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8" name="Google Shape;4678;p41"/>
            <p:cNvSpPr/>
            <p:nvPr/>
          </p:nvSpPr>
          <p:spPr>
            <a:xfrm>
              <a:off x="3385569" y="443355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9" name="Google Shape;4679;p41"/>
            <p:cNvSpPr/>
            <p:nvPr/>
          </p:nvSpPr>
          <p:spPr>
            <a:xfrm>
              <a:off x="3909061" y="4210899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0" name="Google Shape;4680;p41"/>
            <p:cNvSpPr/>
            <p:nvPr/>
          </p:nvSpPr>
          <p:spPr>
            <a:xfrm>
              <a:off x="3580160" y="395168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1" name="Google Shape;4681;p41"/>
            <p:cNvSpPr/>
            <p:nvPr/>
          </p:nvSpPr>
          <p:spPr>
            <a:xfrm>
              <a:off x="3542511" y="3572732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2" name="Google Shape;4682;p41"/>
            <p:cNvSpPr/>
            <p:nvPr/>
          </p:nvSpPr>
          <p:spPr>
            <a:xfrm>
              <a:off x="3969137" y="3397579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3" name="Google Shape;4683;p41"/>
            <p:cNvSpPr/>
            <p:nvPr/>
          </p:nvSpPr>
          <p:spPr>
            <a:xfrm>
              <a:off x="2300077" y="3400239"/>
              <a:ext cx="129523" cy="286464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4" name="Google Shape;4684;p41"/>
            <p:cNvSpPr/>
            <p:nvPr/>
          </p:nvSpPr>
          <p:spPr>
            <a:xfrm>
              <a:off x="4053848" y="394800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5" name="Google Shape;4685;p41"/>
            <p:cNvSpPr/>
            <p:nvPr/>
          </p:nvSpPr>
          <p:spPr>
            <a:xfrm>
              <a:off x="47449" y="391935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6" name="Google Shape;4686;p41"/>
            <p:cNvSpPr/>
            <p:nvPr/>
          </p:nvSpPr>
          <p:spPr>
            <a:xfrm>
              <a:off x="4512783" y="3323450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7" name="Google Shape;4687;p41"/>
            <p:cNvSpPr/>
            <p:nvPr/>
          </p:nvSpPr>
          <p:spPr>
            <a:xfrm>
              <a:off x="5213800" y="3563467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8" name="Google Shape;4688;p41"/>
            <p:cNvSpPr/>
            <p:nvPr/>
          </p:nvSpPr>
          <p:spPr>
            <a:xfrm>
              <a:off x="5929141" y="3351278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9" name="Google Shape;4689;p41"/>
            <p:cNvSpPr/>
            <p:nvPr/>
          </p:nvSpPr>
          <p:spPr>
            <a:xfrm>
              <a:off x="6305227" y="3763992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0" name="Google Shape;4690;p41"/>
            <p:cNvSpPr/>
            <p:nvPr/>
          </p:nvSpPr>
          <p:spPr>
            <a:xfrm>
              <a:off x="6444980" y="3390360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1" name="Google Shape;4691;p41"/>
            <p:cNvSpPr/>
            <p:nvPr/>
          </p:nvSpPr>
          <p:spPr>
            <a:xfrm>
              <a:off x="7181192" y="3380539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2" name="Google Shape;4692;p41"/>
            <p:cNvSpPr/>
            <p:nvPr/>
          </p:nvSpPr>
          <p:spPr>
            <a:xfrm>
              <a:off x="7481569" y="3614621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3" name="Google Shape;4693;p41"/>
            <p:cNvSpPr/>
            <p:nvPr/>
          </p:nvSpPr>
          <p:spPr>
            <a:xfrm>
              <a:off x="7973673" y="3500649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4" name="Google Shape;4694;p41"/>
            <p:cNvSpPr/>
            <p:nvPr/>
          </p:nvSpPr>
          <p:spPr>
            <a:xfrm>
              <a:off x="4732543" y="3767589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5" name="Google Shape;4695;p41"/>
            <p:cNvSpPr/>
            <p:nvPr/>
          </p:nvSpPr>
          <p:spPr>
            <a:xfrm>
              <a:off x="4703283" y="447597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6" name="Google Shape;4696;p41"/>
            <p:cNvSpPr/>
            <p:nvPr/>
          </p:nvSpPr>
          <p:spPr>
            <a:xfrm>
              <a:off x="5067705" y="4190124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7" name="Google Shape;4697;p41"/>
            <p:cNvSpPr/>
            <p:nvPr/>
          </p:nvSpPr>
          <p:spPr>
            <a:xfrm>
              <a:off x="5365113" y="4316417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8" name="Google Shape;4698;p41"/>
            <p:cNvSpPr/>
            <p:nvPr/>
          </p:nvSpPr>
          <p:spPr>
            <a:xfrm>
              <a:off x="5654751" y="4259080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9" name="Google Shape;4699;p41"/>
            <p:cNvSpPr/>
            <p:nvPr/>
          </p:nvSpPr>
          <p:spPr>
            <a:xfrm>
              <a:off x="5467731" y="3897521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0" name="Google Shape;4700;p41"/>
            <p:cNvSpPr/>
            <p:nvPr/>
          </p:nvSpPr>
          <p:spPr>
            <a:xfrm>
              <a:off x="6217857" y="4030522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1" name="Google Shape;4701;p41"/>
            <p:cNvSpPr/>
            <p:nvPr/>
          </p:nvSpPr>
          <p:spPr>
            <a:xfrm>
              <a:off x="5866116" y="387111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2" name="Google Shape;4702;p41"/>
            <p:cNvSpPr/>
            <p:nvPr/>
          </p:nvSpPr>
          <p:spPr>
            <a:xfrm>
              <a:off x="6577205" y="432399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3" name="Google Shape;4703;p41"/>
            <p:cNvSpPr/>
            <p:nvPr/>
          </p:nvSpPr>
          <p:spPr>
            <a:xfrm>
              <a:off x="6903938" y="4028681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4" name="Google Shape;4704;p41"/>
            <p:cNvSpPr/>
            <p:nvPr/>
          </p:nvSpPr>
          <p:spPr>
            <a:xfrm>
              <a:off x="7353686" y="4131604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5" name="Google Shape;4705;p41"/>
            <p:cNvSpPr/>
            <p:nvPr/>
          </p:nvSpPr>
          <p:spPr>
            <a:xfrm>
              <a:off x="7371692" y="4533064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6" name="Google Shape;4706;p41"/>
            <p:cNvSpPr/>
            <p:nvPr/>
          </p:nvSpPr>
          <p:spPr>
            <a:xfrm>
              <a:off x="7552082" y="48481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7" name="Google Shape;4707;p41"/>
            <p:cNvSpPr/>
            <p:nvPr/>
          </p:nvSpPr>
          <p:spPr>
            <a:xfrm>
              <a:off x="8198961" y="4775974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8" name="Google Shape;4708;p41"/>
            <p:cNvSpPr/>
            <p:nvPr/>
          </p:nvSpPr>
          <p:spPr>
            <a:xfrm>
              <a:off x="7866660" y="4285272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9" name="Google Shape;4709;p41"/>
            <p:cNvSpPr/>
            <p:nvPr/>
          </p:nvSpPr>
          <p:spPr>
            <a:xfrm>
              <a:off x="7829011" y="3906319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0" name="Google Shape;4710;p41"/>
            <p:cNvSpPr/>
            <p:nvPr/>
          </p:nvSpPr>
          <p:spPr>
            <a:xfrm>
              <a:off x="8255637" y="3731167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1" name="Google Shape;4711;p41"/>
            <p:cNvSpPr/>
            <p:nvPr/>
          </p:nvSpPr>
          <p:spPr>
            <a:xfrm>
              <a:off x="6586577" y="3733827"/>
              <a:ext cx="129523" cy="286464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2" name="Google Shape;4712;p41"/>
            <p:cNvSpPr/>
            <p:nvPr/>
          </p:nvSpPr>
          <p:spPr>
            <a:xfrm>
              <a:off x="8340348" y="4281588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3" name="Google Shape;4713;p41"/>
            <p:cNvSpPr/>
            <p:nvPr/>
          </p:nvSpPr>
          <p:spPr>
            <a:xfrm>
              <a:off x="4333949" y="4252942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4" name="Google Shape;4714;p41"/>
            <p:cNvSpPr/>
            <p:nvPr/>
          </p:nvSpPr>
          <p:spPr>
            <a:xfrm>
              <a:off x="8827543" y="22814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5" name="Google Shape;4715;p41"/>
            <p:cNvSpPr/>
            <p:nvPr/>
          </p:nvSpPr>
          <p:spPr>
            <a:xfrm>
              <a:off x="8760683" y="299938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6" name="Google Shape;4716;p41"/>
            <p:cNvSpPr/>
            <p:nvPr/>
          </p:nvSpPr>
          <p:spPr>
            <a:xfrm>
              <a:off x="8469680" y="3237174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7" name="Google Shape;4717;p41"/>
            <p:cNvSpPr/>
            <p:nvPr/>
          </p:nvSpPr>
          <p:spPr>
            <a:xfrm>
              <a:off x="8373224" y="2634867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8" name="Google Shape;4718;p41"/>
            <p:cNvSpPr/>
            <p:nvPr/>
          </p:nvSpPr>
          <p:spPr>
            <a:xfrm>
              <a:off x="8980443" y="344352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9" name="Google Shape;4719;p41"/>
            <p:cNvSpPr/>
            <p:nvPr/>
          </p:nvSpPr>
          <p:spPr>
            <a:xfrm>
              <a:off x="8836308" y="414238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0" name="Google Shape;4720;p41"/>
            <p:cNvSpPr/>
            <p:nvPr/>
          </p:nvSpPr>
          <p:spPr>
            <a:xfrm rot="-2086714">
              <a:off x="8464374" y="38515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1" name="Google Shape;4721;p41"/>
            <p:cNvSpPr/>
            <p:nvPr/>
          </p:nvSpPr>
          <p:spPr>
            <a:xfrm flipH="1">
              <a:off x="8740347" y="492692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2" name="Google Shape;4722;p41"/>
            <p:cNvSpPr/>
            <p:nvPr/>
          </p:nvSpPr>
          <p:spPr>
            <a:xfrm flipH="1">
              <a:off x="8243290" y="45613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3" name="Google Shape;4723;p41"/>
            <p:cNvSpPr/>
            <p:nvPr/>
          </p:nvSpPr>
          <p:spPr>
            <a:xfrm flipH="1">
              <a:off x="7936946" y="488254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4" name="Google Shape;4724;p41"/>
            <p:cNvSpPr/>
            <p:nvPr/>
          </p:nvSpPr>
          <p:spPr>
            <a:xfrm flipH="1">
              <a:off x="7686668" y="449161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5" name="Google Shape;4725;p41"/>
            <p:cNvSpPr/>
            <p:nvPr/>
          </p:nvSpPr>
          <p:spPr>
            <a:xfrm flipH="1">
              <a:off x="7212430" y="48750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6" name="Google Shape;4726;p41"/>
            <p:cNvSpPr/>
            <p:nvPr/>
          </p:nvSpPr>
          <p:spPr>
            <a:xfrm flipH="1">
              <a:off x="6908674" y="4545042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7" name="Google Shape;4727;p41"/>
            <p:cNvSpPr/>
            <p:nvPr/>
          </p:nvSpPr>
          <p:spPr>
            <a:xfrm flipH="1">
              <a:off x="6605946" y="491414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8" name="Google Shape;4728;p41"/>
            <p:cNvSpPr/>
            <p:nvPr/>
          </p:nvSpPr>
          <p:spPr>
            <a:xfrm flipH="1">
              <a:off x="5947898" y="45028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9" name="Google Shape;4729;p41"/>
            <p:cNvSpPr/>
            <p:nvPr/>
          </p:nvSpPr>
          <p:spPr>
            <a:xfrm flipH="1">
              <a:off x="6036088" y="49043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0" name="Google Shape;4730;p41"/>
            <p:cNvSpPr/>
            <p:nvPr/>
          </p:nvSpPr>
          <p:spPr>
            <a:xfrm flipH="1">
              <a:off x="5639294" y="47881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1" name="Google Shape;4731;p41"/>
            <p:cNvSpPr/>
            <p:nvPr/>
          </p:nvSpPr>
          <p:spPr>
            <a:xfrm flipH="1">
              <a:off x="5176033" y="4920587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2" name="Google Shape;4732;p41"/>
            <p:cNvSpPr/>
            <p:nvPr/>
          </p:nvSpPr>
          <p:spPr>
            <a:xfrm rot="3152087" flipH="1">
              <a:off x="5357731" y="4664383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3" name="Google Shape;4733;p41"/>
            <p:cNvSpPr/>
            <p:nvPr/>
          </p:nvSpPr>
          <p:spPr>
            <a:xfrm flipH="1">
              <a:off x="4834986" y="465285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4" name="Google Shape;4734;p41"/>
            <p:cNvSpPr/>
            <p:nvPr/>
          </p:nvSpPr>
          <p:spPr>
            <a:xfrm flipH="1">
              <a:off x="8812125" y="46242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41"/>
            <p:cNvSpPr/>
            <p:nvPr/>
          </p:nvSpPr>
          <p:spPr>
            <a:xfrm flipH="1">
              <a:off x="3556697" y="484723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41"/>
            <p:cNvSpPr/>
            <p:nvPr/>
          </p:nvSpPr>
          <p:spPr>
            <a:xfrm flipH="1">
              <a:off x="3814165" y="45613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41"/>
            <p:cNvSpPr/>
            <p:nvPr/>
          </p:nvSpPr>
          <p:spPr>
            <a:xfrm flipH="1">
              <a:off x="3230084" y="486399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41"/>
            <p:cNvSpPr/>
            <p:nvPr/>
          </p:nvSpPr>
          <p:spPr>
            <a:xfrm flipH="1">
              <a:off x="3022643" y="4592280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41"/>
            <p:cNvSpPr/>
            <p:nvPr/>
          </p:nvSpPr>
          <p:spPr>
            <a:xfrm flipH="1">
              <a:off x="2634343" y="452294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41"/>
            <p:cNvSpPr/>
            <p:nvPr/>
          </p:nvSpPr>
          <p:spPr>
            <a:xfrm flipH="1">
              <a:off x="2027858" y="456202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41"/>
            <p:cNvSpPr/>
            <p:nvPr/>
          </p:nvSpPr>
          <p:spPr>
            <a:xfrm flipH="1">
              <a:off x="1518773" y="45028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41"/>
            <p:cNvSpPr/>
            <p:nvPr/>
          </p:nvSpPr>
          <p:spPr>
            <a:xfrm flipH="1">
              <a:off x="1606963" y="49043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41"/>
            <p:cNvSpPr/>
            <p:nvPr/>
          </p:nvSpPr>
          <p:spPr>
            <a:xfrm flipH="1">
              <a:off x="931408" y="4939624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41"/>
            <p:cNvSpPr/>
            <p:nvPr/>
          </p:nvSpPr>
          <p:spPr>
            <a:xfrm flipH="1">
              <a:off x="1007844" y="465653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41"/>
            <p:cNvSpPr/>
            <p:nvPr/>
          </p:nvSpPr>
          <p:spPr>
            <a:xfrm rot="1206472" flipH="1">
              <a:off x="472749" y="4743976"/>
              <a:ext cx="315724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41"/>
            <p:cNvSpPr/>
            <p:nvPr/>
          </p:nvSpPr>
          <p:spPr>
            <a:xfrm flipH="1">
              <a:off x="4383000" y="46242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41"/>
            <p:cNvSpPr/>
            <p:nvPr/>
          </p:nvSpPr>
          <p:spPr>
            <a:xfrm flipH="1">
              <a:off x="8467549" y="52913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41"/>
            <p:cNvSpPr/>
            <p:nvPr/>
          </p:nvSpPr>
          <p:spPr>
            <a:xfrm flipH="1">
              <a:off x="6361947" y="4467902"/>
              <a:ext cx="129523" cy="286464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41"/>
            <p:cNvSpPr/>
            <p:nvPr/>
          </p:nvSpPr>
          <p:spPr>
            <a:xfrm flipH="1">
              <a:off x="4665060" y="491372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41"/>
            <p:cNvSpPr/>
            <p:nvPr/>
          </p:nvSpPr>
          <p:spPr>
            <a:xfrm flipH="1">
              <a:off x="4083984" y="482914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41"/>
            <p:cNvSpPr/>
            <p:nvPr/>
          </p:nvSpPr>
          <p:spPr>
            <a:xfrm flipH="1">
              <a:off x="2776968" y="4856528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41"/>
            <p:cNvSpPr/>
            <p:nvPr/>
          </p:nvSpPr>
          <p:spPr>
            <a:xfrm flipH="1">
              <a:off x="2170483" y="4895610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41"/>
            <p:cNvSpPr/>
            <p:nvPr/>
          </p:nvSpPr>
          <p:spPr>
            <a:xfrm flipH="1">
              <a:off x="41597" y="48567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41"/>
            <p:cNvSpPr/>
            <p:nvPr/>
          </p:nvSpPr>
          <p:spPr>
            <a:xfrm flipH="1">
              <a:off x="340190" y="5025424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41"/>
            <p:cNvSpPr/>
            <p:nvPr/>
          </p:nvSpPr>
          <p:spPr>
            <a:xfrm>
              <a:off x="4162249" y="18555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41"/>
            <p:cNvSpPr/>
            <p:nvPr/>
          </p:nvSpPr>
          <p:spPr>
            <a:xfrm>
              <a:off x="4248281" y="82073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41"/>
            <p:cNvSpPr/>
            <p:nvPr/>
          </p:nvSpPr>
          <p:spPr>
            <a:xfrm>
              <a:off x="5873230" y="6592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41"/>
            <p:cNvSpPr/>
            <p:nvPr/>
          </p:nvSpPr>
          <p:spPr>
            <a:xfrm>
              <a:off x="7210806" y="20846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41"/>
            <p:cNvSpPr/>
            <p:nvPr/>
          </p:nvSpPr>
          <p:spPr>
            <a:xfrm>
              <a:off x="5085811" y="782119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41"/>
            <p:cNvSpPr/>
            <p:nvPr/>
          </p:nvSpPr>
          <p:spPr>
            <a:xfrm>
              <a:off x="1539248" y="1385776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41"/>
            <p:cNvSpPr/>
            <p:nvPr/>
          </p:nvSpPr>
          <p:spPr>
            <a:xfrm>
              <a:off x="2663198" y="227160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41"/>
            <p:cNvSpPr/>
            <p:nvPr/>
          </p:nvSpPr>
          <p:spPr>
            <a:xfrm>
              <a:off x="6982574" y="2168142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63" name="Google Shape;4763;p41"/>
          <p:cNvSpPr/>
          <p:nvPr/>
        </p:nvSpPr>
        <p:spPr>
          <a:xfrm flipH="1">
            <a:off x="685800" y="457200"/>
            <a:ext cx="7772400" cy="422760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64" name="Google Shape;4764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765" name="Google Shape;4765;p41"/>
          <p:cNvSpPr txBox="1">
            <a:spLocks noGrp="1"/>
          </p:cNvSpPr>
          <p:nvPr>
            <p:ph type="subTitle" idx="1"/>
          </p:nvPr>
        </p:nvSpPr>
        <p:spPr>
          <a:xfrm>
            <a:off x="4689100" y="2394313"/>
            <a:ext cx="3336600" cy="132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766" name="Google Shape;4766;p41"/>
          <p:cNvSpPr txBox="1">
            <a:spLocks noGrp="1"/>
          </p:cNvSpPr>
          <p:nvPr>
            <p:ph type="title"/>
          </p:nvPr>
        </p:nvSpPr>
        <p:spPr>
          <a:xfrm>
            <a:off x="4689100" y="1425888"/>
            <a:ext cx="2942100" cy="85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">
    <p:bg>
      <p:bgPr>
        <a:solidFill>
          <a:schemeClr val="accent5"/>
        </a:solidFill>
        <a:effectLst/>
      </p:bgPr>
    </p:bg>
    <p:spTree>
      <p:nvGrpSpPr>
        <p:cNvPr id="1" name="Shape 5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77" name="Google Shape;5077;p44"/>
          <p:cNvGrpSpPr/>
          <p:nvPr/>
        </p:nvGrpSpPr>
        <p:grpSpPr>
          <a:xfrm>
            <a:off x="-76454" y="140190"/>
            <a:ext cx="9315211" cy="4848976"/>
            <a:chOff x="-76454" y="521190"/>
            <a:chExt cx="9315211" cy="4848976"/>
          </a:xfrm>
        </p:grpSpPr>
        <p:grpSp>
          <p:nvGrpSpPr>
            <p:cNvPr id="5078" name="Google Shape;5078;p44"/>
            <p:cNvGrpSpPr/>
            <p:nvPr/>
          </p:nvGrpSpPr>
          <p:grpSpPr>
            <a:xfrm>
              <a:off x="-76454" y="1669957"/>
              <a:ext cx="9307261" cy="3700209"/>
              <a:chOff x="-76454" y="1669957"/>
              <a:chExt cx="9307261" cy="3700209"/>
            </a:xfrm>
          </p:grpSpPr>
          <p:grpSp>
            <p:nvGrpSpPr>
              <p:cNvPr id="5079" name="Google Shape;5079;p44"/>
              <p:cNvGrpSpPr/>
              <p:nvPr/>
            </p:nvGrpSpPr>
            <p:grpSpPr>
              <a:xfrm>
                <a:off x="6117405" y="1669957"/>
                <a:ext cx="3113402" cy="3677686"/>
                <a:chOff x="4977052" y="-44831"/>
                <a:chExt cx="4389400" cy="5184952"/>
              </a:xfrm>
            </p:grpSpPr>
            <p:sp>
              <p:nvSpPr>
                <p:cNvPr id="5080" name="Google Shape;5080;p44"/>
                <p:cNvSpPr/>
                <p:nvPr/>
              </p:nvSpPr>
              <p:spPr>
                <a:xfrm>
                  <a:off x="4977052" y="-44831"/>
                  <a:ext cx="4389186" cy="309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45" extrusionOk="0">
                      <a:moveTo>
                        <a:pt x="14650" y="1"/>
                      </a:moveTo>
                      <a:cubicBezTo>
                        <a:pt x="14175" y="1"/>
                        <a:pt x="13699" y="255"/>
                        <a:pt x="13472" y="763"/>
                      </a:cubicBezTo>
                      <a:cubicBezTo>
                        <a:pt x="13251" y="397"/>
                        <a:pt x="12922" y="244"/>
                        <a:pt x="12576" y="244"/>
                      </a:cubicBezTo>
                      <a:cubicBezTo>
                        <a:pt x="12064" y="244"/>
                        <a:pt x="11513" y="579"/>
                        <a:pt x="11213" y="1050"/>
                      </a:cubicBezTo>
                      <a:cubicBezTo>
                        <a:pt x="10974" y="488"/>
                        <a:pt x="10446" y="195"/>
                        <a:pt x="9916" y="195"/>
                      </a:cubicBezTo>
                      <a:cubicBezTo>
                        <a:pt x="9465" y="195"/>
                        <a:pt x="9013" y="407"/>
                        <a:pt x="8739" y="846"/>
                      </a:cubicBezTo>
                      <a:cubicBezTo>
                        <a:pt x="8470" y="485"/>
                        <a:pt x="8071" y="309"/>
                        <a:pt x="7673" y="309"/>
                      </a:cubicBezTo>
                      <a:cubicBezTo>
                        <a:pt x="7204" y="309"/>
                        <a:pt x="6737" y="553"/>
                        <a:pt x="6491" y="1026"/>
                      </a:cubicBezTo>
                      <a:cubicBezTo>
                        <a:pt x="6262" y="548"/>
                        <a:pt x="5802" y="301"/>
                        <a:pt x="5341" y="301"/>
                      </a:cubicBezTo>
                      <a:cubicBezTo>
                        <a:pt x="4937" y="301"/>
                        <a:pt x="4531" y="491"/>
                        <a:pt x="4280" y="882"/>
                      </a:cubicBezTo>
                      <a:cubicBezTo>
                        <a:pt x="4052" y="352"/>
                        <a:pt x="3556" y="82"/>
                        <a:pt x="3060" y="82"/>
                      </a:cubicBezTo>
                      <a:cubicBezTo>
                        <a:pt x="2596" y="82"/>
                        <a:pt x="2132" y="319"/>
                        <a:pt x="1889" y="799"/>
                      </a:cubicBezTo>
                      <a:cubicBezTo>
                        <a:pt x="1744" y="430"/>
                        <a:pt x="1401" y="197"/>
                        <a:pt x="1025" y="197"/>
                      </a:cubicBezTo>
                      <a:cubicBezTo>
                        <a:pt x="999" y="197"/>
                        <a:pt x="972" y="199"/>
                        <a:pt x="945" y="201"/>
                      </a:cubicBezTo>
                      <a:cubicBezTo>
                        <a:pt x="347" y="261"/>
                        <a:pt x="13" y="823"/>
                        <a:pt x="1" y="1372"/>
                      </a:cubicBezTo>
                      <a:cubicBezTo>
                        <a:pt x="1" y="1420"/>
                        <a:pt x="40" y="1444"/>
                        <a:pt x="78" y="1444"/>
                      </a:cubicBezTo>
                      <a:cubicBezTo>
                        <a:pt x="117" y="1444"/>
                        <a:pt x="156" y="1420"/>
                        <a:pt x="156" y="1372"/>
                      </a:cubicBezTo>
                      <a:cubicBezTo>
                        <a:pt x="168" y="942"/>
                        <a:pt x="395" y="524"/>
                        <a:pt x="825" y="416"/>
                      </a:cubicBezTo>
                      <a:cubicBezTo>
                        <a:pt x="895" y="397"/>
                        <a:pt x="964" y="387"/>
                        <a:pt x="1031" y="387"/>
                      </a:cubicBezTo>
                      <a:cubicBezTo>
                        <a:pt x="1417" y="387"/>
                        <a:pt x="1749" y="690"/>
                        <a:pt x="1770" y="1097"/>
                      </a:cubicBezTo>
                      <a:cubicBezTo>
                        <a:pt x="1770" y="1151"/>
                        <a:pt x="1819" y="1182"/>
                        <a:pt x="1866" y="1182"/>
                      </a:cubicBezTo>
                      <a:cubicBezTo>
                        <a:pt x="1903" y="1182"/>
                        <a:pt x="1939" y="1163"/>
                        <a:pt x="1949" y="1121"/>
                      </a:cubicBezTo>
                      <a:cubicBezTo>
                        <a:pt x="2100" y="549"/>
                        <a:pt x="2581" y="262"/>
                        <a:pt x="3063" y="262"/>
                      </a:cubicBezTo>
                      <a:cubicBezTo>
                        <a:pt x="3538" y="262"/>
                        <a:pt x="4012" y="540"/>
                        <a:pt x="4172" y="1097"/>
                      </a:cubicBezTo>
                      <a:cubicBezTo>
                        <a:pt x="4186" y="1144"/>
                        <a:pt x="4221" y="1168"/>
                        <a:pt x="4257" y="1168"/>
                      </a:cubicBezTo>
                      <a:cubicBezTo>
                        <a:pt x="4284" y="1168"/>
                        <a:pt x="4312" y="1153"/>
                        <a:pt x="4328" y="1121"/>
                      </a:cubicBezTo>
                      <a:cubicBezTo>
                        <a:pt x="4553" y="688"/>
                        <a:pt x="4950" y="475"/>
                        <a:pt x="5342" y="475"/>
                      </a:cubicBezTo>
                      <a:cubicBezTo>
                        <a:pt x="5783" y="475"/>
                        <a:pt x="6219" y="745"/>
                        <a:pt x="6396" y="1277"/>
                      </a:cubicBezTo>
                      <a:cubicBezTo>
                        <a:pt x="6408" y="1319"/>
                        <a:pt x="6444" y="1340"/>
                        <a:pt x="6480" y="1340"/>
                      </a:cubicBezTo>
                      <a:cubicBezTo>
                        <a:pt x="6515" y="1340"/>
                        <a:pt x="6551" y="1319"/>
                        <a:pt x="6563" y="1277"/>
                      </a:cubicBezTo>
                      <a:cubicBezTo>
                        <a:pt x="6740" y="761"/>
                        <a:pt x="7198" y="491"/>
                        <a:pt x="7659" y="491"/>
                      </a:cubicBezTo>
                      <a:cubicBezTo>
                        <a:pt x="8042" y="491"/>
                        <a:pt x="8427" y="677"/>
                        <a:pt x="8655" y="1062"/>
                      </a:cubicBezTo>
                      <a:cubicBezTo>
                        <a:pt x="8673" y="1086"/>
                        <a:pt x="8703" y="1097"/>
                        <a:pt x="8733" y="1097"/>
                      </a:cubicBezTo>
                      <a:cubicBezTo>
                        <a:pt x="8763" y="1097"/>
                        <a:pt x="8793" y="1086"/>
                        <a:pt x="8810" y="1062"/>
                      </a:cubicBezTo>
                      <a:cubicBezTo>
                        <a:pt x="9039" y="600"/>
                        <a:pt x="9472" y="380"/>
                        <a:pt x="9904" y="380"/>
                      </a:cubicBezTo>
                      <a:cubicBezTo>
                        <a:pt x="10422" y="380"/>
                        <a:pt x="10937" y="696"/>
                        <a:pt x="11094" y="1289"/>
                      </a:cubicBezTo>
                      <a:cubicBezTo>
                        <a:pt x="11107" y="1330"/>
                        <a:pt x="11150" y="1356"/>
                        <a:pt x="11190" y="1356"/>
                      </a:cubicBezTo>
                      <a:cubicBezTo>
                        <a:pt x="11218" y="1356"/>
                        <a:pt x="11246" y="1343"/>
                        <a:pt x="11261" y="1313"/>
                      </a:cubicBezTo>
                      <a:cubicBezTo>
                        <a:pt x="11497" y="818"/>
                        <a:pt x="12047" y="427"/>
                        <a:pt x="12550" y="427"/>
                      </a:cubicBezTo>
                      <a:cubicBezTo>
                        <a:pt x="12887" y="427"/>
                        <a:pt x="13202" y="602"/>
                        <a:pt x="13389" y="1038"/>
                      </a:cubicBezTo>
                      <a:cubicBezTo>
                        <a:pt x="13404" y="1073"/>
                        <a:pt x="13434" y="1087"/>
                        <a:pt x="13464" y="1087"/>
                      </a:cubicBezTo>
                      <a:cubicBezTo>
                        <a:pt x="13506" y="1087"/>
                        <a:pt x="13549" y="1060"/>
                        <a:pt x="13556" y="1026"/>
                      </a:cubicBezTo>
                      <a:cubicBezTo>
                        <a:pt x="13705" y="467"/>
                        <a:pt x="14173" y="189"/>
                        <a:pt x="14639" y="189"/>
                      </a:cubicBezTo>
                      <a:cubicBezTo>
                        <a:pt x="15111" y="189"/>
                        <a:pt x="15581" y="473"/>
                        <a:pt x="15720" y="1038"/>
                      </a:cubicBezTo>
                      <a:cubicBezTo>
                        <a:pt x="15732" y="1080"/>
                        <a:pt x="15767" y="1100"/>
                        <a:pt x="15803" y="1100"/>
                      </a:cubicBezTo>
                      <a:cubicBezTo>
                        <a:pt x="15839" y="1100"/>
                        <a:pt x="15875" y="1080"/>
                        <a:pt x="15887" y="1038"/>
                      </a:cubicBezTo>
                      <a:cubicBezTo>
                        <a:pt x="16055" y="538"/>
                        <a:pt x="16489" y="293"/>
                        <a:pt x="16921" y="293"/>
                      </a:cubicBezTo>
                      <a:cubicBezTo>
                        <a:pt x="17380" y="293"/>
                        <a:pt x="17837" y="568"/>
                        <a:pt x="17979" y="1109"/>
                      </a:cubicBezTo>
                      <a:cubicBezTo>
                        <a:pt x="17992" y="1150"/>
                        <a:pt x="18033" y="1172"/>
                        <a:pt x="18072" y="1172"/>
                      </a:cubicBezTo>
                      <a:cubicBezTo>
                        <a:pt x="18102" y="1172"/>
                        <a:pt x="18131" y="1159"/>
                        <a:pt x="18146" y="1133"/>
                      </a:cubicBezTo>
                      <a:cubicBezTo>
                        <a:pt x="18347" y="683"/>
                        <a:pt x="18754" y="469"/>
                        <a:pt x="19161" y="469"/>
                      </a:cubicBezTo>
                      <a:cubicBezTo>
                        <a:pt x="19650" y="469"/>
                        <a:pt x="20138" y="779"/>
                        <a:pt x="20262" y="1360"/>
                      </a:cubicBezTo>
                      <a:cubicBezTo>
                        <a:pt x="20281" y="1408"/>
                        <a:pt x="20322" y="1429"/>
                        <a:pt x="20363" y="1429"/>
                      </a:cubicBezTo>
                      <a:cubicBezTo>
                        <a:pt x="20426" y="1429"/>
                        <a:pt x="20487" y="1380"/>
                        <a:pt x="20465" y="1301"/>
                      </a:cubicBezTo>
                      <a:cubicBezTo>
                        <a:pt x="20319" y="641"/>
                        <a:pt x="19757" y="275"/>
                        <a:pt x="19190" y="275"/>
                      </a:cubicBezTo>
                      <a:cubicBezTo>
                        <a:pt x="18782" y="275"/>
                        <a:pt x="18371" y="465"/>
                        <a:pt x="18110" y="870"/>
                      </a:cubicBezTo>
                      <a:cubicBezTo>
                        <a:pt x="17886" y="359"/>
                        <a:pt x="17411" y="98"/>
                        <a:pt x="16936" y="98"/>
                      </a:cubicBezTo>
                      <a:cubicBezTo>
                        <a:pt x="16501" y="98"/>
                        <a:pt x="16067" y="317"/>
                        <a:pt x="15827" y="763"/>
                      </a:cubicBezTo>
                      <a:cubicBezTo>
                        <a:pt x="15600" y="255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81" name="Google Shape;5081;p44"/>
                <p:cNvSpPr/>
                <p:nvPr/>
              </p:nvSpPr>
              <p:spPr>
                <a:xfrm>
                  <a:off x="4977052" y="498067"/>
                  <a:ext cx="4389186" cy="309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45" extrusionOk="0">
                      <a:moveTo>
                        <a:pt x="14650" y="1"/>
                      </a:moveTo>
                      <a:cubicBezTo>
                        <a:pt x="14175" y="1"/>
                        <a:pt x="13699" y="255"/>
                        <a:pt x="13472" y="763"/>
                      </a:cubicBezTo>
                      <a:cubicBezTo>
                        <a:pt x="13249" y="390"/>
                        <a:pt x="12919" y="235"/>
                        <a:pt x="12570" y="235"/>
                      </a:cubicBezTo>
                      <a:cubicBezTo>
                        <a:pt x="12060" y="235"/>
                        <a:pt x="11512" y="569"/>
                        <a:pt x="11213" y="1038"/>
                      </a:cubicBezTo>
                      <a:cubicBezTo>
                        <a:pt x="10975" y="479"/>
                        <a:pt x="10451" y="189"/>
                        <a:pt x="9925" y="189"/>
                      </a:cubicBezTo>
                      <a:cubicBezTo>
                        <a:pt x="9471" y="189"/>
                        <a:pt x="9015" y="404"/>
                        <a:pt x="8739" y="847"/>
                      </a:cubicBezTo>
                      <a:cubicBezTo>
                        <a:pt x="8469" y="484"/>
                        <a:pt x="8068" y="308"/>
                        <a:pt x="7669" y="308"/>
                      </a:cubicBezTo>
                      <a:cubicBezTo>
                        <a:pt x="7201" y="308"/>
                        <a:pt x="6737" y="549"/>
                        <a:pt x="6491" y="1014"/>
                      </a:cubicBezTo>
                      <a:cubicBezTo>
                        <a:pt x="6262" y="536"/>
                        <a:pt x="5802" y="289"/>
                        <a:pt x="5341" y="289"/>
                      </a:cubicBezTo>
                      <a:cubicBezTo>
                        <a:pt x="4937" y="289"/>
                        <a:pt x="4531" y="480"/>
                        <a:pt x="4280" y="871"/>
                      </a:cubicBezTo>
                      <a:cubicBezTo>
                        <a:pt x="4052" y="340"/>
                        <a:pt x="3556" y="70"/>
                        <a:pt x="3060" y="70"/>
                      </a:cubicBezTo>
                      <a:cubicBezTo>
                        <a:pt x="2596" y="70"/>
                        <a:pt x="2132" y="307"/>
                        <a:pt x="1889" y="787"/>
                      </a:cubicBezTo>
                      <a:cubicBezTo>
                        <a:pt x="1741" y="422"/>
                        <a:pt x="1386" y="188"/>
                        <a:pt x="1001" y="188"/>
                      </a:cubicBezTo>
                      <a:cubicBezTo>
                        <a:pt x="982" y="188"/>
                        <a:pt x="964" y="188"/>
                        <a:pt x="945" y="189"/>
                      </a:cubicBezTo>
                      <a:cubicBezTo>
                        <a:pt x="347" y="249"/>
                        <a:pt x="13" y="823"/>
                        <a:pt x="1" y="1373"/>
                      </a:cubicBezTo>
                      <a:cubicBezTo>
                        <a:pt x="1" y="1420"/>
                        <a:pt x="40" y="1444"/>
                        <a:pt x="78" y="1444"/>
                      </a:cubicBezTo>
                      <a:cubicBezTo>
                        <a:pt x="117" y="1444"/>
                        <a:pt x="156" y="1420"/>
                        <a:pt x="156" y="1373"/>
                      </a:cubicBezTo>
                      <a:cubicBezTo>
                        <a:pt x="168" y="942"/>
                        <a:pt x="395" y="524"/>
                        <a:pt x="825" y="404"/>
                      </a:cubicBezTo>
                      <a:cubicBezTo>
                        <a:pt x="892" y="387"/>
                        <a:pt x="957" y="379"/>
                        <a:pt x="1022" y="379"/>
                      </a:cubicBezTo>
                      <a:cubicBezTo>
                        <a:pt x="1412" y="379"/>
                        <a:pt x="1749" y="675"/>
                        <a:pt x="1770" y="1086"/>
                      </a:cubicBezTo>
                      <a:cubicBezTo>
                        <a:pt x="1770" y="1145"/>
                        <a:pt x="1818" y="1179"/>
                        <a:pt x="1864" y="1179"/>
                      </a:cubicBezTo>
                      <a:cubicBezTo>
                        <a:pt x="1902" y="1179"/>
                        <a:pt x="1938" y="1157"/>
                        <a:pt x="1949" y="1110"/>
                      </a:cubicBezTo>
                      <a:cubicBezTo>
                        <a:pt x="2099" y="540"/>
                        <a:pt x="2576" y="256"/>
                        <a:pt x="3056" y="256"/>
                      </a:cubicBezTo>
                      <a:cubicBezTo>
                        <a:pt x="3533" y="256"/>
                        <a:pt x="4012" y="537"/>
                        <a:pt x="4172" y="1098"/>
                      </a:cubicBezTo>
                      <a:cubicBezTo>
                        <a:pt x="4186" y="1138"/>
                        <a:pt x="4223" y="1160"/>
                        <a:pt x="4258" y="1160"/>
                      </a:cubicBezTo>
                      <a:cubicBezTo>
                        <a:pt x="4286" y="1160"/>
                        <a:pt x="4312" y="1147"/>
                        <a:pt x="4328" y="1122"/>
                      </a:cubicBezTo>
                      <a:cubicBezTo>
                        <a:pt x="4554" y="686"/>
                        <a:pt x="4955" y="470"/>
                        <a:pt x="5350" y="470"/>
                      </a:cubicBezTo>
                      <a:cubicBezTo>
                        <a:pt x="5788" y="470"/>
                        <a:pt x="6220" y="736"/>
                        <a:pt x="6396" y="1265"/>
                      </a:cubicBezTo>
                      <a:cubicBezTo>
                        <a:pt x="6408" y="1307"/>
                        <a:pt x="6444" y="1328"/>
                        <a:pt x="6480" y="1328"/>
                      </a:cubicBezTo>
                      <a:cubicBezTo>
                        <a:pt x="6515" y="1328"/>
                        <a:pt x="6551" y="1307"/>
                        <a:pt x="6563" y="1265"/>
                      </a:cubicBezTo>
                      <a:cubicBezTo>
                        <a:pt x="6740" y="756"/>
                        <a:pt x="7198" y="485"/>
                        <a:pt x="7659" y="485"/>
                      </a:cubicBezTo>
                      <a:cubicBezTo>
                        <a:pt x="8042" y="485"/>
                        <a:pt x="8427" y="671"/>
                        <a:pt x="8655" y="1062"/>
                      </a:cubicBezTo>
                      <a:cubicBezTo>
                        <a:pt x="8673" y="1086"/>
                        <a:pt x="8703" y="1098"/>
                        <a:pt x="8733" y="1098"/>
                      </a:cubicBezTo>
                      <a:cubicBezTo>
                        <a:pt x="8763" y="1098"/>
                        <a:pt x="8793" y="1086"/>
                        <a:pt x="8810" y="1062"/>
                      </a:cubicBezTo>
                      <a:cubicBezTo>
                        <a:pt x="9040" y="598"/>
                        <a:pt x="9475" y="376"/>
                        <a:pt x="9909" y="376"/>
                      </a:cubicBezTo>
                      <a:cubicBezTo>
                        <a:pt x="10425" y="376"/>
                        <a:pt x="10938" y="691"/>
                        <a:pt x="11094" y="1289"/>
                      </a:cubicBezTo>
                      <a:cubicBezTo>
                        <a:pt x="11107" y="1331"/>
                        <a:pt x="11150" y="1356"/>
                        <a:pt x="11190" y="1356"/>
                      </a:cubicBezTo>
                      <a:cubicBezTo>
                        <a:pt x="11218" y="1356"/>
                        <a:pt x="11246" y="1343"/>
                        <a:pt x="11261" y="1313"/>
                      </a:cubicBezTo>
                      <a:cubicBezTo>
                        <a:pt x="11497" y="813"/>
                        <a:pt x="12044" y="424"/>
                        <a:pt x="12546" y="424"/>
                      </a:cubicBezTo>
                      <a:cubicBezTo>
                        <a:pt x="12884" y="424"/>
                        <a:pt x="13201" y="600"/>
                        <a:pt x="13389" y="1038"/>
                      </a:cubicBezTo>
                      <a:cubicBezTo>
                        <a:pt x="13404" y="1068"/>
                        <a:pt x="13433" y="1081"/>
                        <a:pt x="13464" y="1081"/>
                      </a:cubicBezTo>
                      <a:cubicBezTo>
                        <a:pt x="13506" y="1081"/>
                        <a:pt x="13549" y="1056"/>
                        <a:pt x="13556" y="1014"/>
                      </a:cubicBezTo>
                      <a:cubicBezTo>
                        <a:pt x="13704" y="463"/>
                        <a:pt x="14170" y="188"/>
                        <a:pt x="14635" y="188"/>
                      </a:cubicBezTo>
                      <a:cubicBezTo>
                        <a:pt x="15108" y="188"/>
                        <a:pt x="15581" y="472"/>
                        <a:pt x="15720" y="1038"/>
                      </a:cubicBezTo>
                      <a:cubicBezTo>
                        <a:pt x="15732" y="1080"/>
                        <a:pt x="15767" y="1101"/>
                        <a:pt x="15803" y="1101"/>
                      </a:cubicBezTo>
                      <a:cubicBezTo>
                        <a:pt x="15839" y="1101"/>
                        <a:pt x="15875" y="1080"/>
                        <a:pt x="15887" y="1038"/>
                      </a:cubicBezTo>
                      <a:cubicBezTo>
                        <a:pt x="16055" y="539"/>
                        <a:pt x="16489" y="293"/>
                        <a:pt x="16921" y="293"/>
                      </a:cubicBezTo>
                      <a:cubicBezTo>
                        <a:pt x="17380" y="293"/>
                        <a:pt x="17837" y="569"/>
                        <a:pt x="17979" y="1110"/>
                      </a:cubicBezTo>
                      <a:cubicBezTo>
                        <a:pt x="17992" y="1148"/>
                        <a:pt x="18029" y="1170"/>
                        <a:pt x="18067" y="1170"/>
                      </a:cubicBezTo>
                      <a:cubicBezTo>
                        <a:pt x="18098" y="1170"/>
                        <a:pt x="18130" y="1154"/>
                        <a:pt x="18146" y="1122"/>
                      </a:cubicBezTo>
                      <a:cubicBezTo>
                        <a:pt x="18347" y="677"/>
                        <a:pt x="18753" y="466"/>
                        <a:pt x="19159" y="466"/>
                      </a:cubicBezTo>
                      <a:cubicBezTo>
                        <a:pt x="19649" y="466"/>
                        <a:pt x="20138" y="773"/>
                        <a:pt x="20262" y="1349"/>
                      </a:cubicBezTo>
                      <a:cubicBezTo>
                        <a:pt x="20281" y="1400"/>
                        <a:pt x="20321" y="1422"/>
                        <a:pt x="20362" y="1422"/>
                      </a:cubicBezTo>
                      <a:cubicBezTo>
                        <a:pt x="20425" y="1422"/>
                        <a:pt x="20487" y="1369"/>
                        <a:pt x="20465" y="1289"/>
                      </a:cubicBezTo>
                      <a:cubicBezTo>
                        <a:pt x="20319" y="634"/>
                        <a:pt x="19754" y="267"/>
                        <a:pt x="19185" y="267"/>
                      </a:cubicBezTo>
                      <a:cubicBezTo>
                        <a:pt x="18778" y="267"/>
                        <a:pt x="18370" y="455"/>
                        <a:pt x="18110" y="859"/>
                      </a:cubicBezTo>
                      <a:cubicBezTo>
                        <a:pt x="17887" y="350"/>
                        <a:pt x="17416" y="93"/>
                        <a:pt x="16945" y="93"/>
                      </a:cubicBezTo>
                      <a:cubicBezTo>
                        <a:pt x="16507" y="93"/>
                        <a:pt x="16069" y="314"/>
                        <a:pt x="15827" y="763"/>
                      </a:cubicBezTo>
                      <a:cubicBezTo>
                        <a:pt x="15600" y="255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82" name="Google Shape;5082;p44"/>
                <p:cNvSpPr/>
                <p:nvPr/>
              </p:nvSpPr>
              <p:spPr>
                <a:xfrm>
                  <a:off x="4977052" y="1038608"/>
                  <a:ext cx="4387686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0" h="1444" extrusionOk="0">
                      <a:moveTo>
                        <a:pt x="14650" y="0"/>
                      </a:moveTo>
                      <a:cubicBezTo>
                        <a:pt x="14175" y="0"/>
                        <a:pt x="13699" y="254"/>
                        <a:pt x="13472" y="762"/>
                      </a:cubicBezTo>
                      <a:cubicBezTo>
                        <a:pt x="13250" y="394"/>
                        <a:pt x="12919" y="240"/>
                        <a:pt x="12571" y="240"/>
                      </a:cubicBezTo>
                      <a:cubicBezTo>
                        <a:pt x="12060" y="240"/>
                        <a:pt x="11512" y="573"/>
                        <a:pt x="11213" y="1049"/>
                      </a:cubicBezTo>
                      <a:cubicBezTo>
                        <a:pt x="10974" y="487"/>
                        <a:pt x="10446" y="194"/>
                        <a:pt x="9916" y="194"/>
                      </a:cubicBezTo>
                      <a:cubicBezTo>
                        <a:pt x="9465" y="194"/>
                        <a:pt x="9013" y="406"/>
                        <a:pt x="8739" y="846"/>
                      </a:cubicBezTo>
                      <a:cubicBezTo>
                        <a:pt x="8470" y="484"/>
                        <a:pt x="8071" y="308"/>
                        <a:pt x="7673" y="308"/>
                      </a:cubicBezTo>
                      <a:cubicBezTo>
                        <a:pt x="7204" y="308"/>
                        <a:pt x="6737" y="553"/>
                        <a:pt x="6491" y="1025"/>
                      </a:cubicBezTo>
                      <a:cubicBezTo>
                        <a:pt x="6261" y="546"/>
                        <a:pt x="5799" y="299"/>
                        <a:pt x="5336" y="299"/>
                      </a:cubicBezTo>
                      <a:cubicBezTo>
                        <a:pt x="4933" y="299"/>
                        <a:pt x="4530" y="486"/>
                        <a:pt x="4280" y="870"/>
                      </a:cubicBezTo>
                      <a:cubicBezTo>
                        <a:pt x="4053" y="342"/>
                        <a:pt x="3561" y="76"/>
                        <a:pt x="3069" y="76"/>
                      </a:cubicBezTo>
                      <a:cubicBezTo>
                        <a:pt x="2602" y="76"/>
                        <a:pt x="2134" y="315"/>
                        <a:pt x="1889" y="798"/>
                      </a:cubicBezTo>
                      <a:cubicBezTo>
                        <a:pt x="1744" y="440"/>
                        <a:pt x="1399" y="197"/>
                        <a:pt x="1022" y="197"/>
                      </a:cubicBezTo>
                      <a:cubicBezTo>
                        <a:pt x="997" y="197"/>
                        <a:pt x="971" y="198"/>
                        <a:pt x="945" y="200"/>
                      </a:cubicBezTo>
                      <a:cubicBezTo>
                        <a:pt x="347" y="260"/>
                        <a:pt x="13" y="834"/>
                        <a:pt x="1" y="1372"/>
                      </a:cubicBezTo>
                      <a:cubicBezTo>
                        <a:pt x="1" y="1420"/>
                        <a:pt x="40" y="1443"/>
                        <a:pt x="78" y="1443"/>
                      </a:cubicBezTo>
                      <a:cubicBezTo>
                        <a:pt x="117" y="1443"/>
                        <a:pt x="156" y="1420"/>
                        <a:pt x="156" y="1372"/>
                      </a:cubicBezTo>
                      <a:cubicBezTo>
                        <a:pt x="168" y="941"/>
                        <a:pt x="395" y="523"/>
                        <a:pt x="825" y="415"/>
                      </a:cubicBezTo>
                      <a:cubicBezTo>
                        <a:pt x="895" y="396"/>
                        <a:pt x="964" y="387"/>
                        <a:pt x="1032" y="387"/>
                      </a:cubicBezTo>
                      <a:cubicBezTo>
                        <a:pt x="1420" y="387"/>
                        <a:pt x="1760" y="690"/>
                        <a:pt x="1770" y="1097"/>
                      </a:cubicBezTo>
                      <a:cubicBezTo>
                        <a:pt x="1770" y="1160"/>
                        <a:pt x="1823" y="1193"/>
                        <a:pt x="1874" y="1193"/>
                      </a:cubicBezTo>
                      <a:cubicBezTo>
                        <a:pt x="1921" y="1193"/>
                        <a:pt x="1967" y="1166"/>
                        <a:pt x="1973" y="1109"/>
                      </a:cubicBezTo>
                      <a:cubicBezTo>
                        <a:pt x="2124" y="536"/>
                        <a:pt x="2605" y="250"/>
                        <a:pt x="3086" y="250"/>
                      </a:cubicBezTo>
                      <a:cubicBezTo>
                        <a:pt x="3558" y="250"/>
                        <a:pt x="4030" y="528"/>
                        <a:pt x="4184" y="1085"/>
                      </a:cubicBezTo>
                      <a:cubicBezTo>
                        <a:pt x="4198" y="1132"/>
                        <a:pt x="4237" y="1156"/>
                        <a:pt x="4275" y="1156"/>
                      </a:cubicBezTo>
                      <a:cubicBezTo>
                        <a:pt x="4306" y="1156"/>
                        <a:pt x="4336" y="1141"/>
                        <a:pt x="4352" y="1109"/>
                      </a:cubicBezTo>
                      <a:cubicBezTo>
                        <a:pt x="4571" y="676"/>
                        <a:pt x="4968" y="462"/>
                        <a:pt x="5361" y="462"/>
                      </a:cubicBezTo>
                      <a:cubicBezTo>
                        <a:pt x="5804" y="462"/>
                        <a:pt x="6243" y="733"/>
                        <a:pt x="6420" y="1264"/>
                      </a:cubicBezTo>
                      <a:cubicBezTo>
                        <a:pt x="6432" y="1300"/>
                        <a:pt x="6468" y="1318"/>
                        <a:pt x="6503" y="1318"/>
                      </a:cubicBezTo>
                      <a:cubicBezTo>
                        <a:pt x="6539" y="1318"/>
                        <a:pt x="6575" y="1300"/>
                        <a:pt x="6587" y="1264"/>
                      </a:cubicBezTo>
                      <a:cubicBezTo>
                        <a:pt x="6763" y="748"/>
                        <a:pt x="7222" y="478"/>
                        <a:pt x="7683" y="478"/>
                      </a:cubicBezTo>
                      <a:cubicBezTo>
                        <a:pt x="8066" y="478"/>
                        <a:pt x="8451" y="664"/>
                        <a:pt x="8679" y="1049"/>
                      </a:cubicBezTo>
                      <a:cubicBezTo>
                        <a:pt x="8697" y="1073"/>
                        <a:pt x="8724" y="1085"/>
                        <a:pt x="8751" y="1085"/>
                      </a:cubicBezTo>
                      <a:cubicBezTo>
                        <a:pt x="8778" y="1085"/>
                        <a:pt x="8804" y="1073"/>
                        <a:pt x="8822" y="1049"/>
                      </a:cubicBezTo>
                      <a:cubicBezTo>
                        <a:pt x="9056" y="587"/>
                        <a:pt x="9490" y="367"/>
                        <a:pt x="9922" y="367"/>
                      </a:cubicBezTo>
                      <a:cubicBezTo>
                        <a:pt x="10440" y="367"/>
                        <a:pt x="10955" y="683"/>
                        <a:pt x="11117" y="1276"/>
                      </a:cubicBezTo>
                      <a:cubicBezTo>
                        <a:pt x="11131" y="1318"/>
                        <a:pt x="11174" y="1343"/>
                        <a:pt x="11213" y="1343"/>
                      </a:cubicBezTo>
                      <a:cubicBezTo>
                        <a:pt x="11242" y="1343"/>
                        <a:pt x="11270" y="1330"/>
                        <a:pt x="11285" y="1300"/>
                      </a:cubicBezTo>
                      <a:cubicBezTo>
                        <a:pt x="11521" y="806"/>
                        <a:pt x="12071" y="414"/>
                        <a:pt x="12574" y="414"/>
                      </a:cubicBezTo>
                      <a:cubicBezTo>
                        <a:pt x="12910" y="414"/>
                        <a:pt x="13226" y="589"/>
                        <a:pt x="13413" y="1025"/>
                      </a:cubicBezTo>
                      <a:cubicBezTo>
                        <a:pt x="13428" y="1060"/>
                        <a:pt x="13458" y="1074"/>
                        <a:pt x="13488" y="1074"/>
                      </a:cubicBezTo>
                      <a:cubicBezTo>
                        <a:pt x="13530" y="1074"/>
                        <a:pt x="13573" y="1048"/>
                        <a:pt x="13580" y="1013"/>
                      </a:cubicBezTo>
                      <a:cubicBezTo>
                        <a:pt x="13723" y="454"/>
                        <a:pt x="14191" y="176"/>
                        <a:pt x="14657" y="176"/>
                      </a:cubicBezTo>
                      <a:cubicBezTo>
                        <a:pt x="15129" y="176"/>
                        <a:pt x="15599" y="460"/>
                        <a:pt x="15732" y="1025"/>
                      </a:cubicBezTo>
                      <a:cubicBezTo>
                        <a:pt x="15750" y="1067"/>
                        <a:pt x="15788" y="1088"/>
                        <a:pt x="15826" y="1088"/>
                      </a:cubicBezTo>
                      <a:cubicBezTo>
                        <a:pt x="15863" y="1088"/>
                        <a:pt x="15899" y="1067"/>
                        <a:pt x="15911" y="1025"/>
                      </a:cubicBezTo>
                      <a:cubicBezTo>
                        <a:pt x="16079" y="526"/>
                        <a:pt x="16510" y="280"/>
                        <a:pt x="16941" y="280"/>
                      </a:cubicBezTo>
                      <a:cubicBezTo>
                        <a:pt x="17398" y="280"/>
                        <a:pt x="17855" y="556"/>
                        <a:pt x="18003" y="1097"/>
                      </a:cubicBezTo>
                      <a:cubicBezTo>
                        <a:pt x="18016" y="1138"/>
                        <a:pt x="18053" y="1159"/>
                        <a:pt x="18089" y="1159"/>
                      </a:cubicBezTo>
                      <a:cubicBezTo>
                        <a:pt x="18116" y="1159"/>
                        <a:pt x="18143" y="1147"/>
                        <a:pt x="18158" y="1121"/>
                      </a:cubicBezTo>
                      <a:cubicBezTo>
                        <a:pt x="18364" y="671"/>
                        <a:pt x="18775" y="457"/>
                        <a:pt x="19183" y="457"/>
                      </a:cubicBezTo>
                      <a:cubicBezTo>
                        <a:pt x="19674" y="457"/>
                        <a:pt x="20162" y="767"/>
                        <a:pt x="20286" y="1348"/>
                      </a:cubicBezTo>
                      <a:cubicBezTo>
                        <a:pt x="20300" y="1390"/>
                        <a:pt x="20335" y="1408"/>
                        <a:pt x="20370" y="1408"/>
                      </a:cubicBezTo>
                      <a:cubicBezTo>
                        <a:pt x="20424" y="1408"/>
                        <a:pt x="20480" y="1365"/>
                        <a:pt x="20465" y="1300"/>
                      </a:cubicBezTo>
                      <a:cubicBezTo>
                        <a:pt x="20319" y="640"/>
                        <a:pt x="19757" y="275"/>
                        <a:pt x="19190" y="275"/>
                      </a:cubicBezTo>
                      <a:cubicBezTo>
                        <a:pt x="18782" y="275"/>
                        <a:pt x="18371" y="464"/>
                        <a:pt x="18110" y="870"/>
                      </a:cubicBezTo>
                      <a:cubicBezTo>
                        <a:pt x="17886" y="358"/>
                        <a:pt x="17411" y="97"/>
                        <a:pt x="16936" y="97"/>
                      </a:cubicBezTo>
                      <a:cubicBezTo>
                        <a:pt x="16501" y="97"/>
                        <a:pt x="16067" y="316"/>
                        <a:pt x="15827" y="762"/>
                      </a:cubicBezTo>
                      <a:cubicBezTo>
                        <a:pt x="15600" y="254"/>
                        <a:pt x="15125" y="0"/>
                        <a:pt x="146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83" name="Google Shape;5083;p44"/>
                <p:cNvSpPr/>
                <p:nvPr/>
              </p:nvSpPr>
              <p:spPr>
                <a:xfrm>
                  <a:off x="4979623" y="1579578"/>
                  <a:ext cx="4386615" cy="311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3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0" y="430"/>
                        <a:pt x="1386" y="196"/>
                        <a:pt x="990" y="196"/>
                      </a:cubicBezTo>
                      <a:cubicBezTo>
                        <a:pt x="971" y="196"/>
                        <a:pt x="952" y="196"/>
                        <a:pt x="933" y="198"/>
                      </a:cubicBezTo>
                      <a:cubicBezTo>
                        <a:pt x="335" y="257"/>
                        <a:pt x="13" y="831"/>
                        <a:pt x="1" y="1381"/>
                      </a:cubicBezTo>
                      <a:cubicBezTo>
                        <a:pt x="1" y="1429"/>
                        <a:pt x="36" y="1453"/>
                        <a:pt x="72" y="1453"/>
                      </a:cubicBezTo>
                      <a:cubicBezTo>
                        <a:pt x="108" y="1453"/>
                        <a:pt x="144" y="1429"/>
                        <a:pt x="144" y="1381"/>
                      </a:cubicBezTo>
                      <a:cubicBezTo>
                        <a:pt x="168" y="951"/>
                        <a:pt x="383" y="532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4"/>
                        <a:pt x="1814" y="1188"/>
                        <a:pt x="1857" y="1188"/>
                      </a:cubicBezTo>
                      <a:cubicBezTo>
                        <a:pt x="1892" y="1188"/>
                        <a:pt x="1926" y="1166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32" y="602"/>
                        <a:pt x="9466" y="382"/>
                        <a:pt x="9898" y="382"/>
                      </a:cubicBezTo>
                      <a:cubicBezTo>
                        <a:pt x="10416" y="382"/>
                        <a:pt x="10931" y="698"/>
                        <a:pt x="11094" y="1297"/>
                      </a:cubicBezTo>
                      <a:cubicBezTo>
                        <a:pt x="11100" y="1339"/>
                        <a:pt x="11144" y="1364"/>
                        <a:pt x="11183" y="1364"/>
                      </a:cubicBezTo>
                      <a:cubicBezTo>
                        <a:pt x="11212" y="1364"/>
                        <a:pt x="11239" y="1351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705" y="469"/>
                        <a:pt x="14170" y="194"/>
                        <a:pt x="14633" y="194"/>
                      </a:cubicBezTo>
                      <a:cubicBezTo>
                        <a:pt x="15102" y="194"/>
                        <a:pt x="15569" y="475"/>
                        <a:pt x="15708" y="1034"/>
                      </a:cubicBezTo>
                      <a:cubicBezTo>
                        <a:pt x="15726" y="1082"/>
                        <a:pt x="15761" y="1106"/>
                        <a:pt x="15797" y="1106"/>
                      </a:cubicBezTo>
                      <a:cubicBezTo>
                        <a:pt x="15833" y="1106"/>
                        <a:pt x="15869" y="1082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53"/>
                        <a:pt x="18028" y="1177"/>
                        <a:pt x="18063" y="1177"/>
                      </a:cubicBezTo>
                      <a:cubicBezTo>
                        <a:pt x="18091" y="1177"/>
                        <a:pt x="18118" y="1162"/>
                        <a:pt x="18134" y="1130"/>
                      </a:cubicBezTo>
                      <a:cubicBezTo>
                        <a:pt x="18340" y="686"/>
                        <a:pt x="18750" y="475"/>
                        <a:pt x="19157" y="475"/>
                      </a:cubicBezTo>
                      <a:cubicBezTo>
                        <a:pt x="19649" y="475"/>
                        <a:pt x="20138" y="782"/>
                        <a:pt x="20262" y="1357"/>
                      </a:cubicBezTo>
                      <a:cubicBezTo>
                        <a:pt x="20276" y="1409"/>
                        <a:pt x="20314" y="1431"/>
                        <a:pt x="20353" y="1431"/>
                      </a:cubicBezTo>
                      <a:cubicBezTo>
                        <a:pt x="20413" y="1431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8"/>
                        <a:pt x="17410" y="101"/>
                        <a:pt x="16937" y="101"/>
                      </a:cubicBezTo>
                      <a:cubicBezTo>
                        <a:pt x="16498" y="101"/>
                        <a:pt x="16057" y="323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84" name="Google Shape;5084;p44"/>
                <p:cNvSpPr/>
                <p:nvPr/>
              </p:nvSpPr>
              <p:spPr>
                <a:xfrm>
                  <a:off x="4979623" y="2121833"/>
                  <a:ext cx="4384901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67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7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1" y="342"/>
                        <a:pt x="3553" y="76"/>
                        <a:pt x="3061" y="76"/>
                      </a:cubicBezTo>
                      <a:cubicBezTo>
                        <a:pt x="2596" y="76"/>
                        <a:pt x="2128" y="315"/>
                        <a:pt x="1877" y="798"/>
                      </a:cubicBezTo>
                      <a:cubicBezTo>
                        <a:pt x="1743" y="440"/>
                        <a:pt x="1399" y="197"/>
                        <a:pt x="1012" y="197"/>
                      </a:cubicBezTo>
                      <a:cubicBezTo>
                        <a:pt x="986" y="197"/>
                        <a:pt x="960" y="198"/>
                        <a:pt x="933" y="201"/>
                      </a:cubicBezTo>
                      <a:cubicBezTo>
                        <a:pt x="335" y="260"/>
                        <a:pt x="13" y="834"/>
                        <a:pt x="1" y="1372"/>
                      </a:cubicBezTo>
                      <a:cubicBezTo>
                        <a:pt x="1" y="1420"/>
                        <a:pt x="36" y="1444"/>
                        <a:pt x="72" y="1444"/>
                      </a:cubicBezTo>
                      <a:cubicBezTo>
                        <a:pt x="108" y="1444"/>
                        <a:pt x="144" y="1420"/>
                        <a:pt x="144" y="1372"/>
                      </a:cubicBezTo>
                      <a:cubicBezTo>
                        <a:pt x="168" y="942"/>
                        <a:pt x="383" y="523"/>
                        <a:pt x="825" y="416"/>
                      </a:cubicBezTo>
                      <a:cubicBezTo>
                        <a:pt x="893" y="396"/>
                        <a:pt x="961" y="387"/>
                        <a:pt x="1027" y="387"/>
                      </a:cubicBezTo>
                      <a:cubicBezTo>
                        <a:pt x="1409" y="387"/>
                        <a:pt x="1749" y="690"/>
                        <a:pt x="1770" y="1097"/>
                      </a:cubicBezTo>
                      <a:cubicBezTo>
                        <a:pt x="1770" y="1151"/>
                        <a:pt x="1815" y="1182"/>
                        <a:pt x="1859" y="1182"/>
                      </a:cubicBezTo>
                      <a:cubicBezTo>
                        <a:pt x="1893" y="1182"/>
                        <a:pt x="1927" y="1163"/>
                        <a:pt x="1937" y="1121"/>
                      </a:cubicBezTo>
                      <a:cubicBezTo>
                        <a:pt x="2087" y="544"/>
                        <a:pt x="2570" y="257"/>
                        <a:pt x="3052" y="257"/>
                      </a:cubicBezTo>
                      <a:cubicBezTo>
                        <a:pt x="3529" y="257"/>
                        <a:pt x="4006" y="538"/>
                        <a:pt x="4160" y="1097"/>
                      </a:cubicBezTo>
                      <a:cubicBezTo>
                        <a:pt x="4174" y="1144"/>
                        <a:pt x="4213" y="1168"/>
                        <a:pt x="4252" y="1168"/>
                      </a:cubicBezTo>
                      <a:cubicBezTo>
                        <a:pt x="4282" y="1168"/>
                        <a:pt x="4312" y="1153"/>
                        <a:pt x="4328" y="1121"/>
                      </a:cubicBezTo>
                      <a:cubicBezTo>
                        <a:pt x="4547" y="688"/>
                        <a:pt x="4944" y="475"/>
                        <a:pt x="5336" y="475"/>
                      </a:cubicBezTo>
                      <a:cubicBezTo>
                        <a:pt x="5777" y="475"/>
                        <a:pt x="6213" y="745"/>
                        <a:pt x="6384" y="1276"/>
                      </a:cubicBezTo>
                      <a:cubicBezTo>
                        <a:pt x="6402" y="1318"/>
                        <a:pt x="6438" y="1339"/>
                        <a:pt x="6473" y="1339"/>
                      </a:cubicBezTo>
                      <a:cubicBezTo>
                        <a:pt x="6509" y="1339"/>
                        <a:pt x="6545" y="1318"/>
                        <a:pt x="6563" y="1276"/>
                      </a:cubicBezTo>
                      <a:cubicBezTo>
                        <a:pt x="6740" y="765"/>
                        <a:pt x="7201" y="495"/>
                        <a:pt x="7664" y="495"/>
                      </a:cubicBezTo>
                      <a:cubicBezTo>
                        <a:pt x="8046" y="495"/>
                        <a:pt x="8428" y="678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0"/>
                        <a:pt x="9469" y="365"/>
                        <a:pt x="9908" y="365"/>
                      </a:cubicBezTo>
                      <a:cubicBezTo>
                        <a:pt x="10427" y="365"/>
                        <a:pt x="10944" y="680"/>
                        <a:pt x="11105" y="1276"/>
                      </a:cubicBezTo>
                      <a:cubicBezTo>
                        <a:pt x="11119" y="1317"/>
                        <a:pt x="11156" y="1339"/>
                        <a:pt x="11192" y="1339"/>
                      </a:cubicBezTo>
                      <a:cubicBezTo>
                        <a:pt x="11219" y="1339"/>
                        <a:pt x="11245" y="1326"/>
                        <a:pt x="11261" y="1300"/>
                      </a:cubicBezTo>
                      <a:cubicBezTo>
                        <a:pt x="11504" y="800"/>
                        <a:pt x="12054" y="411"/>
                        <a:pt x="12557" y="411"/>
                      </a:cubicBezTo>
                      <a:cubicBezTo>
                        <a:pt x="12896" y="411"/>
                        <a:pt x="13213" y="588"/>
                        <a:pt x="13401" y="1025"/>
                      </a:cubicBezTo>
                      <a:cubicBezTo>
                        <a:pt x="13416" y="1055"/>
                        <a:pt x="13443" y="1069"/>
                        <a:pt x="13472" y="1069"/>
                      </a:cubicBezTo>
                      <a:cubicBezTo>
                        <a:pt x="13512" y="1069"/>
                        <a:pt x="13554" y="1043"/>
                        <a:pt x="13568" y="1002"/>
                      </a:cubicBezTo>
                      <a:cubicBezTo>
                        <a:pt x="13716" y="450"/>
                        <a:pt x="14179" y="175"/>
                        <a:pt x="14641" y="175"/>
                      </a:cubicBezTo>
                      <a:cubicBezTo>
                        <a:pt x="15111" y="175"/>
                        <a:pt x="15581" y="459"/>
                        <a:pt x="15720" y="1025"/>
                      </a:cubicBezTo>
                      <a:cubicBezTo>
                        <a:pt x="15732" y="1067"/>
                        <a:pt x="15767" y="1088"/>
                        <a:pt x="15805" y="1088"/>
                      </a:cubicBezTo>
                      <a:cubicBezTo>
                        <a:pt x="15842" y="1088"/>
                        <a:pt x="15881" y="1067"/>
                        <a:pt x="15899" y="1025"/>
                      </a:cubicBezTo>
                      <a:cubicBezTo>
                        <a:pt x="16067" y="526"/>
                        <a:pt x="16498" y="281"/>
                        <a:pt x="16929" y="281"/>
                      </a:cubicBezTo>
                      <a:cubicBezTo>
                        <a:pt x="17386" y="281"/>
                        <a:pt x="17843" y="556"/>
                        <a:pt x="17991" y="1097"/>
                      </a:cubicBezTo>
                      <a:cubicBezTo>
                        <a:pt x="17997" y="1136"/>
                        <a:pt x="18032" y="1157"/>
                        <a:pt x="18068" y="1157"/>
                      </a:cubicBezTo>
                      <a:cubicBezTo>
                        <a:pt x="18098" y="1157"/>
                        <a:pt x="18130" y="1142"/>
                        <a:pt x="18146" y="1109"/>
                      </a:cubicBezTo>
                      <a:cubicBezTo>
                        <a:pt x="18352" y="665"/>
                        <a:pt x="18762" y="454"/>
                        <a:pt x="19169" y="454"/>
                      </a:cubicBezTo>
                      <a:cubicBezTo>
                        <a:pt x="19661" y="454"/>
                        <a:pt x="20150" y="761"/>
                        <a:pt x="20274" y="1336"/>
                      </a:cubicBezTo>
                      <a:cubicBezTo>
                        <a:pt x="20284" y="1387"/>
                        <a:pt x="20323" y="1410"/>
                        <a:pt x="20361" y="1410"/>
                      </a:cubicBezTo>
                      <a:cubicBezTo>
                        <a:pt x="20414" y="1410"/>
                        <a:pt x="20467" y="1369"/>
                        <a:pt x="20453" y="1300"/>
                      </a:cubicBezTo>
                      <a:cubicBezTo>
                        <a:pt x="20307" y="645"/>
                        <a:pt x="19746" y="279"/>
                        <a:pt x="19178" y="279"/>
                      </a:cubicBezTo>
                      <a:cubicBezTo>
                        <a:pt x="18772" y="279"/>
                        <a:pt x="18363" y="466"/>
                        <a:pt x="18098" y="870"/>
                      </a:cubicBezTo>
                      <a:cubicBezTo>
                        <a:pt x="17880" y="359"/>
                        <a:pt x="17404" y="98"/>
                        <a:pt x="16928" y="98"/>
                      </a:cubicBezTo>
                      <a:cubicBezTo>
                        <a:pt x="16492" y="98"/>
                        <a:pt x="16055" y="317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85" name="Google Shape;5085;p44"/>
                <p:cNvSpPr/>
                <p:nvPr/>
              </p:nvSpPr>
              <p:spPr>
                <a:xfrm>
                  <a:off x="4979623" y="2662802"/>
                  <a:ext cx="4386829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6" h="1450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7"/>
                      </a:cubicBezTo>
                      <a:cubicBezTo>
                        <a:pt x="10963" y="486"/>
                        <a:pt x="10437" y="193"/>
                        <a:pt x="9909" y="193"/>
                      </a:cubicBezTo>
                      <a:cubicBezTo>
                        <a:pt x="9456" y="193"/>
                        <a:pt x="9003" y="409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6"/>
                        <a:pt x="933" y="198"/>
                      </a:cubicBezTo>
                      <a:cubicBezTo>
                        <a:pt x="335" y="258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51"/>
                        <a:pt x="383" y="533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4"/>
                      </a:cubicBezTo>
                      <a:cubicBezTo>
                        <a:pt x="6402" y="1316"/>
                        <a:pt x="6438" y="1336"/>
                        <a:pt x="6473" y="1336"/>
                      </a:cubicBezTo>
                      <a:cubicBezTo>
                        <a:pt x="6509" y="1336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7" y="590"/>
                        <a:pt x="9467" y="365"/>
                        <a:pt x="9905" y="365"/>
                      </a:cubicBezTo>
                      <a:cubicBezTo>
                        <a:pt x="10428" y="365"/>
                        <a:pt x="10949" y="686"/>
                        <a:pt x="11105" y="1298"/>
                      </a:cubicBezTo>
                      <a:cubicBezTo>
                        <a:pt x="11118" y="1336"/>
                        <a:pt x="11152" y="1358"/>
                        <a:pt x="11187" y="1358"/>
                      </a:cubicBezTo>
                      <a:cubicBezTo>
                        <a:pt x="11215" y="1358"/>
                        <a:pt x="11244" y="1342"/>
                        <a:pt x="11261" y="1310"/>
                      </a:cubicBezTo>
                      <a:cubicBezTo>
                        <a:pt x="11503" y="817"/>
                        <a:pt x="12052" y="432"/>
                        <a:pt x="12555" y="432"/>
                      </a:cubicBezTo>
                      <a:cubicBezTo>
                        <a:pt x="12894" y="432"/>
                        <a:pt x="13213" y="608"/>
                        <a:pt x="13401" y="1047"/>
                      </a:cubicBezTo>
                      <a:cubicBezTo>
                        <a:pt x="13415" y="1075"/>
                        <a:pt x="13440" y="1086"/>
                        <a:pt x="13467" y="1086"/>
                      </a:cubicBezTo>
                      <a:cubicBezTo>
                        <a:pt x="13508" y="1086"/>
                        <a:pt x="13553" y="1059"/>
                        <a:pt x="13568" y="1023"/>
                      </a:cubicBezTo>
                      <a:cubicBezTo>
                        <a:pt x="13717" y="470"/>
                        <a:pt x="14181" y="195"/>
                        <a:pt x="14645" y="195"/>
                      </a:cubicBezTo>
                      <a:cubicBezTo>
                        <a:pt x="15114" y="195"/>
                        <a:pt x="15581" y="476"/>
                        <a:pt x="15720" y="1035"/>
                      </a:cubicBezTo>
                      <a:cubicBezTo>
                        <a:pt x="15732" y="1076"/>
                        <a:pt x="15767" y="1097"/>
                        <a:pt x="15805" y="1097"/>
                      </a:cubicBezTo>
                      <a:cubicBezTo>
                        <a:pt x="15842" y="1097"/>
                        <a:pt x="15881" y="1076"/>
                        <a:pt x="15899" y="1035"/>
                      </a:cubicBezTo>
                      <a:cubicBezTo>
                        <a:pt x="16067" y="541"/>
                        <a:pt x="16497" y="299"/>
                        <a:pt x="16929" y="299"/>
                      </a:cubicBezTo>
                      <a:cubicBezTo>
                        <a:pt x="17385" y="299"/>
                        <a:pt x="17843" y="571"/>
                        <a:pt x="17991" y="1106"/>
                      </a:cubicBezTo>
                      <a:cubicBezTo>
                        <a:pt x="18004" y="1147"/>
                        <a:pt x="18041" y="1168"/>
                        <a:pt x="18077" y="1168"/>
                      </a:cubicBezTo>
                      <a:cubicBezTo>
                        <a:pt x="18104" y="1168"/>
                        <a:pt x="18131" y="1156"/>
                        <a:pt x="18146" y="1130"/>
                      </a:cubicBezTo>
                      <a:cubicBezTo>
                        <a:pt x="18352" y="680"/>
                        <a:pt x="18763" y="466"/>
                        <a:pt x="19171" y="466"/>
                      </a:cubicBezTo>
                      <a:cubicBezTo>
                        <a:pt x="19662" y="466"/>
                        <a:pt x="20150" y="776"/>
                        <a:pt x="20274" y="1357"/>
                      </a:cubicBezTo>
                      <a:cubicBezTo>
                        <a:pt x="20288" y="1403"/>
                        <a:pt x="20322" y="1422"/>
                        <a:pt x="20358" y="1422"/>
                      </a:cubicBezTo>
                      <a:cubicBezTo>
                        <a:pt x="20415" y="1422"/>
                        <a:pt x="20475" y="1371"/>
                        <a:pt x="20453" y="1298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7"/>
                        <a:pt x="17408" y="97"/>
                        <a:pt x="16933" y="97"/>
                      </a:cubicBezTo>
                      <a:cubicBezTo>
                        <a:pt x="16495" y="97"/>
                        <a:pt x="16056" y="318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86" name="Google Shape;5086;p44"/>
                <p:cNvSpPr/>
                <p:nvPr/>
              </p:nvSpPr>
              <p:spPr>
                <a:xfrm>
                  <a:off x="4979623" y="3205700"/>
                  <a:ext cx="4386615" cy="308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2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4"/>
                        <a:pt x="12567" y="244"/>
                      </a:cubicBezTo>
                      <a:cubicBezTo>
                        <a:pt x="12058" y="244"/>
                        <a:pt x="11507" y="578"/>
                        <a:pt x="11201" y="1047"/>
                      </a:cubicBezTo>
                      <a:cubicBezTo>
                        <a:pt x="10962" y="485"/>
                        <a:pt x="10434" y="192"/>
                        <a:pt x="9904" y="192"/>
                      </a:cubicBezTo>
                      <a:cubicBezTo>
                        <a:pt x="9453" y="192"/>
                        <a:pt x="9001" y="404"/>
                        <a:pt x="8727" y="843"/>
                      </a:cubicBezTo>
                      <a:cubicBezTo>
                        <a:pt x="8458" y="482"/>
                        <a:pt x="8059" y="306"/>
                        <a:pt x="7662" y="306"/>
                      </a:cubicBezTo>
                      <a:cubicBezTo>
                        <a:pt x="7194" y="306"/>
                        <a:pt x="6731" y="550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9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5"/>
                        <a:pt x="1012" y="195"/>
                      </a:cubicBezTo>
                      <a:cubicBezTo>
                        <a:pt x="986" y="195"/>
                        <a:pt x="960" y="196"/>
                        <a:pt x="933" y="198"/>
                      </a:cubicBezTo>
                      <a:cubicBezTo>
                        <a:pt x="335" y="258"/>
                        <a:pt x="13" y="832"/>
                        <a:pt x="1" y="1369"/>
                      </a:cubicBezTo>
                      <a:cubicBezTo>
                        <a:pt x="1" y="1417"/>
                        <a:pt x="36" y="1441"/>
                        <a:pt x="72" y="1441"/>
                      </a:cubicBezTo>
                      <a:cubicBezTo>
                        <a:pt x="108" y="1441"/>
                        <a:pt x="144" y="1417"/>
                        <a:pt x="144" y="1369"/>
                      </a:cubicBezTo>
                      <a:cubicBezTo>
                        <a:pt x="168" y="939"/>
                        <a:pt x="383" y="533"/>
                        <a:pt x="825" y="413"/>
                      </a:cubicBezTo>
                      <a:cubicBezTo>
                        <a:pt x="893" y="394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5"/>
                      </a:cubicBezTo>
                      <a:cubicBezTo>
                        <a:pt x="1770" y="1148"/>
                        <a:pt x="1815" y="1179"/>
                        <a:pt x="1859" y="1179"/>
                      </a:cubicBezTo>
                      <a:cubicBezTo>
                        <a:pt x="1893" y="1179"/>
                        <a:pt x="1927" y="1160"/>
                        <a:pt x="1937" y="1118"/>
                      </a:cubicBezTo>
                      <a:cubicBezTo>
                        <a:pt x="2087" y="548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3" y="1145"/>
                        <a:pt x="4211" y="1167"/>
                        <a:pt x="4248" y="1167"/>
                      </a:cubicBezTo>
                      <a:cubicBezTo>
                        <a:pt x="4280" y="1167"/>
                        <a:pt x="4311" y="1151"/>
                        <a:pt x="4328" y="1118"/>
                      </a:cubicBezTo>
                      <a:cubicBezTo>
                        <a:pt x="4547" y="685"/>
                        <a:pt x="4944" y="472"/>
                        <a:pt x="5336" y="472"/>
                      </a:cubicBezTo>
                      <a:cubicBezTo>
                        <a:pt x="5777" y="472"/>
                        <a:pt x="6213" y="742"/>
                        <a:pt x="6384" y="1274"/>
                      </a:cubicBezTo>
                      <a:cubicBezTo>
                        <a:pt x="6402" y="1316"/>
                        <a:pt x="6438" y="1337"/>
                        <a:pt x="6473" y="1337"/>
                      </a:cubicBezTo>
                      <a:cubicBezTo>
                        <a:pt x="6509" y="1337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9"/>
                      </a:cubicBezTo>
                      <a:cubicBezTo>
                        <a:pt x="8673" y="1083"/>
                        <a:pt x="8700" y="1095"/>
                        <a:pt x="8727" y="1095"/>
                      </a:cubicBezTo>
                      <a:cubicBezTo>
                        <a:pt x="8754" y="1095"/>
                        <a:pt x="8781" y="1083"/>
                        <a:pt x="8798" y="1059"/>
                      </a:cubicBezTo>
                      <a:cubicBezTo>
                        <a:pt x="9026" y="598"/>
                        <a:pt x="9458" y="378"/>
                        <a:pt x="9890" y="378"/>
                      </a:cubicBezTo>
                      <a:cubicBezTo>
                        <a:pt x="10410" y="378"/>
                        <a:pt x="10930" y="697"/>
                        <a:pt x="11094" y="1298"/>
                      </a:cubicBezTo>
                      <a:cubicBezTo>
                        <a:pt x="11106" y="1337"/>
                        <a:pt x="11140" y="1358"/>
                        <a:pt x="11175" y="1358"/>
                      </a:cubicBezTo>
                      <a:cubicBezTo>
                        <a:pt x="11203" y="1358"/>
                        <a:pt x="11232" y="1343"/>
                        <a:pt x="11249" y="1310"/>
                      </a:cubicBezTo>
                      <a:cubicBezTo>
                        <a:pt x="11491" y="818"/>
                        <a:pt x="12040" y="432"/>
                        <a:pt x="12543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3" y="1075"/>
                        <a:pt x="13428" y="1086"/>
                        <a:pt x="13455" y="1086"/>
                      </a:cubicBezTo>
                      <a:cubicBezTo>
                        <a:pt x="13496" y="1086"/>
                        <a:pt x="13541" y="1059"/>
                        <a:pt x="13556" y="1023"/>
                      </a:cubicBezTo>
                      <a:cubicBezTo>
                        <a:pt x="13699" y="464"/>
                        <a:pt x="14164" y="186"/>
                        <a:pt x="14629" y="186"/>
                      </a:cubicBezTo>
                      <a:cubicBezTo>
                        <a:pt x="15099" y="186"/>
                        <a:pt x="15569" y="470"/>
                        <a:pt x="15708" y="1035"/>
                      </a:cubicBezTo>
                      <a:cubicBezTo>
                        <a:pt x="15726" y="1077"/>
                        <a:pt x="15761" y="1097"/>
                        <a:pt x="15797" y="1097"/>
                      </a:cubicBezTo>
                      <a:cubicBezTo>
                        <a:pt x="15833" y="1097"/>
                        <a:pt x="15869" y="1077"/>
                        <a:pt x="15887" y="1035"/>
                      </a:cubicBezTo>
                      <a:cubicBezTo>
                        <a:pt x="16055" y="541"/>
                        <a:pt x="16486" y="299"/>
                        <a:pt x="16917" y="299"/>
                      </a:cubicBezTo>
                      <a:cubicBezTo>
                        <a:pt x="17373" y="299"/>
                        <a:pt x="17831" y="571"/>
                        <a:pt x="17979" y="1106"/>
                      </a:cubicBezTo>
                      <a:cubicBezTo>
                        <a:pt x="17992" y="1147"/>
                        <a:pt x="18029" y="1169"/>
                        <a:pt x="18065" y="1169"/>
                      </a:cubicBezTo>
                      <a:cubicBezTo>
                        <a:pt x="18092" y="1169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5"/>
                        <a:pt x="20315" y="1426"/>
                        <a:pt x="20354" y="1426"/>
                      </a:cubicBezTo>
                      <a:cubicBezTo>
                        <a:pt x="20414" y="1426"/>
                        <a:pt x="20475" y="1377"/>
                        <a:pt x="20453" y="1298"/>
                      </a:cubicBezTo>
                      <a:cubicBezTo>
                        <a:pt x="20307" y="644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8"/>
                        <a:pt x="17408" y="97"/>
                        <a:pt x="16933" y="97"/>
                      </a:cubicBezTo>
                      <a:cubicBezTo>
                        <a:pt x="16495" y="97"/>
                        <a:pt x="16056" y="319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87" name="Google Shape;5087;p44"/>
                <p:cNvSpPr/>
                <p:nvPr/>
              </p:nvSpPr>
              <p:spPr>
                <a:xfrm>
                  <a:off x="4977052" y="3746027"/>
                  <a:ext cx="4389186" cy="310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51" extrusionOk="0">
                      <a:moveTo>
                        <a:pt x="14650" y="1"/>
                      </a:moveTo>
                      <a:cubicBezTo>
                        <a:pt x="14175" y="1"/>
                        <a:pt x="13699" y="258"/>
                        <a:pt x="13472" y="772"/>
                      </a:cubicBezTo>
                      <a:cubicBezTo>
                        <a:pt x="13249" y="399"/>
                        <a:pt x="12919" y="244"/>
                        <a:pt x="12570" y="244"/>
                      </a:cubicBezTo>
                      <a:cubicBezTo>
                        <a:pt x="12060" y="244"/>
                        <a:pt x="11512" y="578"/>
                        <a:pt x="11213" y="1047"/>
                      </a:cubicBezTo>
                      <a:cubicBezTo>
                        <a:pt x="10975" y="488"/>
                        <a:pt x="10451" y="198"/>
                        <a:pt x="9925" y="198"/>
                      </a:cubicBezTo>
                      <a:cubicBezTo>
                        <a:pt x="9471" y="198"/>
                        <a:pt x="9015" y="413"/>
                        <a:pt x="8739" y="856"/>
                      </a:cubicBezTo>
                      <a:cubicBezTo>
                        <a:pt x="8469" y="493"/>
                        <a:pt x="8068" y="317"/>
                        <a:pt x="7669" y="317"/>
                      </a:cubicBezTo>
                      <a:cubicBezTo>
                        <a:pt x="7201" y="317"/>
                        <a:pt x="6737" y="558"/>
                        <a:pt x="6491" y="1023"/>
                      </a:cubicBezTo>
                      <a:cubicBezTo>
                        <a:pt x="6262" y="545"/>
                        <a:pt x="5802" y="298"/>
                        <a:pt x="5341" y="298"/>
                      </a:cubicBezTo>
                      <a:cubicBezTo>
                        <a:pt x="4937" y="298"/>
                        <a:pt x="4531" y="489"/>
                        <a:pt x="4280" y="880"/>
                      </a:cubicBezTo>
                      <a:cubicBezTo>
                        <a:pt x="4052" y="349"/>
                        <a:pt x="3556" y="79"/>
                        <a:pt x="3060" y="79"/>
                      </a:cubicBezTo>
                      <a:cubicBezTo>
                        <a:pt x="2596" y="79"/>
                        <a:pt x="2132" y="316"/>
                        <a:pt x="1889" y="796"/>
                      </a:cubicBezTo>
                      <a:cubicBezTo>
                        <a:pt x="1744" y="438"/>
                        <a:pt x="1399" y="195"/>
                        <a:pt x="1022" y="195"/>
                      </a:cubicBezTo>
                      <a:cubicBezTo>
                        <a:pt x="997" y="195"/>
                        <a:pt x="971" y="196"/>
                        <a:pt x="945" y="198"/>
                      </a:cubicBezTo>
                      <a:cubicBezTo>
                        <a:pt x="347" y="258"/>
                        <a:pt x="13" y="832"/>
                        <a:pt x="1" y="1370"/>
                      </a:cubicBezTo>
                      <a:cubicBezTo>
                        <a:pt x="1" y="1423"/>
                        <a:pt x="40" y="1450"/>
                        <a:pt x="78" y="1450"/>
                      </a:cubicBezTo>
                      <a:cubicBezTo>
                        <a:pt x="117" y="1450"/>
                        <a:pt x="156" y="1423"/>
                        <a:pt x="156" y="1370"/>
                      </a:cubicBezTo>
                      <a:cubicBezTo>
                        <a:pt x="168" y="951"/>
                        <a:pt x="395" y="533"/>
                        <a:pt x="825" y="413"/>
                      </a:cubicBezTo>
                      <a:cubicBezTo>
                        <a:pt x="895" y="394"/>
                        <a:pt x="964" y="385"/>
                        <a:pt x="1032" y="385"/>
                      </a:cubicBezTo>
                      <a:cubicBezTo>
                        <a:pt x="1420" y="385"/>
                        <a:pt x="1760" y="688"/>
                        <a:pt x="1770" y="1095"/>
                      </a:cubicBezTo>
                      <a:cubicBezTo>
                        <a:pt x="1770" y="1153"/>
                        <a:pt x="1816" y="1183"/>
                        <a:pt x="1862" y="1183"/>
                      </a:cubicBezTo>
                      <a:cubicBezTo>
                        <a:pt x="1900" y="1183"/>
                        <a:pt x="1938" y="1162"/>
                        <a:pt x="1949" y="1119"/>
                      </a:cubicBezTo>
                      <a:cubicBezTo>
                        <a:pt x="2099" y="548"/>
                        <a:pt x="2582" y="261"/>
                        <a:pt x="3064" y="261"/>
                      </a:cubicBezTo>
                      <a:cubicBezTo>
                        <a:pt x="3541" y="261"/>
                        <a:pt x="4018" y="542"/>
                        <a:pt x="4172" y="1107"/>
                      </a:cubicBezTo>
                      <a:cubicBezTo>
                        <a:pt x="4185" y="1145"/>
                        <a:pt x="4219" y="1167"/>
                        <a:pt x="4253" y="1167"/>
                      </a:cubicBezTo>
                      <a:cubicBezTo>
                        <a:pt x="4282" y="1167"/>
                        <a:pt x="4311" y="1151"/>
                        <a:pt x="4328" y="1119"/>
                      </a:cubicBezTo>
                      <a:cubicBezTo>
                        <a:pt x="4553" y="686"/>
                        <a:pt x="4950" y="472"/>
                        <a:pt x="5342" y="472"/>
                      </a:cubicBezTo>
                      <a:cubicBezTo>
                        <a:pt x="5783" y="472"/>
                        <a:pt x="6219" y="742"/>
                        <a:pt x="6396" y="1274"/>
                      </a:cubicBezTo>
                      <a:cubicBezTo>
                        <a:pt x="6408" y="1316"/>
                        <a:pt x="6444" y="1337"/>
                        <a:pt x="6480" y="1337"/>
                      </a:cubicBezTo>
                      <a:cubicBezTo>
                        <a:pt x="6515" y="1337"/>
                        <a:pt x="6551" y="1316"/>
                        <a:pt x="6563" y="1274"/>
                      </a:cubicBezTo>
                      <a:cubicBezTo>
                        <a:pt x="6740" y="763"/>
                        <a:pt x="7201" y="492"/>
                        <a:pt x="7664" y="492"/>
                      </a:cubicBezTo>
                      <a:cubicBezTo>
                        <a:pt x="8046" y="492"/>
                        <a:pt x="8428" y="676"/>
                        <a:pt x="8655" y="1059"/>
                      </a:cubicBezTo>
                      <a:cubicBezTo>
                        <a:pt x="8673" y="1089"/>
                        <a:pt x="8703" y="1104"/>
                        <a:pt x="8733" y="1104"/>
                      </a:cubicBezTo>
                      <a:cubicBezTo>
                        <a:pt x="8763" y="1104"/>
                        <a:pt x="8793" y="1089"/>
                        <a:pt x="8810" y="1059"/>
                      </a:cubicBezTo>
                      <a:cubicBezTo>
                        <a:pt x="9038" y="598"/>
                        <a:pt x="9470" y="378"/>
                        <a:pt x="9901" y="378"/>
                      </a:cubicBezTo>
                      <a:cubicBezTo>
                        <a:pt x="10420" y="378"/>
                        <a:pt x="10937" y="697"/>
                        <a:pt x="11094" y="1298"/>
                      </a:cubicBezTo>
                      <a:cubicBezTo>
                        <a:pt x="11107" y="1337"/>
                        <a:pt x="11140" y="1358"/>
                        <a:pt x="11177" y="1358"/>
                      </a:cubicBezTo>
                      <a:cubicBezTo>
                        <a:pt x="11207" y="1358"/>
                        <a:pt x="11239" y="1343"/>
                        <a:pt x="11261" y="1310"/>
                      </a:cubicBezTo>
                      <a:cubicBezTo>
                        <a:pt x="11496" y="818"/>
                        <a:pt x="12042" y="432"/>
                        <a:pt x="12544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4" y="1077"/>
                        <a:pt x="13433" y="1090"/>
                        <a:pt x="13464" y="1090"/>
                      </a:cubicBezTo>
                      <a:cubicBezTo>
                        <a:pt x="13506" y="1090"/>
                        <a:pt x="13549" y="1065"/>
                        <a:pt x="13556" y="1023"/>
                      </a:cubicBezTo>
                      <a:cubicBezTo>
                        <a:pt x="13705" y="464"/>
                        <a:pt x="14173" y="186"/>
                        <a:pt x="14639" y="186"/>
                      </a:cubicBezTo>
                      <a:cubicBezTo>
                        <a:pt x="15111" y="186"/>
                        <a:pt x="15581" y="470"/>
                        <a:pt x="15720" y="1035"/>
                      </a:cubicBezTo>
                      <a:cubicBezTo>
                        <a:pt x="15732" y="1077"/>
                        <a:pt x="15767" y="1098"/>
                        <a:pt x="15803" y="1098"/>
                      </a:cubicBezTo>
                      <a:cubicBezTo>
                        <a:pt x="15839" y="1098"/>
                        <a:pt x="15875" y="1077"/>
                        <a:pt x="15887" y="1035"/>
                      </a:cubicBezTo>
                      <a:cubicBezTo>
                        <a:pt x="16061" y="542"/>
                        <a:pt x="16494" y="299"/>
                        <a:pt x="16926" y="299"/>
                      </a:cubicBezTo>
                      <a:cubicBezTo>
                        <a:pt x="17383" y="299"/>
                        <a:pt x="17837" y="572"/>
                        <a:pt x="17979" y="1107"/>
                      </a:cubicBezTo>
                      <a:cubicBezTo>
                        <a:pt x="17993" y="1148"/>
                        <a:pt x="18031" y="1174"/>
                        <a:pt x="18070" y="1174"/>
                      </a:cubicBezTo>
                      <a:cubicBezTo>
                        <a:pt x="18098" y="1174"/>
                        <a:pt x="18126" y="1161"/>
                        <a:pt x="18146" y="1131"/>
                      </a:cubicBezTo>
                      <a:cubicBezTo>
                        <a:pt x="18347" y="680"/>
                        <a:pt x="18754" y="466"/>
                        <a:pt x="19161" y="466"/>
                      </a:cubicBezTo>
                      <a:cubicBezTo>
                        <a:pt x="19650" y="466"/>
                        <a:pt x="20138" y="777"/>
                        <a:pt x="20262" y="1358"/>
                      </a:cubicBezTo>
                      <a:cubicBezTo>
                        <a:pt x="20281" y="1409"/>
                        <a:pt x="20321" y="1431"/>
                        <a:pt x="20362" y="1431"/>
                      </a:cubicBezTo>
                      <a:cubicBezTo>
                        <a:pt x="20425" y="1431"/>
                        <a:pt x="20487" y="1378"/>
                        <a:pt x="20465" y="1298"/>
                      </a:cubicBezTo>
                      <a:cubicBezTo>
                        <a:pt x="20319" y="643"/>
                        <a:pt x="19754" y="276"/>
                        <a:pt x="19185" y="276"/>
                      </a:cubicBezTo>
                      <a:cubicBezTo>
                        <a:pt x="18778" y="276"/>
                        <a:pt x="18370" y="464"/>
                        <a:pt x="18110" y="868"/>
                      </a:cubicBezTo>
                      <a:cubicBezTo>
                        <a:pt x="17886" y="358"/>
                        <a:pt x="17414" y="97"/>
                        <a:pt x="16941" y="97"/>
                      </a:cubicBezTo>
                      <a:cubicBezTo>
                        <a:pt x="16504" y="97"/>
                        <a:pt x="16068" y="319"/>
                        <a:pt x="15827" y="772"/>
                      </a:cubicBezTo>
                      <a:cubicBezTo>
                        <a:pt x="15600" y="258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88" name="Google Shape;5088;p44"/>
                <p:cNvSpPr/>
                <p:nvPr/>
              </p:nvSpPr>
              <p:spPr>
                <a:xfrm>
                  <a:off x="4979623" y="4288496"/>
                  <a:ext cx="4386615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6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0" y="347"/>
                        <a:pt x="3550" y="80"/>
                        <a:pt x="3057" y="80"/>
                      </a:cubicBezTo>
                      <a:cubicBezTo>
                        <a:pt x="2593" y="80"/>
                        <a:pt x="2127" y="317"/>
                        <a:pt x="1877" y="798"/>
                      </a:cubicBezTo>
                      <a:cubicBezTo>
                        <a:pt x="1743" y="430"/>
                        <a:pt x="1401" y="197"/>
                        <a:pt x="1016" y="197"/>
                      </a:cubicBezTo>
                      <a:cubicBezTo>
                        <a:pt x="988" y="197"/>
                        <a:pt x="961" y="198"/>
                        <a:pt x="933" y="200"/>
                      </a:cubicBezTo>
                      <a:cubicBezTo>
                        <a:pt x="335" y="248"/>
                        <a:pt x="13" y="822"/>
                        <a:pt x="1" y="1372"/>
                      </a:cubicBezTo>
                      <a:cubicBezTo>
                        <a:pt x="1" y="1420"/>
                        <a:pt x="36" y="1443"/>
                        <a:pt x="72" y="1443"/>
                      </a:cubicBezTo>
                      <a:cubicBezTo>
                        <a:pt x="108" y="1443"/>
                        <a:pt x="144" y="1420"/>
                        <a:pt x="144" y="1372"/>
                      </a:cubicBezTo>
                      <a:cubicBezTo>
                        <a:pt x="168" y="941"/>
                        <a:pt x="383" y="523"/>
                        <a:pt x="825" y="415"/>
                      </a:cubicBezTo>
                      <a:cubicBezTo>
                        <a:pt x="894" y="396"/>
                        <a:pt x="964" y="386"/>
                        <a:pt x="1032" y="386"/>
                      </a:cubicBezTo>
                      <a:cubicBezTo>
                        <a:pt x="1411" y="386"/>
                        <a:pt x="1749" y="681"/>
                        <a:pt x="1770" y="1097"/>
                      </a:cubicBezTo>
                      <a:cubicBezTo>
                        <a:pt x="1770" y="1149"/>
                        <a:pt x="1812" y="1180"/>
                        <a:pt x="1855" y="1180"/>
                      </a:cubicBezTo>
                      <a:cubicBezTo>
                        <a:pt x="1890" y="1180"/>
                        <a:pt x="1926" y="1158"/>
                        <a:pt x="1937" y="1109"/>
                      </a:cubicBezTo>
                      <a:cubicBezTo>
                        <a:pt x="2087" y="538"/>
                        <a:pt x="2570" y="251"/>
                        <a:pt x="3052" y="251"/>
                      </a:cubicBezTo>
                      <a:cubicBezTo>
                        <a:pt x="3529" y="251"/>
                        <a:pt x="4006" y="532"/>
                        <a:pt x="4160" y="1097"/>
                      </a:cubicBezTo>
                      <a:cubicBezTo>
                        <a:pt x="4174" y="1143"/>
                        <a:pt x="4213" y="1168"/>
                        <a:pt x="4252" y="1168"/>
                      </a:cubicBezTo>
                      <a:cubicBezTo>
                        <a:pt x="4282" y="1168"/>
                        <a:pt x="4312" y="1152"/>
                        <a:pt x="4328" y="1121"/>
                      </a:cubicBezTo>
                      <a:cubicBezTo>
                        <a:pt x="4547" y="688"/>
                        <a:pt x="4944" y="474"/>
                        <a:pt x="5336" y="474"/>
                      </a:cubicBezTo>
                      <a:cubicBezTo>
                        <a:pt x="5777" y="474"/>
                        <a:pt x="6213" y="745"/>
                        <a:pt x="6384" y="1276"/>
                      </a:cubicBezTo>
                      <a:cubicBezTo>
                        <a:pt x="6402" y="1312"/>
                        <a:pt x="6438" y="1330"/>
                        <a:pt x="6473" y="1330"/>
                      </a:cubicBezTo>
                      <a:cubicBezTo>
                        <a:pt x="6509" y="1330"/>
                        <a:pt x="6545" y="1312"/>
                        <a:pt x="6563" y="1276"/>
                      </a:cubicBezTo>
                      <a:cubicBezTo>
                        <a:pt x="6740" y="759"/>
                        <a:pt x="7200" y="485"/>
                        <a:pt x="7663" y="485"/>
                      </a:cubicBezTo>
                      <a:cubicBezTo>
                        <a:pt x="8044" y="485"/>
                        <a:pt x="8428" y="672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7"/>
                        <a:pt x="9463" y="375"/>
                        <a:pt x="9898" y="375"/>
                      </a:cubicBezTo>
                      <a:cubicBezTo>
                        <a:pt x="10415" y="375"/>
                        <a:pt x="10931" y="690"/>
                        <a:pt x="11094" y="1288"/>
                      </a:cubicBezTo>
                      <a:cubicBezTo>
                        <a:pt x="11100" y="1335"/>
                        <a:pt x="11137" y="1359"/>
                        <a:pt x="11174" y="1359"/>
                      </a:cubicBezTo>
                      <a:cubicBezTo>
                        <a:pt x="11203" y="1359"/>
                        <a:pt x="11233" y="1344"/>
                        <a:pt x="11249" y="1312"/>
                      </a:cubicBezTo>
                      <a:cubicBezTo>
                        <a:pt x="11493" y="818"/>
                        <a:pt x="12045" y="426"/>
                        <a:pt x="12549" y="426"/>
                      </a:cubicBezTo>
                      <a:cubicBezTo>
                        <a:pt x="12886" y="426"/>
                        <a:pt x="13202" y="601"/>
                        <a:pt x="13389" y="1037"/>
                      </a:cubicBezTo>
                      <a:cubicBezTo>
                        <a:pt x="13403" y="1071"/>
                        <a:pt x="13430" y="1085"/>
                        <a:pt x="13458" y="1085"/>
                      </a:cubicBezTo>
                      <a:cubicBezTo>
                        <a:pt x="13498" y="1085"/>
                        <a:pt x="13542" y="1056"/>
                        <a:pt x="13556" y="1013"/>
                      </a:cubicBezTo>
                      <a:cubicBezTo>
                        <a:pt x="13698" y="462"/>
                        <a:pt x="14161" y="187"/>
                        <a:pt x="14625" y="187"/>
                      </a:cubicBezTo>
                      <a:cubicBezTo>
                        <a:pt x="15096" y="187"/>
                        <a:pt x="15569" y="471"/>
                        <a:pt x="15708" y="1037"/>
                      </a:cubicBezTo>
                      <a:cubicBezTo>
                        <a:pt x="15726" y="1079"/>
                        <a:pt x="15761" y="1100"/>
                        <a:pt x="15797" y="1100"/>
                      </a:cubicBezTo>
                      <a:cubicBezTo>
                        <a:pt x="15833" y="1100"/>
                        <a:pt x="15869" y="1079"/>
                        <a:pt x="15887" y="1037"/>
                      </a:cubicBezTo>
                      <a:cubicBezTo>
                        <a:pt x="16055" y="544"/>
                        <a:pt x="16486" y="301"/>
                        <a:pt x="16917" y="301"/>
                      </a:cubicBezTo>
                      <a:cubicBezTo>
                        <a:pt x="17373" y="301"/>
                        <a:pt x="17831" y="574"/>
                        <a:pt x="17979" y="1109"/>
                      </a:cubicBezTo>
                      <a:cubicBezTo>
                        <a:pt x="17992" y="1150"/>
                        <a:pt x="18029" y="1171"/>
                        <a:pt x="18065" y="1171"/>
                      </a:cubicBezTo>
                      <a:cubicBezTo>
                        <a:pt x="18092" y="1171"/>
                        <a:pt x="18119" y="1159"/>
                        <a:pt x="18134" y="1133"/>
                      </a:cubicBezTo>
                      <a:cubicBezTo>
                        <a:pt x="18341" y="681"/>
                        <a:pt x="18753" y="467"/>
                        <a:pt x="19162" y="467"/>
                      </a:cubicBezTo>
                      <a:cubicBezTo>
                        <a:pt x="19652" y="467"/>
                        <a:pt x="20138" y="775"/>
                        <a:pt x="20262" y="1348"/>
                      </a:cubicBezTo>
                      <a:cubicBezTo>
                        <a:pt x="20276" y="1400"/>
                        <a:pt x="20315" y="1422"/>
                        <a:pt x="20355" y="1422"/>
                      </a:cubicBezTo>
                      <a:cubicBezTo>
                        <a:pt x="20414" y="1422"/>
                        <a:pt x="20475" y="1372"/>
                        <a:pt x="20453" y="1300"/>
                      </a:cubicBezTo>
                      <a:cubicBezTo>
                        <a:pt x="20307" y="645"/>
                        <a:pt x="19746" y="278"/>
                        <a:pt x="19178" y="278"/>
                      </a:cubicBezTo>
                      <a:cubicBezTo>
                        <a:pt x="18772" y="278"/>
                        <a:pt x="18363" y="466"/>
                        <a:pt x="18098" y="870"/>
                      </a:cubicBezTo>
                      <a:cubicBezTo>
                        <a:pt x="17880" y="358"/>
                        <a:pt x="17404" y="97"/>
                        <a:pt x="16928" y="97"/>
                      </a:cubicBezTo>
                      <a:cubicBezTo>
                        <a:pt x="16492" y="97"/>
                        <a:pt x="16055" y="316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89" name="Google Shape;5089;p44"/>
                <p:cNvSpPr/>
                <p:nvPr/>
              </p:nvSpPr>
              <p:spPr>
                <a:xfrm>
                  <a:off x="4979623" y="4829466"/>
                  <a:ext cx="4386615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0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5"/>
                        <a:pt x="933" y="198"/>
                      </a:cubicBezTo>
                      <a:cubicBezTo>
                        <a:pt x="335" y="257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39"/>
                        <a:pt x="383" y="532"/>
                        <a:pt x="825" y="413"/>
                      </a:cubicBezTo>
                      <a:cubicBezTo>
                        <a:pt x="890" y="396"/>
                        <a:pt x="954" y="388"/>
                        <a:pt x="1018" y="388"/>
                      </a:cubicBezTo>
                      <a:cubicBezTo>
                        <a:pt x="1403" y="388"/>
                        <a:pt x="1749" y="684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8" y="690"/>
                        <a:pt x="4947" y="473"/>
                        <a:pt x="5340" y="473"/>
                      </a:cubicBezTo>
                      <a:cubicBezTo>
                        <a:pt x="5780" y="473"/>
                        <a:pt x="6214" y="743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6" y="597"/>
                        <a:pt x="9458" y="377"/>
                        <a:pt x="9890" y="377"/>
                      </a:cubicBezTo>
                      <a:cubicBezTo>
                        <a:pt x="10410" y="377"/>
                        <a:pt x="10930" y="696"/>
                        <a:pt x="11094" y="1297"/>
                      </a:cubicBezTo>
                      <a:cubicBezTo>
                        <a:pt x="11100" y="1338"/>
                        <a:pt x="11138" y="1359"/>
                        <a:pt x="11176" y="1359"/>
                      </a:cubicBezTo>
                      <a:cubicBezTo>
                        <a:pt x="11205" y="1359"/>
                        <a:pt x="11233" y="1347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699" y="463"/>
                        <a:pt x="14164" y="186"/>
                        <a:pt x="14629" y="186"/>
                      </a:cubicBezTo>
                      <a:cubicBezTo>
                        <a:pt x="15099" y="186"/>
                        <a:pt x="15569" y="469"/>
                        <a:pt x="15708" y="1034"/>
                      </a:cubicBezTo>
                      <a:cubicBezTo>
                        <a:pt x="15726" y="1076"/>
                        <a:pt x="15761" y="1097"/>
                        <a:pt x="15797" y="1097"/>
                      </a:cubicBezTo>
                      <a:cubicBezTo>
                        <a:pt x="15833" y="1097"/>
                        <a:pt x="15869" y="1076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47"/>
                        <a:pt x="18029" y="1168"/>
                        <a:pt x="18065" y="1168"/>
                      </a:cubicBezTo>
                      <a:cubicBezTo>
                        <a:pt x="18092" y="1168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4"/>
                        <a:pt x="20315" y="1425"/>
                        <a:pt x="20354" y="1425"/>
                      </a:cubicBezTo>
                      <a:cubicBezTo>
                        <a:pt x="20414" y="1425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7"/>
                        <a:pt x="17408" y="96"/>
                        <a:pt x="16933" y="96"/>
                      </a:cubicBezTo>
                      <a:cubicBezTo>
                        <a:pt x="16495" y="96"/>
                        <a:pt x="16056" y="318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090" name="Google Shape;5090;p44"/>
              <p:cNvGrpSpPr/>
              <p:nvPr/>
            </p:nvGrpSpPr>
            <p:grpSpPr>
              <a:xfrm>
                <a:off x="3009214" y="1692480"/>
                <a:ext cx="3113402" cy="3677686"/>
                <a:chOff x="4977052" y="-44831"/>
                <a:chExt cx="4389400" cy="5184952"/>
              </a:xfrm>
            </p:grpSpPr>
            <p:sp>
              <p:nvSpPr>
                <p:cNvPr id="5091" name="Google Shape;5091;p44"/>
                <p:cNvSpPr/>
                <p:nvPr/>
              </p:nvSpPr>
              <p:spPr>
                <a:xfrm>
                  <a:off x="4977052" y="-44831"/>
                  <a:ext cx="4389186" cy="309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45" extrusionOk="0">
                      <a:moveTo>
                        <a:pt x="14650" y="1"/>
                      </a:moveTo>
                      <a:cubicBezTo>
                        <a:pt x="14175" y="1"/>
                        <a:pt x="13699" y="255"/>
                        <a:pt x="13472" y="763"/>
                      </a:cubicBezTo>
                      <a:cubicBezTo>
                        <a:pt x="13251" y="397"/>
                        <a:pt x="12922" y="244"/>
                        <a:pt x="12576" y="244"/>
                      </a:cubicBezTo>
                      <a:cubicBezTo>
                        <a:pt x="12064" y="244"/>
                        <a:pt x="11513" y="579"/>
                        <a:pt x="11213" y="1050"/>
                      </a:cubicBezTo>
                      <a:cubicBezTo>
                        <a:pt x="10974" y="488"/>
                        <a:pt x="10446" y="195"/>
                        <a:pt x="9916" y="195"/>
                      </a:cubicBezTo>
                      <a:cubicBezTo>
                        <a:pt x="9465" y="195"/>
                        <a:pt x="9013" y="407"/>
                        <a:pt x="8739" y="846"/>
                      </a:cubicBezTo>
                      <a:cubicBezTo>
                        <a:pt x="8470" y="485"/>
                        <a:pt x="8071" y="309"/>
                        <a:pt x="7673" y="309"/>
                      </a:cubicBezTo>
                      <a:cubicBezTo>
                        <a:pt x="7204" y="309"/>
                        <a:pt x="6737" y="553"/>
                        <a:pt x="6491" y="1026"/>
                      </a:cubicBezTo>
                      <a:cubicBezTo>
                        <a:pt x="6262" y="548"/>
                        <a:pt x="5802" y="301"/>
                        <a:pt x="5341" y="301"/>
                      </a:cubicBezTo>
                      <a:cubicBezTo>
                        <a:pt x="4937" y="301"/>
                        <a:pt x="4531" y="491"/>
                        <a:pt x="4280" y="882"/>
                      </a:cubicBezTo>
                      <a:cubicBezTo>
                        <a:pt x="4052" y="352"/>
                        <a:pt x="3556" y="82"/>
                        <a:pt x="3060" y="82"/>
                      </a:cubicBezTo>
                      <a:cubicBezTo>
                        <a:pt x="2596" y="82"/>
                        <a:pt x="2132" y="319"/>
                        <a:pt x="1889" y="799"/>
                      </a:cubicBezTo>
                      <a:cubicBezTo>
                        <a:pt x="1744" y="430"/>
                        <a:pt x="1401" y="197"/>
                        <a:pt x="1025" y="197"/>
                      </a:cubicBezTo>
                      <a:cubicBezTo>
                        <a:pt x="999" y="197"/>
                        <a:pt x="972" y="199"/>
                        <a:pt x="945" y="201"/>
                      </a:cubicBezTo>
                      <a:cubicBezTo>
                        <a:pt x="347" y="261"/>
                        <a:pt x="13" y="823"/>
                        <a:pt x="1" y="1372"/>
                      </a:cubicBezTo>
                      <a:cubicBezTo>
                        <a:pt x="1" y="1420"/>
                        <a:pt x="40" y="1444"/>
                        <a:pt x="78" y="1444"/>
                      </a:cubicBezTo>
                      <a:cubicBezTo>
                        <a:pt x="117" y="1444"/>
                        <a:pt x="156" y="1420"/>
                        <a:pt x="156" y="1372"/>
                      </a:cubicBezTo>
                      <a:cubicBezTo>
                        <a:pt x="168" y="942"/>
                        <a:pt x="395" y="524"/>
                        <a:pt x="825" y="416"/>
                      </a:cubicBezTo>
                      <a:cubicBezTo>
                        <a:pt x="895" y="397"/>
                        <a:pt x="964" y="387"/>
                        <a:pt x="1031" y="387"/>
                      </a:cubicBezTo>
                      <a:cubicBezTo>
                        <a:pt x="1417" y="387"/>
                        <a:pt x="1749" y="690"/>
                        <a:pt x="1770" y="1097"/>
                      </a:cubicBezTo>
                      <a:cubicBezTo>
                        <a:pt x="1770" y="1151"/>
                        <a:pt x="1819" y="1182"/>
                        <a:pt x="1866" y="1182"/>
                      </a:cubicBezTo>
                      <a:cubicBezTo>
                        <a:pt x="1903" y="1182"/>
                        <a:pt x="1939" y="1163"/>
                        <a:pt x="1949" y="1121"/>
                      </a:cubicBezTo>
                      <a:cubicBezTo>
                        <a:pt x="2100" y="549"/>
                        <a:pt x="2581" y="262"/>
                        <a:pt x="3063" y="262"/>
                      </a:cubicBezTo>
                      <a:cubicBezTo>
                        <a:pt x="3538" y="262"/>
                        <a:pt x="4012" y="540"/>
                        <a:pt x="4172" y="1097"/>
                      </a:cubicBezTo>
                      <a:cubicBezTo>
                        <a:pt x="4186" y="1144"/>
                        <a:pt x="4221" y="1168"/>
                        <a:pt x="4257" y="1168"/>
                      </a:cubicBezTo>
                      <a:cubicBezTo>
                        <a:pt x="4284" y="1168"/>
                        <a:pt x="4312" y="1153"/>
                        <a:pt x="4328" y="1121"/>
                      </a:cubicBezTo>
                      <a:cubicBezTo>
                        <a:pt x="4553" y="688"/>
                        <a:pt x="4950" y="475"/>
                        <a:pt x="5342" y="475"/>
                      </a:cubicBezTo>
                      <a:cubicBezTo>
                        <a:pt x="5783" y="475"/>
                        <a:pt x="6219" y="745"/>
                        <a:pt x="6396" y="1277"/>
                      </a:cubicBezTo>
                      <a:cubicBezTo>
                        <a:pt x="6408" y="1319"/>
                        <a:pt x="6444" y="1340"/>
                        <a:pt x="6480" y="1340"/>
                      </a:cubicBezTo>
                      <a:cubicBezTo>
                        <a:pt x="6515" y="1340"/>
                        <a:pt x="6551" y="1319"/>
                        <a:pt x="6563" y="1277"/>
                      </a:cubicBezTo>
                      <a:cubicBezTo>
                        <a:pt x="6740" y="761"/>
                        <a:pt x="7198" y="491"/>
                        <a:pt x="7659" y="491"/>
                      </a:cubicBezTo>
                      <a:cubicBezTo>
                        <a:pt x="8042" y="491"/>
                        <a:pt x="8427" y="677"/>
                        <a:pt x="8655" y="1062"/>
                      </a:cubicBezTo>
                      <a:cubicBezTo>
                        <a:pt x="8673" y="1086"/>
                        <a:pt x="8703" y="1097"/>
                        <a:pt x="8733" y="1097"/>
                      </a:cubicBezTo>
                      <a:cubicBezTo>
                        <a:pt x="8763" y="1097"/>
                        <a:pt x="8793" y="1086"/>
                        <a:pt x="8810" y="1062"/>
                      </a:cubicBezTo>
                      <a:cubicBezTo>
                        <a:pt x="9039" y="600"/>
                        <a:pt x="9472" y="380"/>
                        <a:pt x="9904" y="380"/>
                      </a:cubicBezTo>
                      <a:cubicBezTo>
                        <a:pt x="10422" y="380"/>
                        <a:pt x="10937" y="696"/>
                        <a:pt x="11094" y="1289"/>
                      </a:cubicBezTo>
                      <a:cubicBezTo>
                        <a:pt x="11107" y="1330"/>
                        <a:pt x="11150" y="1356"/>
                        <a:pt x="11190" y="1356"/>
                      </a:cubicBezTo>
                      <a:cubicBezTo>
                        <a:pt x="11218" y="1356"/>
                        <a:pt x="11246" y="1343"/>
                        <a:pt x="11261" y="1313"/>
                      </a:cubicBezTo>
                      <a:cubicBezTo>
                        <a:pt x="11497" y="818"/>
                        <a:pt x="12047" y="427"/>
                        <a:pt x="12550" y="427"/>
                      </a:cubicBezTo>
                      <a:cubicBezTo>
                        <a:pt x="12887" y="427"/>
                        <a:pt x="13202" y="602"/>
                        <a:pt x="13389" y="1038"/>
                      </a:cubicBezTo>
                      <a:cubicBezTo>
                        <a:pt x="13404" y="1073"/>
                        <a:pt x="13434" y="1087"/>
                        <a:pt x="13464" y="1087"/>
                      </a:cubicBezTo>
                      <a:cubicBezTo>
                        <a:pt x="13506" y="1087"/>
                        <a:pt x="13549" y="1060"/>
                        <a:pt x="13556" y="1026"/>
                      </a:cubicBezTo>
                      <a:cubicBezTo>
                        <a:pt x="13705" y="467"/>
                        <a:pt x="14173" y="189"/>
                        <a:pt x="14639" y="189"/>
                      </a:cubicBezTo>
                      <a:cubicBezTo>
                        <a:pt x="15111" y="189"/>
                        <a:pt x="15581" y="473"/>
                        <a:pt x="15720" y="1038"/>
                      </a:cubicBezTo>
                      <a:cubicBezTo>
                        <a:pt x="15732" y="1080"/>
                        <a:pt x="15767" y="1100"/>
                        <a:pt x="15803" y="1100"/>
                      </a:cubicBezTo>
                      <a:cubicBezTo>
                        <a:pt x="15839" y="1100"/>
                        <a:pt x="15875" y="1080"/>
                        <a:pt x="15887" y="1038"/>
                      </a:cubicBezTo>
                      <a:cubicBezTo>
                        <a:pt x="16055" y="538"/>
                        <a:pt x="16489" y="293"/>
                        <a:pt x="16921" y="293"/>
                      </a:cubicBezTo>
                      <a:cubicBezTo>
                        <a:pt x="17380" y="293"/>
                        <a:pt x="17837" y="568"/>
                        <a:pt x="17979" y="1109"/>
                      </a:cubicBezTo>
                      <a:cubicBezTo>
                        <a:pt x="17992" y="1150"/>
                        <a:pt x="18033" y="1172"/>
                        <a:pt x="18072" y="1172"/>
                      </a:cubicBezTo>
                      <a:cubicBezTo>
                        <a:pt x="18102" y="1172"/>
                        <a:pt x="18131" y="1159"/>
                        <a:pt x="18146" y="1133"/>
                      </a:cubicBezTo>
                      <a:cubicBezTo>
                        <a:pt x="18347" y="683"/>
                        <a:pt x="18754" y="469"/>
                        <a:pt x="19161" y="469"/>
                      </a:cubicBezTo>
                      <a:cubicBezTo>
                        <a:pt x="19650" y="469"/>
                        <a:pt x="20138" y="779"/>
                        <a:pt x="20262" y="1360"/>
                      </a:cubicBezTo>
                      <a:cubicBezTo>
                        <a:pt x="20281" y="1408"/>
                        <a:pt x="20322" y="1429"/>
                        <a:pt x="20363" y="1429"/>
                      </a:cubicBezTo>
                      <a:cubicBezTo>
                        <a:pt x="20426" y="1429"/>
                        <a:pt x="20487" y="1380"/>
                        <a:pt x="20465" y="1301"/>
                      </a:cubicBezTo>
                      <a:cubicBezTo>
                        <a:pt x="20319" y="641"/>
                        <a:pt x="19757" y="275"/>
                        <a:pt x="19190" y="275"/>
                      </a:cubicBezTo>
                      <a:cubicBezTo>
                        <a:pt x="18782" y="275"/>
                        <a:pt x="18371" y="465"/>
                        <a:pt x="18110" y="870"/>
                      </a:cubicBezTo>
                      <a:cubicBezTo>
                        <a:pt x="17886" y="359"/>
                        <a:pt x="17411" y="98"/>
                        <a:pt x="16936" y="98"/>
                      </a:cubicBezTo>
                      <a:cubicBezTo>
                        <a:pt x="16501" y="98"/>
                        <a:pt x="16067" y="317"/>
                        <a:pt x="15827" y="763"/>
                      </a:cubicBezTo>
                      <a:cubicBezTo>
                        <a:pt x="15600" y="255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92" name="Google Shape;5092;p44"/>
                <p:cNvSpPr/>
                <p:nvPr/>
              </p:nvSpPr>
              <p:spPr>
                <a:xfrm>
                  <a:off x="4977052" y="498067"/>
                  <a:ext cx="4389186" cy="309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45" extrusionOk="0">
                      <a:moveTo>
                        <a:pt x="14650" y="1"/>
                      </a:moveTo>
                      <a:cubicBezTo>
                        <a:pt x="14175" y="1"/>
                        <a:pt x="13699" y="255"/>
                        <a:pt x="13472" y="763"/>
                      </a:cubicBezTo>
                      <a:cubicBezTo>
                        <a:pt x="13249" y="390"/>
                        <a:pt x="12919" y="235"/>
                        <a:pt x="12570" y="235"/>
                      </a:cubicBezTo>
                      <a:cubicBezTo>
                        <a:pt x="12060" y="235"/>
                        <a:pt x="11512" y="569"/>
                        <a:pt x="11213" y="1038"/>
                      </a:cubicBezTo>
                      <a:cubicBezTo>
                        <a:pt x="10975" y="479"/>
                        <a:pt x="10451" y="189"/>
                        <a:pt x="9925" y="189"/>
                      </a:cubicBezTo>
                      <a:cubicBezTo>
                        <a:pt x="9471" y="189"/>
                        <a:pt x="9015" y="404"/>
                        <a:pt x="8739" y="847"/>
                      </a:cubicBezTo>
                      <a:cubicBezTo>
                        <a:pt x="8469" y="484"/>
                        <a:pt x="8068" y="308"/>
                        <a:pt x="7669" y="308"/>
                      </a:cubicBezTo>
                      <a:cubicBezTo>
                        <a:pt x="7201" y="308"/>
                        <a:pt x="6737" y="549"/>
                        <a:pt x="6491" y="1014"/>
                      </a:cubicBezTo>
                      <a:cubicBezTo>
                        <a:pt x="6262" y="536"/>
                        <a:pt x="5802" y="289"/>
                        <a:pt x="5341" y="289"/>
                      </a:cubicBezTo>
                      <a:cubicBezTo>
                        <a:pt x="4937" y="289"/>
                        <a:pt x="4531" y="480"/>
                        <a:pt x="4280" y="871"/>
                      </a:cubicBezTo>
                      <a:cubicBezTo>
                        <a:pt x="4052" y="340"/>
                        <a:pt x="3556" y="70"/>
                        <a:pt x="3060" y="70"/>
                      </a:cubicBezTo>
                      <a:cubicBezTo>
                        <a:pt x="2596" y="70"/>
                        <a:pt x="2132" y="307"/>
                        <a:pt x="1889" y="787"/>
                      </a:cubicBezTo>
                      <a:cubicBezTo>
                        <a:pt x="1741" y="422"/>
                        <a:pt x="1386" y="188"/>
                        <a:pt x="1001" y="188"/>
                      </a:cubicBezTo>
                      <a:cubicBezTo>
                        <a:pt x="982" y="188"/>
                        <a:pt x="964" y="188"/>
                        <a:pt x="945" y="189"/>
                      </a:cubicBezTo>
                      <a:cubicBezTo>
                        <a:pt x="347" y="249"/>
                        <a:pt x="13" y="823"/>
                        <a:pt x="1" y="1373"/>
                      </a:cubicBezTo>
                      <a:cubicBezTo>
                        <a:pt x="1" y="1420"/>
                        <a:pt x="40" y="1444"/>
                        <a:pt x="78" y="1444"/>
                      </a:cubicBezTo>
                      <a:cubicBezTo>
                        <a:pt x="117" y="1444"/>
                        <a:pt x="156" y="1420"/>
                        <a:pt x="156" y="1373"/>
                      </a:cubicBezTo>
                      <a:cubicBezTo>
                        <a:pt x="168" y="942"/>
                        <a:pt x="395" y="524"/>
                        <a:pt x="825" y="404"/>
                      </a:cubicBezTo>
                      <a:cubicBezTo>
                        <a:pt x="892" y="387"/>
                        <a:pt x="957" y="379"/>
                        <a:pt x="1022" y="379"/>
                      </a:cubicBezTo>
                      <a:cubicBezTo>
                        <a:pt x="1412" y="379"/>
                        <a:pt x="1749" y="675"/>
                        <a:pt x="1770" y="1086"/>
                      </a:cubicBezTo>
                      <a:cubicBezTo>
                        <a:pt x="1770" y="1145"/>
                        <a:pt x="1818" y="1179"/>
                        <a:pt x="1864" y="1179"/>
                      </a:cubicBezTo>
                      <a:cubicBezTo>
                        <a:pt x="1902" y="1179"/>
                        <a:pt x="1938" y="1157"/>
                        <a:pt x="1949" y="1110"/>
                      </a:cubicBezTo>
                      <a:cubicBezTo>
                        <a:pt x="2099" y="540"/>
                        <a:pt x="2576" y="256"/>
                        <a:pt x="3056" y="256"/>
                      </a:cubicBezTo>
                      <a:cubicBezTo>
                        <a:pt x="3533" y="256"/>
                        <a:pt x="4012" y="537"/>
                        <a:pt x="4172" y="1098"/>
                      </a:cubicBezTo>
                      <a:cubicBezTo>
                        <a:pt x="4186" y="1138"/>
                        <a:pt x="4223" y="1160"/>
                        <a:pt x="4258" y="1160"/>
                      </a:cubicBezTo>
                      <a:cubicBezTo>
                        <a:pt x="4286" y="1160"/>
                        <a:pt x="4312" y="1147"/>
                        <a:pt x="4328" y="1122"/>
                      </a:cubicBezTo>
                      <a:cubicBezTo>
                        <a:pt x="4554" y="686"/>
                        <a:pt x="4955" y="470"/>
                        <a:pt x="5350" y="470"/>
                      </a:cubicBezTo>
                      <a:cubicBezTo>
                        <a:pt x="5788" y="470"/>
                        <a:pt x="6220" y="736"/>
                        <a:pt x="6396" y="1265"/>
                      </a:cubicBezTo>
                      <a:cubicBezTo>
                        <a:pt x="6408" y="1307"/>
                        <a:pt x="6444" y="1328"/>
                        <a:pt x="6480" y="1328"/>
                      </a:cubicBezTo>
                      <a:cubicBezTo>
                        <a:pt x="6515" y="1328"/>
                        <a:pt x="6551" y="1307"/>
                        <a:pt x="6563" y="1265"/>
                      </a:cubicBezTo>
                      <a:cubicBezTo>
                        <a:pt x="6740" y="756"/>
                        <a:pt x="7198" y="485"/>
                        <a:pt x="7659" y="485"/>
                      </a:cubicBezTo>
                      <a:cubicBezTo>
                        <a:pt x="8042" y="485"/>
                        <a:pt x="8427" y="671"/>
                        <a:pt x="8655" y="1062"/>
                      </a:cubicBezTo>
                      <a:cubicBezTo>
                        <a:pt x="8673" y="1086"/>
                        <a:pt x="8703" y="1098"/>
                        <a:pt x="8733" y="1098"/>
                      </a:cubicBezTo>
                      <a:cubicBezTo>
                        <a:pt x="8763" y="1098"/>
                        <a:pt x="8793" y="1086"/>
                        <a:pt x="8810" y="1062"/>
                      </a:cubicBezTo>
                      <a:cubicBezTo>
                        <a:pt x="9040" y="598"/>
                        <a:pt x="9475" y="376"/>
                        <a:pt x="9909" y="376"/>
                      </a:cubicBezTo>
                      <a:cubicBezTo>
                        <a:pt x="10425" y="376"/>
                        <a:pt x="10938" y="691"/>
                        <a:pt x="11094" y="1289"/>
                      </a:cubicBezTo>
                      <a:cubicBezTo>
                        <a:pt x="11107" y="1331"/>
                        <a:pt x="11150" y="1356"/>
                        <a:pt x="11190" y="1356"/>
                      </a:cubicBezTo>
                      <a:cubicBezTo>
                        <a:pt x="11218" y="1356"/>
                        <a:pt x="11246" y="1343"/>
                        <a:pt x="11261" y="1313"/>
                      </a:cubicBezTo>
                      <a:cubicBezTo>
                        <a:pt x="11497" y="813"/>
                        <a:pt x="12044" y="424"/>
                        <a:pt x="12546" y="424"/>
                      </a:cubicBezTo>
                      <a:cubicBezTo>
                        <a:pt x="12884" y="424"/>
                        <a:pt x="13201" y="600"/>
                        <a:pt x="13389" y="1038"/>
                      </a:cubicBezTo>
                      <a:cubicBezTo>
                        <a:pt x="13404" y="1068"/>
                        <a:pt x="13433" y="1081"/>
                        <a:pt x="13464" y="1081"/>
                      </a:cubicBezTo>
                      <a:cubicBezTo>
                        <a:pt x="13506" y="1081"/>
                        <a:pt x="13549" y="1056"/>
                        <a:pt x="13556" y="1014"/>
                      </a:cubicBezTo>
                      <a:cubicBezTo>
                        <a:pt x="13704" y="463"/>
                        <a:pt x="14170" y="188"/>
                        <a:pt x="14635" y="188"/>
                      </a:cubicBezTo>
                      <a:cubicBezTo>
                        <a:pt x="15108" y="188"/>
                        <a:pt x="15581" y="472"/>
                        <a:pt x="15720" y="1038"/>
                      </a:cubicBezTo>
                      <a:cubicBezTo>
                        <a:pt x="15732" y="1080"/>
                        <a:pt x="15767" y="1101"/>
                        <a:pt x="15803" y="1101"/>
                      </a:cubicBezTo>
                      <a:cubicBezTo>
                        <a:pt x="15839" y="1101"/>
                        <a:pt x="15875" y="1080"/>
                        <a:pt x="15887" y="1038"/>
                      </a:cubicBezTo>
                      <a:cubicBezTo>
                        <a:pt x="16055" y="539"/>
                        <a:pt x="16489" y="293"/>
                        <a:pt x="16921" y="293"/>
                      </a:cubicBezTo>
                      <a:cubicBezTo>
                        <a:pt x="17380" y="293"/>
                        <a:pt x="17837" y="569"/>
                        <a:pt x="17979" y="1110"/>
                      </a:cubicBezTo>
                      <a:cubicBezTo>
                        <a:pt x="17992" y="1148"/>
                        <a:pt x="18029" y="1170"/>
                        <a:pt x="18067" y="1170"/>
                      </a:cubicBezTo>
                      <a:cubicBezTo>
                        <a:pt x="18098" y="1170"/>
                        <a:pt x="18130" y="1154"/>
                        <a:pt x="18146" y="1122"/>
                      </a:cubicBezTo>
                      <a:cubicBezTo>
                        <a:pt x="18347" y="677"/>
                        <a:pt x="18753" y="466"/>
                        <a:pt x="19159" y="466"/>
                      </a:cubicBezTo>
                      <a:cubicBezTo>
                        <a:pt x="19649" y="466"/>
                        <a:pt x="20138" y="773"/>
                        <a:pt x="20262" y="1349"/>
                      </a:cubicBezTo>
                      <a:cubicBezTo>
                        <a:pt x="20281" y="1400"/>
                        <a:pt x="20321" y="1422"/>
                        <a:pt x="20362" y="1422"/>
                      </a:cubicBezTo>
                      <a:cubicBezTo>
                        <a:pt x="20425" y="1422"/>
                        <a:pt x="20487" y="1369"/>
                        <a:pt x="20465" y="1289"/>
                      </a:cubicBezTo>
                      <a:cubicBezTo>
                        <a:pt x="20319" y="634"/>
                        <a:pt x="19754" y="267"/>
                        <a:pt x="19185" y="267"/>
                      </a:cubicBezTo>
                      <a:cubicBezTo>
                        <a:pt x="18778" y="267"/>
                        <a:pt x="18370" y="455"/>
                        <a:pt x="18110" y="859"/>
                      </a:cubicBezTo>
                      <a:cubicBezTo>
                        <a:pt x="17887" y="350"/>
                        <a:pt x="17416" y="93"/>
                        <a:pt x="16945" y="93"/>
                      </a:cubicBezTo>
                      <a:cubicBezTo>
                        <a:pt x="16507" y="93"/>
                        <a:pt x="16069" y="314"/>
                        <a:pt x="15827" y="763"/>
                      </a:cubicBezTo>
                      <a:cubicBezTo>
                        <a:pt x="15600" y="255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93" name="Google Shape;5093;p44"/>
                <p:cNvSpPr/>
                <p:nvPr/>
              </p:nvSpPr>
              <p:spPr>
                <a:xfrm>
                  <a:off x="4977052" y="1038608"/>
                  <a:ext cx="4387686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0" h="1444" extrusionOk="0">
                      <a:moveTo>
                        <a:pt x="14650" y="0"/>
                      </a:moveTo>
                      <a:cubicBezTo>
                        <a:pt x="14175" y="0"/>
                        <a:pt x="13699" y="254"/>
                        <a:pt x="13472" y="762"/>
                      </a:cubicBezTo>
                      <a:cubicBezTo>
                        <a:pt x="13250" y="394"/>
                        <a:pt x="12919" y="240"/>
                        <a:pt x="12571" y="240"/>
                      </a:cubicBezTo>
                      <a:cubicBezTo>
                        <a:pt x="12060" y="240"/>
                        <a:pt x="11512" y="573"/>
                        <a:pt x="11213" y="1049"/>
                      </a:cubicBezTo>
                      <a:cubicBezTo>
                        <a:pt x="10974" y="487"/>
                        <a:pt x="10446" y="194"/>
                        <a:pt x="9916" y="194"/>
                      </a:cubicBezTo>
                      <a:cubicBezTo>
                        <a:pt x="9465" y="194"/>
                        <a:pt x="9013" y="406"/>
                        <a:pt x="8739" y="846"/>
                      </a:cubicBezTo>
                      <a:cubicBezTo>
                        <a:pt x="8470" y="484"/>
                        <a:pt x="8071" y="308"/>
                        <a:pt x="7673" y="308"/>
                      </a:cubicBezTo>
                      <a:cubicBezTo>
                        <a:pt x="7204" y="308"/>
                        <a:pt x="6737" y="553"/>
                        <a:pt x="6491" y="1025"/>
                      </a:cubicBezTo>
                      <a:cubicBezTo>
                        <a:pt x="6261" y="546"/>
                        <a:pt x="5799" y="299"/>
                        <a:pt x="5336" y="299"/>
                      </a:cubicBezTo>
                      <a:cubicBezTo>
                        <a:pt x="4933" y="299"/>
                        <a:pt x="4530" y="486"/>
                        <a:pt x="4280" y="870"/>
                      </a:cubicBezTo>
                      <a:cubicBezTo>
                        <a:pt x="4053" y="342"/>
                        <a:pt x="3561" y="76"/>
                        <a:pt x="3069" y="76"/>
                      </a:cubicBezTo>
                      <a:cubicBezTo>
                        <a:pt x="2602" y="76"/>
                        <a:pt x="2134" y="315"/>
                        <a:pt x="1889" y="798"/>
                      </a:cubicBezTo>
                      <a:cubicBezTo>
                        <a:pt x="1744" y="440"/>
                        <a:pt x="1399" y="197"/>
                        <a:pt x="1022" y="197"/>
                      </a:cubicBezTo>
                      <a:cubicBezTo>
                        <a:pt x="997" y="197"/>
                        <a:pt x="971" y="198"/>
                        <a:pt x="945" y="200"/>
                      </a:cubicBezTo>
                      <a:cubicBezTo>
                        <a:pt x="347" y="260"/>
                        <a:pt x="13" y="834"/>
                        <a:pt x="1" y="1372"/>
                      </a:cubicBezTo>
                      <a:cubicBezTo>
                        <a:pt x="1" y="1420"/>
                        <a:pt x="40" y="1443"/>
                        <a:pt x="78" y="1443"/>
                      </a:cubicBezTo>
                      <a:cubicBezTo>
                        <a:pt x="117" y="1443"/>
                        <a:pt x="156" y="1420"/>
                        <a:pt x="156" y="1372"/>
                      </a:cubicBezTo>
                      <a:cubicBezTo>
                        <a:pt x="168" y="941"/>
                        <a:pt x="395" y="523"/>
                        <a:pt x="825" y="415"/>
                      </a:cubicBezTo>
                      <a:cubicBezTo>
                        <a:pt x="895" y="396"/>
                        <a:pt x="964" y="387"/>
                        <a:pt x="1032" y="387"/>
                      </a:cubicBezTo>
                      <a:cubicBezTo>
                        <a:pt x="1420" y="387"/>
                        <a:pt x="1760" y="690"/>
                        <a:pt x="1770" y="1097"/>
                      </a:cubicBezTo>
                      <a:cubicBezTo>
                        <a:pt x="1770" y="1160"/>
                        <a:pt x="1823" y="1193"/>
                        <a:pt x="1874" y="1193"/>
                      </a:cubicBezTo>
                      <a:cubicBezTo>
                        <a:pt x="1921" y="1193"/>
                        <a:pt x="1967" y="1166"/>
                        <a:pt x="1973" y="1109"/>
                      </a:cubicBezTo>
                      <a:cubicBezTo>
                        <a:pt x="2124" y="536"/>
                        <a:pt x="2605" y="250"/>
                        <a:pt x="3086" y="250"/>
                      </a:cubicBezTo>
                      <a:cubicBezTo>
                        <a:pt x="3558" y="250"/>
                        <a:pt x="4030" y="528"/>
                        <a:pt x="4184" y="1085"/>
                      </a:cubicBezTo>
                      <a:cubicBezTo>
                        <a:pt x="4198" y="1132"/>
                        <a:pt x="4237" y="1156"/>
                        <a:pt x="4275" y="1156"/>
                      </a:cubicBezTo>
                      <a:cubicBezTo>
                        <a:pt x="4306" y="1156"/>
                        <a:pt x="4336" y="1141"/>
                        <a:pt x="4352" y="1109"/>
                      </a:cubicBezTo>
                      <a:cubicBezTo>
                        <a:pt x="4571" y="676"/>
                        <a:pt x="4968" y="462"/>
                        <a:pt x="5361" y="462"/>
                      </a:cubicBezTo>
                      <a:cubicBezTo>
                        <a:pt x="5804" y="462"/>
                        <a:pt x="6243" y="733"/>
                        <a:pt x="6420" y="1264"/>
                      </a:cubicBezTo>
                      <a:cubicBezTo>
                        <a:pt x="6432" y="1300"/>
                        <a:pt x="6468" y="1318"/>
                        <a:pt x="6503" y="1318"/>
                      </a:cubicBezTo>
                      <a:cubicBezTo>
                        <a:pt x="6539" y="1318"/>
                        <a:pt x="6575" y="1300"/>
                        <a:pt x="6587" y="1264"/>
                      </a:cubicBezTo>
                      <a:cubicBezTo>
                        <a:pt x="6763" y="748"/>
                        <a:pt x="7222" y="478"/>
                        <a:pt x="7683" y="478"/>
                      </a:cubicBezTo>
                      <a:cubicBezTo>
                        <a:pt x="8066" y="478"/>
                        <a:pt x="8451" y="664"/>
                        <a:pt x="8679" y="1049"/>
                      </a:cubicBezTo>
                      <a:cubicBezTo>
                        <a:pt x="8697" y="1073"/>
                        <a:pt x="8724" y="1085"/>
                        <a:pt x="8751" y="1085"/>
                      </a:cubicBezTo>
                      <a:cubicBezTo>
                        <a:pt x="8778" y="1085"/>
                        <a:pt x="8804" y="1073"/>
                        <a:pt x="8822" y="1049"/>
                      </a:cubicBezTo>
                      <a:cubicBezTo>
                        <a:pt x="9056" y="587"/>
                        <a:pt x="9490" y="367"/>
                        <a:pt x="9922" y="367"/>
                      </a:cubicBezTo>
                      <a:cubicBezTo>
                        <a:pt x="10440" y="367"/>
                        <a:pt x="10955" y="683"/>
                        <a:pt x="11117" y="1276"/>
                      </a:cubicBezTo>
                      <a:cubicBezTo>
                        <a:pt x="11131" y="1318"/>
                        <a:pt x="11174" y="1343"/>
                        <a:pt x="11213" y="1343"/>
                      </a:cubicBezTo>
                      <a:cubicBezTo>
                        <a:pt x="11242" y="1343"/>
                        <a:pt x="11270" y="1330"/>
                        <a:pt x="11285" y="1300"/>
                      </a:cubicBezTo>
                      <a:cubicBezTo>
                        <a:pt x="11521" y="806"/>
                        <a:pt x="12071" y="414"/>
                        <a:pt x="12574" y="414"/>
                      </a:cubicBezTo>
                      <a:cubicBezTo>
                        <a:pt x="12910" y="414"/>
                        <a:pt x="13226" y="589"/>
                        <a:pt x="13413" y="1025"/>
                      </a:cubicBezTo>
                      <a:cubicBezTo>
                        <a:pt x="13428" y="1060"/>
                        <a:pt x="13458" y="1074"/>
                        <a:pt x="13488" y="1074"/>
                      </a:cubicBezTo>
                      <a:cubicBezTo>
                        <a:pt x="13530" y="1074"/>
                        <a:pt x="13573" y="1048"/>
                        <a:pt x="13580" y="1013"/>
                      </a:cubicBezTo>
                      <a:cubicBezTo>
                        <a:pt x="13723" y="454"/>
                        <a:pt x="14191" y="176"/>
                        <a:pt x="14657" y="176"/>
                      </a:cubicBezTo>
                      <a:cubicBezTo>
                        <a:pt x="15129" y="176"/>
                        <a:pt x="15599" y="460"/>
                        <a:pt x="15732" y="1025"/>
                      </a:cubicBezTo>
                      <a:cubicBezTo>
                        <a:pt x="15750" y="1067"/>
                        <a:pt x="15788" y="1088"/>
                        <a:pt x="15826" y="1088"/>
                      </a:cubicBezTo>
                      <a:cubicBezTo>
                        <a:pt x="15863" y="1088"/>
                        <a:pt x="15899" y="1067"/>
                        <a:pt x="15911" y="1025"/>
                      </a:cubicBezTo>
                      <a:cubicBezTo>
                        <a:pt x="16079" y="526"/>
                        <a:pt x="16510" y="280"/>
                        <a:pt x="16941" y="280"/>
                      </a:cubicBezTo>
                      <a:cubicBezTo>
                        <a:pt x="17398" y="280"/>
                        <a:pt x="17855" y="556"/>
                        <a:pt x="18003" y="1097"/>
                      </a:cubicBezTo>
                      <a:cubicBezTo>
                        <a:pt x="18016" y="1138"/>
                        <a:pt x="18053" y="1159"/>
                        <a:pt x="18089" y="1159"/>
                      </a:cubicBezTo>
                      <a:cubicBezTo>
                        <a:pt x="18116" y="1159"/>
                        <a:pt x="18143" y="1147"/>
                        <a:pt x="18158" y="1121"/>
                      </a:cubicBezTo>
                      <a:cubicBezTo>
                        <a:pt x="18364" y="671"/>
                        <a:pt x="18775" y="457"/>
                        <a:pt x="19183" y="457"/>
                      </a:cubicBezTo>
                      <a:cubicBezTo>
                        <a:pt x="19674" y="457"/>
                        <a:pt x="20162" y="767"/>
                        <a:pt x="20286" y="1348"/>
                      </a:cubicBezTo>
                      <a:cubicBezTo>
                        <a:pt x="20300" y="1390"/>
                        <a:pt x="20335" y="1408"/>
                        <a:pt x="20370" y="1408"/>
                      </a:cubicBezTo>
                      <a:cubicBezTo>
                        <a:pt x="20424" y="1408"/>
                        <a:pt x="20480" y="1365"/>
                        <a:pt x="20465" y="1300"/>
                      </a:cubicBezTo>
                      <a:cubicBezTo>
                        <a:pt x="20319" y="640"/>
                        <a:pt x="19757" y="275"/>
                        <a:pt x="19190" y="275"/>
                      </a:cubicBezTo>
                      <a:cubicBezTo>
                        <a:pt x="18782" y="275"/>
                        <a:pt x="18371" y="464"/>
                        <a:pt x="18110" y="870"/>
                      </a:cubicBezTo>
                      <a:cubicBezTo>
                        <a:pt x="17886" y="358"/>
                        <a:pt x="17411" y="97"/>
                        <a:pt x="16936" y="97"/>
                      </a:cubicBezTo>
                      <a:cubicBezTo>
                        <a:pt x="16501" y="97"/>
                        <a:pt x="16067" y="316"/>
                        <a:pt x="15827" y="762"/>
                      </a:cubicBezTo>
                      <a:cubicBezTo>
                        <a:pt x="15600" y="254"/>
                        <a:pt x="15125" y="0"/>
                        <a:pt x="146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94" name="Google Shape;5094;p44"/>
                <p:cNvSpPr/>
                <p:nvPr/>
              </p:nvSpPr>
              <p:spPr>
                <a:xfrm>
                  <a:off x="4979623" y="1579578"/>
                  <a:ext cx="4386615" cy="311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3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0" y="430"/>
                        <a:pt x="1386" y="196"/>
                        <a:pt x="990" y="196"/>
                      </a:cubicBezTo>
                      <a:cubicBezTo>
                        <a:pt x="971" y="196"/>
                        <a:pt x="952" y="196"/>
                        <a:pt x="933" y="198"/>
                      </a:cubicBezTo>
                      <a:cubicBezTo>
                        <a:pt x="335" y="257"/>
                        <a:pt x="13" y="831"/>
                        <a:pt x="1" y="1381"/>
                      </a:cubicBezTo>
                      <a:cubicBezTo>
                        <a:pt x="1" y="1429"/>
                        <a:pt x="36" y="1453"/>
                        <a:pt x="72" y="1453"/>
                      </a:cubicBezTo>
                      <a:cubicBezTo>
                        <a:pt x="108" y="1453"/>
                        <a:pt x="144" y="1429"/>
                        <a:pt x="144" y="1381"/>
                      </a:cubicBezTo>
                      <a:cubicBezTo>
                        <a:pt x="168" y="951"/>
                        <a:pt x="383" y="532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4"/>
                        <a:pt x="1814" y="1188"/>
                        <a:pt x="1857" y="1188"/>
                      </a:cubicBezTo>
                      <a:cubicBezTo>
                        <a:pt x="1892" y="1188"/>
                        <a:pt x="1926" y="1166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32" y="602"/>
                        <a:pt x="9466" y="382"/>
                        <a:pt x="9898" y="382"/>
                      </a:cubicBezTo>
                      <a:cubicBezTo>
                        <a:pt x="10416" y="382"/>
                        <a:pt x="10931" y="698"/>
                        <a:pt x="11094" y="1297"/>
                      </a:cubicBezTo>
                      <a:cubicBezTo>
                        <a:pt x="11100" y="1339"/>
                        <a:pt x="11144" y="1364"/>
                        <a:pt x="11183" y="1364"/>
                      </a:cubicBezTo>
                      <a:cubicBezTo>
                        <a:pt x="11212" y="1364"/>
                        <a:pt x="11239" y="1351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705" y="469"/>
                        <a:pt x="14170" y="194"/>
                        <a:pt x="14633" y="194"/>
                      </a:cubicBezTo>
                      <a:cubicBezTo>
                        <a:pt x="15102" y="194"/>
                        <a:pt x="15569" y="475"/>
                        <a:pt x="15708" y="1034"/>
                      </a:cubicBezTo>
                      <a:cubicBezTo>
                        <a:pt x="15726" y="1082"/>
                        <a:pt x="15761" y="1106"/>
                        <a:pt x="15797" y="1106"/>
                      </a:cubicBezTo>
                      <a:cubicBezTo>
                        <a:pt x="15833" y="1106"/>
                        <a:pt x="15869" y="1082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53"/>
                        <a:pt x="18028" y="1177"/>
                        <a:pt x="18063" y="1177"/>
                      </a:cubicBezTo>
                      <a:cubicBezTo>
                        <a:pt x="18091" y="1177"/>
                        <a:pt x="18118" y="1162"/>
                        <a:pt x="18134" y="1130"/>
                      </a:cubicBezTo>
                      <a:cubicBezTo>
                        <a:pt x="18340" y="686"/>
                        <a:pt x="18750" y="475"/>
                        <a:pt x="19157" y="475"/>
                      </a:cubicBezTo>
                      <a:cubicBezTo>
                        <a:pt x="19649" y="475"/>
                        <a:pt x="20138" y="782"/>
                        <a:pt x="20262" y="1357"/>
                      </a:cubicBezTo>
                      <a:cubicBezTo>
                        <a:pt x="20276" y="1409"/>
                        <a:pt x="20314" y="1431"/>
                        <a:pt x="20353" y="1431"/>
                      </a:cubicBezTo>
                      <a:cubicBezTo>
                        <a:pt x="20413" y="1431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8"/>
                        <a:pt x="17410" y="101"/>
                        <a:pt x="16937" y="101"/>
                      </a:cubicBezTo>
                      <a:cubicBezTo>
                        <a:pt x="16498" y="101"/>
                        <a:pt x="16057" y="323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95" name="Google Shape;5095;p44"/>
                <p:cNvSpPr/>
                <p:nvPr/>
              </p:nvSpPr>
              <p:spPr>
                <a:xfrm>
                  <a:off x="4979623" y="2121833"/>
                  <a:ext cx="4384901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67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7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1" y="342"/>
                        <a:pt x="3553" y="76"/>
                        <a:pt x="3061" y="76"/>
                      </a:cubicBezTo>
                      <a:cubicBezTo>
                        <a:pt x="2596" y="76"/>
                        <a:pt x="2128" y="315"/>
                        <a:pt x="1877" y="798"/>
                      </a:cubicBezTo>
                      <a:cubicBezTo>
                        <a:pt x="1743" y="440"/>
                        <a:pt x="1399" y="197"/>
                        <a:pt x="1012" y="197"/>
                      </a:cubicBezTo>
                      <a:cubicBezTo>
                        <a:pt x="986" y="197"/>
                        <a:pt x="960" y="198"/>
                        <a:pt x="933" y="201"/>
                      </a:cubicBezTo>
                      <a:cubicBezTo>
                        <a:pt x="335" y="260"/>
                        <a:pt x="13" y="834"/>
                        <a:pt x="1" y="1372"/>
                      </a:cubicBezTo>
                      <a:cubicBezTo>
                        <a:pt x="1" y="1420"/>
                        <a:pt x="36" y="1444"/>
                        <a:pt x="72" y="1444"/>
                      </a:cubicBezTo>
                      <a:cubicBezTo>
                        <a:pt x="108" y="1444"/>
                        <a:pt x="144" y="1420"/>
                        <a:pt x="144" y="1372"/>
                      </a:cubicBezTo>
                      <a:cubicBezTo>
                        <a:pt x="168" y="942"/>
                        <a:pt x="383" y="523"/>
                        <a:pt x="825" y="416"/>
                      </a:cubicBezTo>
                      <a:cubicBezTo>
                        <a:pt x="893" y="396"/>
                        <a:pt x="961" y="387"/>
                        <a:pt x="1027" y="387"/>
                      </a:cubicBezTo>
                      <a:cubicBezTo>
                        <a:pt x="1409" y="387"/>
                        <a:pt x="1749" y="690"/>
                        <a:pt x="1770" y="1097"/>
                      </a:cubicBezTo>
                      <a:cubicBezTo>
                        <a:pt x="1770" y="1151"/>
                        <a:pt x="1815" y="1182"/>
                        <a:pt x="1859" y="1182"/>
                      </a:cubicBezTo>
                      <a:cubicBezTo>
                        <a:pt x="1893" y="1182"/>
                        <a:pt x="1927" y="1163"/>
                        <a:pt x="1937" y="1121"/>
                      </a:cubicBezTo>
                      <a:cubicBezTo>
                        <a:pt x="2087" y="544"/>
                        <a:pt x="2570" y="257"/>
                        <a:pt x="3052" y="257"/>
                      </a:cubicBezTo>
                      <a:cubicBezTo>
                        <a:pt x="3529" y="257"/>
                        <a:pt x="4006" y="538"/>
                        <a:pt x="4160" y="1097"/>
                      </a:cubicBezTo>
                      <a:cubicBezTo>
                        <a:pt x="4174" y="1144"/>
                        <a:pt x="4213" y="1168"/>
                        <a:pt x="4252" y="1168"/>
                      </a:cubicBezTo>
                      <a:cubicBezTo>
                        <a:pt x="4282" y="1168"/>
                        <a:pt x="4312" y="1153"/>
                        <a:pt x="4328" y="1121"/>
                      </a:cubicBezTo>
                      <a:cubicBezTo>
                        <a:pt x="4547" y="688"/>
                        <a:pt x="4944" y="475"/>
                        <a:pt x="5336" y="475"/>
                      </a:cubicBezTo>
                      <a:cubicBezTo>
                        <a:pt x="5777" y="475"/>
                        <a:pt x="6213" y="745"/>
                        <a:pt x="6384" y="1276"/>
                      </a:cubicBezTo>
                      <a:cubicBezTo>
                        <a:pt x="6402" y="1318"/>
                        <a:pt x="6438" y="1339"/>
                        <a:pt x="6473" y="1339"/>
                      </a:cubicBezTo>
                      <a:cubicBezTo>
                        <a:pt x="6509" y="1339"/>
                        <a:pt x="6545" y="1318"/>
                        <a:pt x="6563" y="1276"/>
                      </a:cubicBezTo>
                      <a:cubicBezTo>
                        <a:pt x="6740" y="765"/>
                        <a:pt x="7201" y="495"/>
                        <a:pt x="7664" y="495"/>
                      </a:cubicBezTo>
                      <a:cubicBezTo>
                        <a:pt x="8046" y="495"/>
                        <a:pt x="8428" y="678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0"/>
                        <a:pt x="9469" y="365"/>
                        <a:pt x="9908" y="365"/>
                      </a:cubicBezTo>
                      <a:cubicBezTo>
                        <a:pt x="10427" y="365"/>
                        <a:pt x="10944" y="680"/>
                        <a:pt x="11105" y="1276"/>
                      </a:cubicBezTo>
                      <a:cubicBezTo>
                        <a:pt x="11119" y="1317"/>
                        <a:pt x="11156" y="1339"/>
                        <a:pt x="11192" y="1339"/>
                      </a:cubicBezTo>
                      <a:cubicBezTo>
                        <a:pt x="11219" y="1339"/>
                        <a:pt x="11245" y="1326"/>
                        <a:pt x="11261" y="1300"/>
                      </a:cubicBezTo>
                      <a:cubicBezTo>
                        <a:pt x="11504" y="800"/>
                        <a:pt x="12054" y="411"/>
                        <a:pt x="12557" y="411"/>
                      </a:cubicBezTo>
                      <a:cubicBezTo>
                        <a:pt x="12896" y="411"/>
                        <a:pt x="13213" y="588"/>
                        <a:pt x="13401" y="1025"/>
                      </a:cubicBezTo>
                      <a:cubicBezTo>
                        <a:pt x="13416" y="1055"/>
                        <a:pt x="13443" y="1069"/>
                        <a:pt x="13472" y="1069"/>
                      </a:cubicBezTo>
                      <a:cubicBezTo>
                        <a:pt x="13512" y="1069"/>
                        <a:pt x="13554" y="1043"/>
                        <a:pt x="13568" y="1002"/>
                      </a:cubicBezTo>
                      <a:cubicBezTo>
                        <a:pt x="13716" y="450"/>
                        <a:pt x="14179" y="175"/>
                        <a:pt x="14641" y="175"/>
                      </a:cubicBezTo>
                      <a:cubicBezTo>
                        <a:pt x="15111" y="175"/>
                        <a:pt x="15581" y="459"/>
                        <a:pt x="15720" y="1025"/>
                      </a:cubicBezTo>
                      <a:cubicBezTo>
                        <a:pt x="15732" y="1067"/>
                        <a:pt x="15767" y="1088"/>
                        <a:pt x="15805" y="1088"/>
                      </a:cubicBezTo>
                      <a:cubicBezTo>
                        <a:pt x="15842" y="1088"/>
                        <a:pt x="15881" y="1067"/>
                        <a:pt x="15899" y="1025"/>
                      </a:cubicBezTo>
                      <a:cubicBezTo>
                        <a:pt x="16067" y="526"/>
                        <a:pt x="16498" y="281"/>
                        <a:pt x="16929" y="281"/>
                      </a:cubicBezTo>
                      <a:cubicBezTo>
                        <a:pt x="17386" y="281"/>
                        <a:pt x="17843" y="556"/>
                        <a:pt x="17991" y="1097"/>
                      </a:cubicBezTo>
                      <a:cubicBezTo>
                        <a:pt x="17997" y="1136"/>
                        <a:pt x="18032" y="1157"/>
                        <a:pt x="18068" y="1157"/>
                      </a:cubicBezTo>
                      <a:cubicBezTo>
                        <a:pt x="18098" y="1157"/>
                        <a:pt x="18130" y="1142"/>
                        <a:pt x="18146" y="1109"/>
                      </a:cubicBezTo>
                      <a:cubicBezTo>
                        <a:pt x="18352" y="665"/>
                        <a:pt x="18762" y="454"/>
                        <a:pt x="19169" y="454"/>
                      </a:cubicBezTo>
                      <a:cubicBezTo>
                        <a:pt x="19661" y="454"/>
                        <a:pt x="20150" y="761"/>
                        <a:pt x="20274" y="1336"/>
                      </a:cubicBezTo>
                      <a:cubicBezTo>
                        <a:pt x="20284" y="1387"/>
                        <a:pt x="20323" y="1410"/>
                        <a:pt x="20361" y="1410"/>
                      </a:cubicBezTo>
                      <a:cubicBezTo>
                        <a:pt x="20414" y="1410"/>
                        <a:pt x="20467" y="1369"/>
                        <a:pt x="20453" y="1300"/>
                      </a:cubicBezTo>
                      <a:cubicBezTo>
                        <a:pt x="20307" y="645"/>
                        <a:pt x="19746" y="279"/>
                        <a:pt x="19178" y="279"/>
                      </a:cubicBezTo>
                      <a:cubicBezTo>
                        <a:pt x="18772" y="279"/>
                        <a:pt x="18363" y="466"/>
                        <a:pt x="18098" y="870"/>
                      </a:cubicBezTo>
                      <a:cubicBezTo>
                        <a:pt x="17880" y="359"/>
                        <a:pt x="17404" y="98"/>
                        <a:pt x="16928" y="98"/>
                      </a:cubicBezTo>
                      <a:cubicBezTo>
                        <a:pt x="16492" y="98"/>
                        <a:pt x="16055" y="317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96" name="Google Shape;5096;p44"/>
                <p:cNvSpPr/>
                <p:nvPr/>
              </p:nvSpPr>
              <p:spPr>
                <a:xfrm>
                  <a:off x="4979623" y="2662802"/>
                  <a:ext cx="4386829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6" h="1450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7"/>
                      </a:cubicBezTo>
                      <a:cubicBezTo>
                        <a:pt x="10963" y="486"/>
                        <a:pt x="10437" y="193"/>
                        <a:pt x="9909" y="193"/>
                      </a:cubicBezTo>
                      <a:cubicBezTo>
                        <a:pt x="9456" y="193"/>
                        <a:pt x="9003" y="409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6"/>
                        <a:pt x="933" y="198"/>
                      </a:cubicBezTo>
                      <a:cubicBezTo>
                        <a:pt x="335" y="258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51"/>
                        <a:pt x="383" y="533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4"/>
                      </a:cubicBezTo>
                      <a:cubicBezTo>
                        <a:pt x="6402" y="1316"/>
                        <a:pt x="6438" y="1336"/>
                        <a:pt x="6473" y="1336"/>
                      </a:cubicBezTo>
                      <a:cubicBezTo>
                        <a:pt x="6509" y="1336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7" y="590"/>
                        <a:pt x="9467" y="365"/>
                        <a:pt x="9905" y="365"/>
                      </a:cubicBezTo>
                      <a:cubicBezTo>
                        <a:pt x="10428" y="365"/>
                        <a:pt x="10949" y="686"/>
                        <a:pt x="11105" y="1298"/>
                      </a:cubicBezTo>
                      <a:cubicBezTo>
                        <a:pt x="11118" y="1336"/>
                        <a:pt x="11152" y="1358"/>
                        <a:pt x="11187" y="1358"/>
                      </a:cubicBezTo>
                      <a:cubicBezTo>
                        <a:pt x="11215" y="1358"/>
                        <a:pt x="11244" y="1342"/>
                        <a:pt x="11261" y="1310"/>
                      </a:cubicBezTo>
                      <a:cubicBezTo>
                        <a:pt x="11503" y="817"/>
                        <a:pt x="12052" y="432"/>
                        <a:pt x="12555" y="432"/>
                      </a:cubicBezTo>
                      <a:cubicBezTo>
                        <a:pt x="12894" y="432"/>
                        <a:pt x="13213" y="608"/>
                        <a:pt x="13401" y="1047"/>
                      </a:cubicBezTo>
                      <a:cubicBezTo>
                        <a:pt x="13415" y="1075"/>
                        <a:pt x="13440" y="1086"/>
                        <a:pt x="13467" y="1086"/>
                      </a:cubicBezTo>
                      <a:cubicBezTo>
                        <a:pt x="13508" y="1086"/>
                        <a:pt x="13553" y="1059"/>
                        <a:pt x="13568" y="1023"/>
                      </a:cubicBezTo>
                      <a:cubicBezTo>
                        <a:pt x="13717" y="470"/>
                        <a:pt x="14181" y="195"/>
                        <a:pt x="14645" y="195"/>
                      </a:cubicBezTo>
                      <a:cubicBezTo>
                        <a:pt x="15114" y="195"/>
                        <a:pt x="15581" y="476"/>
                        <a:pt x="15720" y="1035"/>
                      </a:cubicBezTo>
                      <a:cubicBezTo>
                        <a:pt x="15732" y="1076"/>
                        <a:pt x="15767" y="1097"/>
                        <a:pt x="15805" y="1097"/>
                      </a:cubicBezTo>
                      <a:cubicBezTo>
                        <a:pt x="15842" y="1097"/>
                        <a:pt x="15881" y="1076"/>
                        <a:pt x="15899" y="1035"/>
                      </a:cubicBezTo>
                      <a:cubicBezTo>
                        <a:pt x="16067" y="541"/>
                        <a:pt x="16497" y="299"/>
                        <a:pt x="16929" y="299"/>
                      </a:cubicBezTo>
                      <a:cubicBezTo>
                        <a:pt x="17385" y="299"/>
                        <a:pt x="17843" y="571"/>
                        <a:pt x="17991" y="1106"/>
                      </a:cubicBezTo>
                      <a:cubicBezTo>
                        <a:pt x="18004" y="1147"/>
                        <a:pt x="18041" y="1168"/>
                        <a:pt x="18077" y="1168"/>
                      </a:cubicBezTo>
                      <a:cubicBezTo>
                        <a:pt x="18104" y="1168"/>
                        <a:pt x="18131" y="1156"/>
                        <a:pt x="18146" y="1130"/>
                      </a:cubicBezTo>
                      <a:cubicBezTo>
                        <a:pt x="18352" y="680"/>
                        <a:pt x="18763" y="466"/>
                        <a:pt x="19171" y="466"/>
                      </a:cubicBezTo>
                      <a:cubicBezTo>
                        <a:pt x="19662" y="466"/>
                        <a:pt x="20150" y="776"/>
                        <a:pt x="20274" y="1357"/>
                      </a:cubicBezTo>
                      <a:cubicBezTo>
                        <a:pt x="20288" y="1403"/>
                        <a:pt x="20322" y="1422"/>
                        <a:pt x="20358" y="1422"/>
                      </a:cubicBezTo>
                      <a:cubicBezTo>
                        <a:pt x="20415" y="1422"/>
                        <a:pt x="20475" y="1371"/>
                        <a:pt x="20453" y="1298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7"/>
                        <a:pt x="17408" y="97"/>
                        <a:pt x="16933" y="97"/>
                      </a:cubicBezTo>
                      <a:cubicBezTo>
                        <a:pt x="16495" y="97"/>
                        <a:pt x="16056" y="318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97" name="Google Shape;5097;p44"/>
                <p:cNvSpPr/>
                <p:nvPr/>
              </p:nvSpPr>
              <p:spPr>
                <a:xfrm>
                  <a:off x="4979623" y="3205700"/>
                  <a:ext cx="4386615" cy="308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2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4"/>
                        <a:pt x="12567" y="244"/>
                      </a:cubicBezTo>
                      <a:cubicBezTo>
                        <a:pt x="12058" y="244"/>
                        <a:pt x="11507" y="578"/>
                        <a:pt x="11201" y="1047"/>
                      </a:cubicBezTo>
                      <a:cubicBezTo>
                        <a:pt x="10962" y="485"/>
                        <a:pt x="10434" y="192"/>
                        <a:pt x="9904" y="192"/>
                      </a:cubicBezTo>
                      <a:cubicBezTo>
                        <a:pt x="9453" y="192"/>
                        <a:pt x="9001" y="404"/>
                        <a:pt x="8727" y="843"/>
                      </a:cubicBezTo>
                      <a:cubicBezTo>
                        <a:pt x="8458" y="482"/>
                        <a:pt x="8059" y="306"/>
                        <a:pt x="7662" y="306"/>
                      </a:cubicBezTo>
                      <a:cubicBezTo>
                        <a:pt x="7194" y="306"/>
                        <a:pt x="6731" y="550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9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5"/>
                        <a:pt x="1012" y="195"/>
                      </a:cubicBezTo>
                      <a:cubicBezTo>
                        <a:pt x="986" y="195"/>
                        <a:pt x="960" y="196"/>
                        <a:pt x="933" y="198"/>
                      </a:cubicBezTo>
                      <a:cubicBezTo>
                        <a:pt x="335" y="258"/>
                        <a:pt x="13" y="832"/>
                        <a:pt x="1" y="1369"/>
                      </a:cubicBezTo>
                      <a:cubicBezTo>
                        <a:pt x="1" y="1417"/>
                        <a:pt x="36" y="1441"/>
                        <a:pt x="72" y="1441"/>
                      </a:cubicBezTo>
                      <a:cubicBezTo>
                        <a:pt x="108" y="1441"/>
                        <a:pt x="144" y="1417"/>
                        <a:pt x="144" y="1369"/>
                      </a:cubicBezTo>
                      <a:cubicBezTo>
                        <a:pt x="168" y="939"/>
                        <a:pt x="383" y="533"/>
                        <a:pt x="825" y="413"/>
                      </a:cubicBezTo>
                      <a:cubicBezTo>
                        <a:pt x="893" y="394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5"/>
                      </a:cubicBezTo>
                      <a:cubicBezTo>
                        <a:pt x="1770" y="1148"/>
                        <a:pt x="1815" y="1179"/>
                        <a:pt x="1859" y="1179"/>
                      </a:cubicBezTo>
                      <a:cubicBezTo>
                        <a:pt x="1893" y="1179"/>
                        <a:pt x="1927" y="1160"/>
                        <a:pt x="1937" y="1118"/>
                      </a:cubicBezTo>
                      <a:cubicBezTo>
                        <a:pt x="2087" y="548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3" y="1145"/>
                        <a:pt x="4211" y="1167"/>
                        <a:pt x="4248" y="1167"/>
                      </a:cubicBezTo>
                      <a:cubicBezTo>
                        <a:pt x="4280" y="1167"/>
                        <a:pt x="4311" y="1151"/>
                        <a:pt x="4328" y="1118"/>
                      </a:cubicBezTo>
                      <a:cubicBezTo>
                        <a:pt x="4547" y="685"/>
                        <a:pt x="4944" y="472"/>
                        <a:pt x="5336" y="472"/>
                      </a:cubicBezTo>
                      <a:cubicBezTo>
                        <a:pt x="5777" y="472"/>
                        <a:pt x="6213" y="742"/>
                        <a:pt x="6384" y="1274"/>
                      </a:cubicBezTo>
                      <a:cubicBezTo>
                        <a:pt x="6402" y="1316"/>
                        <a:pt x="6438" y="1337"/>
                        <a:pt x="6473" y="1337"/>
                      </a:cubicBezTo>
                      <a:cubicBezTo>
                        <a:pt x="6509" y="1337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9"/>
                      </a:cubicBezTo>
                      <a:cubicBezTo>
                        <a:pt x="8673" y="1083"/>
                        <a:pt x="8700" y="1095"/>
                        <a:pt x="8727" y="1095"/>
                      </a:cubicBezTo>
                      <a:cubicBezTo>
                        <a:pt x="8754" y="1095"/>
                        <a:pt x="8781" y="1083"/>
                        <a:pt x="8798" y="1059"/>
                      </a:cubicBezTo>
                      <a:cubicBezTo>
                        <a:pt x="9026" y="598"/>
                        <a:pt x="9458" y="378"/>
                        <a:pt x="9890" y="378"/>
                      </a:cubicBezTo>
                      <a:cubicBezTo>
                        <a:pt x="10410" y="378"/>
                        <a:pt x="10930" y="697"/>
                        <a:pt x="11094" y="1298"/>
                      </a:cubicBezTo>
                      <a:cubicBezTo>
                        <a:pt x="11106" y="1337"/>
                        <a:pt x="11140" y="1358"/>
                        <a:pt x="11175" y="1358"/>
                      </a:cubicBezTo>
                      <a:cubicBezTo>
                        <a:pt x="11203" y="1358"/>
                        <a:pt x="11232" y="1343"/>
                        <a:pt x="11249" y="1310"/>
                      </a:cubicBezTo>
                      <a:cubicBezTo>
                        <a:pt x="11491" y="818"/>
                        <a:pt x="12040" y="432"/>
                        <a:pt x="12543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3" y="1075"/>
                        <a:pt x="13428" y="1086"/>
                        <a:pt x="13455" y="1086"/>
                      </a:cubicBezTo>
                      <a:cubicBezTo>
                        <a:pt x="13496" y="1086"/>
                        <a:pt x="13541" y="1059"/>
                        <a:pt x="13556" y="1023"/>
                      </a:cubicBezTo>
                      <a:cubicBezTo>
                        <a:pt x="13699" y="464"/>
                        <a:pt x="14164" y="186"/>
                        <a:pt x="14629" y="186"/>
                      </a:cubicBezTo>
                      <a:cubicBezTo>
                        <a:pt x="15099" y="186"/>
                        <a:pt x="15569" y="470"/>
                        <a:pt x="15708" y="1035"/>
                      </a:cubicBezTo>
                      <a:cubicBezTo>
                        <a:pt x="15726" y="1077"/>
                        <a:pt x="15761" y="1097"/>
                        <a:pt x="15797" y="1097"/>
                      </a:cubicBezTo>
                      <a:cubicBezTo>
                        <a:pt x="15833" y="1097"/>
                        <a:pt x="15869" y="1077"/>
                        <a:pt x="15887" y="1035"/>
                      </a:cubicBezTo>
                      <a:cubicBezTo>
                        <a:pt x="16055" y="541"/>
                        <a:pt x="16486" y="299"/>
                        <a:pt x="16917" y="299"/>
                      </a:cubicBezTo>
                      <a:cubicBezTo>
                        <a:pt x="17373" y="299"/>
                        <a:pt x="17831" y="571"/>
                        <a:pt x="17979" y="1106"/>
                      </a:cubicBezTo>
                      <a:cubicBezTo>
                        <a:pt x="17992" y="1147"/>
                        <a:pt x="18029" y="1169"/>
                        <a:pt x="18065" y="1169"/>
                      </a:cubicBezTo>
                      <a:cubicBezTo>
                        <a:pt x="18092" y="1169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5"/>
                        <a:pt x="20315" y="1426"/>
                        <a:pt x="20354" y="1426"/>
                      </a:cubicBezTo>
                      <a:cubicBezTo>
                        <a:pt x="20414" y="1426"/>
                        <a:pt x="20475" y="1377"/>
                        <a:pt x="20453" y="1298"/>
                      </a:cubicBezTo>
                      <a:cubicBezTo>
                        <a:pt x="20307" y="644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8"/>
                        <a:pt x="17408" y="97"/>
                        <a:pt x="16933" y="97"/>
                      </a:cubicBezTo>
                      <a:cubicBezTo>
                        <a:pt x="16495" y="97"/>
                        <a:pt x="16056" y="319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98" name="Google Shape;5098;p44"/>
                <p:cNvSpPr/>
                <p:nvPr/>
              </p:nvSpPr>
              <p:spPr>
                <a:xfrm>
                  <a:off x="4977052" y="3746027"/>
                  <a:ext cx="4389186" cy="310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51" extrusionOk="0">
                      <a:moveTo>
                        <a:pt x="14650" y="1"/>
                      </a:moveTo>
                      <a:cubicBezTo>
                        <a:pt x="14175" y="1"/>
                        <a:pt x="13699" y="258"/>
                        <a:pt x="13472" y="772"/>
                      </a:cubicBezTo>
                      <a:cubicBezTo>
                        <a:pt x="13249" y="399"/>
                        <a:pt x="12919" y="244"/>
                        <a:pt x="12570" y="244"/>
                      </a:cubicBezTo>
                      <a:cubicBezTo>
                        <a:pt x="12060" y="244"/>
                        <a:pt x="11512" y="578"/>
                        <a:pt x="11213" y="1047"/>
                      </a:cubicBezTo>
                      <a:cubicBezTo>
                        <a:pt x="10975" y="488"/>
                        <a:pt x="10451" y="198"/>
                        <a:pt x="9925" y="198"/>
                      </a:cubicBezTo>
                      <a:cubicBezTo>
                        <a:pt x="9471" y="198"/>
                        <a:pt x="9015" y="413"/>
                        <a:pt x="8739" y="856"/>
                      </a:cubicBezTo>
                      <a:cubicBezTo>
                        <a:pt x="8469" y="493"/>
                        <a:pt x="8068" y="317"/>
                        <a:pt x="7669" y="317"/>
                      </a:cubicBezTo>
                      <a:cubicBezTo>
                        <a:pt x="7201" y="317"/>
                        <a:pt x="6737" y="558"/>
                        <a:pt x="6491" y="1023"/>
                      </a:cubicBezTo>
                      <a:cubicBezTo>
                        <a:pt x="6262" y="545"/>
                        <a:pt x="5802" y="298"/>
                        <a:pt x="5341" y="298"/>
                      </a:cubicBezTo>
                      <a:cubicBezTo>
                        <a:pt x="4937" y="298"/>
                        <a:pt x="4531" y="489"/>
                        <a:pt x="4280" y="880"/>
                      </a:cubicBezTo>
                      <a:cubicBezTo>
                        <a:pt x="4052" y="349"/>
                        <a:pt x="3556" y="79"/>
                        <a:pt x="3060" y="79"/>
                      </a:cubicBezTo>
                      <a:cubicBezTo>
                        <a:pt x="2596" y="79"/>
                        <a:pt x="2132" y="316"/>
                        <a:pt x="1889" y="796"/>
                      </a:cubicBezTo>
                      <a:cubicBezTo>
                        <a:pt x="1744" y="438"/>
                        <a:pt x="1399" y="195"/>
                        <a:pt x="1022" y="195"/>
                      </a:cubicBezTo>
                      <a:cubicBezTo>
                        <a:pt x="997" y="195"/>
                        <a:pt x="971" y="196"/>
                        <a:pt x="945" y="198"/>
                      </a:cubicBezTo>
                      <a:cubicBezTo>
                        <a:pt x="347" y="258"/>
                        <a:pt x="13" y="832"/>
                        <a:pt x="1" y="1370"/>
                      </a:cubicBezTo>
                      <a:cubicBezTo>
                        <a:pt x="1" y="1423"/>
                        <a:pt x="40" y="1450"/>
                        <a:pt x="78" y="1450"/>
                      </a:cubicBezTo>
                      <a:cubicBezTo>
                        <a:pt x="117" y="1450"/>
                        <a:pt x="156" y="1423"/>
                        <a:pt x="156" y="1370"/>
                      </a:cubicBezTo>
                      <a:cubicBezTo>
                        <a:pt x="168" y="951"/>
                        <a:pt x="395" y="533"/>
                        <a:pt x="825" y="413"/>
                      </a:cubicBezTo>
                      <a:cubicBezTo>
                        <a:pt x="895" y="394"/>
                        <a:pt x="964" y="385"/>
                        <a:pt x="1032" y="385"/>
                      </a:cubicBezTo>
                      <a:cubicBezTo>
                        <a:pt x="1420" y="385"/>
                        <a:pt x="1760" y="688"/>
                        <a:pt x="1770" y="1095"/>
                      </a:cubicBezTo>
                      <a:cubicBezTo>
                        <a:pt x="1770" y="1153"/>
                        <a:pt x="1816" y="1183"/>
                        <a:pt x="1862" y="1183"/>
                      </a:cubicBezTo>
                      <a:cubicBezTo>
                        <a:pt x="1900" y="1183"/>
                        <a:pt x="1938" y="1162"/>
                        <a:pt x="1949" y="1119"/>
                      </a:cubicBezTo>
                      <a:cubicBezTo>
                        <a:pt x="2099" y="548"/>
                        <a:pt x="2582" y="261"/>
                        <a:pt x="3064" y="261"/>
                      </a:cubicBezTo>
                      <a:cubicBezTo>
                        <a:pt x="3541" y="261"/>
                        <a:pt x="4018" y="542"/>
                        <a:pt x="4172" y="1107"/>
                      </a:cubicBezTo>
                      <a:cubicBezTo>
                        <a:pt x="4185" y="1145"/>
                        <a:pt x="4219" y="1167"/>
                        <a:pt x="4253" y="1167"/>
                      </a:cubicBezTo>
                      <a:cubicBezTo>
                        <a:pt x="4282" y="1167"/>
                        <a:pt x="4311" y="1151"/>
                        <a:pt x="4328" y="1119"/>
                      </a:cubicBezTo>
                      <a:cubicBezTo>
                        <a:pt x="4553" y="686"/>
                        <a:pt x="4950" y="472"/>
                        <a:pt x="5342" y="472"/>
                      </a:cubicBezTo>
                      <a:cubicBezTo>
                        <a:pt x="5783" y="472"/>
                        <a:pt x="6219" y="742"/>
                        <a:pt x="6396" y="1274"/>
                      </a:cubicBezTo>
                      <a:cubicBezTo>
                        <a:pt x="6408" y="1316"/>
                        <a:pt x="6444" y="1337"/>
                        <a:pt x="6480" y="1337"/>
                      </a:cubicBezTo>
                      <a:cubicBezTo>
                        <a:pt x="6515" y="1337"/>
                        <a:pt x="6551" y="1316"/>
                        <a:pt x="6563" y="1274"/>
                      </a:cubicBezTo>
                      <a:cubicBezTo>
                        <a:pt x="6740" y="763"/>
                        <a:pt x="7201" y="492"/>
                        <a:pt x="7664" y="492"/>
                      </a:cubicBezTo>
                      <a:cubicBezTo>
                        <a:pt x="8046" y="492"/>
                        <a:pt x="8428" y="676"/>
                        <a:pt x="8655" y="1059"/>
                      </a:cubicBezTo>
                      <a:cubicBezTo>
                        <a:pt x="8673" y="1089"/>
                        <a:pt x="8703" y="1104"/>
                        <a:pt x="8733" y="1104"/>
                      </a:cubicBezTo>
                      <a:cubicBezTo>
                        <a:pt x="8763" y="1104"/>
                        <a:pt x="8793" y="1089"/>
                        <a:pt x="8810" y="1059"/>
                      </a:cubicBezTo>
                      <a:cubicBezTo>
                        <a:pt x="9038" y="598"/>
                        <a:pt x="9470" y="378"/>
                        <a:pt x="9901" y="378"/>
                      </a:cubicBezTo>
                      <a:cubicBezTo>
                        <a:pt x="10420" y="378"/>
                        <a:pt x="10937" y="697"/>
                        <a:pt x="11094" y="1298"/>
                      </a:cubicBezTo>
                      <a:cubicBezTo>
                        <a:pt x="11107" y="1337"/>
                        <a:pt x="11140" y="1358"/>
                        <a:pt x="11177" y="1358"/>
                      </a:cubicBezTo>
                      <a:cubicBezTo>
                        <a:pt x="11207" y="1358"/>
                        <a:pt x="11239" y="1343"/>
                        <a:pt x="11261" y="1310"/>
                      </a:cubicBezTo>
                      <a:cubicBezTo>
                        <a:pt x="11496" y="818"/>
                        <a:pt x="12042" y="432"/>
                        <a:pt x="12544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4" y="1077"/>
                        <a:pt x="13433" y="1090"/>
                        <a:pt x="13464" y="1090"/>
                      </a:cubicBezTo>
                      <a:cubicBezTo>
                        <a:pt x="13506" y="1090"/>
                        <a:pt x="13549" y="1065"/>
                        <a:pt x="13556" y="1023"/>
                      </a:cubicBezTo>
                      <a:cubicBezTo>
                        <a:pt x="13705" y="464"/>
                        <a:pt x="14173" y="186"/>
                        <a:pt x="14639" y="186"/>
                      </a:cubicBezTo>
                      <a:cubicBezTo>
                        <a:pt x="15111" y="186"/>
                        <a:pt x="15581" y="470"/>
                        <a:pt x="15720" y="1035"/>
                      </a:cubicBezTo>
                      <a:cubicBezTo>
                        <a:pt x="15732" y="1077"/>
                        <a:pt x="15767" y="1098"/>
                        <a:pt x="15803" y="1098"/>
                      </a:cubicBezTo>
                      <a:cubicBezTo>
                        <a:pt x="15839" y="1098"/>
                        <a:pt x="15875" y="1077"/>
                        <a:pt x="15887" y="1035"/>
                      </a:cubicBezTo>
                      <a:cubicBezTo>
                        <a:pt x="16061" y="542"/>
                        <a:pt x="16494" y="299"/>
                        <a:pt x="16926" y="299"/>
                      </a:cubicBezTo>
                      <a:cubicBezTo>
                        <a:pt x="17383" y="299"/>
                        <a:pt x="17837" y="572"/>
                        <a:pt x="17979" y="1107"/>
                      </a:cubicBezTo>
                      <a:cubicBezTo>
                        <a:pt x="17993" y="1148"/>
                        <a:pt x="18031" y="1174"/>
                        <a:pt x="18070" y="1174"/>
                      </a:cubicBezTo>
                      <a:cubicBezTo>
                        <a:pt x="18098" y="1174"/>
                        <a:pt x="18126" y="1161"/>
                        <a:pt x="18146" y="1131"/>
                      </a:cubicBezTo>
                      <a:cubicBezTo>
                        <a:pt x="18347" y="680"/>
                        <a:pt x="18754" y="466"/>
                        <a:pt x="19161" y="466"/>
                      </a:cubicBezTo>
                      <a:cubicBezTo>
                        <a:pt x="19650" y="466"/>
                        <a:pt x="20138" y="777"/>
                        <a:pt x="20262" y="1358"/>
                      </a:cubicBezTo>
                      <a:cubicBezTo>
                        <a:pt x="20281" y="1409"/>
                        <a:pt x="20321" y="1431"/>
                        <a:pt x="20362" y="1431"/>
                      </a:cubicBezTo>
                      <a:cubicBezTo>
                        <a:pt x="20425" y="1431"/>
                        <a:pt x="20487" y="1378"/>
                        <a:pt x="20465" y="1298"/>
                      </a:cubicBezTo>
                      <a:cubicBezTo>
                        <a:pt x="20319" y="643"/>
                        <a:pt x="19754" y="276"/>
                        <a:pt x="19185" y="276"/>
                      </a:cubicBezTo>
                      <a:cubicBezTo>
                        <a:pt x="18778" y="276"/>
                        <a:pt x="18370" y="464"/>
                        <a:pt x="18110" y="868"/>
                      </a:cubicBezTo>
                      <a:cubicBezTo>
                        <a:pt x="17886" y="358"/>
                        <a:pt x="17414" y="97"/>
                        <a:pt x="16941" y="97"/>
                      </a:cubicBezTo>
                      <a:cubicBezTo>
                        <a:pt x="16504" y="97"/>
                        <a:pt x="16068" y="319"/>
                        <a:pt x="15827" y="772"/>
                      </a:cubicBezTo>
                      <a:cubicBezTo>
                        <a:pt x="15600" y="258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99" name="Google Shape;5099;p44"/>
                <p:cNvSpPr/>
                <p:nvPr/>
              </p:nvSpPr>
              <p:spPr>
                <a:xfrm>
                  <a:off x="4979623" y="4288496"/>
                  <a:ext cx="4386615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6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0" y="347"/>
                        <a:pt x="3550" y="80"/>
                        <a:pt x="3057" y="80"/>
                      </a:cubicBezTo>
                      <a:cubicBezTo>
                        <a:pt x="2593" y="80"/>
                        <a:pt x="2127" y="317"/>
                        <a:pt x="1877" y="798"/>
                      </a:cubicBezTo>
                      <a:cubicBezTo>
                        <a:pt x="1743" y="430"/>
                        <a:pt x="1401" y="197"/>
                        <a:pt x="1016" y="197"/>
                      </a:cubicBezTo>
                      <a:cubicBezTo>
                        <a:pt x="988" y="197"/>
                        <a:pt x="961" y="198"/>
                        <a:pt x="933" y="200"/>
                      </a:cubicBezTo>
                      <a:cubicBezTo>
                        <a:pt x="335" y="248"/>
                        <a:pt x="13" y="822"/>
                        <a:pt x="1" y="1372"/>
                      </a:cubicBezTo>
                      <a:cubicBezTo>
                        <a:pt x="1" y="1420"/>
                        <a:pt x="36" y="1443"/>
                        <a:pt x="72" y="1443"/>
                      </a:cubicBezTo>
                      <a:cubicBezTo>
                        <a:pt x="108" y="1443"/>
                        <a:pt x="144" y="1420"/>
                        <a:pt x="144" y="1372"/>
                      </a:cubicBezTo>
                      <a:cubicBezTo>
                        <a:pt x="168" y="941"/>
                        <a:pt x="383" y="523"/>
                        <a:pt x="825" y="415"/>
                      </a:cubicBezTo>
                      <a:cubicBezTo>
                        <a:pt x="894" y="396"/>
                        <a:pt x="964" y="386"/>
                        <a:pt x="1032" y="386"/>
                      </a:cubicBezTo>
                      <a:cubicBezTo>
                        <a:pt x="1411" y="386"/>
                        <a:pt x="1749" y="681"/>
                        <a:pt x="1770" y="1097"/>
                      </a:cubicBezTo>
                      <a:cubicBezTo>
                        <a:pt x="1770" y="1149"/>
                        <a:pt x="1812" y="1180"/>
                        <a:pt x="1855" y="1180"/>
                      </a:cubicBezTo>
                      <a:cubicBezTo>
                        <a:pt x="1890" y="1180"/>
                        <a:pt x="1926" y="1158"/>
                        <a:pt x="1937" y="1109"/>
                      </a:cubicBezTo>
                      <a:cubicBezTo>
                        <a:pt x="2087" y="538"/>
                        <a:pt x="2570" y="251"/>
                        <a:pt x="3052" y="251"/>
                      </a:cubicBezTo>
                      <a:cubicBezTo>
                        <a:pt x="3529" y="251"/>
                        <a:pt x="4006" y="532"/>
                        <a:pt x="4160" y="1097"/>
                      </a:cubicBezTo>
                      <a:cubicBezTo>
                        <a:pt x="4174" y="1143"/>
                        <a:pt x="4213" y="1168"/>
                        <a:pt x="4252" y="1168"/>
                      </a:cubicBezTo>
                      <a:cubicBezTo>
                        <a:pt x="4282" y="1168"/>
                        <a:pt x="4312" y="1152"/>
                        <a:pt x="4328" y="1121"/>
                      </a:cubicBezTo>
                      <a:cubicBezTo>
                        <a:pt x="4547" y="688"/>
                        <a:pt x="4944" y="474"/>
                        <a:pt x="5336" y="474"/>
                      </a:cubicBezTo>
                      <a:cubicBezTo>
                        <a:pt x="5777" y="474"/>
                        <a:pt x="6213" y="745"/>
                        <a:pt x="6384" y="1276"/>
                      </a:cubicBezTo>
                      <a:cubicBezTo>
                        <a:pt x="6402" y="1312"/>
                        <a:pt x="6438" y="1330"/>
                        <a:pt x="6473" y="1330"/>
                      </a:cubicBezTo>
                      <a:cubicBezTo>
                        <a:pt x="6509" y="1330"/>
                        <a:pt x="6545" y="1312"/>
                        <a:pt x="6563" y="1276"/>
                      </a:cubicBezTo>
                      <a:cubicBezTo>
                        <a:pt x="6740" y="759"/>
                        <a:pt x="7200" y="485"/>
                        <a:pt x="7663" y="485"/>
                      </a:cubicBezTo>
                      <a:cubicBezTo>
                        <a:pt x="8044" y="485"/>
                        <a:pt x="8428" y="672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7"/>
                        <a:pt x="9463" y="375"/>
                        <a:pt x="9898" y="375"/>
                      </a:cubicBezTo>
                      <a:cubicBezTo>
                        <a:pt x="10415" y="375"/>
                        <a:pt x="10931" y="690"/>
                        <a:pt x="11094" y="1288"/>
                      </a:cubicBezTo>
                      <a:cubicBezTo>
                        <a:pt x="11100" y="1335"/>
                        <a:pt x="11137" y="1359"/>
                        <a:pt x="11174" y="1359"/>
                      </a:cubicBezTo>
                      <a:cubicBezTo>
                        <a:pt x="11203" y="1359"/>
                        <a:pt x="11233" y="1344"/>
                        <a:pt x="11249" y="1312"/>
                      </a:cubicBezTo>
                      <a:cubicBezTo>
                        <a:pt x="11493" y="818"/>
                        <a:pt x="12045" y="426"/>
                        <a:pt x="12549" y="426"/>
                      </a:cubicBezTo>
                      <a:cubicBezTo>
                        <a:pt x="12886" y="426"/>
                        <a:pt x="13202" y="601"/>
                        <a:pt x="13389" y="1037"/>
                      </a:cubicBezTo>
                      <a:cubicBezTo>
                        <a:pt x="13403" y="1071"/>
                        <a:pt x="13430" y="1085"/>
                        <a:pt x="13458" y="1085"/>
                      </a:cubicBezTo>
                      <a:cubicBezTo>
                        <a:pt x="13498" y="1085"/>
                        <a:pt x="13542" y="1056"/>
                        <a:pt x="13556" y="1013"/>
                      </a:cubicBezTo>
                      <a:cubicBezTo>
                        <a:pt x="13698" y="462"/>
                        <a:pt x="14161" y="187"/>
                        <a:pt x="14625" y="187"/>
                      </a:cubicBezTo>
                      <a:cubicBezTo>
                        <a:pt x="15096" y="187"/>
                        <a:pt x="15569" y="471"/>
                        <a:pt x="15708" y="1037"/>
                      </a:cubicBezTo>
                      <a:cubicBezTo>
                        <a:pt x="15726" y="1079"/>
                        <a:pt x="15761" y="1100"/>
                        <a:pt x="15797" y="1100"/>
                      </a:cubicBezTo>
                      <a:cubicBezTo>
                        <a:pt x="15833" y="1100"/>
                        <a:pt x="15869" y="1079"/>
                        <a:pt x="15887" y="1037"/>
                      </a:cubicBezTo>
                      <a:cubicBezTo>
                        <a:pt x="16055" y="544"/>
                        <a:pt x="16486" y="301"/>
                        <a:pt x="16917" y="301"/>
                      </a:cubicBezTo>
                      <a:cubicBezTo>
                        <a:pt x="17373" y="301"/>
                        <a:pt x="17831" y="574"/>
                        <a:pt x="17979" y="1109"/>
                      </a:cubicBezTo>
                      <a:cubicBezTo>
                        <a:pt x="17992" y="1150"/>
                        <a:pt x="18029" y="1171"/>
                        <a:pt x="18065" y="1171"/>
                      </a:cubicBezTo>
                      <a:cubicBezTo>
                        <a:pt x="18092" y="1171"/>
                        <a:pt x="18119" y="1159"/>
                        <a:pt x="18134" y="1133"/>
                      </a:cubicBezTo>
                      <a:cubicBezTo>
                        <a:pt x="18341" y="681"/>
                        <a:pt x="18753" y="467"/>
                        <a:pt x="19162" y="467"/>
                      </a:cubicBezTo>
                      <a:cubicBezTo>
                        <a:pt x="19652" y="467"/>
                        <a:pt x="20138" y="775"/>
                        <a:pt x="20262" y="1348"/>
                      </a:cubicBezTo>
                      <a:cubicBezTo>
                        <a:pt x="20276" y="1400"/>
                        <a:pt x="20315" y="1422"/>
                        <a:pt x="20355" y="1422"/>
                      </a:cubicBezTo>
                      <a:cubicBezTo>
                        <a:pt x="20414" y="1422"/>
                        <a:pt x="20475" y="1372"/>
                        <a:pt x="20453" y="1300"/>
                      </a:cubicBezTo>
                      <a:cubicBezTo>
                        <a:pt x="20307" y="645"/>
                        <a:pt x="19746" y="278"/>
                        <a:pt x="19178" y="278"/>
                      </a:cubicBezTo>
                      <a:cubicBezTo>
                        <a:pt x="18772" y="278"/>
                        <a:pt x="18363" y="466"/>
                        <a:pt x="18098" y="870"/>
                      </a:cubicBezTo>
                      <a:cubicBezTo>
                        <a:pt x="17880" y="358"/>
                        <a:pt x="17404" y="97"/>
                        <a:pt x="16928" y="97"/>
                      </a:cubicBezTo>
                      <a:cubicBezTo>
                        <a:pt x="16492" y="97"/>
                        <a:pt x="16055" y="316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00" name="Google Shape;5100;p44"/>
                <p:cNvSpPr/>
                <p:nvPr/>
              </p:nvSpPr>
              <p:spPr>
                <a:xfrm>
                  <a:off x="4979623" y="4829466"/>
                  <a:ext cx="4386615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0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5"/>
                        <a:pt x="933" y="198"/>
                      </a:cubicBezTo>
                      <a:cubicBezTo>
                        <a:pt x="335" y="257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39"/>
                        <a:pt x="383" y="532"/>
                        <a:pt x="825" y="413"/>
                      </a:cubicBezTo>
                      <a:cubicBezTo>
                        <a:pt x="890" y="396"/>
                        <a:pt x="954" y="388"/>
                        <a:pt x="1018" y="388"/>
                      </a:cubicBezTo>
                      <a:cubicBezTo>
                        <a:pt x="1403" y="388"/>
                        <a:pt x="1749" y="684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8" y="690"/>
                        <a:pt x="4947" y="473"/>
                        <a:pt x="5340" y="473"/>
                      </a:cubicBezTo>
                      <a:cubicBezTo>
                        <a:pt x="5780" y="473"/>
                        <a:pt x="6214" y="743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6" y="597"/>
                        <a:pt x="9458" y="377"/>
                        <a:pt x="9890" y="377"/>
                      </a:cubicBezTo>
                      <a:cubicBezTo>
                        <a:pt x="10410" y="377"/>
                        <a:pt x="10930" y="696"/>
                        <a:pt x="11094" y="1297"/>
                      </a:cubicBezTo>
                      <a:cubicBezTo>
                        <a:pt x="11100" y="1338"/>
                        <a:pt x="11138" y="1359"/>
                        <a:pt x="11176" y="1359"/>
                      </a:cubicBezTo>
                      <a:cubicBezTo>
                        <a:pt x="11205" y="1359"/>
                        <a:pt x="11233" y="1347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699" y="463"/>
                        <a:pt x="14164" y="186"/>
                        <a:pt x="14629" y="186"/>
                      </a:cubicBezTo>
                      <a:cubicBezTo>
                        <a:pt x="15099" y="186"/>
                        <a:pt x="15569" y="469"/>
                        <a:pt x="15708" y="1034"/>
                      </a:cubicBezTo>
                      <a:cubicBezTo>
                        <a:pt x="15726" y="1076"/>
                        <a:pt x="15761" y="1097"/>
                        <a:pt x="15797" y="1097"/>
                      </a:cubicBezTo>
                      <a:cubicBezTo>
                        <a:pt x="15833" y="1097"/>
                        <a:pt x="15869" y="1076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47"/>
                        <a:pt x="18029" y="1168"/>
                        <a:pt x="18065" y="1168"/>
                      </a:cubicBezTo>
                      <a:cubicBezTo>
                        <a:pt x="18092" y="1168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4"/>
                        <a:pt x="20315" y="1425"/>
                        <a:pt x="20354" y="1425"/>
                      </a:cubicBezTo>
                      <a:cubicBezTo>
                        <a:pt x="20414" y="1425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7"/>
                        <a:pt x="17408" y="96"/>
                        <a:pt x="16933" y="96"/>
                      </a:cubicBezTo>
                      <a:cubicBezTo>
                        <a:pt x="16495" y="96"/>
                        <a:pt x="16056" y="318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101" name="Google Shape;5101;p44"/>
              <p:cNvGrpSpPr/>
              <p:nvPr/>
            </p:nvGrpSpPr>
            <p:grpSpPr>
              <a:xfrm>
                <a:off x="-76454" y="1675579"/>
                <a:ext cx="3113402" cy="3677686"/>
                <a:chOff x="4977052" y="-44831"/>
                <a:chExt cx="4389400" cy="5184952"/>
              </a:xfrm>
            </p:grpSpPr>
            <p:sp>
              <p:nvSpPr>
                <p:cNvPr id="5102" name="Google Shape;5102;p44"/>
                <p:cNvSpPr/>
                <p:nvPr/>
              </p:nvSpPr>
              <p:spPr>
                <a:xfrm>
                  <a:off x="4977052" y="-44831"/>
                  <a:ext cx="4389186" cy="309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45" extrusionOk="0">
                      <a:moveTo>
                        <a:pt x="14650" y="1"/>
                      </a:moveTo>
                      <a:cubicBezTo>
                        <a:pt x="14175" y="1"/>
                        <a:pt x="13699" y="255"/>
                        <a:pt x="13472" y="763"/>
                      </a:cubicBezTo>
                      <a:cubicBezTo>
                        <a:pt x="13251" y="397"/>
                        <a:pt x="12922" y="244"/>
                        <a:pt x="12576" y="244"/>
                      </a:cubicBezTo>
                      <a:cubicBezTo>
                        <a:pt x="12064" y="244"/>
                        <a:pt x="11513" y="579"/>
                        <a:pt x="11213" y="1050"/>
                      </a:cubicBezTo>
                      <a:cubicBezTo>
                        <a:pt x="10974" y="488"/>
                        <a:pt x="10446" y="195"/>
                        <a:pt x="9916" y="195"/>
                      </a:cubicBezTo>
                      <a:cubicBezTo>
                        <a:pt x="9465" y="195"/>
                        <a:pt x="9013" y="407"/>
                        <a:pt x="8739" y="846"/>
                      </a:cubicBezTo>
                      <a:cubicBezTo>
                        <a:pt x="8470" y="485"/>
                        <a:pt x="8071" y="309"/>
                        <a:pt x="7673" y="309"/>
                      </a:cubicBezTo>
                      <a:cubicBezTo>
                        <a:pt x="7204" y="309"/>
                        <a:pt x="6737" y="553"/>
                        <a:pt x="6491" y="1026"/>
                      </a:cubicBezTo>
                      <a:cubicBezTo>
                        <a:pt x="6262" y="548"/>
                        <a:pt x="5802" y="301"/>
                        <a:pt x="5341" y="301"/>
                      </a:cubicBezTo>
                      <a:cubicBezTo>
                        <a:pt x="4937" y="301"/>
                        <a:pt x="4531" y="491"/>
                        <a:pt x="4280" y="882"/>
                      </a:cubicBezTo>
                      <a:cubicBezTo>
                        <a:pt x="4052" y="352"/>
                        <a:pt x="3556" y="82"/>
                        <a:pt x="3060" y="82"/>
                      </a:cubicBezTo>
                      <a:cubicBezTo>
                        <a:pt x="2596" y="82"/>
                        <a:pt x="2132" y="319"/>
                        <a:pt x="1889" y="799"/>
                      </a:cubicBezTo>
                      <a:cubicBezTo>
                        <a:pt x="1744" y="430"/>
                        <a:pt x="1401" y="197"/>
                        <a:pt x="1025" y="197"/>
                      </a:cubicBezTo>
                      <a:cubicBezTo>
                        <a:pt x="999" y="197"/>
                        <a:pt x="972" y="199"/>
                        <a:pt x="945" y="201"/>
                      </a:cubicBezTo>
                      <a:cubicBezTo>
                        <a:pt x="347" y="261"/>
                        <a:pt x="13" y="823"/>
                        <a:pt x="1" y="1372"/>
                      </a:cubicBezTo>
                      <a:cubicBezTo>
                        <a:pt x="1" y="1420"/>
                        <a:pt x="40" y="1444"/>
                        <a:pt x="78" y="1444"/>
                      </a:cubicBezTo>
                      <a:cubicBezTo>
                        <a:pt x="117" y="1444"/>
                        <a:pt x="156" y="1420"/>
                        <a:pt x="156" y="1372"/>
                      </a:cubicBezTo>
                      <a:cubicBezTo>
                        <a:pt x="168" y="942"/>
                        <a:pt x="395" y="524"/>
                        <a:pt x="825" y="416"/>
                      </a:cubicBezTo>
                      <a:cubicBezTo>
                        <a:pt x="895" y="397"/>
                        <a:pt x="964" y="387"/>
                        <a:pt x="1031" y="387"/>
                      </a:cubicBezTo>
                      <a:cubicBezTo>
                        <a:pt x="1417" y="387"/>
                        <a:pt x="1749" y="690"/>
                        <a:pt x="1770" y="1097"/>
                      </a:cubicBezTo>
                      <a:cubicBezTo>
                        <a:pt x="1770" y="1151"/>
                        <a:pt x="1819" y="1182"/>
                        <a:pt x="1866" y="1182"/>
                      </a:cubicBezTo>
                      <a:cubicBezTo>
                        <a:pt x="1903" y="1182"/>
                        <a:pt x="1939" y="1163"/>
                        <a:pt x="1949" y="1121"/>
                      </a:cubicBezTo>
                      <a:cubicBezTo>
                        <a:pt x="2100" y="549"/>
                        <a:pt x="2581" y="262"/>
                        <a:pt x="3063" y="262"/>
                      </a:cubicBezTo>
                      <a:cubicBezTo>
                        <a:pt x="3538" y="262"/>
                        <a:pt x="4012" y="540"/>
                        <a:pt x="4172" y="1097"/>
                      </a:cubicBezTo>
                      <a:cubicBezTo>
                        <a:pt x="4186" y="1144"/>
                        <a:pt x="4221" y="1168"/>
                        <a:pt x="4257" y="1168"/>
                      </a:cubicBezTo>
                      <a:cubicBezTo>
                        <a:pt x="4284" y="1168"/>
                        <a:pt x="4312" y="1153"/>
                        <a:pt x="4328" y="1121"/>
                      </a:cubicBezTo>
                      <a:cubicBezTo>
                        <a:pt x="4553" y="688"/>
                        <a:pt x="4950" y="475"/>
                        <a:pt x="5342" y="475"/>
                      </a:cubicBezTo>
                      <a:cubicBezTo>
                        <a:pt x="5783" y="475"/>
                        <a:pt x="6219" y="745"/>
                        <a:pt x="6396" y="1277"/>
                      </a:cubicBezTo>
                      <a:cubicBezTo>
                        <a:pt x="6408" y="1319"/>
                        <a:pt x="6444" y="1340"/>
                        <a:pt x="6480" y="1340"/>
                      </a:cubicBezTo>
                      <a:cubicBezTo>
                        <a:pt x="6515" y="1340"/>
                        <a:pt x="6551" y="1319"/>
                        <a:pt x="6563" y="1277"/>
                      </a:cubicBezTo>
                      <a:cubicBezTo>
                        <a:pt x="6740" y="761"/>
                        <a:pt x="7198" y="491"/>
                        <a:pt x="7659" y="491"/>
                      </a:cubicBezTo>
                      <a:cubicBezTo>
                        <a:pt x="8042" y="491"/>
                        <a:pt x="8427" y="677"/>
                        <a:pt x="8655" y="1062"/>
                      </a:cubicBezTo>
                      <a:cubicBezTo>
                        <a:pt x="8673" y="1086"/>
                        <a:pt x="8703" y="1097"/>
                        <a:pt x="8733" y="1097"/>
                      </a:cubicBezTo>
                      <a:cubicBezTo>
                        <a:pt x="8763" y="1097"/>
                        <a:pt x="8793" y="1086"/>
                        <a:pt x="8810" y="1062"/>
                      </a:cubicBezTo>
                      <a:cubicBezTo>
                        <a:pt x="9039" y="600"/>
                        <a:pt x="9472" y="380"/>
                        <a:pt x="9904" y="380"/>
                      </a:cubicBezTo>
                      <a:cubicBezTo>
                        <a:pt x="10422" y="380"/>
                        <a:pt x="10937" y="696"/>
                        <a:pt x="11094" y="1289"/>
                      </a:cubicBezTo>
                      <a:cubicBezTo>
                        <a:pt x="11107" y="1330"/>
                        <a:pt x="11150" y="1356"/>
                        <a:pt x="11190" y="1356"/>
                      </a:cubicBezTo>
                      <a:cubicBezTo>
                        <a:pt x="11218" y="1356"/>
                        <a:pt x="11246" y="1343"/>
                        <a:pt x="11261" y="1313"/>
                      </a:cubicBezTo>
                      <a:cubicBezTo>
                        <a:pt x="11497" y="818"/>
                        <a:pt x="12047" y="427"/>
                        <a:pt x="12550" y="427"/>
                      </a:cubicBezTo>
                      <a:cubicBezTo>
                        <a:pt x="12887" y="427"/>
                        <a:pt x="13202" y="602"/>
                        <a:pt x="13389" y="1038"/>
                      </a:cubicBezTo>
                      <a:cubicBezTo>
                        <a:pt x="13404" y="1073"/>
                        <a:pt x="13434" y="1087"/>
                        <a:pt x="13464" y="1087"/>
                      </a:cubicBezTo>
                      <a:cubicBezTo>
                        <a:pt x="13506" y="1087"/>
                        <a:pt x="13549" y="1060"/>
                        <a:pt x="13556" y="1026"/>
                      </a:cubicBezTo>
                      <a:cubicBezTo>
                        <a:pt x="13705" y="467"/>
                        <a:pt x="14173" y="189"/>
                        <a:pt x="14639" y="189"/>
                      </a:cubicBezTo>
                      <a:cubicBezTo>
                        <a:pt x="15111" y="189"/>
                        <a:pt x="15581" y="473"/>
                        <a:pt x="15720" y="1038"/>
                      </a:cubicBezTo>
                      <a:cubicBezTo>
                        <a:pt x="15732" y="1080"/>
                        <a:pt x="15767" y="1100"/>
                        <a:pt x="15803" y="1100"/>
                      </a:cubicBezTo>
                      <a:cubicBezTo>
                        <a:pt x="15839" y="1100"/>
                        <a:pt x="15875" y="1080"/>
                        <a:pt x="15887" y="1038"/>
                      </a:cubicBezTo>
                      <a:cubicBezTo>
                        <a:pt x="16055" y="538"/>
                        <a:pt x="16489" y="293"/>
                        <a:pt x="16921" y="293"/>
                      </a:cubicBezTo>
                      <a:cubicBezTo>
                        <a:pt x="17380" y="293"/>
                        <a:pt x="17837" y="568"/>
                        <a:pt x="17979" y="1109"/>
                      </a:cubicBezTo>
                      <a:cubicBezTo>
                        <a:pt x="17992" y="1150"/>
                        <a:pt x="18033" y="1172"/>
                        <a:pt x="18072" y="1172"/>
                      </a:cubicBezTo>
                      <a:cubicBezTo>
                        <a:pt x="18102" y="1172"/>
                        <a:pt x="18131" y="1159"/>
                        <a:pt x="18146" y="1133"/>
                      </a:cubicBezTo>
                      <a:cubicBezTo>
                        <a:pt x="18347" y="683"/>
                        <a:pt x="18754" y="469"/>
                        <a:pt x="19161" y="469"/>
                      </a:cubicBezTo>
                      <a:cubicBezTo>
                        <a:pt x="19650" y="469"/>
                        <a:pt x="20138" y="779"/>
                        <a:pt x="20262" y="1360"/>
                      </a:cubicBezTo>
                      <a:cubicBezTo>
                        <a:pt x="20281" y="1408"/>
                        <a:pt x="20322" y="1429"/>
                        <a:pt x="20363" y="1429"/>
                      </a:cubicBezTo>
                      <a:cubicBezTo>
                        <a:pt x="20426" y="1429"/>
                        <a:pt x="20487" y="1380"/>
                        <a:pt x="20465" y="1301"/>
                      </a:cubicBezTo>
                      <a:cubicBezTo>
                        <a:pt x="20319" y="641"/>
                        <a:pt x="19757" y="275"/>
                        <a:pt x="19190" y="275"/>
                      </a:cubicBezTo>
                      <a:cubicBezTo>
                        <a:pt x="18782" y="275"/>
                        <a:pt x="18371" y="465"/>
                        <a:pt x="18110" y="870"/>
                      </a:cubicBezTo>
                      <a:cubicBezTo>
                        <a:pt x="17886" y="359"/>
                        <a:pt x="17411" y="98"/>
                        <a:pt x="16936" y="98"/>
                      </a:cubicBezTo>
                      <a:cubicBezTo>
                        <a:pt x="16501" y="98"/>
                        <a:pt x="16067" y="317"/>
                        <a:pt x="15827" y="763"/>
                      </a:cubicBezTo>
                      <a:cubicBezTo>
                        <a:pt x="15600" y="255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03" name="Google Shape;5103;p44"/>
                <p:cNvSpPr/>
                <p:nvPr/>
              </p:nvSpPr>
              <p:spPr>
                <a:xfrm>
                  <a:off x="4977052" y="498067"/>
                  <a:ext cx="4389186" cy="309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45" extrusionOk="0">
                      <a:moveTo>
                        <a:pt x="14650" y="1"/>
                      </a:moveTo>
                      <a:cubicBezTo>
                        <a:pt x="14175" y="1"/>
                        <a:pt x="13699" y="255"/>
                        <a:pt x="13472" y="763"/>
                      </a:cubicBezTo>
                      <a:cubicBezTo>
                        <a:pt x="13249" y="390"/>
                        <a:pt x="12919" y="235"/>
                        <a:pt x="12570" y="235"/>
                      </a:cubicBezTo>
                      <a:cubicBezTo>
                        <a:pt x="12060" y="235"/>
                        <a:pt x="11512" y="569"/>
                        <a:pt x="11213" y="1038"/>
                      </a:cubicBezTo>
                      <a:cubicBezTo>
                        <a:pt x="10975" y="479"/>
                        <a:pt x="10451" y="189"/>
                        <a:pt x="9925" y="189"/>
                      </a:cubicBezTo>
                      <a:cubicBezTo>
                        <a:pt x="9471" y="189"/>
                        <a:pt x="9015" y="404"/>
                        <a:pt x="8739" y="847"/>
                      </a:cubicBezTo>
                      <a:cubicBezTo>
                        <a:pt x="8469" y="484"/>
                        <a:pt x="8068" y="308"/>
                        <a:pt x="7669" y="308"/>
                      </a:cubicBezTo>
                      <a:cubicBezTo>
                        <a:pt x="7201" y="308"/>
                        <a:pt x="6737" y="549"/>
                        <a:pt x="6491" y="1014"/>
                      </a:cubicBezTo>
                      <a:cubicBezTo>
                        <a:pt x="6262" y="536"/>
                        <a:pt x="5802" y="289"/>
                        <a:pt x="5341" y="289"/>
                      </a:cubicBezTo>
                      <a:cubicBezTo>
                        <a:pt x="4937" y="289"/>
                        <a:pt x="4531" y="480"/>
                        <a:pt x="4280" y="871"/>
                      </a:cubicBezTo>
                      <a:cubicBezTo>
                        <a:pt x="4052" y="340"/>
                        <a:pt x="3556" y="70"/>
                        <a:pt x="3060" y="70"/>
                      </a:cubicBezTo>
                      <a:cubicBezTo>
                        <a:pt x="2596" y="70"/>
                        <a:pt x="2132" y="307"/>
                        <a:pt x="1889" y="787"/>
                      </a:cubicBezTo>
                      <a:cubicBezTo>
                        <a:pt x="1741" y="422"/>
                        <a:pt x="1386" y="188"/>
                        <a:pt x="1001" y="188"/>
                      </a:cubicBezTo>
                      <a:cubicBezTo>
                        <a:pt x="982" y="188"/>
                        <a:pt x="964" y="188"/>
                        <a:pt x="945" y="189"/>
                      </a:cubicBezTo>
                      <a:cubicBezTo>
                        <a:pt x="347" y="249"/>
                        <a:pt x="13" y="823"/>
                        <a:pt x="1" y="1373"/>
                      </a:cubicBezTo>
                      <a:cubicBezTo>
                        <a:pt x="1" y="1420"/>
                        <a:pt x="40" y="1444"/>
                        <a:pt x="78" y="1444"/>
                      </a:cubicBezTo>
                      <a:cubicBezTo>
                        <a:pt x="117" y="1444"/>
                        <a:pt x="156" y="1420"/>
                        <a:pt x="156" y="1373"/>
                      </a:cubicBezTo>
                      <a:cubicBezTo>
                        <a:pt x="168" y="942"/>
                        <a:pt x="395" y="524"/>
                        <a:pt x="825" y="404"/>
                      </a:cubicBezTo>
                      <a:cubicBezTo>
                        <a:pt x="892" y="387"/>
                        <a:pt x="957" y="379"/>
                        <a:pt x="1022" y="379"/>
                      </a:cubicBezTo>
                      <a:cubicBezTo>
                        <a:pt x="1412" y="379"/>
                        <a:pt x="1749" y="675"/>
                        <a:pt x="1770" y="1086"/>
                      </a:cubicBezTo>
                      <a:cubicBezTo>
                        <a:pt x="1770" y="1145"/>
                        <a:pt x="1818" y="1179"/>
                        <a:pt x="1864" y="1179"/>
                      </a:cubicBezTo>
                      <a:cubicBezTo>
                        <a:pt x="1902" y="1179"/>
                        <a:pt x="1938" y="1157"/>
                        <a:pt x="1949" y="1110"/>
                      </a:cubicBezTo>
                      <a:cubicBezTo>
                        <a:pt x="2099" y="540"/>
                        <a:pt x="2576" y="256"/>
                        <a:pt x="3056" y="256"/>
                      </a:cubicBezTo>
                      <a:cubicBezTo>
                        <a:pt x="3533" y="256"/>
                        <a:pt x="4012" y="537"/>
                        <a:pt x="4172" y="1098"/>
                      </a:cubicBezTo>
                      <a:cubicBezTo>
                        <a:pt x="4186" y="1138"/>
                        <a:pt x="4223" y="1160"/>
                        <a:pt x="4258" y="1160"/>
                      </a:cubicBezTo>
                      <a:cubicBezTo>
                        <a:pt x="4286" y="1160"/>
                        <a:pt x="4312" y="1147"/>
                        <a:pt x="4328" y="1122"/>
                      </a:cubicBezTo>
                      <a:cubicBezTo>
                        <a:pt x="4554" y="686"/>
                        <a:pt x="4955" y="470"/>
                        <a:pt x="5350" y="470"/>
                      </a:cubicBezTo>
                      <a:cubicBezTo>
                        <a:pt x="5788" y="470"/>
                        <a:pt x="6220" y="736"/>
                        <a:pt x="6396" y="1265"/>
                      </a:cubicBezTo>
                      <a:cubicBezTo>
                        <a:pt x="6408" y="1307"/>
                        <a:pt x="6444" y="1328"/>
                        <a:pt x="6480" y="1328"/>
                      </a:cubicBezTo>
                      <a:cubicBezTo>
                        <a:pt x="6515" y="1328"/>
                        <a:pt x="6551" y="1307"/>
                        <a:pt x="6563" y="1265"/>
                      </a:cubicBezTo>
                      <a:cubicBezTo>
                        <a:pt x="6740" y="756"/>
                        <a:pt x="7198" y="485"/>
                        <a:pt x="7659" y="485"/>
                      </a:cubicBezTo>
                      <a:cubicBezTo>
                        <a:pt x="8042" y="485"/>
                        <a:pt x="8427" y="671"/>
                        <a:pt x="8655" y="1062"/>
                      </a:cubicBezTo>
                      <a:cubicBezTo>
                        <a:pt x="8673" y="1086"/>
                        <a:pt x="8703" y="1098"/>
                        <a:pt x="8733" y="1098"/>
                      </a:cubicBezTo>
                      <a:cubicBezTo>
                        <a:pt x="8763" y="1098"/>
                        <a:pt x="8793" y="1086"/>
                        <a:pt x="8810" y="1062"/>
                      </a:cubicBezTo>
                      <a:cubicBezTo>
                        <a:pt x="9040" y="598"/>
                        <a:pt x="9475" y="376"/>
                        <a:pt x="9909" y="376"/>
                      </a:cubicBezTo>
                      <a:cubicBezTo>
                        <a:pt x="10425" y="376"/>
                        <a:pt x="10938" y="691"/>
                        <a:pt x="11094" y="1289"/>
                      </a:cubicBezTo>
                      <a:cubicBezTo>
                        <a:pt x="11107" y="1331"/>
                        <a:pt x="11150" y="1356"/>
                        <a:pt x="11190" y="1356"/>
                      </a:cubicBezTo>
                      <a:cubicBezTo>
                        <a:pt x="11218" y="1356"/>
                        <a:pt x="11246" y="1343"/>
                        <a:pt x="11261" y="1313"/>
                      </a:cubicBezTo>
                      <a:cubicBezTo>
                        <a:pt x="11497" y="813"/>
                        <a:pt x="12044" y="424"/>
                        <a:pt x="12546" y="424"/>
                      </a:cubicBezTo>
                      <a:cubicBezTo>
                        <a:pt x="12884" y="424"/>
                        <a:pt x="13201" y="600"/>
                        <a:pt x="13389" y="1038"/>
                      </a:cubicBezTo>
                      <a:cubicBezTo>
                        <a:pt x="13404" y="1068"/>
                        <a:pt x="13433" y="1081"/>
                        <a:pt x="13464" y="1081"/>
                      </a:cubicBezTo>
                      <a:cubicBezTo>
                        <a:pt x="13506" y="1081"/>
                        <a:pt x="13549" y="1056"/>
                        <a:pt x="13556" y="1014"/>
                      </a:cubicBezTo>
                      <a:cubicBezTo>
                        <a:pt x="13704" y="463"/>
                        <a:pt x="14170" y="188"/>
                        <a:pt x="14635" y="188"/>
                      </a:cubicBezTo>
                      <a:cubicBezTo>
                        <a:pt x="15108" y="188"/>
                        <a:pt x="15581" y="472"/>
                        <a:pt x="15720" y="1038"/>
                      </a:cubicBezTo>
                      <a:cubicBezTo>
                        <a:pt x="15732" y="1080"/>
                        <a:pt x="15767" y="1101"/>
                        <a:pt x="15803" y="1101"/>
                      </a:cubicBezTo>
                      <a:cubicBezTo>
                        <a:pt x="15839" y="1101"/>
                        <a:pt x="15875" y="1080"/>
                        <a:pt x="15887" y="1038"/>
                      </a:cubicBezTo>
                      <a:cubicBezTo>
                        <a:pt x="16055" y="539"/>
                        <a:pt x="16489" y="293"/>
                        <a:pt x="16921" y="293"/>
                      </a:cubicBezTo>
                      <a:cubicBezTo>
                        <a:pt x="17380" y="293"/>
                        <a:pt x="17837" y="569"/>
                        <a:pt x="17979" y="1110"/>
                      </a:cubicBezTo>
                      <a:cubicBezTo>
                        <a:pt x="17992" y="1148"/>
                        <a:pt x="18029" y="1170"/>
                        <a:pt x="18067" y="1170"/>
                      </a:cubicBezTo>
                      <a:cubicBezTo>
                        <a:pt x="18098" y="1170"/>
                        <a:pt x="18130" y="1154"/>
                        <a:pt x="18146" y="1122"/>
                      </a:cubicBezTo>
                      <a:cubicBezTo>
                        <a:pt x="18347" y="677"/>
                        <a:pt x="18753" y="466"/>
                        <a:pt x="19159" y="466"/>
                      </a:cubicBezTo>
                      <a:cubicBezTo>
                        <a:pt x="19649" y="466"/>
                        <a:pt x="20138" y="773"/>
                        <a:pt x="20262" y="1349"/>
                      </a:cubicBezTo>
                      <a:cubicBezTo>
                        <a:pt x="20281" y="1400"/>
                        <a:pt x="20321" y="1422"/>
                        <a:pt x="20362" y="1422"/>
                      </a:cubicBezTo>
                      <a:cubicBezTo>
                        <a:pt x="20425" y="1422"/>
                        <a:pt x="20487" y="1369"/>
                        <a:pt x="20465" y="1289"/>
                      </a:cubicBezTo>
                      <a:cubicBezTo>
                        <a:pt x="20319" y="634"/>
                        <a:pt x="19754" y="267"/>
                        <a:pt x="19185" y="267"/>
                      </a:cubicBezTo>
                      <a:cubicBezTo>
                        <a:pt x="18778" y="267"/>
                        <a:pt x="18370" y="455"/>
                        <a:pt x="18110" y="859"/>
                      </a:cubicBezTo>
                      <a:cubicBezTo>
                        <a:pt x="17887" y="350"/>
                        <a:pt x="17416" y="93"/>
                        <a:pt x="16945" y="93"/>
                      </a:cubicBezTo>
                      <a:cubicBezTo>
                        <a:pt x="16507" y="93"/>
                        <a:pt x="16069" y="314"/>
                        <a:pt x="15827" y="763"/>
                      </a:cubicBezTo>
                      <a:cubicBezTo>
                        <a:pt x="15600" y="255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04" name="Google Shape;5104;p44"/>
                <p:cNvSpPr/>
                <p:nvPr/>
              </p:nvSpPr>
              <p:spPr>
                <a:xfrm>
                  <a:off x="4977052" y="1038608"/>
                  <a:ext cx="4387686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0" h="1444" extrusionOk="0">
                      <a:moveTo>
                        <a:pt x="14650" y="0"/>
                      </a:moveTo>
                      <a:cubicBezTo>
                        <a:pt x="14175" y="0"/>
                        <a:pt x="13699" y="254"/>
                        <a:pt x="13472" y="762"/>
                      </a:cubicBezTo>
                      <a:cubicBezTo>
                        <a:pt x="13250" y="394"/>
                        <a:pt x="12919" y="240"/>
                        <a:pt x="12571" y="240"/>
                      </a:cubicBezTo>
                      <a:cubicBezTo>
                        <a:pt x="12060" y="240"/>
                        <a:pt x="11512" y="573"/>
                        <a:pt x="11213" y="1049"/>
                      </a:cubicBezTo>
                      <a:cubicBezTo>
                        <a:pt x="10974" y="487"/>
                        <a:pt x="10446" y="194"/>
                        <a:pt x="9916" y="194"/>
                      </a:cubicBezTo>
                      <a:cubicBezTo>
                        <a:pt x="9465" y="194"/>
                        <a:pt x="9013" y="406"/>
                        <a:pt x="8739" y="846"/>
                      </a:cubicBezTo>
                      <a:cubicBezTo>
                        <a:pt x="8470" y="484"/>
                        <a:pt x="8071" y="308"/>
                        <a:pt x="7673" y="308"/>
                      </a:cubicBezTo>
                      <a:cubicBezTo>
                        <a:pt x="7204" y="308"/>
                        <a:pt x="6737" y="553"/>
                        <a:pt x="6491" y="1025"/>
                      </a:cubicBezTo>
                      <a:cubicBezTo>
                        <a:pt x="6261" y="546"/>
                        <a:pt x="5799" y="299"/>
                        <a:pt x="5336" y="299"/>
                      </a:cubicBezTo>
                      <a:cubicBezTo>
                        <a:pt x="4933" y="299"/>
                        <a:pt x="4530" y="486"/>
                        <a:pt x="4280" y="870"/>
                      </a:cubicBezTo>
                      <a:cubicBezTo>
                        <a:pt x="4053" y="342"/>
                        <a:pt x="3561" y="76"/>
                        <a:pt x="3069" y="76"/>
                      </a:cubicBezTo>
                      <a:cubicBezTo>
                        <a:pt x="2602" y="76"/>
                        <a:pt x="2134" y="315"/>
                        <a:pt x="1889" y="798"/>
                      </a:cubicBezTo>
                      <a:cubicBezTo>
                        <a:pt x="1744" y="440"/>
                        <a:pt x="1399" y="197"/>
                        <a:pt x="1022" y="197"/>
                      </a:cubicBezTo>
                      <a:cubicBezTo>
                        <a:pt x="997" y="197"/>
                        <a:pt x="971" y="198"/>
                        <a:pt x="945" y="200"/>
                      </a:cubicBezTo>
                      <a:cubicBezTo>
                        <a:pt x="347" y="260"/>
                        <a:pt x="13" y="834"/>
                        <a:pt x="1" y="1372"/>
                      </a:cubicBezTo>
                      <a:cubicBezTo>
                        <a:pt x="1" y="1420"/>
                        <a:pt x="40" y="1443"/>
                        <a:pt x="78" y="1443"/>
                      </a:cubicBezTo>
                      <a:cubicBezTo>
                        <a:pt x="117" y="1443"/>
                        <a:pt x="156" y="1420"/>
                        <a:pt x="156" y="1372"/>
                      </a:cubicBezTo>
                      <a:cubicBezTo>
                        <a:pt x="168" y="941"/>
                        <a:pt x="395" y="523"/>
                        <a:pt x="825" y="415"/>
                      </a:cubicBezTo>
                      <a:cubicBezTo>
                        <a:pt x="895" y="396"/>
                        <a:pt x="964" y="387"/>
                        <a:pt x="1032" y="387"/>
                      </a:cubicBezTo>
                      <a:cubicBezTo>
                        <a:pt x="1420" y="387"/>
                        <a:pt x="1760" y="690"/>
                        <a:pt x="1770" y="1097"/>
                      </a:cubicBezTo>
                      <a:cubicBezTo>
                        <a:pt x="1770" y="1160"/>
                        <a:pt x="1823" y="1193"/>
                        <a:pt x="1874" y="1193"/>
                      </a:cubicBezTo>
                      <a:cubicBezTo>
                        <a:pt x="1921" y="1193"/>
                        <a:pt x="1967" y="1166"/>
                        <a:pt x="1973" y="1109"/>
                      </a:cubicBezTo>
                      <a:cubicBezTo>
                        <a:pt x="2124" y="536"/>
                        <a:pt x="2605" y="250"/>
                        <a:pt x="3086" y="250"/>
                      </a:cubicBezTo>
                      <a:cubicBezTo>
                        <a:pt x="3558" y="250"/>
                        <a:pt x="4030" y="528"/>
                        <a:pt x="4184" y="1085"/>
                      </a:cubicBezTo>
                      <a:cubicBezTo>
                        <a:pt x="4198" y="1132"/>
                        <a:pt x="4237" y="1156"/>
                        <a:pt x="4275" y="1156"/>
                      </a:cubicBezTo>
                      <a:cubicBezTo>
                        <a:pt x="4306" y="1156"/>
                        <a:pt x="4336" y="1141"/>
                        <a:pt x="4352" y="1109"/>
                      </a:cubicBezTo>
                      <a:cubicBezTo>
                        <a:pt x="4571" y="676"/>
                        <a:pt x="4968" y="462"/>
                        <a:pt x="5361" y="462"/>
                      </a:cubicBezTo>
                      <a:cubicBezTo>
                        <a:pt x="5804" y="462"/>
                        <a:pt x="6243" y="733"/>
                        <a:pt x="6420" y="1264"/>
                      </a:cubicBezTo>
                      <a:cubicBezTo>
                        <a:pt x="6432" y="1300"/>
                        <a:pt x="6468" y="1318"/>
                        <a:pt x="6503" y="1318"/>
                      </a:cubicBezTo>
                      <a:cubicBezTo>
                        <a:pt x="6539" y="1318"/>
                        <a:pt x="6575" y="1300"/>
                        <a:pt x="6587" y="1264"/>
                      </a:cubicBezTo>
                      <a:cubicBezTo>
                        <a:pt x="6763" y="748"/>
                        <a:pt x="7222" y="478"/>
                        <a:pt x="7683" y="478"/>
                      </a:cubicBezTo>
                      <a:cubicBezTo>
                        <a:pt x="8066" y="478"/>
                        <a:pt x="8451" y="664"/>
                        <a:pt x="8679" y="1049"/>
                      </a:cubicBezTo>
                      <a:cubicBezTo>
                        <a:pt x="8697" y="1073"/>
                        <a:pt x="8724" y="1085"/>
                        <a:pt x="8751" y="1085"/>
                      </a:cubicBezTo>
                      <a:cubicBezTo>
                        <a:pt x="8778" y="1085"/>
                        <a:pt x="8804" y="1073"/>
                        <a:pt x="8822" y="1049"/>
                      </a:cubicBezTo>
                      <a:cubicBezTo>
                        <a:pt x="9056" y="587"/>
                        <a:pt x="9490" y="367"/>
                        <a:pt x="9922" y="367"/>
                      </a:cubicBezTo>
                      <a:cubicBezTo>
                        <a:pt x="10440" y="367"/>
                        <a:pt x="10955" y="683"/>
                        <a:pt x="11117" y="1276"/>
                      </a:cubicBezTo>
                      <a:cubicBezTo>
                        <a:pt x="11131" y="1318"/>
                        <a:pt x="11174" y="1343"/>
                        <a:pt x="11213" y="1343"/>
                      </a:cubicBezTo>
                      <a:cubicBezTo>
                        <a:pt x="11242" y="1343"/>
                        <a:pt x="11270" y="1330"/>
                        <a:pt x="11285" y="1300"/>
                      </a:cubicBezTo>
                      <a:cubicBezTo>
                        <a:pt x="11521" y="806"/>
                        <a:pt x="12071" y="414"/>
                        <a:pt x="12574" y="414"/>
                      </a:cubicBezTo>
                      <a:cubicBezTo>
                        <a:pt x="12910" y="414"/>
                        <a:pt x="13226" y="589"/>
                        <a:pt x="13413" y="1025"/>
                      </a:cubicBezTo>
                      <a:cubicBezTo>
                        <a:pt x="13428" y="1060"/>
                        <a:pt x="13458" y="1074"/>
                        <a:pt x="13488" y="1074"/>
                      </a:cubicBezTo>
                      <a:cubicBezTo>
                        <a:pt x="13530" y="1074"/>
                        <a:pt x="13573" y="1048"/>
                        <a:pt x="13580" y="1013"/>
                      </a:cubicBezTo>
                      <a:cubicBezTo>
                        <a:pt x="13723" y="454"/>
                        <a:pt x="14191" y="176"/>
                        <a:pt x="14657" y="176"/>
                      </a:cubicBezTo>
                      <a:cubicBezTo>
                        <a:pt x="15129" y="176"/>
                        <a:pt x="15599" y="460"/>
                        <a:pt x="15732" y="1025"/>
                      </a:cubicBezTo>
                      <a:cubicBezTo>
                        <a:pt x="15750" y="1067"/>
                        <a:pt x="15788" y="1088"/>
                        <a:pt x="15826" y="1088"/>
                      </a:cubicBezTo>
                      <a:cubicBezTo>
                        <a:pt x="15863" y="1088"/>
                        <a:pt x="15899" y="1067"/>
                        <a:pt x="15911" y="1025"/>
                      </a:cubicBezTo>
                      <a:cubicBezTo>
                        <a:pt x="16079" y="526"/>
                        <a:pt x="16510" y="280"/>
                        <a:pt x="16941" y="280"/>
                      </a:cubicBezTo>
                      <a:cubicBezTo>
                        <a:pt x="17398" y="280"/>
                        <a:pt x="17855" y="556"/>
                        <a:pt x="18003" y="1097"/>
                      </a:cubicBezTo>
                      <a:cubicBezTo>
                        <a:pt x="18016" y="1138"/>
                        <a:pt x="18053" y="1159"/>
                        <a:pt x="18089" y="1159"/>
                      </a:cubicBezTo>
                      <a:cubicBezTo>
                        <a:pt x="18116" y="1159"/>
                        <a:pt x="18143" y="1147"/>
                        <a:pt x="18158" y="1121"/>
                      </a:cubicBezTo>
                      <a:cubicBezTo>
                        <a:pt x="18364" y="671"/>
                        <a:pt x="18775" y="457"/>
                        <a:pt x="19183" y="457"/>
                      </a:cubicBezTo>
                      <a:cubicBezTo>
                        <a:pt x="19674" y="457"/>
                        <a:pt x="20162" y="767"/>
                        <a:pt x="20286" y="1348"/>
                      </a:cubicBezTo>
                      <a:cubicBezTo>
                        <a:pt x="20300" y="1390"/>
                        <a:pt x="20335" y="1408"/>
                        <a:pt x="20370" y="1408"/>
                      </a:cubicBezTo>
                      <a:cubicBezTo>
                        <a:pt x="20424" y="1408"/>
                        <a:pt x="20480" y="1365"/>
                        <a:pt x="20465" y="1300"/>
                      </a:cubicBezTo>
                      <a:cubicBezTo>
                        <a:pt x="20319" y="640"/>
                        <a:pt x="19757" y="275"/>
                        <a:pt x="19190" y="275"/>
                      </a:cubicBezTo>
                      <a:cubicBezTo>
                        <a:pt x="18782" y="275"/>
                        <a:pt x="18371" y="464"/>
                        <a:pt x="18110" y="870"/>
                      </a:cubicBezTo>
                      <a:cubicBezTo>
                        <a:pt x="17886" y="358"/>
                        <a:pt x="17411" y="97"/>
                        <a:pt x="16936" y="97"/>
                      </a:cubicBezTo>
                      <a:cubicBezTo>
                        <a:pt x="16501" y="97"/>
                        <a:pt x="16067" y="316"/>
                        <a:pt x="15827" y="762"/>
                      </a:cubicBezTo>
                      <a:cubicBezTo>
                        <a:pt x="15600" y="254"/>
                        <a:pt x="15125" y="0"/>
                        <a:pt x="146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05" name="Google Shape;5105;p44"/>
                <p:cNvSpPr/>
                <p:nvPr/>
              </p:nvSpPr>
              <p:spPr>
                <a:xfrm>
                  <a:off x="4979623" y="1579578"/>
                  <a:ext cx="4386615" cy="311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3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0" y="430"/>
                        <a:pt x="1386" y="196"/>
                        <a:pt x="990" y="196"/>
                      </a:cubicBezTo>
                      <a:cubicBezTo>
                        <a:pt x="971" y="196"/>
                        <a:pt x="952" y="196"/>
                        <a:pt x="933" y="198"/>
                      </a:cubicBezTo>
                      <a:cubicBezTo>
                        <a:pt x="335" y="257"/>
                        <a:pt x="13" y="831"/>
                        <a:pt x="1" y="1381"/>
                      </a:cubicBezTo>
                      <a:cubicBezTo>
                        <a:pt x="1" y="1429"/>
                        <a:pt x="36" y="1453"/>
                        <a:pt x="72" y="1453"/>
                      </a:cubicBezTo>
                      <a:cubicBezTo>
                        <a:pt x="108" y="1453"/>
                        <a:pt x="144" y="1429"/>
                        <a:pt x="144" y="1381"/>
                      </a:cubicBezTo>
                      <a:cubicBezTo>
                        <a:pt x="168" y="951"/>
                        <a:pt x="383" y="532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4"/>
                        <a:pt x="1814" y="1188"/>
                        <a:pt x="1857" y="1188"/>
                      </a:cubicBezTo>
                      <a:cubicBezTo>
                        <a:pt x="1892" y="1188"/>
                        <a:pt x="1926" y="1166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32" y="602"/>
                        <a:pt x="9466" y="382"/>
                        <a:pt x="9898" y="382"/>
                      </a:cubicBezTo>
                      <a:cubicBezTo>
                        <a:pt x="10416" y="382"/>
                        <a:pt x="10931" y="698"/>
                        <a:pt x="11094" y="1297"/>
                      </a:cubicBezTo>
                      <a:cubicBezTo>
                        <a:pt x="11100" y="1339"/>
                        <a:pt x="11144" y="1364"/>
                        <a:pt x="11183" y="1364"/>
                      </a:cubicBezTo>
                      <a:cubicBezTo>
                        <a:pt x="11212" y="1364"/>
                        <a:pt x="11239" y="1351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705" y="469"/>
                        <a:pt x="14170" y="194"/>
                        <a:pt x="14633" y="194"/>
                      </a:cubicBezTo>
                      <a:cubicBezTo>
                        <a:pt x="15102" y="194"/>
                        <a:pt x="15569" y="475"/>
                        <a:pt x="15708" y="1034"/>
                      </a:cubicBezTo>
                      <a:cubicBezTo>
                        <a:pt x="15726" y="1082"/>
                        <a:pt x="15761" y="1106"/>
                        <a:pt x="15797" y="1106"/>
                      </a:cubicBezTo>
                      <a:cubicBezTo>
                        <a:pt x="15833" y="1106"/>
                        <a:pt x="15869" y="1082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53"/>
                        <a:pt x="18028" y="1177"/>
                        <a:pt x="18063" y="1177"/>
                      </a:cubicBezTo>
                      <a:cubicBezTo>
                        <a:pt x="18091" y="1177"/>
                        <a:pt x="18118" y="1162"/>
                        <a:pt x="18134" y="1130"/>
                      </a:cubicBezTo>
                      <a:cubicBezTo>
                        <a:pt x="18340" y="686"/>
                        <a:pt x="18750" y="475"/>
                        <a:pt x="19157" y="475"/>
                      </a:cubicBezTo>
                      <a:cubicBezTo>
                        <a:pt x="19649" y="475"/>
                        <a:pt x="20138" y="782"/>
                        <a:pt x="20262" y="1357"/>
                      </a:cubicBezTo>
                      <a:cubicBezTo>
                        <a:pt x="20276" y="1409"/>
                        <a:pt x="20314" y="1431"/>
                        <a:pt x="20353" y="1431"/>
                      </a:cubicBezTo>
                      <a:cubicBezTo>
                        <a:pt x="20413" y="1431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8"/>
                        <a:pt x="17410" y="101"/>
                        <a:pt x="16937" y="101"/>
                      </a:cubicBezTo>
                      <a:cubicBezTo>
                        <a:pt x="16498" y="101"/>
                        <a:pt x="16057" y="323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06" name="Google Shape;5106;p44"/>
                <p:cNvSpPr/>
                <p:nvPr/>
              </p:nvSpPr>
              <p:spPr>
                <a:xfrm>
                  <a:off x="4979623" y="2121833"/>
                  <a:ext cx="4384901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67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7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1" y="342"/>
                        <a:pt x="3553" y="76"/>
                        <a:pt x="3061" y="76"/>
                      </a:cubicBezTo>
                      <a:cubicBezTo>
                        <a:pt x="2596" y="76"/>
                        <a:pt x="2128" y="315"/>
                        <a:pt x="1877" y="798"/>
                      </a:cubicBezTo>
                      <a:cubicBezTo>
                        <a:pt x="1743" y="440"/>
                        <a:pt x="1399" y="197"/>
                        <a:pt x="1012" y="197"/>
                      </a:cubicBezTo>
                      <a:cubicBezTo>
                        <a:pt x="986" y="197"/>
                        <a:pt x="960" y="198"/>
                        <a:pt x="933" y="201"/>
                      </a:cubicBezTo>
                      <a:cubicBezTo>
                        <a:pt x="335" y="260"/>
                        <a:pt x="13" y="834"/>
                        <a:pt x="1" y="1372"/>
                      </a:cubicBezTo>
                      <a:cubicBezTo>
                        <a:pt x="1" y="1420"/>
                        <a:pt x="36" y="1444"/>
                        <a:pt x="72" y="1444"/>
                      </a:cubicBezTo>
                      <a:cubicBezTo>
                        <a:pt x="108" y="1444"/>
                        <a:pt x="144" y="1420"/>
                        <a:pt x="144" y="1372"/>
                      </a:cubicBezTo>
                      <a:cubicBezTo>
                        <a:pt x="168" y="942"/>
                        <a:pt x="383" y="523"/>
                        <a:pt x="825" y="416"/>
                      </a:cubicBezTo>
                      <a:cubicBezTo>
                        <a:pt x="893" y="396"/>
                        <a:pt x="961" y="387"/>
                        <a:pt x="1027" y="387"/>
                      </a:cubicBezTo>
                      <a:cubicBezTo>
                        <a:pt x="1409" y="387"/>
                        <a:pt x="1749" y="690"/>
                        <a:pt x="1770" y="1097"/>
                      </a:cubicBezTo>
                      <a:cubicBezTo>
                        <a:pt x="1770" y="1151"/>
                        <a:pt x="1815" y="1182"/>
                        <a:pt x="1859" y="1182"/>
                      </a:cubicBezTo>
                      <a:cubicBezTo>
                        <a:pt x="1893" y="1182"/>
                        <a:pt x="1927" y="1163"/>
                        <a:pt x="1937" y="1121"/>
                      </a:cubicBezTo>
                      <a:cubicBezTo>
                        <a:pt x="2087" y="544"/>
                        <a:pt x="2570" y="257"/>
                        <a:pt x="3052" y="257"/>
                      </a:cubicBezTo>
                      <a:cubicBezTo>
                        <a:pt x="3529" y="257"/>
                        <a:pt x="4006" y="538"/>
                        <a:pt x="4160" y="1097"/>
                      </a:cubicBezTo>
                      <a:cubicBezTo>
                        <a:pt x="4174" y="1144"/>
                        <a:pt x="4213" y="1168"/>
                        <a:pt x="4252" y="1168"/>
                      </a:cubicBezTo>
                      <a:cubicBezTo>
                        <a:pt x="4282" y="1168"/>
                        <a:pt x="4312" y="1153"/>
                        <a:pt x="4328" y="1121"/>
                      </a:cubicBezTo>
                      <a:cubicBezTo>
                        <a:pt x="4547" y="688"/>
                        <a:pt x="4944" y="475"/>
                        <a:pt x="5336" y="475"/>
                      </a:cubicBezTo>
                      <a:cubicBezTo>
                        <a:pt x="5777" y="475"/>
                        <a:pt x="6213" y="745"/>
                        <a:pt x="6384" y="1276"/>
                      </a:cubicBezTo>
                      <a:cubicBezTo>
                        <a:pt x="6402" y="1318"/>
                        <a:pt x="6438" y="1339"/>
                        <a:pt x="6473" y="1339"/>
                      </a:cubicBezTo>
                      <a:cubicBezTo>
                        <a:pt x="6509" y="1339"/>
                        <a:pt x="6545" y="1318"/>
                        <a:pt x="6563" y="1276"/>
                      </a:cubicBezTo>
                      <a:cubicBezTo>
                        <a:pt x="6740" y="765"/>
                        <a:pt x="7201" y="495"/>
                        <a:pt x="7664" y="495"/>
                      </a:cubicBezTo>
                      <a:cubicBezTo>
                        <a:pt x="8046" y="495"/>
                        <a:pt x="8428" y="678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0"/>
                        <a:pt x="9469" y="365"/>
                        <a:pt x="9908" y="365"/>
                      </a:cubicBezTo>
                      <a:cubicBezTo>
                        <a:pt x="10427" y="365"/>
                        <a:pt x="10944" y="680"/>
                        <a:pt x="11105" y="1276"/>
                      </a:cubicBezTo>
                      <a:cubicBezTo>
                        <a:pt x="11119" y="1317"/>
                        <a:pt x="11156" y="1339"/>
                        <a:pt x="11192" y="1339"/>
                      </a:cubicBezTo>
                      <a:cubicBezTo>
                        <a:pt x="11219" y="1339"/>
                        <a:pt x="11245" y="1326"/>
                        <a:pt x="11261" y="1300"/>
                      </a:cubicBezTo>
                      <a:cubicBezTo>
                        <a:pt x="11504" y="800"/>
                        <a:pt x="12054" y="411"/>
                        <a:pt x="12557" y="411"/>
                      </a:cubicBezTo>
                      <a:cubicBezTo>
                        <a:pt x="12896" y="411"/>
                        <a:pt x="13213" y="588"/>
                        <a:pt x="13401" y="1025"/>
                      </a:cubicBezTo>
                      <a:cubicBezTo>
                        <a:pt x="13416" y="1055"/>
                        <a:pt x="13443" y="1069"/>
                        <a:pt x="13472" y="1069"/>
                      </a:cubicBezTo>
                      <a:cubicBezTo>
                        <a:pt x="13512" y="1069"/>
                        <a:pt x="13554" y="1043"/>
                        <a:pt x="13568" y="1002"/>
                      </a:cubicBezTo>
                      <a:cubicBezTo>
                        <a:pt x="13716" y="450"/>
                        <a:pt x="14179" y="175"/>
                        <a:pt x="14641" y="175"/>
                      </a:cubicBezTo>
                      <a:cubicBezTo>
                        <a:pt x="15111" y="175"/>
                        <a:pt x="15581" y="459"/>
                        <a:pt x="15720" y="1025"/>
                      </a:cubicBezTo>
                      <a:cubicBezTo>
                        <a:pt x="15732" y="1067"/>
                        <a:pt x="15767" y="1088"/>
                        <a:pt x="15805" y="1088"/>
                      </a:cubicBezTo>
                      <a:cubicBezTo>
                        <a:pt x="15842" y="1088"/>
                        <a:pt x="15881" y="1067"/>
                        <a:pt x="15899" y="1025"/>
                      </a:cubicBezTo>
                      <a:cubicBezTo>
                        <a:pt x="16067" y="526"/>
                        <a:pt x="16498" y="281"/>
                        <a:pt x="16929" y="281"/>
                      </a:cubicBezTo>
                      <a:cubicBezTo>
                        <a:pt x="17386" y="281"/>
                        <a:pt x="17843" y="556"/>
                        <a:pt x="17991" y="1097"/>
                      </a:cubicBezTo>
                      <a:cubicBezTo>
                        <a:pt x="17997" y="1136"/>
                        <a:pt x="18032" y="1157"/>
                        <a:pt x="18068" y="1157"/>
                      </a:cubicBezTo>
                      <a:cubicBezTo>
                        <a:pt x="18098" y="1157"/>
                        <a:pt x="18130" y="1142"/>
                        <a:pt x="18146" y="1109"/>
                      </a:cubicBezTo>
                      <a:cubicBezTo>
                        <a:pt x="18352" y="665"/>
                        <a:pt x="18762" y="454"/>
                        <a:pt x="19169" y="454"/>
                      </a:cubicBezTo>
                      <a:cubicBezTo>
                        <a:pt x="19661" y="454"/>
                        <a:pt x="20150" y="761"/>
                        <a:pt x="20274" y="1336"/>
                      </a:cubicBezTo>
                      <a:cubicBezTo>
                        <a:pt x="20284" y="1387"/>
                        <a:pt x="20323" y="1410"/>
                        <a:pt x="20361" y="1410"/>
                      </a:cubicBezTo>
                      <a:cubicBezTo>
                        <a:pt x="20414" y="1410"/>
                        <a:pt x="20467" y="1369"/>
                        <a:pt x="20453" y="1300"/>
                      </a:cubicBezTo>
                      <a:cubicBezTo>
                        <a:pt x="20307" y="645"/>
                        <a:pt x="19746" y="279"/>
                        <a:pt x="19178" y="279"/>
                      </a:cubicBezTo>
                      <a:cubicBezTo>
                        <a:pt x="18772" y="279"/>
                        <a:pt x="18363" y="466"/>
                        <a:pt x="18098" y="870"/>
                      </a:cubicBezTo>
                      <a:cubicBezTo>
                        <a:pt x="17880" y="359"/>
                        <a:pt x="17404" y="98"/>
                        <a:pt x="16928" y="98"/>
                      </a:cubicBezTo>
                      <a:cubicBezTo>
                        <a:pt x="16492" y="98"/>
                        <a:pt x="16055" y="317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07" name="Google Shape;5107;p44"/>
                <p:cNvSpPr/>
                <p:nvPr/>
              </p:nvSpPr>
              <p:spPr>
                <a:xfrm>
                  <a:off x="4979623" y="2662802"/>
                  <a:ext cx="4386829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6" h="1450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7"/>
                      </a:cubicBezTo>
                      <a:cubicBezTo>
                        <a:pt x="10963" y="486"/>
                        <a:pt x="10437" y="193"/>
                        <a:pt x="9909" y="193"/>
                      </a:cubicBezTo>
                      <a:cubicBezTo>
                        <a:pt x="9456" y="193"/>
                        <a:pt x="9003" y="409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6"/>
                        <a:pt x="933" y="198"/>
                      </a:cubicBezTo>
                      <a:cubicBezTo>
                        <a:pt x="335" y="258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51"/>
                        <a:pt x="383" y="533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4"/>
                      </a:cubicBezTo>
                      <a:cubicBezTo>
                        <a:pt x="6402" y="1316"/>
                        <a:pt x="6438" y="1336"/>
                        <a:pt x="6473" y="1336"/>
                      </a:cubicBezTo>
                      <a:cubicBezTo>
                        <a:pt x="6509" y="1336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7" y="590"/>
                        <a:pt x="9467" y="365"/>
                        <a:pt x="9905" y="365"/>
                      </a:cubicBezTo>
                      <a:cubicBezTo>
                        <a:pt x="10428" y="365"/>
                        <a:pt x="10949" y="686"/>
                        <a:pt x="11105" y="1298"/>
                      </a:cubicBezTo>
                      <a:cubicBezTo>
                        <a:pt x="11118" y="1336"/>
                        <a:pt x="11152" y="1358"/>
                        <a:pt x="11187" y="1358"/>
                      </a:cubicBezTo>
                      <a:cubicBezTo>
                        <a:pt x="11215" y="1358"/>
                        <a:pt x="11244" y="1342"/>
                        <a:pt x="11261" y="1310"/>
                      </a:cubicBezTo>
                      <a:cubicBezTo>
                        <a:pt x="11503" y="817"/>
                        <a:pt x="12052" y="432"/>
                        <a:pt x="12555" y="432"/>
                      </a:cubicBezTo>
                      <a:cubicBezTo>
                        <a:pt x="12894" y="432"/>
                        <a:pt x="13213" y="608"/>
                        <a:pt x="13401" y="1047"/>
                      </a:cubicBezTo>
                      <a:cubicBezTo>
                        <a:pt x="13415" y="1075"/>
                        <a:pt x="13440" y="1086"/>
                        <a:pt x="13467" y="1086"/>
                      </a:cubicBezTo>
                      <a:cubicBezTo>
                        <a:pt x="13508" y="1086"/>
                        <a:pt x="13553" y="1059"/>
                        <a:pt x="13568" y="1023"/>
                      </a:cubicBezTo>
                      <a:cubicBezTo>
                        <a:pt x="13717" y="470"/>
                        <a:pt x="14181" y="195"/>
                        <a:pt x="14645" y="195"/>
                      </a:cubicBezTo>
                      <a:cubicBezTo>
                        <a:pt x="15114" y="195"/>
                        <a:pt x="15581" y="476"/>
                        <a:pt x="15720" y="1035"/>
                      </a:cubicBezTo>
                      <a:cubicBezTo>
                        <a:pt x="15732" y="1076"/>
                        <a:pt x="15767" y="1097"/>
                        <a:pt x="15805" y="1097"/>
                      </a:cubicBezTo>
                      <a:cubicBezTo>
                        <a:pt x="15842" y="1097"/>
                        <a:pt x="15881" y="1076"/>
                        <a:pt x="15899" y="1035"/>
                      </a:cubicBezTo>
                      <a:cubicBezTo>
                        <a:pt x="16067" y="541"/>
                        <a:pt x="16497" y="299"/>
                        <a:pt x="16929" y="299"/>
                      </a:cubicBezTo>
                      <a:cubicBezTo>
                        <a:pt x="17385" y="299"/>
                        <a:pt x="17843" y="571"/>
                        <a:pt x="17991" y="1106"/>
                      </a:cubicBezTo>
                      <a:cubicBezTo>
                        <a:pt x="18004" y="1147"/>
                        <a:pt x="18041" y="1168"/>
                        <a:pt x="18077" y="1168"/>
                      </a:cubicBezTo>
                      <a:cubicBezTo>
                        <a:pt x="18104" y="1168"/>
                        <a:pt x="18131" y="1156"/>
                        <a:pt x="18146" y="1130"/>
                      </a:cubicBezTo>
                      <a:cubicBezTo>
                        <a:pt x="18352" y="680"/>
                        <a:pt x="18763" y="466"/>
                        <a:pt x="19171" y="466"/>
                      </a:cubicBezTo>
                      <a:cubicBezTo>
                        <a:pt x="19662" y="466"/>
                        <a:pt x="20150" y="776"/>
                        <a:pt x="20274" y="1357"/>
                      </a:cubicBezTo>
                      <a:cubicBezTo>
                        <a:pt x="20288" y="1403"/>
                        <a:pt x="20322" y="1422"/>
                        <a:pt x="20358" y="1422"/>
                      </a:cubicBezTo>
                      <a:cubicBezTo>
                        <a:pt x="20415" y="1422"/>
                        <a:pt x="20475" y="1371"/>
                        <a:pt x="20453" y="1298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7"/>
                        <a:pt x="17408" y="97"/>
                        <a:pt x="16933" y="97"/>
                      </a:cubicBezTo>
                      <a:cubicBezTo>
                        <a:pt x="16495" y="97"/>
                        <a:pt x="16056" y="318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08" name="Google Shape;5108;p44"/>
                <p:cNvSpPr/>
                <p:nvPr/>
              </p:nvSpPr>
              <p:spPr>
                <a:xfrm>
                  <a:off x="4979623" y="3205700"/>
                  <a:ext cx="4386615" cy="308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2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4"/>
                        <a:pt x="12567" y="244"/>
                      </a:cubicBezTo>
                      <a:cubicBezTo>
                        <a:pt x="12058" y="244"/>
                        <a:pt x="11507" y="578"/>
                        <a:pt x="11201" y="1047"/>
                      </a:cubicBezTo>
                      <a:cubicBezTo>
                        <a:pt x="10962" y="485"/>
                        <a:pt x="10434" y="192"/>
                        <a:pt x="9904" y="192"/>
                      </a:cubicBezTo>
                      <a:cubicBezTo>
                        <a:pt x="9453" y="192"/>
                        <a:pt x="9001" y="404"/>
                        <a:pt x="8727" y="843"/>
                      </a:cubicBezTo>
                      <a:cubicBezTo>
                        <a:pt x="8458" y="482"/>
                        <a:pt x="8059" y="306"/>
                        <a:pt x="7662" y="306"/>
                      </a:cubicBezTo>
                      <a:cubicBezTo>
                        <a:pt x="7194" y="306"/>
                        <a:pt x="6731" y="550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9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5"/>
                        <a:pt x="1012" y="195"/>
                      </a:cubicBezTo>
                      <a:cubicBezTo>
                        <a:pt x="986" y="195"/>
                        <a:pt x="960" y="196"/>
                        <a:pt x="933" y="198"/>
                      </a:cubicBezTo>
                      <a:cubicBezTo>
                        <a:pt x="335" y="258"/>
                        <a:pt x="13" y="832"/>
                        <a:pt x="1" y="1369"/>
                      </a:cubicBezTo>
                      <a:cubicBezTo>
                        <a:pt x="1" y="1417"/>
                        <a:pt x="36" y="1441"/>
                        <a:pt x="72" y="1441"/>
                      </a:cubicBezTo>
                      <a:cubicBezTo>
                        <a:pt x="108" y="1441"/>
                        <a:pt x="144" y="1417"/>
                        <a:pt x="144" y="1369"/>
                      </a:cubicBezTo>
                      <a:cubicBezTo>
                        <a:pt x="168" y="939"/>
                        <a:pt x="383" y="533"/>
                        <a:pt x="825" y="413"/>
                      </a:cubicBezTo>
                      <a:cubicBezTo>
                        <a:pt x="893" y="394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5"/>
                      </a:cubicBezTo>
                      <a:cubicBezTo>
                        <a:pt x="1770" y="1148"/>
                        <a:pt x="1815" y="1179"/>
                        <a:pt x="1859" y="1179"/>
                      </a:cubicBezTo>
                      <a:cubicBezTo>
                        <a:pt x="1893" y="1179"/>
                        <a:pt x="1927" y="1160"/>
                        <a:pt x="1937" y="1118"/>
                      </a:cubicBezTo>
                      <a:cubicBezTo>
                        <a:pt x="2087" y="548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3" y="1145"/>
                        <a:pt x="4211" y="1167"/>
                        <a:pt x="4248" y="1167"/>
                      </a:cubicBezTo>
                      <a:cubicBezTo>
                        <a:pt x="4280" y="1167"/>
                        <a:pt x="4311" y="1151"/>
                        <a:pt x="4328" y="1118"/>
                      </a:cubicBezTo>
                      <a:cubicBezTo>
                        <a:pt x="4547" y="685"/>
                        <a:pt x="4944" y="472"/>
                        <a:pt x="5336" y="472"/>
                      </a:cubicBezTo>
                      <a:cubicBezTo>
                        <a:pt x="5777" y="472"/>
                        <a:pt x="6213" y="742"/>
                        <a:pt x="6384" y="1274"/>
                      </a:cubicBezTo>
                      <a:cubicBezTo>
                        <a:pt x="6402" y="1316"/>
                        <a:pt x="6438" y="1337"/>
                        <a:pt x="6473" y="1337"/>
                      </a:cubicBezTo>
                      <a:cubicBezTo>
                        <a:pt x="6509" y="1337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9"/>
                      </a:cubicBezTo>
                      <a:cubicBezTo>
                        <a:pt x="8673" y="1083"/>
                        <a:pt x="8700" y="1095"/>
                        <a:pt x="8727" y="1095"/>
                      </a:cubicBezTo>
                      <a:cubicBezTo>
                        <a:pt x="8754" y="1095"/>
                        <a:pt x="8781" y="1083"/>
                        <a:pt x="8798" y="1059"/>
                      </a:cubicBezTo>
                      <a:cubicBezTo>
                        <a:pt x="9026" y="598"/>
                        <a:pt x="9458" y="378"/>
                        <a:pt x="9890" y="378"/>
                      </a:cubicBezTo>
                      <a:cubicBezTo>
                        <a:pt x="10410" y="378"/>
                        <a:pt x="10930" y="697"/>
                        <a:pt x="11094" y="1298"/>
                      </a:cubicBezTo>
                      <a:cubicBezTo>
                        <a:pt x="11106" y="1337"/>
                        <a:pt x="11140" y="1358"/>
                        <a:pt x="11175" y="1358"/>
                      </a:cubicBezTo>
                      <a:cubicBezTo>
                        <a:pt x="11203" y="1358"/>
                        <a:pt x="11232" y="1343"/>
                        <a:pt x="11249" y="1310"/>
                      </a:cubicBezTo>
                      <a:cubicBezTo>
                        <a:pt x="11491" y="818"/>
                        <a:pt x="12040" y="432"/>
                        <a:pt x="12543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3" y="1075"/>
                        <a:pt x="13428" y="1086"/>
                        <a:pt x="13455" y="1086"/>
                      </a:cubicBezTo>
                      <a:cubicBezTo>
                        <a:pt x="13496" y="1086"/>
                        <a:pt x="13541" y="1059"/>
                        <a:pt x="13556" y="1023"/>
                      </a:cubicBezTo>
                      <a:cubicBezTo>
                        <a:pt x="13699" y="464"/>
                        <a:pt x="14164" y="186"/>
                        <a:pt x="14629" y="186"/>
                      </a:cubicBezTo>
                      <a:cubicBezTo>
                        <a:pt x="15099" y="186"/>
                        <a:pt x="15569" y="470"/>
                        <a:pt x="15708" y="1035"/>
                      </a:cubicBezTo>
                      <a:cubicBezTo>
                        <a:pt x="15726" y="1077"/>
                        <a:pt x="15761" y="1097"/>
                        <a:pt x="15797" y="1097"/>
                      </a:cubicBezTo>
                      <a:cubicBezTo>
                        <a:pt x="15833" y="1097"/>
                        <a:pt x="15869" y="1077"/>
                        <a:pt x="15887" y="1035"/>
                      </a:cubicBezTo>
                      <a:cubicBezTo>
                        <a:pt x="16055" y="541"/>
                        <a:pt x="16486" y="299"/>
                        <a:pt x="16917" y="299"/>
                      </a:cubicBezTo>
                      <a:cubicBezTo>
                        <a:pt x="17373" y="299"/>
                        <a:pt x="17831" y="571"/>
                        <a:pt x="17979" y="1106"/>
                      </a:cubicBezTo>
                      <a:cubicBezTo>
                        <a:pt x="17992" y="1147"/>
                        <a:pt x="18029" y="1169"/>
                        <a:pt x="18065" y="1169"/>
                      </a:cubicBezTo>
                      <a:cubicBezTo>
                        <a:pt x="18092" y="1169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5"/>
                        <a:pt x="20315" y="1426"/>
                        <a:pt x="20354" y="1426"/>
                      </a:cubicBezTo>
                      <a:cubicBezTo>
                        <a:pt x="20414" y="1426"/>
                        <a:pt x="20475" y="1377"/>
                        <a:pt x="20453" y="1298"/>
                      </a:cubicBezTo>
                      <a:cubicBezTo>
                        <a:pt x="20307" y="644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8"/>
                        <a:pt x="17408" y="97"/>
                        <a:pt x="16933" y="97"/>
                      </a:cubicBezTo>
                      <a:cubicBezTo>
                        <a:pt x="16495" y="97"/>
                        <a:pt x="16056" y="319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09" name="Google Shape;5109;p44"/>
                <p:cNvSpPr/>
                <p:nvPr/>
              </p:nvSpPr>
              <p:spPr>
                <a:xfrm>
                  <a:off x="4977052" y="3746027"/>
                  <a:ext cx="4389186" cy="310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51" extrusionOk="0">
                      <a:moveTo>
                        <a:pt x="14650" y="1"/>
                      </a:moveTo>
                      <a:cubicBezTo>
                        <a:pt x="14175" y="1"/>
                        <a:pt x="13699" y="258"/>
                        <a:pt x="13472" y="772"/>
                      </a:cubicBezTo>
                      <a:cubicBezTo>
                        <a:pt x="13249" y="399"/>
                        <a:pt x="12919" y="244"/>
                        <a:pt x="12570" y="244"/>
                      </a:cubicBezTo>
                      <a:cubicBezTo>
                        <a:pt x="12060" y="244"/>
                        <a:pt x="11512" y="578"/>
                        <a:pt x="11213" y="1047"/>
                      </a:cubicBezTo>
                      <a:cubicBezTo>
                        <a:pt x="10975" y="488"/>
                        <a:pt x="10451" y="198"/>
                        <a:pt x="9925" y="198"/>
                      </a:cubicBezTo>
                      <a:cubicBezTo>
                        <a:pt x="9471" y="198"/>
                        <a:pt x="9015" y="413"/>
                        <a:pt x="8739" y="856"/>
                      </a:cubicBezTo>
                      <a:cubicBezTo>
                        <a:pt x="8469" y="493"/>
                        <a:pt x="8068" y="317"/>
                        <a:pt x="7669" y="317"/>
                      </a:cubicBezTo>
                      <a:cubicBezTo>
                        <a:pt x="7201" y="317"/>
                        <a:pt x="6737" y="558"/>
                        <a:pt x="6491" y="1023"/>
                      </a:cubicBezTo>
                      <a:cubicBezTo>
                        <a:pt x="6262" y="545"/>
                        <a:pt x="5802" y="298"/>
                        <a:pt x="5341" y="298"/>
                      </a:cubicBezTo>
                      <a:cubicBezTo>
                        <a:pt x="4937" y="298"/>
                        <a:pt x="4531" y="489"/>
                        <a:pt x="4280" y="880"/>
                      </a:cubicBezTo>
                      <a:cubicBezTo>
                        <a:pt x="4052" y="349"/>
                        <a:pt x="3556" y="79"/>
                        <a:pt x="3060" y="79"/>
                      </a:cubicBezTo>
                      <a:cubicBezTo>
                        <a:pt x="2596" y="79"/>
                        <a:pt x="2132" y="316"/>
                        <a:pt x="1889" y="796"/>
                      </a:cubicBezTo>
                      <a:cubicBezTo>
                        <a:pt x="1744" y="438"/>
                        <a:pt x="1399" y="195"/>
                        <a:pt x="1022" y="195"/>
                      </a:cubicBezTo>
                      <a:cubicBezTo>
                        <a:pt x="997" y="195"/>
                        <a:pt x="971" y="196"/>
                        <a:pt x="945" y="198"/>
                      </a:cubicBezTo>
                      <a:cubicBezTo>
                        <a:pt x="347" y="258"/>
                        <a:pt x="13" y="832"/>
                        <a:pt x="1" y="1370"/>
                      </a:cubicBezTo>
                      <a:cubicBezTo>
                        <a:pt x="1" y="1423"/>
                        <a:pt x="40" y="1450"/>
                        <a:pt x="78" y="1450"/>
                      </a:cubicBezTo>
                      <a:cubicBezTo>
                        <a:pt x="117" y="1450"/>
                        <a:pt x="156" y="1423"/>
                        <a:pt x="156" y="1370"/>
                      </a:cubicBezTo>
                      <a:cubicBezTo>
                        <a:pt x="168" y="951"/>
                        <a:pt x="395" y="533"/>
                        <a:pt x="825" y="413"/>
                      </a:cubicBezTo>
                      <a:cubicBezTo>
                        <a:pt x="895" y="394"/>
                        <a:pt x="964" y="385"/>
                        <a:pt x="1032" y="385"/>
                      </a:cubicBezTo>
                      <a:cubicBezTo>
                        <a:pt x="1420" y="385"/>
                        <a:pt x="1760" y="688"/>
                        <a:pt x="1770" y="1095"/>
                      </a:cubicBezTo>
                      <a:cubicBezTo>
                        <a:pt x="1770" y="1153"/>
                        <a:pt x="1816" y="1183"/>
                        <a:pt x="1862" y="1183"/>
                      </a:cubicBezTo>
                      <a:cubicBezTo>
                        <a:pt x="1900" y="1183"/>
                        <a:pt x="1938" y="1162"/>
                        <a:pt x="1949" y="1119"/>
                      </a:cubicBezTo>
                      <a:cubicBezTo>
                        <a:pt x="2099" y="548"/>
                        <a:pt x="2582" y="261"/>
                        <a:pt x="3064" y="261"/>
                      </a:cubicBezTo>
                      <a:cubicBezTo>
                        <a:pt x="3541" y="261"/>
                        <a:pt x="4018" y="542"/>
                        <a:pt x="4172" y="1107"/>
                      </a:cubicBezTo>
                      <a:cubicBezTo>
                        <a:pt x="4185" y="1145"/>
                        <a:pt x="4219" y="1167"/>
                        <a:pt x="4253" y="1167"/>
                      </a:cubicBezTo>
                      <a:cubicBezTo>
                        <a:pt x="4282" y="1167"/>
                        <a:pt x="4311" y="1151"/>
                        <a:pt x="4328" y="1119"/>
                      </a:cubicBezTo>
                      <a:cubicBezTo>
                        <a:pt x="4553" y="686"/>
                        <a:pt x="4950" y="472"/>
                        <a:pt x="5342" y="472"/>
                      </a:cubicBezTo>
                      <a:cubicBezTo>
                        <a:pt x="5783" y="472"/>
                        <a:pt x="6219" y="742"/>
                        <a:pt x="6396" y="1274"/>
                      </a:cubicBezTo>
                      <a:cubicBezTo>
                        <a:pt x="6408" y="1316"/>
                        <a:pt x="6444" y="1337"/>
                        <a:pt x="6480" y="1337"/>
                      </a:cubicBezTo>
                      <a:cubicBezTo>
                        <a:pt x="6515" y="1337"/>
                        <a:pt x="6551" y="1316"/>
                        <a:pt x="6563" y="1274"/>
                      </a:cubicBezTo>
                      <a:cubicBezTo>
                        <a:pt x="6740" y="763"/>
                        <a:pt x="7201" y="492"/>
                        <a:pt x="7664" y="492"/>
                      </a:cubicBezTo>
                      <a:cubicBezTo>
                        <a:pt x="8046" y="492"/>
                        <a:pt x="8428" y="676"/>
                        <a:pt x="8655" y="1059"/>
                      </a:cubicBezTo>
                      <a:cubicBezTo>
                        <a:pt x="8673" y="1089"/>
                        <a:pt x="8703" y="1104"/>
                        <a:pt x="8733" y="1104"/>
                      </a:cubicBezTo>
                      <a:cubicBezTo>
                        <a:pt x="8763" y="1104"/>
                        <a:pt x="8793" y="1089"/>
                        <a:pt x="8810" y="1059"/>
                      </a:cubicBezTo>
                      <a:cubicBezTo>
                        <a:pt x="9038" y="598"/>
                        <a:pt x="9470" y="378"/>
                        <a:pt x="9901" y="378"/>
                      </a:cubicBezTo>
                      <a:cubicBezTo>
                        <a:pt x="10420" y="378"/>
                        <a:pt x="10937" y="697"/>
                        <a:pt x="11094" y="1298"/>
                      </a:cubicBezTo>
                      <a:cubicBezTo>
                        <a:pt x="11107" y="1337"/>
                        <a:pt x="11140" y="1358"/>
                        <a:pt x="11177" y="1358"/>
                      </a:cubicBezTo>
                      <a:cubicBezTo>
                        <a:pt x="11207" y="1358"/>
                        <a:pt x="11239" y="1343"/>
                        <a:pt x="11261" y="1310"/>
                      </a:cubicBezTo>
                      <a:cubicBezTo>
                        <a:pt x="11496" y="818"/>
                        <a:pt x="12042" y="432"/>
                        <a:pt x="12544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4" y="1077"/>
                        <a:pt x="13433" y="1090"/>
                        <a:pt x="13464" y="1090"/>
                      </a:cubicBezTo>
                      <a:cubicBezTo>
                        <a:pt x="13506" y="1090"/>
                        <a:pt x="13549" y="1065"/>
                        <a:pt x="13556" y="1023"/>
                      </a:cubicBezTo>
                      <a:cubicBezTo>
                        <a:pt x="13705" y="464"/>
                        <a:pt x="14173" y="186"/>
                        <a:pt x="14639" y="186"/>
                      </a:cubicBezTo>
                      <a:cubicBezTo>
                        <a:pt x="15111" y="186"/>
                        <a:pt x="15581" y="470"/>
                        <a:pt x="15720" y="1035"/>
                      </a:cubicBezTo>
                      <a:cubicBezTo>
                        <a:pt x="15732" y="1077"/>
                        <a:pt x="15767" y="1098"/>
                        <a:pt x="15803" y="1098"/>
                      </a:cubicBezTo>
                      <a:cubicBezTo>
                        <a:pt x="15839" y="1098"/>
                        <a:pt x="15875" y="1077"/>
                        <a:pt x="15887" y="1035"/>
                      </a:cubicBezTo>
                      <a:cubicBezTo>
                        <a:pt x="16061" y="542"/>
                        <a:pt x="16494" y="299"/>
                        <a:pt x="16926" y="299"/>
                      </a:cubicBezTo>
                      <a:cubicBezTo>
                        <a:pt x="17383" y="299"/>
                        <a:pt x="17837" y="572"/>
                        <a:pt x="17979" y="1107"/>
                      </a:cubicBezTo>
                      <a:cubicBezTo>
                        <a:pt x="17993" y="1148"/>
                        <a:pt x="18031" y="1174"/>
                        <a:pt x="18070" y="1174"/>
                      </a:cubicBezTo>
                      <a:cubicBezTo>
                        <a:pt x="18098" y="1174"/>
                        <a:pt x="18126" y="1161"/>
                        <a:pt x="18146" y="1131"/>
                      </a:cubicBezTo>
                      <a:cubicBezTo>
                        <a:pt x="18347" y="680"/>
                        <a:pt x="18754" y="466"/>
                        <a:pt x="19161" y="466"/>
                      </a:cubicBezTo>
                      <a:cubicBezTo>
                        <a:pt x="19650" y="466"/>
                        <a:pt x="20138" y="777"/>
                        <a:pt x="20262" y="1358"/>
                      </a:cubicBezTo>
                      <a:cubicBezTo>
                        <a:pt x="20281" y="1409"/>
                        <a:pt x="20321" y="1431"/>
                        <a:pt x="20362" y="1431"/>
                      </a:cubicBezTo>
                      <a:cubicBezTo>
                        <a:pt x="20425" y="1431"/>
                        <a:pt x="20487" y="1378"/>
                        <a:pt x="20465" y="1298"/>
                      </a:cubicBezTo>
                      <a:cubicBezTo>
                        <a:pt x="20319" y="643"/>
                        <a:pt x="19754" y="276"/>
                        <a:pt x="19185" y="276"/>
                      </a:cubicBezTo>
                      <a:cubicBezTo>
                        <a:pt x="18778" y="276"/>
                        <a:pt x="18370" y="464"/>
                        <a:pt x="18110" y="868"/>
                      </a:cubicBezTo>
                      <a:cubicBezTo>
                        <a:pt x="17886" y="358"/>
                        <a:pt x="17414" y="97"/>
                        <a:pt x="16941" y="97"/>
                      </a:cubicBezTo>
                      <a:cubicBezTo>
                        <a:pt x="16504" y="97"/>
                        <a:pt x="16068" y="319"/>
                        <a:pt x="15827" y="772"/>
                      </a:cubicBezTo>
                      <a:cubicBezTo>
                        <a:pt x="15600" y="258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10" name="Google Shape;5110;p44"/>
                <p:cNvSpPr/>
                <p:nvPr/>
              </p:nvSpPr>
              <p:spPr>
                <a:xfrm>
                  <a:off x="4979623" y="4288496"/>
                  <a:ext cx="4386615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6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0" y="347"/>
                        <a:pt x="3550" y="80"/>
                        <a:pt x="3057" y="80"/>
                      </a:cubicBezTo>
                      <a:cubicBezTo>
                        <a:pt x="2593" y="80"/>
                        <a:pt x="2127" y="317"/>
                        <a:pt x="1877" y="798"/>
                      </a:cubicBezTo>
                      <a:cubicBezTo>
                        <a:pt x="1743" y="430"/>
                        <a:pt x="1401" y="197"/>
                        <a:pt x="1016" y="197"/>
                      </a:cubicBezTo>
                      <a:cubicBezTo>
                        <a:pt x="988" y="197"/>
                        <a:pt x="961" y="198"/>
                        <a:pt x="933" y="200"/>
                      </a:cubicBezTo>
                      <a:cubicBezTo>
                        <a:pt x="335" y="248"/>
                        <a:pt x="13" y="822"/>
                        <a:pt x="1" y="1372"/>
                      </a:cubicBezTo>
                      <a:cubicBezTo>
                        <a:pt x="1" y="1420"/>
                        <a:pt x="36" y="1443"/>
                        <a:pt x="72" y="1443"/>
                      </a:cubicBezTo>
                      <a:cubicBezTo>
                        <a:pt x="108" y="1443"/>
                        <a:pt x="144" y="1420"/>
                        <a:pt x="144" y="1372"/>
                      </a:cubicBezTo>
                      <a:cubicBezTo>
                        <a:pt x="168" y="941"/>
                        <a:pt x="383" y="523"/>
                        <a:pt x="825" y="415"/>
                      </a:cubicBezTo>
                      <a:cubicBezTo>
                        <a:pt x="894" y="396"/>
                        <a:pt x="964" y="386"/>
                        <a:pt x="1032" y="386"/>
                      </a:cubicBezTo>
                      <a:cubicBezTo>
                        <a:pt x="1411" y="386"/>
                        <a:pt x="1749" y="681"/>
                        <a:pt x="1770" y="1097"/>
                      </a:cubicBezTo>
                      <a:cubicBezTo>
                        <a:pt x="1770" y="1149"/>
                        <a:pt x="1812" y="1180"/>
                        <a:pt x="1855" y="1180"/>
                      </a:cubicBezTo>
                      <a:cubicBezTo>
                        <a:pt x="1890" y="1180"/>
                        <a:pt x="1926" y="1158"/>
                        <a:pt x="1937" y="1109"/>
                      </a:cubicBezTo>
                      <a:cubicBezTo>
                        <a:pt x="2087" y="538"/>
                        <a:pt x="2570" y="251"/>
                        <a:pt x="3052" y="251"/>
                      </a:cubicBezTo>
                      <a:cubicBezTo>
                        <a:pt x="3529" y="251"/>
                        <a:pt x="4006" y="532"/>
                        <a:pt x="4160" y="1097"/>
                      </a:cubicBezTo>
                      <a:cubicBezTo>
                        <a:pt x="4174" y="1143"/>
                        <a:pt x="4213" y="1168"/>
                        <a:pt x="4252" y="1168"/>
                      </a:cubicBezTo>
                      <a:cubicBezTo>
                        <a:pt x="4282" y="1168"/>
                        <a:pt x="4312" y="1152"/>
                        <a:pt x="4328" y="1121"/>
                      </a:cubicBezTo>
                      <a:cubicBezTo>
                        <a:pt x="4547" y="688"/>
                        <a:pt x="4944" y="474"/>
                        <a:pt x="5336" y="474"/>
                      </a:cubicBezTo>
                      <a:cubicBezTo>
                        <a:pt x="5777" y="474"/>
                        <a:pt x="6213" y="745"/>
                        <a:pt x="6384" y="1276"/>
                      </a:cubicBezTo>
                      <a:cubicBezTo>
                        <a:pt x="6402" y="1312"/>
                        <a:pt x="6438" y="1330"/>
                        <a:pt x="6473" y="1330"/>
                      </a:cubicBezTo>
                      <a:cubicBezTo>
                        <a:pt x="6509" y="1330"/>
                        <a:pt x="6545" y="1312"/>
                        <a:pt x="6563" y="1276"/>
                      </a:cubicBezTo>
                      <a:cubicBezTo>
                        <a:pt x="6740" y="759"/>
                        <a:pt x="7200" y="485"/>
                        <a:pt x="7663" y="485"/>
                      </a:cubicBezTo>
                      <a:cubicBezTo>
                        <a:pt x="8044" y="485"/>
                        <a:pt x="8428" y="672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7"/>
                        <a:pt x="9463" y="375"/>
                        <a:pt x="9898" y="375"/>
                      </a:cubicBezTo>
                      <a:cubicBezTo>
                        <a:pt x="10415" y="375"/>
                        <a:pt x="10931" y="690"/>
                        <a:pt x="11094" y="1288"/>
                      </a:cubicBezTo>
                      <a:cubicBezTo>
                        <a:pt x="11100" y="1335"/>
                        <a:pt x="11137" y="1359"/>
                        <a:pt x="11174" y="1359"/>
                      </a:cubicBezTo>
                      <a:cubicBezTo>
                        <a:pt x="11203" y="1359"/>
                        <a:pt x="11233" y="1344"/>
                        <a:pt x="11249" y="1312"/>
                      </a:cubicBezTo>
                      <a:cubicBezTo>
                        <a:pt x="11493" y="818"/>
                        <a:pt x="12045" y="426"/>
                        <a:pt x="12549" y="426"/>
                      </a:cubicBezTo>
                      <a:cubicBezTo>
                        <a:pt x="12886" y="426"/>
                        <a:pt x="13202" y="601"/>
                        <a:pt x="13389" y="1037"/>
                      </a:cubicBezTo>
                      <a:cubicBezTo>
                        <a:pt x="13403" y="1071"/>
                        <a:pt x="13430" y="1085"/>
                        <a:pt x="13458" y="1085"/>
                      </a:cubicBezTo>
                      <a:cubicBezTo>
                        <a:pt x="13498" y="1085"/>
                        <a:pt x="13542" y="1056"/>
                        <a:pt x="13556" y="1013"/>
                      </a:cubicBezTo>
                      <a:cubicBezTo>
                        <a:pt x="13698" y="462"/>
                        <a:pt x="14161" y="187"/>
                        <a:pt x="14625" y="187"/>
                      </a:cubicBezTo>
                      <a:cubicBezTo>
                        <a:pt x="15096" y="187"/>
                        <a:pt x="15569" y="471"/>
                        <a:pt x="15708" y="1037"/>
                      </a:cubicBezTo>
                      <a:cubicBezTo>
                        <a:pt x="15726" y="1079"/>
                        <a:pt x="15761" y="1100"/>
                        <a:pt x="15797" y="1100"/>
                      </a:cubicBezTo>
                      <a:cubicBezTo>
                        <a:pt x="15833" y="1100"/>
                        <a:pt x="15869" y="1079"/>
                        <a:pt x="15887" y="1037"/>
                      </a:cubicBezTo>
                      <a:cubicBezTo>
                        <a:pt x="16055" y="544"/>
                        <a:pt x="16486" y="301"/>
                        <a:pt x="16917" y="301"/>
                      </a:cubicBezTo>
                      <a:cubicBezTo>
                        <a:pt x="17373" y="301"/>
                        <a:pt x="17831" y="574"/>
                        <a:pt x="17979" y="1109"/>
                      </a:cubicBezTo>
                      <a:cubicBezTo>
                        <a:pt x="17992" y="1150"/>
                        <a:pt x="18029" y="1171"/>
                        <a:pt x="18065" y="1171"/>
                      </a:cubicBezTo>
                      <a:cubicBezTo>
                        <a:pt x="18092" y="1171"/>
                        <a:pt x="18119" y="1159"/>
                        <a:pt x="18134" y="1133"/>
                      </a:cubicBezTo>
                      <a:cubicBezTo>
                        <a:pt x="18341" y="681"/>
                        <a:pt x="18753" y="467"/>
                        <a:pt x="19162" y="467"/>
                      </a:cubicBezTo>
                      <a:cubicBezTo>
                        <a:pt x="19652" y="467"/>
                        <a:pt x="20138" y="775"/>
                        <a:pt x="20262" y="1348"/>
                      </a:cubicBezTo>
                      <a:cubicBezTo>
                        <a:pt x="20276" y="1400"/>
                        <a:pt x="20315" y="1422"/>
                        <a:pt x="20355" y="1422"/>
                      </a:cubicBezTo>
                      <a:cubicBezTo>
                        <a:pt x="20414" y="1422"/>
                        <a:pt x="20475" y="1372"/>
                        <a:pt x="20453" y="1300"/>
                      </a:cubicBezTo>
                      <a:cubicBezTo>
                        <a:pt x="20307" y="645"/>
                        <a:pt x="19746" y="278"/>
                        <a:pt x="19178" y="278"/>
                      </a:cubicBezTo>
                      <a:cubicBezTo>
                        <a:pt x="18772" y="278"/>
                        <a:pt x="18363" y="466"/>
                        <a:pt x="18098" y="870"/>
                      </a:cubicBezTo>
                      <a:cubicBezTo>
                        <a:pt x="17880" y="358"/>
                        <a:pt x="17404" y="97"/>
                        <a:pt x="16928" y="97"/>
                      </a:cubicBezTo>
                      <a:cubicBezTo>
                        <a:pt x="16492" y="97"/>
                        <a:pt x="16055" y="316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11" name="Google Shape;5111;p44"/>
                <p:cNvSpPr/>
                <p:nvPr/>
              </p:nvSpPr>
              <p:spPr>
                <a:xfrm>
                  <a:off x="4979623" y="4829466"/>
                  <a:ext cx="4386615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0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5"/>
                        <a:pt x="933" y="198"/>
                      </a:cubicBezTo>
                      <a:cubicBezTo>
                        <a:pt x="335" y="257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39"/>
                        <a:pt x="383" y="532"/>
                        <a:pt x="825" y="413"/>
                      </a:cubicBezTo>
                      <a:cubicBezTo>
                        <a:pt x="890" y="396"/>
                        <a:pt x="954" y="388"/>
                        <a:pt x="1018" y="388"/>
                      </a:cubicBezTo>
                      <a:cubicBezTo>
                        <a:pt x="1403" y="388"/>
                        <a:pt x="1749" y="684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8" y="690"/>
                        <a:pt x="4947" y="473"/>
                        <a:pt x="5340" y="473"/>
                      </a:cubicBezTo>
                      <a:cubicBezTo>
                        <a:pt x="5780" y="473"/>
                        <a:pt x="6214" y="743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6" y="597"/>
                        <a:pt x="9458" y="377"/>
                        <a:pt x="9890" y="377"/>
                      </a:cubicBezTo>
                      <a:cubicBezTo>
                        <a:pt x="10410" y="377"/>
                        <a:pt x="10930" y="696"/>
                        <a:pt x="11094" y="1297"/>
                      </a:cubicBezTo>
                      <a:cubicBezTo>
                        <a:pt x="11100" y="1338"/>
                        <a:pt x="11138" y="1359"/>
                        <a:pt x="11176" y="1359"/>
                      </a:cubicBezTo>
                      <a:cubicBezTo>
                        <a:pt x="11205" y="1359"/>
                        <a:pt x="11233" y="1347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699" y="463"/>
                        <a:pt x="14164" y="186"/>
                        <a:pt x="14629" y="186"/>
                      </a:cubicBezTo>
                      <a:cubicBezTo>
                        <a:pt x="15099" y="186"/>
                        <a:pt x="15569" y="469"/>
                        <a:pt x="15708" y="1034"/>
                      </a:cubicBezTo>
                      <a:cubicBezTo>
                        <a:pt x="15726" y="1076"/>
                        <a:pt x="15761" y="1097"/>
                        <a:pt x="15797" y="1097"/>
                      </a:cubicBezTo>
                      <a:cubicBezTo>
                        <a:pt x="15833" y="1097"/>
                        <a:pt x="15869" y="1076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47"/>
                        <a:pt x="18029" y="1168"/>
                        <a:pt x="18065" y="1168"/>
                      </a:cubicBezTo>
                      <a:cubicBezTo>
                        <a:pt x="18092" y="1168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4"/>
                        <a:pt x="20315" y="1425"/>
                        <a:pt x="20354" y="1425"/>
                      </a:cubicBezTo>
                      <a:cubicBezTo>
                        <a:pt x="20414" y="1425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7"/>
                        <a:pt x="17408" y="96"/>
                        <a:pt x="16933" y="96"/>
                      </a:cubicBezTo>
                      <a:cubicBezTo>
                        <a:pt x="16495" y="96"/>
                        <a:pt x="16056" y="318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112" name="Google Shape;5112;p44"/>
            <p:cNvGrpSpPr/>
            <p:nvPr/>
          </p:nvGrpSpPr>
          <p:grpSpPr>
            <a:xfrm>
              <a:off x="-68504" y="521190"/>
              <a:ext cx="9307261" cy="2931726"/>
              <a:chOff x="-76454" y="2438440"/>
              <a:chExt cx="9307261" cy="2931726"/>
            </a:xfrm>
          </p:grpSpPr>
          <p:grpSp>
            <p:nvGrpSpPr>
              <p:cNvPr id="5113" name="Google Shape;5113;p44"/>
              <p:cNvGrpSpPr/>
              <p:nvPr/>
            </p:nvGrpSpPr>
            <p:grpSpPr>
              <a:xfrm>
                <a:off x="6117405" y="2438440"/>
                <a:ext cx="3113402" cy="2909203"/>
                <a:chOff x="4977052" y="1038608"/>
                <a:chExt cx="4389400" cy="4101513"/>
              </a:xfrm>
            </p:grpSpPr>
            <p:sp>
              <p:nvSpPr>
                <p:cNvPr id="5114" name="Google Shape;5114;p44"/>
                <p:cNvSpPr/>
                <p:nvPr/>
              </p:nvSpPr>
              <p:spPr>
                <a:xfrm>
                  <a:off x="4977052" y="1038608"/>
                  <a:ext cx="4387686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0" h="1444" extrusionOk="0">
                      <a:moveTo>
                        <a:pt x="14650" y="0"/>
                      </a:moveTo>
                      <a:cubicBezTo>
                        <a:pt x="14175" y="0"/>
                        <a:pt x="13699" y="254"/>
                        <a:pt x="13472" y="762"/>
                      </a:cubicBezTo>
                      <a:cubicBezTo>
                        <a:pt x="13250" y="394"/>
                        <a:pt x="12919" y="240"/>
                        <a:pt x="12571" y="240"/>
                      </a:cubicBezTo>
                      <a:cubicBezTo>
                        <a:pt x="12060" y="240"/>
                        <a:pt x="11512" y="573"/>
                        <a:pt x="11213" y="1049"/>
                      </a:cubicBezTo>
                      <a:cubicBezTo>
                        <a:pt x="10974" y="487"/>
                        <a:pt x="10446" y="194"/>
                        <a:pt x="9916" y="194"/>
                      </a:cubicBezTo>
                      <a:cubicBezTo>
                        <a:pt x="9465" y="194"/>
                        <a:pt x="9013" y="406"/>
                        <a:pt x="8739" y="846"/>
                      </a:cubicBezTo>
                      <a:cubicBezTo>
                        <a:pt x="8470" y="484"/>
                        <a:pt x="8071" y="308"/>
                        <a:pt x="7673" y="308"/>
                      </a:cubicBezTo>
                      <a:cubicBezTo>
                        <a:pt x="7204" y="308"/>
                        <a:pt x="6737" y="553"/>
                        <a:pt x="6491" y="1025"/>
                      </a:cubicBezTo>
                      <a:cubicBezTo>
                        <a:pt x="6261" y="546"/>
                        <a:pt x="5799" y="299"/>
                        <a:pt x="5336" y="299"/>
                      </a:cubicBezTo>
                      <a:cubicBezTo>
                        <a:pt x="4933" y="299"/>
                        <a:pt x="4530" y="486"/>
                        <a:pt x="4280" y="870"/>
                      </a:cubicBezTo>
                      <a:cubicBezTo>
                        <a:pt x="4053" y="342"/>
                        <a:pt x="3561" y="76"/>
                        <a:pt x="3069" y="76"/>
                      </a:cubicBezTo>
                      <a:cubicBezTo>
                        <a:pt x="2602" y="76"/>
                        <a:pt x="2134" y="315"/>
                        <a:pt x="1889" y="798"/>
                      </a:cubicBezTo>
                      <a:cubicBezTo>
                        <a:pt x="1744" y="440"/>
                        <a:pt x="1399" y="197"/>
                        <a:pt x="1022" y="197"/>
                      </a:cubicBezTo>
                      <a:cubicBezTo>
                        <a:pt x="997" y="197"/>
                        <a:pt x="971" y="198"/>
                        <a:pt x="945" y="200"/>
                      </a:cubicBezTo>
                      <a:cubicBezTo>
                        <a:pt x="347" y="260"/>
                        <a:pt x="13" y="834"/>
                        <a:pt x="1" y="1372"/>
                      </a:cubicBezTo>
                      <a:cubicBezTo>
                        <a:pt x="1" y="1420"/>
                        <a:pt x="40" y="1443"/>
                        <a:pt x="78" y="1443"/>
                      </a:cubicBezTo>
                      <a:cubicBezTo>
                        <a:pt x="117" y="1443"/>
                        <a:pt x="156" y="1420"/>
                        <a:pt x="156" y="1372"/>
                      </a:cubicBezTo>
                      <a:cubicBezTo>
                        <a:pt x="168" y="941"/>
                        <a:pt x="395" y="523"/>
                        <a:pt x="825" y="415"/>
                      </a:cubicBezTo>
                      <a:cubicBezTo>
                        <a:pt x="895" y="396"/>
                        <a:pt x="964" y="387"/>
                        <a:pt x="1032" y="387"/>
                      </a:cubicBezTo>
                      <a:cubicBezTo>
                        <a:pt x="1420" y="387"/>
                        <a:pt x="1760" y="690"/>
                        <a:pt x="1770" y="1097"/>
                      </a:cubicBezTo>
                      <a:cubicBezTo>
                        <a:pt x="1770" y="1160"/>
                        <a:pt x="1823" y="1193"/>
                        <a:pt x="1874" y="1193"/>
                      </a:cubicBezTo>
                      <a:cubicBezTo>
                        <a:pt x="1921" y="1193"/>
                        <a:pt x="1967" y="1166"/>
                        <a:pt x="1973" y="1109"/>
                      </a:cubicBezTo>
                      <a:cubicBezTo>
                        <a:pt x="2124" y="536"/>
                        <a:pt x="2605" y="250"/>
                        <a:pt x="3086" y="250"/>
                      </a:cubicBezTo>
                      <a:cubicBezTo>
                        <a:pt x="3558" y="250"/>
                        <a:pt x="4030" y="528"/>
                        <a:pt x="4184" y="1085"/>
                      </a:cubicBezTo>
                      <a:cubicBezTo>
                        <a:pt x="4198" y="1132"/>
                        <a:pt x="4237" y="1156"/>
                        <a:pt x="4275" y="1156"/>
                      </a:cubicBezTo>
                      <a:cubicBezTo>
                        <a:pt x="4306" y="1156"/>
                        <a:pt x="4336" y="1141"/>
                        <a:pt x="4352" y="1109"/>
                      </a:cubicBezTo>
                      <a:cubicBezTo>
                        <a:pt x="4571" y="676"/>
                        <a:pt x="4968" y="462"/>
                        <a:pt x="5361" y="462"/>
                      </a:cubicBezTo>
                      <a:cubicBezTo>
                        <a:pt x="5804" y="462"/>
                        <a:pt x="6243" y="733"/>
                        <a:pt x="6420" y="1264"/>
                      </a:cubicBezTo>
                      <a:cubicBezTo>
                        <a:pt x="6432" y="1300"/>
                        <a:pt x="6468" y="1318"/>
                        <a:pt x="6503" y="1318"/>
                      </a:cubicBezTo>
                      <a:cubicBezTo>
                        <a:pt x="6539" y="1318"/>
                        <a:pt x="6575" y="1300"/>
                        <a:pt x="6587" y="1264"/>
                      </a:cubicBezTo>
                      <a:cubicBezTo>
                        <a:pt x="6763" y="748"/>
                        <a:pt x="7222" y="478"/>
                        <a:pt x="7683" y="478"/>
                      </a:cubicBezTo>
                      <a:cubicBezTo>
                        <a:pt x="8066" y="478"/>
                        <a:pt x="8451" y="664"/>
                        <a:pt x="8679" y="1049"/>
                      </a:cubicBezTo>
                      <a:cubicBezTo>
                        <a:pt x="8697" y="1073"/>
                        <a:pt x="8724" y="1085"/>
                        <a:pt x="8751" y="1085"/>
                      </a:cubicBezTo>
                      <a:cubicBezTo>
                        <a:pt x="8778" y="1085"/>
                        <a:pt x="8804" y="1073"/>
                        <a:pt x="8822" y="1049"/>
                      </a:cubicBezTo>
                      <a:cubicBezTo>
                        <a:pt x="9056" y="587"/>
                        <a:pt x="9490" y="367"/>
                        <a:pt x="9922" y="367"/>
                      </a:cubicBezTo>
                      <a:cubicBezTo>
                        <a:pt x="10440" y="367"/>
                        <a:pt x="10955" y="683"/>
                        <a:pt x="11117" y="1276"/>
                      </a:cubicBezTo>
                      <a:cubicBezTo>
                        <a:pt x="11131" y="1318"/>
                        <a:pt x="11174" y="1343"/>
                        <a:pt x="11213" y="1343"/>
                      </a:cubicBezTo>
                      <a:cubicBezTo>
                        <a:pt x="11242" y="1343"/>
                        <a:pt x="11270" y="1330"/>
                        <a:pt x="11285" y="1300"/>
                      </a:cubicBezTo>
                      <a:cubicBezTo>
                        <a:pt x="11521" y="806"/>
                        <a:pt x="12071" y="414"/>
                        <a:pt x="12574" y="414"/>
                      </a:cubicBezTo>
                      <a:cubicBezTo>
                        <a:pt x="12910" y="414"/>
                        <a:pt x="13226" y="589"/>
                        <a:pt x="13413" y="1025"/>
                      </a:cubicBezTo>
                      <a:cubicBezTo>
                        <a:pt x="13428" y="1060"/>
                        <a:pt x="13458" y="1074"/>
                        <a:pt x="13488" y="1074"/>
                      </a:cubicBezTo>
                      <a:cubicBezTo>
                        <a:pt x="13530" y="1074"/>
                        <a:pt x="13573" y="1048"/>
                        <a:pt x="13580" y="1013"/>
                      </a:cubicBezTo>
                      <a:cubicBezTo>
                        <a:pt x="13723" y="454"/>
                        <a:pt x="14191" y="176"/>
                        <a:pt x="14657" y="176"/>
                      </a:cubicBezTo>
                      <a:cubicBezTo>
                        <a:pt x="15129" y="176"/>
                        <a:pt x="15599" y="460"/>
                        <a:pt x="15732" y="1025"/>
                      </a:cubicBezTo>
                      <a:cubicBezTo>
                        <a:pt x="15750" y="1067"/>
                        <a:pt x="15788" y="1088"/>
                        <a:pt x="15826" y="1088"/>
                      </a:cubicBezTo>
                      <a:cubicBezTo>
                        <a:pt x="15863" y="1088"/>
                        <a:pt x="15899" y="1067"/>
                        <a:pt x="15911" y="1025"/>
                      </a:cubicBezTo>
                      <a:cubicBezTo>
                        <a:pt x="16079" y="526"/>
                        <a:pt x="16510" y="280"/>
                        <a:pt x="16941" y="280"/>
                      </a:cubicBezTo>
                      <a:cubicBezTo>
                        <a:pt x="17398" y="280"/>
                        <a:pt x="17855" y="556"/>
                        <a:pt x="18003" y="1097"/>
                      </a:cubicBezTo>
                      <a:cubicBezTo>
                        <a:pt x="18016" y="1138"/>
                        <a:pt x="18053" y="1159"/>
                        <a:pt x="18089" y="1159"/>
                      </a:cubicBezTo>
                      <a:cubicBezTo>
                        <a:pt x="18116" y="1159"/>
                        <a:pt x="18143" y="1147"/>
                        <a:pt x="18158" y="1121"/>
                      </a:cubicBezTo>
                      <a:cubicBezTo>
                        <a:pt x="18364" y="671"/>
                        <a:pt x="18775" y="457"/>
                        <a:pt x="19183" y="457"/>
                      </a:cubicBezTo>
                      <a:cubicBezTo>
                        <a:pt x="19674" y="457"/>
                        <a:pt x="20162" y="767"/>
                        <a:pt x="20286" y="1348"/>
                      </a:cubicBezTo>
                      <a:cubicBezTo>
                        <a:pt x="20300" y="1390"/>
                        <a:pt x="20335" y="1408"/>
                        <a:pt x="20370" y="1408"/>
                      </a:cubicBezTo>
                      <a:cubicBezTo>
                        <a:pt x="20424" y="1408"/>
                        <a:pt x="20480" y="1365"/>
                        <a:pt x="20465" y="1300"/>
                      </a:cubicBezTo>
                      <a:cubicBezTo>
                        <a:pt x="20319" y="640"/>
                        <a:pt x="19757" y="275"/>
                        <a:pt x="19190" y="275"/>
                      </a:cubicBezTo>
                      <a:cubicBezTo>
                        <a:pt x="18782" y="275"/>
                        <a:pt x="18371" y="464"/>
                        <a:pt x="18110" y="870"/>
                      </a:cubicBezTo>
                      <a:cubicBezTo>
                        <a:pt x="17886" y="358"/>
                        <a:pt x="17411" y="97"/>
                        <a:pt x="16936" y="97"/>
                      </a:cubicBezTo>
                      <a:cubicBezTo>
                        <a:pt x="16501" y="97"/>
                        <a:pt x="16067" y="316"/>
                        <a:pt x="15827" y="762"/>
                      </a:cubicBezTo>
                      <a:cubicBezTo>
                        <a:pt x="15600" y="254"/>
                        <a:pt x="15125" y="0"/>
                        <a:pt x="146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15" name="Google Shape;5115;p44"/>
                <p:cNvSpPr/>
                <p:nvPr/>
              </p:nvSpPr>
              <p:spPr>
                <a:xfrm>
                  <a:off x="4979623" y="1579578"/>
                  <a:ext cx="4386615" cy="311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3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0" y="430"/>
                        <a:pt x="1386" y="196"/>
                        <a:pt x="990" y="196"/>
                      </a:cubicBezTo>
                      <a:cubicBezTo>
                        <a:pt x="971" y="196"/>
                        <a:pt x="952" y="196"/>
                        <a:pt x="933" y="198"/>
                      </a:cubicBezTo>
                      <a:cubicBezTo>
                        <a:pt x="335" y="257"/>
                        <a:pt x="13" y="831"/>
                        <a:pt x="1" y="1381"/>
                      </a:cubicBezTo>
                      <a:cubicBezTo>
                        <a:pt x="1" y="1429"/>
                        <a:pt x="36" y="1453"/>
                        <a:pt x="72" y="1453"/>
                      </a:cubicBezTo>
                      <a:cubicBezTo>
                        <a:pt x="108" y="1453"/>
                        <a:pt x="144" y="1429"/>
                        <a:pt x="144" y="1381"/>
                      </a:cubicBezTo>
                      <a:cubicBezTo>
                        <a:pt x="168" y="951"/>
                        <a:pt x="383" y="532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4"/>
                        <a:pt x="1814" y="1188"/>
                        <a:pt x="1857" y="1188"/>
                      </a:cubicBezTo>
                      <a:cubicBezTo>
                        <a:pt x="1892" y="1188"/>
                        <a:pt x="1926" y="1166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32" y="602"/>
                        <a:pt x="9466" y="382"/>
                        <a:pt x="9898" y="382"/>
                      </a:cubicBezTo>
                      <a:cubicBezTo>
                        <a:pt x="10416" y="382"/>
                        <a:pt x="10931" y="698"/>
                        <a:pt x="11094" y="1297"/>
                      </a:cubicBezTo>
                      <a:cubicBezTo>
                        <a:pt x="11100" y="1339"/>
                        <a:pt x="11144" y="1364"/>
                        <a:pt x="11183" y="1364"/>
                      </a:cubicBezTo>
                      <a:cubicBezTo>
                        <a:pt x="11212" y="1364"/>
                        <a:pt x="11239" y="1351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705" y="469"/>
                        <a:pt x="14170" y="194"/>
                        <a:pt x="14633" y="194"/>
                      </a:cubicBezTo>
                      <a:cubicBezTo>
                        <a:pt x="15102" y="194"/>
                        <a:pt x="15569" y="475"/>
                        <a:pt x="15708" y="1034"/>
                      </a:cubicBezTo>
                      <a:cubicBezTo>
                        <a:pt x="15726" y="1082"/>
                        <a:pt x="15761" y="1106"/>
                        <a:pt x="15797" y="1106"/>
                      </a:cubicBezTo>
                      <a:cubicBezTo>
                        <a:pt x="15833" y="1106"/>
                        <a:pt x="15869" y="1082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53"/>
                        <a:pt x="18028" y="1177"/>
                        <a:pt x="18063" y="1177"/>
                      </a:cubicBezTo>
                      <a:cubicBezTo>
                        <a:pt x="18091" y="1177"/>
                        <a:pt x="18118" y="1162"/>
                        <a:pt x="18134" y="1130"/>
                      </a:cubicBezTo>
                      <a:cubicBezTo>
                        <a:pt x="18340" y="686"/>
                        <a:pt x="18750" y="475"/>
                        <a:pt x="19157" y="475"/>
                      </a:cubicBezTo>
                      <a:cubicBezTo>
                        <a:pt x="19649" y="475"/>
                        <a:pt x="20138" y="782"/>
                        <a:pt x="20262" y="1357"/>
                      </a:cubicBezTo>
                      <a:cubicBezTo>
                        <a:pt x="20276" y="1409"/>
                        <a:pt x="20314" y="1431"/>
                        <a:pt x="20353" y="1431"/>
                      </a:cubicBezTo>
                      <a:cubicBezTo>
                        <a:pt x="20413" y="1431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8"/>
                        <a:pt x="17410" y="101"/>
                        <a:pt x="16937" y="101"/>
                      </a:cubicBezTo>
                      <a:cubicBezTo>
                        <a:pt x="16498" y="101"/>
                        <a:pt x="16057" y="323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16" name="Google Shape;5116;p44"/>
                <p:cNvSpPr/>
                <p:nvPr/>
              </p:nvSpPr>
              <p:spPr>
                <a:xfrm>
                  <a:off x="4979623" y="2121833"/>
                  <a:ext cx="4384901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67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7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1" y="342"/>
                        <a:pt x="3553" y="76"/>
                        <a:pt x="3061" y="76"/>
                      </a:cubicBezTo>
                      <a:cubicBezTo>
                        <a:pt x="2596" y="76"/>
                        <a:pt x="2128" y="315"/>
                        <a:pt x="1877" y="798"/>
                      </a:cubicBezTo>
                      <a:cubicBezTo>
                        <a:pt x="1743" y="440"/>
                        <a:pt x="1399" y="197"/>
                        <a:pt x="1012" y="197"/>
                      </a:cubicBezTo>
                      <a:cubicBezTo>
                        <a:pt x="986" y="197"/>
                        <a:pt x="960" y="198"/>
                        <a:pt x="933" y="201"/>
                      </a:cubicBezTo>
                      <a:cubicBezTo>
                        <a:pt x="335" y="260"/>
                        <a:pt x="13" y="834"/>
                        <a:pt x="1" y="1372"/>
                      </a:cubicBezTo>
                      <a:cubicBezTo>
                        <a:pt x="1" y="1420"/>
                        <a:pt x="36" y="1444"/>
                        <a:pt x="72" y="1444"/>
                      </a:cubicBezTo>
                      <a:cubicBezTo>
                        <a:pt x="108" y="1444"/>
                        <a:pt x="144" y="1420"/>
                        <a:pt x="144" y="1372"/>
                      </a:cubicBezTo>
                      <a:cubicBezTo>
                        <a:pt x="168" y="942"/>
                        <a:pt x="383" y="523"/>
                        <a:pt x="825" y="416"/>
                      </a:cubicBezTo>
                      <a:cubicBezTo>
                        <a:pt x="893" y="396"/>
                        <a:pt x="961" y="387"/>
                        <a:pt x="1027" y="387"/>
                      </a:cubicBezTo>
                      <a:cubicBezTo>
                        <a:pt x="1409" y="387"/>
                        <a:pt x="1749" y="690"/>
                        <a:pt x="1770" y="1097"/>
                      </a:cubicBezTo>
                      <a:cubicBezTo>
                        <a:pt x="1770" y="1151"/>
                        <a:pt x="1815" y="1182"/>
                        <a:pt x="1859" y="1182"/>
                      </a:cubicBezTo>
                      <a:cubicBezTo>
                        <a:pt x="1893" y="1182"/>
                        <a:pt x="1927" y="1163"/>
                        <a:pt x="1937" y="1121"/>
                      </a:cubicBezTo>
                      <a:cubicBezTo>
                        <a:pt x="2087" y="544"/>
                        <a:pt x="2570" y="257"/>
                        <a:pt x="3052" y="257"/>
                      </a:cubicBezTo>
                      <a:cubicBezTo>
                        <a:pt x="3529" y="257"/>
                        <a:pt x="4006" y="538"/>
                        <a:pt x="4160" y="1097"/>
                      </a:cubicBezTo>
                      <a:cubicBezTo>
                        <a:pt x="4174" y="1144"/>
                        <a:pt x="4213" y="1168"/>
                        <a:pt x="4252" y="1168"/>
                      </a:cubicBezTo>
                      <a:cubicBezTo>
                        <a:pt x="4282" y="1168"/>
                        <a:pt x="4312" y="1153"/>
                        <a:pt x="4328" y="1121"/>
                      </a:cubicBezTo>
                      <a:cubicBezTo>
                        <a:pt x="4547" y="688"/>
                        <a:pt x="4944" y="475"/>
                        <a:pt x="5336" y="475"/>
                      </a:cubicBezTo>
                      <a:cubicBezTo>
                        <a:pt x="5777" y="475"/>
                        <a:pt x="6213" y="745"/>
                        <a:pt x="6384" y="1276"/>
                      </a:cubicBezTo>
                      <a:cubicBezTo>
                        <a:pt x="6402" y="1318"/>
                        <a:pt x="6438" y="1339"/>
                        <a:pt x="6473" y="1339"/>
                      </a:cubicBezTo>
                      <a:cubicBezTo>
                        <a:pt x="6509" y="1339"/>
                        <a:pt x="6545" y="1318"/>
                        <a:pt x="6563" y="1276"/>
                      </a:cubicBezTo>
                      <a:cubicBezTo>
                        <a:pt x="6740" y="765"/>
                        <a:pt x="7201" y="495"/>
                        <a:pt x="7664" y="495"/>
                      </a:cubicBezTo>
                      <a:cubicBezTo>
                        <a:pt x="8046" y="495"/>
                        <a:pt x="8428" y="678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0"/>
                        <a:pt x="9469" y="365"/>
                        <a:pt x="9908" y="365"/>
                      </a:cubicBezTo>
                      <a:cubicBezTo>
                        <a:pt x="10427" y="365"/>
                        <a:pt x="10944" y="680"/>
                        <a:pt x="11105" y="1276"/>
                      </a:cubicBezTo>
                      <a:cubicBezTo>
                        <a:pt x="11119" y="1317"/>
                        <a:pt x="11156" y="1339"/>
                        <a:pt x="11192" y="1339"/>
                      </a:cubicBezTo>
                      <a:cubicBezTo>
                        <a:pt x="11219" y="1339"/>
                        <a:pt x="11245" y="1326"/>
                        <a:pt x="11261" y="1300"/>
                      </a:cubicBezTo>
                      <a:cubicBezTo>
                        <a:pt x="11504" y="800"/>
                        <a:pt x="12054" y="411"/>
                        <a:pt x="12557" y="411"/>
                      </a:cubicBezTo>
                      <a:cubicBezTo>
                        <a:pt x="12896" y="411"/>
                        <a:pt x="13213" y="588"/>
                        <a:pt x="13401" y="1025"/>
                      </a:cubicBezTo>
                      <a:cubicBezTo>
                        <a:pt x="13416" y="1055"/>
                        <a:pt x="13443" y="1069"/>
                        <a:pt x="13472" y="1069"/>
                      </a:cubicBezTo>
                      <a:cubicBezTo>
                        <a:pt x="13512" y="1069"/>
                        <a:pt x="13554" y="1043"/>
                        <a:pt x="13568" y="1002"/>
                      </a:cubicBezTo>
                      <a:cubicBezTo>
                        <a:pt x="13716" y="450"/>
                        <a:pt x="14179" y="175"/>
                        <a:pt x="14641" y="175"/>
                      </a:cubicBezTo>
                      <a:cubicBezTo>
                        <a:pt x="15111" y="175"/>
                        <a:pt x="15581" y="459"/>
                        <a:pt x="15720" y="1025"/>
                      </a:cubicBezTo>
                      <a:cubicBezTo>
                        <a:pt x="15732" y="1067"/>
                        <a:pt x="15767" y="1088"/>
                        <a:pt x="15805" y="1088"/>
                      </a:cubicBezTo>
                      <a:cubicBezTo>
                        <a:pt x="15842" y="1088"/>
                        <a:pt x="15881" y="1067"/>
                        <a:pt x="15899" y="1025"/>
                      </a:cubicBezTo>
                      <a:cubicBezTo>
                        <a:pt x="16067" y="526"/>
                        <a:pt x="16498" y="281"/>
                        <a:pt x="16929" y="281"/>
                      </a:cubicBezTo>
                      <a:cubicBezTo>
                        <a:pt x="17386" y="281"/>
                        <a:pt x="17843" y="556"/>
                        <a:pt x="17991" y="1097"/>
                      </a:cubicBezTo>
                      <a:cubicBezTo>
                        <a:pt x="17997" y="1136"/>
                        <a:pt x="18032" y="1157"/>
                        <a:pt x="18068" y="1157"/>
                      </a:cubicBezTo>
                      <a:cubicBezTo>
                        <a:pt x="18098" y="1157"/>
                        <a:pt x="18130" y="1142"/>
                        <a:pt x="18146" y="1109"/>
                      </a:cubicBezTo>
                      <a:cubicBezTo>
                        <a:pt x="18352" y="665"/>
                        <a:pt x="18762" y="454"/>
                        <a:pt x="19169" y="454"/>
                      </a:cubicBezTo>
                      <a:cubicBezTo>
                        <a:pt x="19661" y="454"/>
                        <a:pt x="20150" y="761"/>
                        <a:pt x="20274" y="1336"/>
                      </a:cubicBezTo>
                      <a:cubicBezTo>
                        <a:pt x="20284" y="1387"/>
                        <a:pt x="20323" y="1410"/>
                        <a:pt x="20361" y="1410"/>
                      </a:cubicBezTo>
                      <a:cubicBezTo>
                        <a:pt x="20414" y="1410"/>
                        <a:pt x="20467" y="1369"/>
                        <a:pt x="20453" y="1300"/>
                      </a:cubicBezTo>
                      <a:cubicBezTo>
                        <a:pt x="20307" y="645"/>
                        <a:pt x="19746" y="279"/>
                        <a:pt x="19178" y="279"/>
                      </a:cubicBezTo>
                      <a:cubicBezTo>
                        <a:pt x="18772" y="279"/>
                        <a:pt x="18363" y="466"/>
                        <a:pt x="18098" y="870"/>
                      </a:cubicBezTo>
                      <a:cubicBezTo>
                        <a:pt x="17880" y="359"/>
                        <a:pt x="17404" y="98"/>
                        <a:pt x="16928" y="98"/>
                      </a:cubicBezTo>
                      <a:cubicBezTo>
                        <a:pt x="16492" y="98"/>
                        <a:pt x="16055" y="317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17" name="Google Shape;5117;p44"/>
                <p:cNvSpPr/>
                <p:nvPr/>
              </p:nvSpPr>
              <p:spPr>
                <a:xfrm>
                  <a:off x="4979623" y="2662802"/>
                  <a:ext cx="4386829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6" h="1450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7"/>
                      </a:cubicBezTo>
                      <a:cubicBezTo>
                        <a:pt x="10963" y="486"/>
                        <a:pt x="10437" y="193"/>
                        <a:pt x="9909" y="193"/>
                      </a:cubicBezTo>
                      <a:cubicBezTo>
                        <a:pt x="9456" y="193"/>
                        <a:pt x="9003" y="409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6"/>
                        <a:pt x="933" y="198"/>
                      </a:cubicBezTo>
                      <a:cubicBezTo>
                        <a:pt x="335" y="258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51"/>
                        <a:pt x="383" y="533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4"/>
                      </a:cubicBezTo>
                      <a:cubicBezTo>
                        <a:pt x="6402" y="1316"/>
                        <a:pt x="6438" y="1336"/>
                        <a:pt x="6473" y="1336"/>
                      </a:cubicBezTo>
                      <a:cubicBezTo>
                        <a:pt x="6509" y="1336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7" y="590"/>
                        <a:pt x="9467" y="365"/>
                        <a:pt x="9905" y="365"/>
                      </a:cubicBezTo>
                      <a:cubicBezTo>
                        <a:pt x="10428" y="365"/>
                        <a:pt x="10949" y="686"/>
                        <a:pt x="11105" y="1298"/>
                      </a:cubicBezTo>
                      <a:cubicBezTo>
                        <a:pt x="11118" y="1336"/>
                        <a:pt x="11152" y="1358"/>
                        <a:pt x="11187" y="1358"/>
                      </a:cubicBezTo>
                      <a:cubicBezTo>
                        <a:pt x="11215" y="1358"/>
                        <a:pt x="11244" y="1342"/>
                        <a:pt x="11261" y="1310"/>
                      </a:cubicBezTo>
                      <a:cubicBezTo>
                        <a:pt x="11503" y="817"/>
                        <a:pt x="12052" y="432"/>
                        <a:pt x="12555" y="432"/>
                      </a:cubicBezTo>
                      <a:cubicBezTo>
                        <a:pt x="12894" y="432"/>
                        <a:pt x="13213" y="608"/>
                        <a:pt x="13401" y="1047"/>
                      </a:cubicBezTo>
                      <a:cubicBezTo>
                        <a:pt x="13415" y="1075"/>
                        <a:pt x="13440" y="1086"/>
                        <a:pt x="13467" y="1086"/>
                      </a:cubicBezTo>
                      <a:cubicBezTo>
                        <a:pt x="13508" y="1086"/>
                        <a:pt x="13553" y="1059"/>
                        <a:pt x="13568" y="1023"/>
                      </a:cubicBezTo>
                      <a:cubicBezTo>
                        <a:pt x="13717" y="470"/>
                        <a:pt x="14181" y="195"/>
                        <a:pt x="14645" y="195"/>
                      </a:cubicBezTo>
                      <a:cubicBezTo>
                        <a:pt x="15114" y="195"/>
                        <a:pt x="15581" y="476"/>
                        <a:pt x="15720" y="1035"/>
                      </a:cubicBezTo>
                      <a:cubicBezTo>
                        <a:pt x="15732" y="1076"/>
                        <a:pt x="15767" y="1097"/>
                        <a:pt x="15805" y="1097"/>
                      </a:cubicBezTo>
                      <a:cubicBezTo>
                        <a:pt x="15842" y="1097"/>
                        <a:pt x="15881" y="1076"/>
                        <a:pt x="15899" y="1035"/>
                      </a:cubicBezTo>
                      <a:cubicBezTo>
                        <a:pt x="16067" y="541"/>
                        <a:pt x="16497" y="299"/>
                        <a:pt x="16929" y="299"/>
                      </a:cubicBezTo>
                      <a:cubicBezTo>
                        <a:pt x="17385" y="299"/>
                        <a:pt x="17843" y="571"/>
                        <a:pt x="17991" y="1106"/>
                      </a:cubicBezTo>
                      <a:cubicBezTo>
                        <a:pt x="18004" y="1147"/>
                        <a:pt x="18041" y="1168"/>
                        <a:pt x="18077" y="1168"/>
                      </a:cubicBezTo>
                      <a:cubicBezTo>
                        <a:pt x="18104" y="1168"/>
                        <a:pt x="18131" y="1156"/>
                        <a:pt x="18146" y="1130"/>
                      </a:cubicBezTo>
                      <a:cubicBezTo>
                        <a:pt x="18352" y="680"/>
                        <a:pt x="18763" y="466"/>
                        <a:pt x="19171" y="466"/>
                      </a:cubicBezTo>
                      <a:cubicBezTo>
                        <a:pt x="19662" y="466"/>
                        <a:pt x="20150" y="776"/>
                        <a:pt x="20274" y="1357"/>
                      </a:cubicBezTo>
                      <a:cubicBezTo>
                        <a:pt x="20288" y="1403"/>
                        <a:pt x="20322" y="1422"/>
                        <a:pt x="20358" y="1422"/>
                      </a:cubicBezTo>
                      <a:cubicBezTo>
                        <a:pt x="20415" y="1422"/>
                        <a:pt x="20475" y="1371"/>
                        <a:pt x="20453" y="1298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7"/>
                        <a:pt x="17408" y="97"/>
                        <a:pt x="16933" y="97"/>
                      </a:cubicBezTo>
                      <a:cubicBezTo>
                        <a:pt x="16495" y="97"/>
                        <a:pt x="16056" y="318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18" name="Google Shape;5118;p44"/>
                <p:cNvSpPr/>
                <p:nvPr/>
              </p:nvSpPr>
              <p:spPr>
                <a:xfrm>
                  <a:off x="4979623" y="3205700"/>
                  <a:ext cx="4386615" cy="308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2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4"/>
                        <a:pt x="12567" y="244"/>
                      </a:cubicBezTo>
                      <a:cubicBezTo>
                        <a:pt x="12058" y="244"/>
                        <a:pt x="11507" y="578"/>
                        <a:pt x="11201" y="1047"/>
                      </a:cubicBezTo>
                      <a:cubicBezTo>
                        <a:pt x="10962" y="485"/>
                        <a:pt x="10434" y="192"/>
                        <a:pt x="9904" y="192"/>
                      </a:cubicBezTo>
                      <a:cubicBezTo>
                        <a:pt x="9453" y="192"/>
                        <a:pt x="9001" y="404"/>
                        <a:pt x="8727" y="843"/>
                      </a:cubicBezTo>
                      <a:cubicBezTo>
                        <a:pt x="8458" y="482"/>
                        <a:pt x="8059" y="306"/>
                        <a:pt x="7662" y="306"/>
                      </a:cubicBezTo>
                      <a:cubicBezTo>
                        <a:pt x="7194" y="306"/>
                        <a:pt x="6731" y="550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9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5"/>
                        <a:pt x="1012" y="195"/>
                      </a:cubicBezTo>
                      <a:cubicBezTo>
                        <a:pt x="986" y="195"/>
                        <a:pt x="960" y="196"/>
                        <a:pt x="933" y="198"/>
                      </a:cubicBezTo>
                      <a:cubicBezTo>
                        <a:pt x="335" y="258"/>
                        <a:pt x="13" y="832"/>
                        <a:pt x="1" y="1369"/>
                      </a:cubicBezTo>
                      <a:cubicBezTo>
                        <a:pt x="1" y="1417"/>
                        <a:pt x="36" y="1441"/>
                        <a:pt x="72" y="1441"/>
                      </a:cubicBezTo>
                      <a:cubicBezTo>
                        <a:pt x="108" y="1441"/>
                        <a:pt x="144" y="1417"/>
                        <a:pt x="144" y="1369"/>
                      </a:cubicBezTo>
                      <a:cubicBezTo>
                        <a:pt x="168" y="939"/>
                        <a:pt x="383" y="533"/>
                        <a:pt x="825" y="413"/>
                      </a:cubicBezTo>
                      <a:cubicBezTo>
                        <a:pt x="893" y="394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5"/>
                      </a:cubicBezTo>
                      <a:cubicBezTo>
                        <a:pt x="1770" y="1148"/>
                        <a:pt x="1815" y="1179"/>
                        <a:pt x="1859" y="1179"/>
                      </a:cubicBezTo>
                      <a:cubicBezTo>
                        <a:pt x="1893" y="1179"/>
                        <a:pt x="1927" y="1160"/>
                        <a:pt x="1937" y="1118"/>
                      </a:cubicBezTo>
                      <a:cubicBezTo>
                        <a:pt x="2087" y="548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3" y="1145"/>
                        <a:pt x="4211" y="1167"/>
                        <a:pt x="4248" y="1167"/>
                      </a:cubicBezTo>
                      <a:cubicBezTo>
                        <a:pt x="4280" y="1167"/>
                        <a:pt x="4311" y="1151"/>
                        <a:pt x="4328" y="1118"/>
                      </a:cubicBezTo>
                      <a:cubicBezTo>
                        <a:pt x="4547" y="685"/>
                        <a:pt x="4944" y="472"/>
                        <a:pt x="5336" y="472"/>
                      </a:cubicBezTo>
                      <a:cubicBezTo>
                        <a:pt x="5777" y="472"/>
                        <a:pt x="6213" y="742"/>
                        <a:pt x="6384" y="1274"/>
                      </a:cubicBezTo>
                      <a:cubicBezTo>
                        <a:pt x="6402" y="1316"/>
                        <a:pt x="6438" y="1337"/>
                        <a:pt x="6473" y="1337"/>
                      </a:cubicBezTo>
                      <a:cubicBezTo>
                        <a:pt x="6509" y="1337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9"/>
                      </a:cubicBezTo>
                      <a:cubicBezTo>
                        <a:pt x="8673" y="1083"/>
                        <a:pt x="8700" y="1095"/>
                        <a:pt x="8727" y="1095"/>
                      </a:cubicBezTo>
                      <a:cubicBezTo>
                        <a:pt x="8754" y="1095"/>
                        <a:pt x="8781" y="1083"/>
                        <a:pt x="8798" y="1059"/>
                      </a:cubicBezTo>
                      <a:cubicBezTo>
                        <a:pt x="9026" y="598"/>
                        <a:pt x="9458" y="378"/>
                        <a:pt x="9890" y="378"/>
                      </a:cubicBezTo>
                      <a:cubicBezTo>
                        <a:pt x="10410" y="378"/>
                        <a:pt x="10930" y="697"/>
                        <a:pt x="11094" y="1298"/>
                      </a:cubicBezTo>
                      <a:cubicBezTo>
                        <a:pt x="11106" y="1337"/>
                        <a:pt x="11140" y="1358"/>
                        <a:pt x="11175" y="1358"/>
                      </a:cubicBezTo>
                      <a:cubicBezTo>
                        <a:pt x="11203" y="1358"/>
                        <a:pt x="11232" y="1343"/>
                        <a:pt x="11249" y="1310"/>
                      </a:cubicBezTo>
                      <a:cubicBezTo>
                        <a:pt x="11491" y="818"/>
                        <a:pt x="12040" y="432"/>
                        <a:pt x="12543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3" y="1075"/>
                        <a:pt x="13428" y="1086"/>
                        <a:pt x="13455" y="1086"/>
                      </a:cubicBezTo>
                      <a:cubicBezTo>
                        <a:pt x="13496" y="1086"/>
                        <a:pt x="13541" y="1059"/>
                        <a:pt x="13556" y="1023"/>
                      </a:cubicBezTo>
                      <a:cubicBezTo>
                        <a:pt x="13699" y="464"/>
                        <a:pt x="14164" y="186"/>
                        <a:pt x="14629" y="186"/>
                      </a:cubicBezTo>
                      <a:cubicBezTo>
                        <a:pt x="15099" y="186"/>
                        <a:pt x="15569" y="470"/>
                        <a:pt x="15708" y="1035"/>
                      </a:cubicBezTo>
                      <a:cubicBezTo>
                        <a:pt x="15726" y="1077"/>
                        <a:pt x="15761" y="1097"/>
                        <a:pt x="15797" y="1097"/>
                      </a:cubicBezTo>
                      <a:cubicBezTo>
                        <a:pt x="15833" y="1097"/>
                        <a:pt x="15869" y="1077"/>
                        <a:pt x="15887" y="1035"/>
                      </a:cubicBezTo>
                      <a:cubicBezTo>
                        <a:pt x="16055" y="541"/>
                        <a:pt x="16486" y="299"/>
                        <a:pt x="16917" y="299"/>
                      </a:cubicBezTo>
                      <a:cubicBezTo>
                        <a:pt x="17373" y="299"/>
                        <a:pt x="17831" y="571"/>
                        <a:pt x="17979" y="1106"/>
                      </a:cubicBezTo>
                      <a:cubicBezTo>
                        <a:pt x="17992" y="1147"/>
                        <a:pt x="18029" y="1169"/>
                        <a:pt x="18065" y="1169"/>
                      </a:cubicBezTo>
                      <a:cubicBezTo>
                        <a:pt x="18092" y="1169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5"/>
                        <a:pt x="20315" y="1426"/>
                        <a:pt x="20354" y="1426"/>
                      </a:cubicBezTo>
                      <a:cubicBezTo>
                        <a:pt x="20414" y="1426"/>
                        <a:pt x="20475" y="1377"/>
                        <a:pt x="20453" y="1298"/>
                      </a:cubicBezTo>
                      <a:cubicBezTo>
                        <a:pt x="20307" y="644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8"/>
                        <a:pt x="17408" y="97"/>
                        <a:pt x="16933" y="97"/>
                      </a:cubicBezTo>
                      <a:cubicBezTo>
                        <a:pt x="16495" y="97"/>
                        <a:pt x="16056" y="319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19" name="Google Shape;5119;p44"/>
                <p:cNvSpPr/>
                <p:nvPr/>
              </p:nvSpPr>
              <p:spPr>
                <a:xfrm>
                  <a:off x="4977052" y="3746027"/>
                  <a:ext cx="4389186" cy="310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51" extrusionOk="0">
                      <a:moveTo>
                        <a:pt x="14650" y="1"/>
                      </a:moveTo>
                      <a:cubicBezTo>
                        <a:pt x="14175" y="1"/>
                        <a:pt x="13699" y="258"/>
                        <a:pt x="13472" y="772"/>
                      </a:cubicBezTo>
                      <a:cubicBezTo>
                        <a:pt x="13249" y="399"/>
                        <a:pt x="12919" y="244"/>
                        <a:pt x="12570" y="244"/>
                      </a:cubicBezTo>
                      <a:cubicBezTo>
                        <a:pt x="12060" y="244"/>
                        <a:pt x="11512" y="578"/>
                        <a:pt x="11213" y="1047"/>
                      </a:cubicBezTo>
                      <a:cubicBezTo>
                        <a:pt x="10975" y="488"/>
                        <a:pt x="10451" y="198"/>
                        <a:pt x="9925" y="198"/>
                      </a:cubicBezTo>
                      <a:cubicBezTo>
                        <a:pt x="9471" y="198"/>
                        <a:pt x="9015" y="413"/>
                        <a:pt x="8739" y="856"/>
                      </a:cubicBezTo>
                      <a:cubicBezTo>
                        <a:pt x="8469" y="493"/>
                        <a:pt x="8068" y="317"/>
                        <a:pt x="7669" y="317"/>
                      </a:cubicBezTo>
                      <a:cubicBezTo>
                        <a:pt x="7201" y="317"/>
                        <a:pt x="6737" y="558"/>
                        <a:pt x="6491" y="1023"/>
                      </a:cubicBezTo>
                      <a:cubicBezTo>
                        <a:pt x="6262" y="545"/>
                        <a:pt x="5802" y="298"/>
                        <a:pt x="5341" y="298"/>
                      </a:cubicBezTo>
                      <a:cubicBezTo>
                        <a:pt x="4937" y="298"/>
                        <a:pt x="4531" y="489"/>
                        <a:pt x="4280" y="880"/>
                      </a:cubicBezTo>
                      <a:cubicBezTo>
                        <a:pt x="4052" y="349"/>
                        <a:pt x="3556" y="79"/>
                        <a:pt x="3060" y="79"/>
                      </a:cubicBezTo>
                      <a:cubicBezTo>
                        <a:pt x="2596" y="79"/>
                        <a:pt x="2132" y="316"/>
                        <a:pt x="1889" y="796"/>
                      </a:cubicBezTo>
                      <a:cubicBezTo>
                        <a:pt x="1744" y="438"/>
                        <a:pt x="1399" y="195"/>
                        <a:pt x="1022" y="195"/>
                      </a:cubicBezTo>
                      <a:cubicBezTo>
                        <a:pt x="997" y="195"/>
                        <a:pt x="971" y="196"/>
                        <a:pt x="945" y="198"/>
                      </a:cubicBezTo>
                      <a:cubicBezTo>
                        <a:pt x="347" y="258"/>
                        <a:pt x="13" y="832"/>
                        <a:pt x="1" y="1370"/>
                      </a:cubicBezTo>
                      <a:cubicBezTo>
                        <a:pt x="1" y="1423"/>
                        <a:pt x="40" y="1450"/>
                        <a:pt x="78" y="1450"/>
                      </a:cubicBezTo>
                      <a:cubicBezTo>
                        <a:pt x="117" y="1450"/>
                        <a:pt x="156" y="1423"/>
                        <a:pt x="156" y="1370"/>
                      </a:cubicBezTo>
                      <a:cubicBezTo>
                        <a:pt x="168" y="951"/>
                        <a:pt x="395" y="533"/>
                        <a:pt x="825" y="413"/>
                      </a:cubicBezTo>
                      <a:cubicBezTo>
                        <a:pt x="895" y="394"/>
                        <a:pt x="964" y="385"/>
                        <a:pt x="1032" y="385"/>
                      </a:cubicBezTo>
                      <a:cubicBezTo>
                        <a:pt x="1420" y="385"/>
                        <a:pt x="1760" y="688"/>
                        <a:pt x="1770" y="1095"/>
                      </a:cubicBezTo>
                      <a:cubicBezTo>
                        <a:pt x="1770" y="1153"/>
                        <a:pt x="1816" y="1183"/>
                        <a:pt x="1862" y="1183"/>
                      </a:cubicBezTo>
                      <a:cubicBezTo>
                        <a:pt x="1900" y="1183"/>
                        <a:pt x="1938" y="1162"/>
                        <a:pt x="1949" y="1119"/>
                      </a:cubicBezTo>
                      <a:cubicBezTo>
                        <a:pt x="2099" y="548"/>
                        <a:pt x="2582" y="261"/>
                        <a:pt x="3064" y="261"/>
                      </a:cubicBezTo>
                      <a:cubicBezTo>
                        <a:pt x="3541" y="261"/>
                        <a:pt x="4018" y="542"/>
                        <a:pt x="4172" y="1107"/>
                      </a:cubicBezTo>
                      <a:cubicBezTo>
                        <a:pt x="4185" y="1145"/>
                        <a:pt x="4219" y="1167"/>
                        <a:pt x="4253" y="1167"/>
                      </a:cubicBezTo>
                      <a:cubicBezTo>
                        <a:pt x="4282" y="1167"/>
                        <a:pt x="4311" y="1151"/>
                        <a:pt x="4328" y="1119"/>
                      </a:cubicBezTo>
                      <a:cubicBezTo>
                        <a:pt x="4553" y="686"/>
                        <a:pt x="4950" y="472"/>
                        <a:pt x="5342" y="472"/>
                      </a:cubicBezTo>
                      <a:cubicBezTo>
                        <a:pt x="5783" y="472"/>
                        <a:pt x="6219" y="742"/>
                        <a:pt x="6396" y="1274"/>
                      </a:cubicBezTo>
                      <a:cubicBezTo>
                        <a:pt x="6408" y="1316"/>
                        <a:pt x="6444" y="1337"/>
                        <a:pt x="6480" y="1337"/>
                      </a:cubicBezTo>
                      <a:cubicBezTo>
                        <a:pt x="6515" y="1337"/>
                        <a:pt x="6551" y="1316"/>
                        <a:pt x="6563" y="1274"/>
                      </a:cubicBezTo>
                      <a:cubicBezTo>
                        <a:pt x="6740" y="763"/>
                        <a:pt x="7201" y="492"/>
                        <a:pt x="7664" y="492"/>
                      </a:cubicBezTo>
                      <a:cubicBezTo>
                        <a:pt x="8046" y="492"/>
                        <a:pt x="8428" y="676"/>
                        <a:pt x="8655" y="1059"/>
                      </a:cubicBezTo>
                      <a:cubicBezTo>
                        <a:pt x="8673" y="1089"/>
                        <a:pt x="8703" y="1104"/>
                        <a:pt x="8733" y="1104"/>
                      </a:cubicBezTo>
                      <a:cubicBezTo>
                        <a:pt x="8763" y="1104"/>
                        <a:pt x="8793" y="1089"/>
                        <a:pt x="8810" y="1059"/>
                      </a:cubicBezTo>
                      <a:cubicBezTo>
                        <a:pt x="9038" y="598"/>
                        <a:pt x="9470" y="378"/>
                        <a:pt x="9901" y="378"/>
                      </a:cubicBezTo>
                      <a:cubicBezTo>
                        <a:pt x="10420" y="378"/>
                        <a:pt x="10937" y="697"/>
                        <a:pt x="11094" y="1298"/>
                      </a:cubicBezTo>
                      <a:cubicBezTo>
                        <a:pt x="11107" y="1337"/>
                        <a:pt x="11140" y="1358"/>
                        <a:pt x="11177" y="1358"/>
                      </a:cubicBezTo>
                      <a:cubicBezTo>
                        <a:pt x="11207" y="1358"/>
                        <a:pt x="11239" y="1343"/>
                        <a:pt x="11261" y="1310"/>
                      </a:cubicBezTo>
                      <a:cubicBezTo>
                        <a:pt x="11496" y="818"/>
                        <a:pt x="12042" y="432"/>
                        <a:pt x="12544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4" y="1077"/>
                        <a:pt x="13433" y="1090"/>
                        <a:pt x="13464" y="1090"/>
                      </a:cubicBezTo>
                      <a:cubicBezTo>
                        <a:pt x="13506" y="1090"/>
                        <a:pt x="13549" y="1065"/>
                        <a:pt x="13556" y="1023"/>
                      </a:cubicBezTo>
                      <a:cubicBezTo>
                        <a:pt x="13705" y="464"/>
                        <a:pt x="14173" y="186"/>
                        <a:pt x="14639" y="186"/>
                      </a:cubicBezTo>
                      <a:cubicBezTo>
                        <a:pt x="15111" y="186"/>
                        <a:pt x="15581" y="470"/>
                        <a:pt x="15720" y="1035"/>
                      </a:cubicBezTo>
                      <a:cubicBezTo>
                        <a:pt x="15732" y="1077"/>
                        <a:pt x="15767" y="1098"/>
                        <a:pt x="15803" y="1098"/>
                      </a:cubicBezTo>
                      <a:cubicBezTo>
                        <a:pt x="15839" y="1098"/>
                        <a:pt x="15875" y="1077"/>
                        <a:pt x="15887" y="1035"/>
                      </a:cubicBezTo>
                      <a:cubicBezTo>
                        <a:pt x="16061" y="542"/>
                        <a:pt x="16494" y="299"/>
                        <a:pt x="16926" y="299"/>
                      </a:cubicBezTo>
                      <a:cubicBezTo>
                        <a:pt x="17383" y="299"/>
                        <a:pt x="17837" y="572"/>
                        <a:pt x="17979" y="1107"/>
                      </a:cubicBezTo>
                      <a:cubicBezTo>
                        <a:pt x="17993" y="1148"/>
                        <a:pt x="18031" y="1174"/>
                        <a:pt x="18070" y="1174"/>
                      </a:cubicBezTo>
                      <a:cubicBezTo>
                        <a:pt x="18098" y="1174"/>
                        <a:pt x="18126" y="1161"/>
                        <a:pt x="18146" y="1131"/>
                      </a:cubicBezTo>
                      <a:cubicBezTo>
                        <a:pt x="18347" y="680"/>
                        <a:pt x="18754" y="466"/>
                        <a:pt x="19161" y="466"/>
                      </a:cubicBezTo>
                      <a:cubicBezTo>
                        <a:pt x="19650" y="466"/>
                        <a:pt x="20138" y="777"/>
                        <a:pt x="20262" y="1358"/>
                      </a:cubicBezTo>
                      <a:cubicBezTo>
                        <a:pt x="20281" y="1409"/>
                        <a:pt x="20321" y="1431"/>
                        <a:pt x="20362" y="1431"/>
                      </a:cubicBezTo>
                      <a:cubicBezTo>
                        <a:pt x="20425" y="1431"/>
                        <a:pt x="20487" y="1378"/>
                        <a:pt x="20465" y="1298"/>
                      </a:cubicBezTo>
                      <a:cubicBezTo>
                        <a:pt x="20319" y="643"/>
                        <a:pt x="19754" y="276"/>
                        <a:pt x="19185" y="276"/>
                      </a:cubicBezTo>
                      <a:cubicBezTo>
                        <a:pt x="18778" y="276"/>
                        <a:pt x="18370" y="464"/>
                        <a:pt x="18110" y="868"/>
                      </a:cubicBezTo>
                      <a:cubicBezTo>
                        <a:pt x="17886" y="358"/>
                        <a:pt x="17414" y="97"/>
                        <a:pt x="16941" y="97"/>
                      </a:cubicBezTo>
                      <a:cubicBezTo>
                        <a:pt x="16504" y="97"/>
                        <a:pt x="16068" y="319"/>
                        <a:pt x="15827" y="772"/>
                      </a:cubicBezTo>
                      <a:cubicBezTo>
                        <a:pt x="15600" y="258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20" name="Google Shape;5120;p44"/>
                <p:cNvSpPr/>
                <p:nvPr/>
              </p:nvSpPr>
              <p:spPr>
                <a:xfrm>
                  <a:off x="4979623" y="4288496"/>
                  <a:ext cx="4386615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6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0" y="347"/>
                        <a:pt x="3550" y="80"/>
                        <a:pt x="3057" y="80"/>
                      </a:cubicBezTo>
                      <a:cubicBezTo>
                        <a:pt x="2593" y="80"/>
                        <a:pt x="2127" y="317"/>
                        <a:pt x="1877" y="798"/>
                      </a:cubicBezTo>
                      <a:cubicBezTo>
                        <a:pt x="1743" y="430"/>
                        <a:pt x="1401" y="197"/>
                        <a:pt x="1016" y="197"/>
                      </a:cubicBezTo>
                      <a:cubicBezTo>
                        <a:pt x="988" y="197"/>
                        <a:pt x="961" y="198"/>
                        <a:pt x="933" y="200"/>
                      </a:cubicBezTo>
                      <a:cubicBezTo>
                        <a:pt x="335" y="248"/>
                        <a:pt x="13" y="822"/>
                        <a:pt x="1" y="1372"/>
                      </a:cubicBezTo>
                      <a:cubicBezTo>
                        <a:pt x="1" y="1420"/>
                        <a:pt x="36" y="1443"/>
                        <a:pt x="72" y="1443"/>
                      </a:cubicBezTo>
                      <a:cubicBezTo>
                        <a:pt x="108" y="1443"/>
                        <a:pt x="144" y="1420"/>
                        <a:pt x="144" y="1372"/>
                      </a:cubicBezTo>
                      <a:cubicBezTo>
                        <a:pt x="168" y="941"/>
                        <a:pt x="383" y="523"/>
                        <a:pt x="825" y="415"/>
                      </a:cubicBezTo>
                      <a:cubicBezTo>
                        <a:pt x="894" y="396"/>
                        <a:pt x="964" y="386"/>
                        <a:pt x="1032" y="386"/>
                      </a:cubicBezTo>
                      <a:cubicBezTo>
                        <a:pt x="1411" y="386"/>
                        <a:pt x="1749" y="681"/>
                        <a:pt x="1770" y="1097"/>
                      </a:cubicBezTo>
                      <a:cubicBezTo>
                        <a:pt x="1770" y="1149"/>
                        <a:pt x="1812" y="1180"/>
                        <a:pt x="1855" y="1180"/>
                      </a:cubicBezTo>
                      <a:cubicBezTo>
                        <a:pt x="1890" y="1180"/>
                        <a:pt x="1926" y="1158"/>
                        <a:pt x="1937" y="1109"/>
                      </a:cubicBezTo>
                      <a:cubicBezTo>
                        <a:pt x="2087" y="538"/>
                        <a:pt x="2570" y="251"/>
                        <a:pt x="3052" y="251"/>
                      </a:cubicBezTo>
                      <a:cubicBezTo>
                        <a:pt x="3529" y="251"/>
                        <a:pt x="4006" y="532"/>
                        <a:pt x="4160" y="1097"/>
                      </a:cubicBezTo>
                      <a:cubicBezTo>
                        <a:pt x="4174" y="1143"/>
                        <a:pt x="4213" y="1168"/>
                        <a:pt x="4252" y="1168"/>
                      </a:cubicBezTo>
                      <a:cubicBezTo>
                        <a:pt x="4282" y="1168"/>
                        <a:pt x="4312" y="1152"/>
                        <a:pt x="4328" y="1121"/>
                      </a:cubicBezTo>
                      <a:cubicBezTo>
                        <a:pt x="4547" y="688"/>
                        <a:pt x="4944" y="474"/>
                        <a:pt x="5336" y="474"/>
                      </a:cubicBezTo>
                      <a:cubicBezTo>
                        <a:pt x="5777" y="474"/>
                        <a:pt x="6213" y="745"/>
                        <a:pt x="6384" y="1276"/>
                      </a:cubicBezTo>
                      <a:cubicBezTo>
                        <a:pt x="6402" y="1312"/>
                        <a:pt x="6438" y="1330"/>
                        <a:pt x="6473" y="1330"/>
                      </a:cubicBezTo>
                      <a:cubicBezTo>
                        <a:pt x="6509" y="1330"/>
                        <a:pt x="6545" y="1312"/>
                        <a:pt x="6563" y="1276"/>
                      </a:cubicBezTo>
                      <a:cubicBezTo>
                        <a:pt x="6740" y="759"/>
                        <a:pt x="7200" y="485"/>
                        <a:pt x="7663" y="485"/>
                      </a:cubicBezTo>
                      <a:cubicBezTo>
                        <a:pt x="8044" y="485"/>
                        <a:pt x="8428" y="672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7"/>
                        <a:pt x="9463" y="375"/>
                        <a:pt x="9898" y="375"/>
                      </a:cubicBezTo>
                      <a:cubicBezTo>
                        <a:pt x="10415" y="375"/>
                        <a:pt x="10931" y="690"/>
                        <a:pt x="11094" y="1288"/>
                      </a:cubicBezTo>
                      <a:cubicBezTo>
                        <a:pt x="11100" y="1335"/>
                        <a:pt x="11137" y="1359"/>
                        <a:pt x="11174" y="1359"/>
                      </a:cubicBezTo>
                      <a:cubicBezTo>
                        <a:pt x="11203" y="1359"/>
                        <a:pt x="11233" y="1344"/>
                        <a:pt x="11249" y="1312"/>
                      </a:cubicBezTo>
                      <a:cubicBezTo>
                        <a:pt x="11493" y="818"/>
                        <a:pt x="12045" y="426"/>
                        <a:pt x="12549" y="426"/>
                      </a:cubicBezTo>
                      <a:cubicBezTo>
                        <a:pt x="12886" y="426"/>
                        <a:pt x="13202" y="601"/>
                        <a:pt x="13389" y="1037"/>
                      </a:cubicBezTo>
                      <a:cubicBezTo>
                        <a:pt x="13403" y="1071"/>
                        <a:pt x="13430" y="1085"/>
                        <a:pt x="13458" y="1085"/>
                      </a:cubicBezTo>
                      <a:cubicBezTo>
                        <a:pt x="13498" y="1085"/>
                        <a:pt x="13542" y="1056"/>
                        <a:pt x="13556" y="1013"/>
                      </a:cubicBezTo>
                      <a:cubicBezTo>
                        <a:pt x="13698" y="462"/>
                        <a:pt x="14161" y="187"/>
                        <a:pt x="14625" y="187"/>
                      </a:cubicBezTo>
                      <a:cubicBezTo>
                        <a:pt x="15096" y="187"/>
                        <a:pt x="15569" y="471"/>
                        <a:pt x="15708" y="1037"/>
                      </a:cubicBezTo>
                      <a:cubicBezTo>
                        <a:pt x="15726" y="1079"/>
                        <a:pt x="15761" y="1100"/>
                        <a:pt x="15797" y="1100"/>
                      </a:cubicBezTo>
                      <a:cubicBezTo>
                        <a:pt x="15833" y="1100"/>
                        <a:pt x="15869" y="1079"/>
                        <a:pt x="15887" y="1037"/>
                      </a:cubicBezTo>
                      <a:cubicBezTo>
                        <a:pt x="16055" y="544"/>
                        <a:pt x="16486" y="301"/>
                        <a:pt x="16917" y="301"/>
                      </a:cubicBezTo>
                      <a:cubicBezTo>
                        <a:pt x="17373" y="301"/>
                        <a:pt x="17831" y="574"/>
                        <a:pt x="17979" y="1109"/>
                      </a:cubicBezTo>
                      <a:cubicBezTo>
                        <a:pt x="17992" y="1150"/>
                        <a:pt x="18029" y="1171"/>
                        <a:pt x="18065" y="1171"/>
                      </a:cubicBezTo>
                      <a:cubicBezTo>
                        <a:pt x="18092" y="1171"/>
                        <a:pt x="18119" y="1159"/>
                        <a:pt x="18134" y="1133"/>
                      </a:cubicBezTo>
                      <a:cubicBezTo>
                        <a:pt x="18341" y="681"/>
                        <a:pt x="18753" y="467"/>
                        <a:pt x="19162" y="467"/>
                      </a:cubicBezTo>
                      <a:cubicBezTo>
                        <a:pt x="19652" y="467"/>
                        <a:pt x="20138" y="775"/>
                        <a:pt x="20262" y="1348"/>
                      </a:cubicBezTo>
                      <a:cubicBezTo>
                        <a:pt x="20276" y="1400"/>
                        <a:pt x="20315" y="1422"/>
                        <a:pt x="20355" y="1422"/>
                      </a:cubicBezTo>
                      <a:cubicBezTo>
                        <a:pt x="20414" y="1422"/>
                        <a:pt x="20475" y="1372"/>
                        <a:pt x="20453" y="1300"/>
                      </a:cubicBezTo>
                      <a:cubicBezTo>
                        <a:pt x="20307" y="645"/>
                        <a:pt x="19746" y="278"/>
                        <a:pt x="19178" y="278"/>
                      </a:cubicBezTo>
                      <a:cubicBezTo>
                        <a:pt x="18772" y="278"/>
                        <a:pt x="18363" y="466"/>
                        <a:pt x="18098" y="870"/>
                      </a:cubicBezTo>
                      <a:cubicBezTo>
                        <a:pt x="17880" y="358"/>
                        <a:pt x="17404" y="97"/>
                        <a:pt x="16928" y="97"/>
                      </a:cubicBezTo>
                      <a:cubicBezTo>
                        <a:pt x="16492" y="97"/>
                        <a:pt x="16055" y="316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21" name="Google Shape;5121;p44"/>
                <p:cNvSpPr/>
                <p:nvPr/>
              </p:nvSpPr>
              <p:spPr>
                <a:xfrm>
                  <a:off x="4979623" y="4829466"/>
                  <a:ext cx="4386615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0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5"/>
                        <a:pt x="933" y="198"/>
                      </a:cubicBezTo>
                      <a:cubicBezTo>
                        <a:pt x="335" y="257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39"/>
                        <a:pt x="383" y="532"/>
                        <a:pt x="825" y="413"/>
                      </a:cubicBezTo>
                      <a:cubicBezTo>
                        <a:pt x="890" y="396"/>
                        <a:pt x="954" y="388"/>
                        <a:pt x="1018" y="388"/>
                      </a:cubicBezTo>
                      <a:cubicBezTo>
                        <a:pt x="1403" y="388"/>
                        <a:pt x="1749" y="684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8" y="690"/>
                        <a:pt x="4947" y="473"/>
                        <a:pt x="5340" y="473"/>
                      </a:cubicBezTo>
                      <a:cubicBezTo>
                        <a:pt x="5780" y="473"/>
                        <a:pt x="6214" y="743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6" y="597"/>
                        <a:pt x="9458" y="377"/>
                        <a:pt x="9890" y="377"/>
                      </a:cubicBezTo>
                      <a:cubicBezTo>
                        <a:pt x="10410" y="377"/>
                        <a:pt x="10930" y="696"/>
                        <a:pt x="11094" y="1297"/>
                      </a:cubicBezTo>
                      <a:cubicBezTo>
                        <a:pt x="11100" y="1338"/>
                        <a:pt x="11138" y="1359"/>
                        <a:pt x="11176" y="1359"/>
                      </a:cubicBezTo>
                      <a:cubicBezTo>
                        <a:pt x="11205" y="1359"/>
                        <a:pt x="11233" y="1347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699" y="463"/>
                        <a:pt x="14164" y="186"/>
                        <a:pt x="14629" y="186"/>
                      </a:cubicBezTo>
                      <a:cubicBezTo>
                        <a:pt x="15099" y="186"/>
                        <a:pt x="15569" y="469"/>
                        <a:pt x="15708" y="1034"/>
                      </a:cubicBezTo>
                      <a:cubicBezTo>
                        <a:pt x="15726" y="1076"/>
                        <a:pt x="15761" y="1097"/>
                        <a:pt x="15797" y="1097"/>
                      </a:cubicBezTo>
                      <a:cubicBezTo>
                        <a:pt x="15833" y="1097"/>
                        <a:pt x="15869" y="1076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47"/>
                        <a:pt x="18029" y="1168"/>
                        <a:pt x="18065" y="1168"/>
                      </a:cubicBezTo>
                      <a:cubicBezTo>
                        <a:pt x="18092" y="1168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4"/>
                        <a:pt x="20315" y="1425"/>
                        <a:pt x="20354" y="1425"/>
                      </a:cubicBezTo>
                      <a:cubicBezTo>
                        <a:pt x="20414" y="1425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7"/>
                        <a:pt x="17408" y="96"/>
                        <a:pt x="16933" y="96"/>
                      </a:cubicBezTo>
                      <a:cubicBezTo>
                        <a:pt x="16495" y="96"/>
                        <a:pt x="16056" y="318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122" name="Google Shape;5122;p44"/>
              <p:cNvGrpSpPr/>
              <p:nvPr/>
            </p:nvGrpSpPr>
            <p:grpSpPr>
              <a:xfrm>
                <a:off x="3009214" y="2460963"/>
                <a:ext cx="3113402" cy="2909203"/>
                <a:chOff x="4977052" y="1038608"/>
                <a:chExt cx="4389400" cy="4101513"/>
              </a:xfrm>
            </p:grpSpPr>
            <p:sp>
              <p:nvSpPr>
                <p:cNvPr id="5123" name="Google Shape;5123;p44"/>
                <p:cNvSpPr/>
                <p:nvPr/>
              </p:nvSpPr>
              <p:spPr>
                <a:xfrm>
                  <a:off x="4977052" y="1038608"/>
                  <a:ext cx="4387686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0" h="1444" extrusionOk="0">
                      <a:moveTo>
                        <a:pt x="14650" y="0"/>
                      </a:moveTo>
                      <a:cubicBezTo>
                        <a:pt x="14175" y="0"/>
                        <a:pt x="13699" y="254"/>
                        <a:pt x="13472" y="762"/>
                      </a:cubicBezTo>
                      <a:cubicBezTo>
                        <a:pt x="13250" y="394"/>
                        <a:pt x="12919" y="240"/>
                        <a:pt x="12571" y="240"/>
                      </a:cubicBezTo>
                      <a:cubicBezTo>
                        <a:pt x="12060" y="240"/>
                        <a:pt x="11512" y="573"/>
                        <a:pt x="11213" y="1049"/>
                      </a:cubicBezTo>
                      <a:cubicBezTo>
                        <a:pt x="10974" y="487"/>
                        <a:pt x="10446" y="194"/>
                        <a:pt x="9916" y="194"/>
                      </a:cubicBezTo>
                      <a:cubicBezTo>
                        <a:pt x="9465" y="194"/>
                        <a:pt x="9013" y="406"/>
                        <a:pt x="8739" y="846"/>
                      </a:cubicBezTo>
                      <a:cubicBezTo>
                        <a:pt x="8470" y="484"/>
                        <a:pt x="8071" y="308"/>
                        <a:pt x="7673" y="308"/>
                      </a:cubicBezTo>
                      <a:cubicBezTo>
                        <a:pt x="7204" y="308"/>
                        <a:pt x="6737" y="553"/>
                        <a:pt x="6491" y="1025"/>
                      </a:cubicBezTo>
                      <a:cubicBezTo>
                        <a:pt x="6261" y="546"/>
                        <a:pt x="5799" y="299"/>
                        <a:pt x="5336" y="299"/>
                      </a:cubicBezTo>
                      <a:cubicBezTo>
                        <a:pt x="4933" y="299"/>
                        <a:pt x="4530" y="486"/>
                        <a:pt x="4280" y="870"/>
                      </a:cubicBezTo>
                      <a:cubicBezTo>
                        <a:pt x="4053" y="342"/>
                        <a:pt x="3561" y="76"/>
                        <a:pt x="3069" y="76"/>
                      </a:cubicBezTo>
                      <a:cubicBezTo>
                        <a:pt x="2602" y="76"/>
                        <a:pt x="2134" y="315"/>
                        <a:pt x="1889" y="798"/>
                      </a:cubicBezTo>
                      <a:cubicBezTo>
                        <a:pt x="1744" y="440"/>
                        <a:pt x="1399" y="197"/>
                        <a:pt x="1022" y="197"/>
                      </a:cubicBezTo>
                      <a:cubicBezTo>
                        <a:pt x="997" y="197"/>
                        <a:pt x="971" y="198"/>
                        <a:pt x="945" y="200"/>
                      </a:cubicBezTo>
                      <a:cubicBezTo>
                        <a:pt x="347" y="260"/>
                        <a:pt x="13" y="834"/>
                        <a:pt x="1" y="1372"/>
                      </a:cubicBezTo>
                      <a:cubicBezTo>
                        <a:pt x="1" y="1420"/>
                        <a:pt x="40" y="1443"/>
                        <a:pt x="78" y="1443"/>
                      </a:cubicBezTo>
                      <a:cubicBezTo>
                        <a:pt x="117" y="1443"/>
                        <a:pt x="156" y="1420"/>
                        <a:pt x="156" y="1372"/>
                      </a:cubicBezTo>
                      <a:cubicBezTo>
                        <a:pt x="168" y="941"/>
                        <a:pt x="395" y="523"/>
                        <a:pt x="825" y="415"/>
                      </a:cubicBezTo>
                      <a:cubicBezTo>
                        <a:pt x="895" y="396"/>
                        <a:pt x="964" y="387"/>
                        <a:pt x="1032" y="387"/>
                      </a:cubicBezTo>
                      <a:cubicBezTo>
                        <a:pt x="1420" y="387"/>
                        <a:pt x="1760" y="690"/>
                        <a:pt x="1770" y="1097"/>
                      </a:cubicBezTo>
                      <a:cubicBezTo>
                        <a:pt x="1770" y="1160"/>
                        <a:pt x="1823" y="1193"/>
                        <a:pt x="1874" y="1193"/>
                      </a:cubicBezTo>
                      <a:cubicBezTo>
                        <a:pt x="1921" y="1193"/>
                        <a:pt x="1967" y="1166"/>
                        <a:pt x="1973" y="1109"/>
                      </a:cubicBezTo>
                      <a:cubicBezTo>
                        <a:pt x="2124" y="536"/>
                        <a:pt x="2605" y="250"/>
                        <a:pt x="3086" y="250"/>
                      </a:cubicBezTo>
                      <a:cubicBezTo>
                        <a:pt x="3558" y="250"/>
                        <a:pt x="4030" y="528"/>
                        <a:pt x="4184" y="1085"/>
                      </a:cubicBezTo>
                      <a:cubicBezTo>
                        <a:pt x="4198" y="1132"/>
                        <a:pt x="4237" y="1156"/>
                        <a:pt x="4275" y="1156"/>
                      </a:cubicBezTo>
                      <a:cubicBezTo>
                        <a:pt x="4306" y="1156"/>
                        <a:pt x="4336" y="1141"/>
                        <a:pt x="4352" y="1109"/>
                      </a:cubicBezTo>
                      <a:cubicBezTo>
                        <a:pt x="4571" y="676"/>
                        <a:pt x="4968" y="462"/>
                        <a:pt x="5361" y="462"/>
                      </a:cubicBezTo>
                      <a:cubicBezTo>
                        <a:pt x="5804" y="462"/>
                        <a:pt x="6243" y="733"/>
                        <a:pt x="6420" y="1264"/>
                      </a:cubicBezTo>
                      <a:cubicBezTo>
                        <a:pt x="6432" y="1300"/>
                        <a:pt x="6468" y="1318"/>
                        <a:pt x="6503" y="1318"/>
                      </a:cubicBezTo>
                      <a:cubicBezTo>
                        <a:pt x="6539" y="1318"/>
                        <a:pt x="6575" y="1300"/>
                        <a:pt x="6587" y="1264"/>
                      </a:cubicBezTo>
                      <a:cubicBezTo>
                        <a:pt x="6763" y="748"/>
                        <a:pt x="7222" y="478"/>
                        <a:pt x="7683" y="478"/>
                      </a:cubicBezTo>
                      <a:cubicBezTo>
                        <a:pt x="8066" y="478"/>
                        <a:pt x="8451" y="664"/>
                        <a:pt x="8679" y="1049"/>
                      </a:cubicBezTo>
                      <a:cubicBezTo>
                        <a:pt x="8697" y="1073"/>
                        <a:pt x="8724" y="1085"/>
                        <a:pt x="8751" y="1085"/>
                      </a:cubicBezTo>
                      <a:cubicBezTo>
                        <a:pt x="8778" y="1085"/>
                        <a:pt x="8804" y="1073"/>
                        <a:pt x="8822" y="1049"/>
                      </a:cubicBezTo>
                      <a:cubicBezTo>
                        <a:pt x="9056" y="587"/>
                        <a:pt x="9490" y="367"/>
                        <a:pt x="9922" y="367"/>
                      </a:cubicBezTo>
                      <a:cubicBezTo>
                        <a:pt x="10440" y="367"/>
                        <a:pt x="10955" y="683"/>
                        <a:pt x="11117" y="1276"/>
                      </a:cubicBezTo>
                      <a:cubicBezTo>
                        <a:pt x="11131" y="1318"/>
                        <a:pt x="11174" y="1343"/>
                        <a:pt x="11213" y="1343"/>
                      </a:cubicBezTo>
                      <a:cubicBezTo>
                        <a:pt x="11242" y="1343"/>
                        <a:pt x="11270" y="1330"/>
                        <a:pt x="11285" y="1300"/>
                      </a:cubicBezTo>
                      <a:cubicBezTo>
                        <a:pt x="11521" y="806"/>
                        <a:pt x="12071" y="414"/>
                        <a:pt x="12574" y="414"/>
                      </a:cubicBezTo>
                      <a:cubicBezTo>
                        <a:pt x="12910" y="414"/>
                        <a:pt x="13226" y="589"/>
                        <a:pt x="13413" y="1025"/>
                      </a:cubicBezTo>
                      <a:cubicBezTo>
                        <a:pt x="13428" y="1060"/>
                        <a:pt x="13458" y="1074"/>
                        <a:pt x="13488" y="1074"/>
                      </a:cubicBezTo>
                      <a:cubicBezTo>
                        <a:pt x="13530" y="1074"/>
                        <a:pt x="13573" y="1048"/>
                        <a:pt x="13580" y="1013"/>
                      </a:cubicBezTo>
                      <a:cubicBezTo>
                        <a:pt x="13723" y="454"/>
                        <a:pt x="14191" y="176"/>
                        <a:pt x="14657" y="176"/>
                      </a:cubicBezTo>
                      <a:cubicBezTo>
                        <a:pt x="15129" y="176"/>
                        <a:pt x="15599" y="460"/>
                        <a:pt x="15732" y="1025"/>
                      </a:cubicBezTo>
                      <a:cubicBezTo>
                        <a:pt x="15750" y="1067"/>
                        <a:pt x="15788" y="1088"/>
                        <a:pt x="15826" y="1088"/>
                      </a:cubicBezTo>
                      <a:cubicBezTo>
                        <a:pt x="15863" y="1088"/>
                        <a:pt x="15899" y="1067"/>
                        <a:pt x="15911" y="1025"/>
                      </a:cubicBezTo>
                      <a:cubicBezTo>
                        <a:pt x="16079" y="526"/>
                        <a:pt x="16510" y="280"/>
                        <a:pt x="16941" y="280"/>
                      </a:cubicBezTo>
                      <a:cubicBezTo>
                        <a:pt x="17398" y="280"/>
                        <a:pt x="17855" y="556"/>
                        <a:pt x="18003" y="1097"/>
                      </a:cubicBezTo>
                      <a:cubicBezTo>
                        <a:pt x="18016" y="1138"/>
                        <a:pt x="18053" y="1159"/>
                        <a:pt x="18089" y="1159"/>
                      </a:cubicBezTo>
                      <a:cubicBezTo>
                        <a:pt x="18116" y="1159"/>
                        <a:pt x="18143" y="1147"/>
                        <a:pt x="18158" y="1121"/>
                      </a:cubicBezTo>
                      <a:cubicBezTo>
                        <a:pt x="18364" y="671"/>
                        <a:pt x="18775" y="457"/>
                        <a:pt x="19183" y="457"/>
                      </a:cubicBezTo>
                      <a:cubicBezTo>
                        <a:pt x="19674" y="457"/>
                        <a:pt x="20162" y="767"/>
                        <a:pt x="20286" y="1348"/>
                      </a:cubicBezTo>
                      <a:cubicBezTo>
                        <a:pt x="20300" y="1390"/>
                        <a:pt x="20335" y="1408"/>
                        <a:pt x="20370" y="1408"/>
                      </a:cubicBezTo>
                      <a:cubicBezTo>
                        <a:pt x="20424" y="1408"/>
                        <a:pt x="20480" y="1365"/>
                        <a:pt x="20465" y="1300"/>
                      </a:cubicBezTo>
                      <a:cubicBezTo>
                        <a:pt x="20319" y="640"/>
                        <a:pt x="19757" y="275"/>
                        <a:pt x="19190" y="275"/>
                      </a:cubicBezTo>
                      <a:cubicBezTo>
                        <a:pt x="18782" y="275"/>
                        <a:pt x="18371" y="464"/>
                        <a:pt x="18110" y="870"/>
                      </a:cubicBezTo>
                      <a:cubicBezTo>
                        <a:pt x="17886" y="358"/>
                        <a:pt x="17411" y="97"/>
                        <a:pt x="16936" y="97"/>
                      </a:cubicBezTo>
                      <a:cubicBezTo>
                        <a:pt x="16501" y="97"/>
                        <a:pt x="16067" y="316"/>
                        <a:pt x="15827" y="762"/>
                      </a:cubicBezTo>
                      <a:cubicBezTo>
                        <a:pt x="15600" y="254"/>
                        <a:pt x="15125" y="0"/>
                        <a:pt x="146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24" name="Google Shape;5124;p44"/>
                <p:cNvSpPr/>
                <p:nvPr/>
              </p:nvSpPr>
              <p:spPr>
                <a:xfrm>
                  <a:off x="4979623" y="1579578"/>
                  <a:ext cx="4386615" cy="311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3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0" y="430"/>
                        <a:pt x="1386" y="196"/>
                        <a:pt x="990" y="196"/>
                      </a:cubicBezTo>
                      <a:cubicBezTo>
                        <a:pt x="971" y="196"/>
                        <a:pt x="952" y="196"/>
                        <a:pt x="933" y="198"/>
                      </a:cubicBezTo>
                      <a:cubicBezTo>
                        <a:pt x="335" y="257"/>
                        <a:pt x="13" y="831"/>
                        <a:pt x="1" y="1381"/>
                      </a:cubicBezTo>
                      <a:cubicBezTo>
                        <a:pt x="1" y="1429"/>
                        <a:pt x="36" y="1453"/>
                        <a:pt x="72" y="1453"/>
                      </a:cubicBezTo>
                      <a:cubicBezTo>
                        <a:pt x="108" y="1453"/>
                        <a:pt x="144" y="1429"/>
                        <a:pt x="144" y="1381"/>
                      </a:cubicBezTo>
                      <a:cubicBezTo>
                        <a:pt x="168" y="951"/>
                        <a:pt x="383" y="532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4"/>
                        <a:pt x="1814" y="1188"/>
                        <a:pt x="1857" y="1188"/>
                      </a:cubicBezTo>
                      <a:cubicBezTo>
                        <a:pt x="1892" y="1188"/>
                        <a:pt x="1926" y="1166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32" y="602"/>
                        <a:pt x="9466" y="382"/>
                        <a:pt x="9898" y="382"/>
                      </a:cubicBezTo>
                      <a:cubicBezTo>
                        <a:pt x="10416" y="382"/>
                        <a:pt x="10931" y="698"/>
                        <a:pt x="11094" y="1297"/>
                      </a:cubicBezTo>
                      <a:cubicBezTo>
                        <a:pt x="11100" y="1339"/>
                        <a:pt x="11144" y="1364"/>
                        <a:pt x="11183" y="1364"/>
                      </a:cubicBezTo>
                      <a:cubicBezTo>
                        <a:pt x="11212" y="1364"/>
                        <a:pt x="11239" y="1351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705" y="469"/>
                        <a:pt x="14170" y="194"/>
                        <a:pt x="14633" y="194"/>
                      </a:cubicBezTo>
                      <a:cubicBezTo>
                        <a:pt x="15102" y="194"/>
                        <a:pt x="15569" y="475"/>
                        <a:pt x="15708" y="1034"/>
                      </a:cubicBezTo>
                      <a:cubicBezTo>
                        <a:pt x="15726" y="1082"/>
                        <a:pt x="15761" y="1106"/>
                        <a:pt x="15797" y="1106"/>
                      </a:cubicBezTo>
                      <a:cubicBezTo>
                        <a:pt x="15833" y="1106"/>
                        <a:pt x="15869" y="1082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53"/>
                        <a:pt x="18028" y="1177"/>
                        <a:pt x="18063" y="1177"/>
                      </a:cubicBezTo>
                      <a:cubicBezTo>
                        <a:pt x="18091" y="1177"/>
                        <a:pt x="18118" y="1162"/>
                        <a:pt x="18134" y="1130"/>
                      </a:cubicBezTo>
                      <a:cubicBezTo>
                        <a:pt x="18340" y="686"/>
                        <a:pt x="18750" y="475"/>
                        <a:pt x="19157" y="475"/>
                      </a:cubicBezTo>
                      <a:cubicBezTo>
                        <a:pt x="19649" y="475"/>
                        <a:pt x="20138" y="782"/>
                        <a:pt x="20262" y="1357"/>
                      </a:cubicBezTo>
                      <a:cubicBezTo>
                        <a:pt x="20276" y="1409"/>
                        <a:pt x="20314" y="1431"/>
                        <a:pt x="20353" y="1431"/>
                      </a:cubicBezTo>
                      <a:cubicBezTo>
                        <a:pt x="20413" y="1431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8"/>
                        <a:pt x="17410" y="101"/>
                        <a:pt x="16937" y="101"/>
                      </a:cubicBezTo>
                      <a:cubicBezTo>
                        <a:pt x="16498" y="101"/>
                        <a:pt x="16057" y="323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25" name="Google Shape;5125;p44"/>
                <p:cNvSpPr/>
                <p:nvPr/>
              </p:nvSpPr>
              <p:spPr>
                <a:xfrm>
                  <a:off x="4979623" y="2121833"/>
                  <a:ext cx="4384901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67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7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1" y="342"/>
                        <a:pt x="3553" y="76"/>
                        <a:pt x="3061" y="76"/>
                      </a:cubicBezTo>
                      <a:cubicBezTo>
                        <a:pt x="2596" y="76"/>
                        <a:pt x="2128" y="315"/>
                        <a:pt x="1877" y="798"/>
                      </a:cubicBezTo>
                      <a:cubicBezTo>
                        <a:pt x="1743" y="440"/>
                        <a:pt x="1399" y="197"/>
                        <a:pt x="1012" y="197"/>
                      </a:cubicBezTo>
                      <a:cubicBezTo>
                        <a:pt x="986" y="197"/>
                        <a:pt x="960" y="198"/>
                        <a:pt x="933" y="201"/>
                      </a:cubicBezTo>
                      <a:cubicBezTo>
                        <a:pt x="335" y="260"/>
                        <a:pt x="13" y="834"/>
                        <a:pt x="1" y="1372"/>
                      </a:cubicBezTo>
                      <a:cubicBezTo>
                        <a:pt x="1" y="1420"/>
                        <a:pt x="36" y="1444"/>
                        <a:pt x="72" y="1444"/>
                      </a:cubicBezTo>
                      <a:cubicBezTo>
                        <a:pt x="108" y="1444"/>
                        <a:pt x="144" y="1420"/>
                        <a:pt x="144" y="1372"/>
                      </a:cubicBezTo>
                      <a:cubicBezTo>
                        <a:pt x="168" y="942"/>
                        <a:pt x="383" y="523"/>
                        <a:pt x="825" y="416"/>
                      </a:cubicBezTo>
                      <a:cubicBezTo>
                        <a:pt x="893" y="396"/>
                        <a:pt x="961" y="387"/>
                        <a:pt x="1027" y="387"/>
                      </a:cubicBezTo>
                      <a:cubicBezTo>
                        <a:pt x="1409" y="387"/>
                        <a:pt x="1749" y="690"/>
                        <a:pt x="1770" y="1097"/>
                      </a:cubicBezTo>
                      <a:cubicBezTo>
                        <a:pt x="1770" y="1151"/>
                        <a:pt x="1815" y="1182"/>
                        <a:pt x="1859" y="1182"/>
                      </a:cubicBezTo>
                      <a:cubicBezTo>
                        <a:pt x="1893" y="1182"/>
                        <a:pt x="1927" y="1163"/>
                        <a:pt x="1937" y="1121"/>
                      </a:cubicBezTo>
                      <a:cubicBezTo>
                        <a:pt x="2087" y="544"/>
                        <a:pt x="2570" y="257"/>
                        <a:pt x="3052" y="257"/>
                      </a:cubicBezTo>
                      <a:cubicBezTo>
                        <a:pt x="3529" y="257"/>
                        <a:pt x="4006" y="538"/>
                        <a:pt x="4160" y="1097"/>
                      </a:cubicBezTo>
                      <a:cubicBezTo>
                        <a:pt x="4174" y="1144"/>
                        <a:pt x="4213" y="1168"/>
                        <a:pt x="4252" y="1168"/>
                      </a:cubicBezTo>
                      <a:cubicBezTo>
                        <a:pt x="4282" y="1168"/>
                        <a:pt x="4312" y="1153"/>
                        <a:pt x="4328" y="1121"/>
                      </a:cubicBezTo>
                      <a:cubicBezTo>
                        <a:pt x="4547" y="688"/>
                        <a:pt x="4944" y="475"/>
                        <a:pt x="5336" y="475"/>
                      </a:cubicBezTo>
                      <a:cubicBezTo>
                        <a:pt x="5777" y="475"/>
                        <a:pt x="6213" y="745"/>
                        <a:pt x="6384" y="1276"/>
                      </a:cubicBezTo>
                      <a:cubicBezTo>
                        <a:pt x="6402" y="1318"/>
                        <a:pt x="6438" y="1339"/>
                        <a:pt x="6473" y="1339"/>
                      </a:cubicBezTo>
                      <a:cubicBezTo>
                        <a:pt x="6509" y="1339"/>
                        <a:pt x="6545" y="1318"/>
                        <a:pt x="6563" y="1276"/>
                      </a:cubicBezTo>
                      <a:cubicBezTo>
                        <a:pt x="6740" y="765"/>
                        <a:pt x="7201" y="495"/>
                        <a:pt x="7664" y="495"/>
                      </a:cubicBezTo>
                      <a:cubicBezTo>
                        <a:pt x="8046" y="495"/>
                        <a:pt x="8428" y="678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0"/>
                        <a:pt x="9469" y="365"/>
                        <a:pt x="9908" y="365"/>
                      </a:cubicBezTo>
                      <a:cubicBezTo>
                        <a:pt x="10427" y="365"/>
                        <a:pt x="10944" y="680"/>
                        <a:pt x="11105" y="1276"/>
                      </a:cubicBezTo>
                      <a:cubicBezTo>
                        <a:pt x="11119" y="1317"/>
                        <a:pt x="11156" y="1339"/>
                        <a:pt x="11192" y="1339"/>
                      </a:cubicBezTo>
                      <a:cubicBezTo>
                        <a:pt x="11219" y="1339"/>
                        <a:pt x="11245" y="1326"/>
                        <a:pt x="11261" y="1300"/>
                      </a:cubicBezTo>
                      <a:cubicBezTo>
                        <a:pt x="11504" y="800"/>
                        <a:pt x="12054" y="411"/>
                        <a:pt x="12557" y="411"/>
                      </a:cubicBezTo>
                      <a:cubicBezTo>
                        <a:pt x="12896" y="411"/>
                        <a:pt x="13213" y="588"/>
                        <a:pt x="13401" y="1025"/>
                      </a:cubicBezTo>
                      <a:cubicBezTo>
                        <a:pt x="13416" y="1055"/>
                        <a:pt x="13443" y="1069"/>
                        <a:pt x="13472" y="1069"/>
                      </a:cubicBezTo>
                      <a:cubicBezTo>
                        <a:pt x="13512" y="1069"/>
                        <a:pt x="13554" y="1043"/>
                        <a:pt x="13568" y="1002"/>
                      </a:cubicBezTo>
                      <a:cubicBezTo>
                        <a:pt x="13716" y="450"/>
                        <a:pt x="14179" y="175"/>
                        <a:pt x="14641" y="175"/>
                      </a:cubicBezTo>
                      <a:cubicBezTo>
                        <a:pt x="15111" y="175"/>
                        <a:pt x="15581" y="459"/>
                        <a:pt x="15720" y="1025"/>
                      </a:cubicBezTo>
                      <a:cubicBezTo>
                        <a:pt x="15732" y="1067"/>
                        <a:pt x="15767" y="1088"/>
                        <a:pt x="15805" y="1088"/>
                      </a:cubicBezTo>
                      <a:cubicBezTo>
                        <a:pt x="15842" y="1088"/>
                        <a:pt x="15881" y="1067"/>
                        <a:pt x="15899" y="1025"/>
                      </a:cubicBezTo>
                      <a:cubicBezTo>
                        <a:pt x="16067" y="526"/>
                        <a:pt x="16498" y="281"/>
                        <a:pt x="16929" y="281"/>
                      </a:cubicBezTo>
                      <a:cubicBezTo>
                        <a:pt x="17386" y="281"/>
                        <a:pt x="17843" y="556"/>
                        <a:pt x="17991" y="1097"/>
                      </a:cubicBezTo>
                      <a:cubicBezTo>
                        <a:pt x="17997" y="1136"/>
                        <a:pt x="18032" y="1157"/>
                        <a:pt x="18068" y="1157"/>
                      </a:cubicBezTo>
                      <a:cubicBezTo>
                        <a:pt x="18098" y="1157"/>
                        <a:pt x="18130" y="1142"/>
                        <a:pt x="18146" y="1109"/>
                      </a:cubicBezTo>
                      <a:cubicBezTo>
                        <a:pt x="18352" y="665"/>
                        <a:pt x="18762" y="454"/>
                        <a:pt x="19169" y="454"/>
                      </a:cubicBezTo>
                      <a:cubicBezTo>
                        <a:pt x="19661" y="454"/>
                        <a:pt x="20150" y="761"/>
                        <a:pt x="20274" y="1336"/>
                      </a:cubicBezTo>
                      <a:cubicBezTo>
                        <a:pt x="20284" y="1387"/>
                        <a:pt x="20323" y="1410"/>
                        <a:pt x="20361" y="1410"/>
                      </a:cubicBezTo>
                      <a:cubicBezTo>
                        <a:pt x="20414" y="1410"/>
                        <a:pt x="20467" y="1369"/>
                        <a:pt x="20453" y="1300"/>
                      </a:cubicBezTo>
                      <a:cubicBezTo>
                        <a:pt x="20307" y="645"/>
                        <a:pt x="19746" y="279"/>
                        <a:pt x="19178" y="279"/>
                      </a:cubicBezTo>
                      <a:cubicBezTo>
                        <a:pt x="18772" y="279"/>
                        <a:pt x="18363" y="466"/>
                        <a:pt x="18098" y="870"/>
                      </a:cubicBezTo>
                      <a:cubicBezTo>
                        <a:pt x="17880" y="359"/>
                        <a:pt x="17404" y="98"/>
                        <a:pt x="16928" y="98"/>
                      </a:cubicBezTo>
                      <a:cubicBezTo>
                        <a:pt x="16492" y="98"/>
                        <a:pt x="16055" y="317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26" name="Google Shape;5126;p44"/>
                <p:cNvSpPr/>
                <p:nvPr/>
              </p:nvSpPr>
              <p:spPr>
                <a:xfrm>
                  <a:off x="4979623" y="2662802"/>
                  <a:ext cx="4386829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6" h="1450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7"/>
                      </a:cubicBezTo>
                      <a:cubicBezTo>
                        <a:pt x="10963" y="486"/>
                        <a:pt x="10437" y="193"/>
                        <a:pt x="9909" y="193"/>
                      </a:cubicBezTo>
                      <a:cubicBezTo>
                        <a:pt x="9456" y="193"/>
                        <a:pt x="9003" y="409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6"/>
                        <a:pt x="933" y="198"/>
                      </a:cubicBezTo>
                      <a:cubicBezTo>
                        <a:pt x="335" y="258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51"/>
                        <a:pt x="383" y="533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4"/>
                      </a:cubicBezTo>
                      <a:cubicBezTo>
                        <a:pt x="6402" y="1316"/>
                        <a:pt x="6438" y="1336"/>
                        <a:pt x="6473" y="1336"/>
                      </a:cubicBezTo>
                      <a:cubicBezTo>
                        <a:pt x="6509" y="1336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7" y="590"/>
                        <a:pt x="9467" y="365"/>
                        <a:pt x="9905" y="365"/>
                      </a:cubicBezTo>
                      <a:cubicBezTo>
                        <a:pt x="10428" y="365"/>
                        <a:pt x="10949" y="686"/>
                        <a:pt x="11105" y="1298"/>
                      </a:cubicBezTo>
                      <a:cubicBezTo>
                        <a:pt x="11118" y="1336"/>
                        <a:pt x="11152" y="1358"/>
                        <a:pt x="11187" y="1358"/>
                      </a:cubicBezTo>
                      <a:cubicBezTo>
                        <a:pt x="11215" y="1358"/>
                        <a:pt x="11244" y="1342"/>
                        <a:pt x="11261" y="1310"/>
                      </a:cubicBezTo>
                      <a:cubicBezTo>
                        <a:pt x="11503" y="817"/>
                        <a:pt x="12052" y="432"/>
                        <a:pt x="12555" y="432"/>
                      </a:cubicBezTo>
                      <a:cubicBezTo>
                        <a:pt x="12894" y="432"/>
                        <a:pt x="13213" y="608"/>
                        <a:pt x="13401" y="1047"/>
                      </a:cubicBezTo>
                      <a:cubicBezTo>
                        <a:pt x="13415" y="1075"/>
                        <a:pt x="13440" y="1086"/>
                        <a:pt x="13467" y="1086"/>
                      </a:cubicBezTo>
                      <a:cubicBezTo>
                        <a:pt x="13508" y="1086"/>
                        <a:pt x="13553" y="1059"/>
                        <a:pt x="13568" y="1023"/>
                      </a:cubicBezTo>
                      <a:cubicBezTo>
                        <a:pt x="13717" y="470"/>
                        <a:pt x="14181" y="195"/>
                        <a:pt x="14645" y="195"/>
                      </a:cubicBezTo>
                      <a:cubicBezTo>
                        <a:pt x="15114" y="195"/>
                        <a:pt x="15581" y="476"/>
                        <a:pt x="15720" y="1035"/>
                      </a:cubicBezTo>
                      <a:cubicBezTo>
                        <a:pt x="15732" y="1076"/>
                        <a:pt x="15767" y="1097"/>
                        <a:pt x="15805" y="1097"/>
                      </a:cubicBezTo>
                      <a:cubicBezTo>
                        <a:pt x="15842" y="1097"/>
                        <a:pt x="15881" y="1076"/>
                        <a:pt x="15899" y="1035"/>
                      </a:cubicBezTo>
                      <a:cubicBezTo>
                        <a:pt x="16067" y="541"/>
                        <a:pt x="16497" y="299"/>
                        <a:pt x="16929" y="299"/>
                      </a:cubicBezTo>
                      <a:cubicBezTo>
                        <a:pt x="17385" y="299"/>
                        <a:pt x="17843" y="571"/>
                        <a:pt x="17991" y="1106"/>
                      </a:cubicBezTo>
                      <a:cubicBezTo>
                        <a:pt x="18004" y="1147"/>
                        <a:pt x="18041" y="1168"/>
                        <a:pt x="18077" y="1168"/>
                      </a:cubicBezTo>
                      <a:cubicBezTo>
                        <a:pt x="18104" y="1168"/>
                        <a:pt x="18131" y="1156"/>
                        <a:pt x="18146" y="1130"/>
                      </a:cubicBezTo>
                      <a:cubicBezTo>
                        <a:pt x="18352" y="680"/>
                        <a:pt x="18763" y="466"/>
                        <a:pt x="19171" y="466"/>
                      </a:cubicBezTo>
                      <a:cubicBezTo>
                        <a:pt x="19662" y="466"/>
                        <a:pt x="20150" y="776"/>
                        <a:pt x="20274" y="1357"/>
                      </a:cubicBezTo>
                      <a:cubicBezTo>
                        <a:pt x="20288" y="1403"/>
                        <a:pt x="20322" y="1422"/>
                        <a:pt x="20358" y="1422"/>
                      </a:cubicBezTo>
                      <a:cubicBezTo>
                        <a:pt x="20415" y="1422"/>
                        <a:pt x="20475" y="1371"/>
                        <a:pt x="20453" y="1298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7"/>
                        <a:pt x="17408" y="97"/>
                        <a:pt x="16933" y="97"/>
                      </a:cubicBezTo>
                      <a:cubicBezTo>
                        <a:pt x="16495" y="97"/>
                        <a:pt x="16056" y="318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27" name="Google Shape;5127;p44"/>
                <p:cNvSpPr/>
                <p:nvPr/>
              </p:nvSpPr>
              <p:spPr>
                <a:xfrm>
                  <a:off x="4979623" y="3205700"/>
                  <a:ext cx="4386615" cy="308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2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4"/>
                        <a:pt x="12567" y="244"/>
                      </a:cubicBezTo>
                      <a:cubicBezTo>
                        <a:pt x="12058" y="244"/>
                        <a:pt x="11507" y="578"/>
                        <a:pt x="11201" y="1047"/>
                      </a:cubicBezTo>
                      <a:cubicBezTo>
                        <a:pt x="10962" y="485"/>
                        <a:pt x="10434" y="192"/>
                        <a:pt x="9904" y="192"/>
                      </a:cubicBezTo>
                      <a:cubicBezTo>
                        <a:pt x="9453" y="192"/>
                        <a:pt x="9001" y="404"/>
                        <a:pt x="8727" y="843"/>
                      </a:cubicBezTo>
                      <a:cubicBezTo>
                        <a:pt x="8458" y="482"/>
                        <a:pt x="8059" y="306"/>
                        <a:pt x="7662" y="306"/>
                      </a:cubicBezTo>
                      <a:cubicBezTo>
                        <a:pt x="7194" y="306"/>
                        <a:pt x="6731" y="550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9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5"/>
                        <a:pt x="1012" y="195"/>
                      </a:cubicBezTo>
                      <a:cubicBezTo>
                        <a:pt x="986" y="195"/>
                        <a:pt x="960" y="196"/>
                        <a:pt x="933" y="198"/>
                      </a:cubicBezTo>
                      <a:cubicBezTo>
                        <a:pt x="335" y="258"/>
                        <a:pt x="13" y="832"/>
                        <a:pt x="1" y="1369"/>
                      </a:cubicBezTo>
                      <a:cubicBezTo>
                        <a:pt x="1" y="1417"/>
                        <a:pt x="36" y="1441"/>
                        <a:pt x="72" y="1441"/>
                      </a:cubicBezTo>
                      <a:cubicBezTo>
                        <a:pt x="108" y="1441"/>
                        <a:pt x="144" y="1417"/>
                        <a:pt x="144" y="1369"/>
                      </a:cubicBezTo>
                      <a:cubicBezTo>
                        <a:pt x="168" y="939"/>
                        <a:pt x="383" y="533"/>
                        <a:pt x="825" y="413"/>
                      </a:cubicBezTo>
                      <a:cubicBezTo>
                        <a:pt x="893" y="394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5"/>
                      </a:cubicBezTo>
                      <a:cubicBezTo>
                        <a:pt x="1770" y="1148"/>
                        <a:pt x="1815" y="1179"/>
                        <a:pt x="1859" y="1179"/>
                      </a:cubicBezTo>
                      <a:cubicBezTo>
                        <a:pt x="1893" y="1179"/>
                        <a:pt x="1927" y="1160"/>
                        <a:pt x="1937" y="1118"/>
                      </a:cubicBezTo>
                      <a:cubicBezTo>
                        <a:pt x="2087" y="548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3" y="1145"/>
                        <a:pt x="4211" y="1167"/>
                        <a:pt x="4248" y="1167"/>
                      </a:cubicBezTo>
                      <a:cubicBezTo>
                        <a:pt x="4280" y="1167"/>
                        <a:pt x="4311" y="1151"/>
                        <a:pt x="4328" y="1118"/>
                      </a:cubicBezTo>
                      <a:cubicBezTo>
                        <a:pt x="4547" y="685"/>
                        <a:pt x="4944" y="472"/>
                        <a:pt x="5336" y="472"/>
                      </a:cubicBezTo>
                      <a:cubicBezTo>
                        <a:pt x="5777" y="472"/>
                        <a:pt x="6213" y="742"/>
                        <a:pt x="6384" y="1274"/>
                      </a:cubicBezTo>
                      <a:cubicBezTo>
                        <a:pt x="6402" y="1316"/>
                        <a:pt x="6438" y="1337"/>
                        <a:pt x="6473" y="1337"/>
                      </a:cubicBezTo>
                      <a:cubicBezTo>
                        <a:pt x="6509" y="1337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9"/>
                      </a:cubicBezTo>
                      <a:cubicBezTo>
                        <a:pt x="8673" y="1083"/>
                        <a:pt x="8700" y="1095"/>
                        <a:pt x="8727" y="1095"/>
                      </a:cubicBezTo>
                      <a:cubicBezTo>
                        <a:pt x="8754" y="1095"/>
                        <a:pt x="8781" y="1083"/>
                        <a:pt x="8798" y="1059"/>
                      </a:cubicBezTo>
                      <a:cubicBezTo>
                        <a:pt x="9026" y="598"/>
                        <a:pt x="9458" y="378"/>
                        <a:pt x="9890" y="378"/>
                      </a:cubicBezTo>
                      <a:cubicBezTo>
                        <a:pt x="10410" y="378"/>
                        <a:pt x="10930" y="697"/>
                        <a:pt x="11094" y="1298"/>
                      </a:cubicBezTo>
                      <a:cubicBezTo>
                        <a:pt x="11106" y="1337"/>
                        <a:pt x="11140" y="1358"/>
                        <a:pt x="11175" y="1358"/>
                      </a:cubicBezTo>
                      <a:cubicBezTo>
                        <a:pt x="11203" y="1358"/>
                        <a:pt x="11232" y="1343"/>
                        <a:pt x="11249" y="1310"/>
                      </a:cubicBezTo>
                      <a:cubicBezTo>
                        <a:pt x="11491" y="818"/>
                        <a:pt x="12040" y="432"/>
                        <a:pt x="12543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3" y="1075"/>
                        <a:pt x="13428" y="1086"/>
                        <a:pt x="13455" y="1086"/>
                      </a:cubicBezTo>
                      <a:cubicBezTo>
                        <a:pt x="13496" y="1086"/>
                        <a:pt x="13541" y="1059"/>
                        <a:pt x="13556" y="1023"/>
                      </a:cubicBezTo>
                      <a:cubicBezTo>
                        <a:pt x="13699" y="464"/>
                        <a:pt x="14164" y="186"/>
                        <a:pt x="14629" y="186"/>
                      </a:cubicBezTo>
                      <a:cubicBezTo>
                        <a:pt x="15099" y="186"/>
                        <a:pt x="15569" y="470"/>
                        <a:pt x="15708" y="1035"/>
                      </a:cubicBezTo>
                      <a:cubicBezTo>
                        <a:pt x="15726" y="1077"/>
                        <a:pt x="15761" y="1097"/>
                        <a:pt x="15797" y="1097"/>
                      </a:cubicBezTo>
                      <a:cubicBezTo>
                        <a:pt x="15833" y="1097"/>
                        <a:pt x="15869" y="1077"/>
                        <a:pt x="15887" y="1035"/>
                      </a:cubicBezTo>
                      <a:cubicBezTo>
                        <a:pt x="16055" y="541"/>
                        <a:pt x="16486" y="299"/>
                        <a:pt x="16917" y="299"/>
                      </a:cubicBezTo>
                      <a:cubicBezTo>
                        <a:pt x="17373" y="299"/>
                        <a:pt x="17831" y="571"/>
                        <a:pt x="17979" y="1106"/>
                      </a:cubicBezTo>
                      <a:cubicBezTo>
                        <a:pt x="17992" y="1147"/>
                        <a:pt x="18029" y="1169"/>
                        <a:pt x="18065" y="1169"/>
                      </a:cubicBezTo>
                      <a:cubicBezTo>
                        <a:pt x="18092" y="1169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5"/>
                        <a:pt x="20315" y="1426"/>
                        <a:pt x="20354" y="1426"/>
                      </a:cubicBezTo>
                      <a:cubicBezTo>
                        <a:pt x="20414" y="1426"/>
                        <a:pt x="20475" y="1377"/>
                        <a:pt x="20453" y="1298"/>
                      </a:cubicBezTo>
                      <a:cubicBezTo>
                        <a:pt x="20307" y="644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8"/>
                        <a:pt x="17408" y="97"/>
                        <a:pt x="16933" y="97"/>
                      </a:cubicBezTo>
                      <a:cubicBezTo>
                        <a:pt x="16495" y="97"/>
                        <a:pt x="16056" y="319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28" name="Google Shape;5128;p44"/>
                <p:cNvSpPr/>
                <p:nvPr/>
              </p:nvSpPr>
              <p:spPr>
                <a:xfrm>
                  <a:off x="4977052" y="3746027"/>
                  <a:ext cx="4389186" cy="310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51" extrusionOk="0">
                      <a:moveTo>
                        <a:pt x="14650" y="1"/>
                      </a:moveTo>
                      <a:cubicBezTo>
                        <a:pt x="14175" y="1"/>
                        <a:pt x="13699" y="258"/>
                        <a:pt x="13472" y="772"/>
                      </a:cubicBezTo>
                      <a:cubicBezTo>
                        <a:pt x="13249" y="399"/>
                        <a:pt x="12919" y="244"/>
                        <a:pt x="12570" y="244"/>
                      </a:cubicBezTo>
                      <a:cubicBezTo>
                        <a:pt x="12060" y="244"/>
                        <a:pt x="11512" y="578"/>
                        <a:pt x="11213" y="1047"/>
                      </a:cubicBezTo>
                      <a:cubicBezTo>
                        <a:pt x="10975" y="488"/>
                        <a:pt x="10451" y="198"/>
                        <a:pt x="9925" y="198"/>
                      </a:cubicBezTo>
                      <a:cubicBezTo>
                        <a:pt x="9471" y="198"/>
                        <a:pt x="9015" y="413"/>
                        <a:pt x="8739" y="856"/>
                      </a:cubicBezTo>
                      <a:cubicBezTo>
                        <a:pt x="8469" y="493"/>
                        <a:pt x="8068" y="317"/>
                        <a:pt x="7669" y="317"/>
                      </a:cubicBezTo>
                      <a:cubicBezTo>
                        <a:pt x="7201" y="317"/>
                        <a:pt x="6737" y="558"/>
                        <a:pt x="6491" y="1023"/>
                      </a:cubicBezTo>
                      <a:cubicBezTo>
                        <a:pt x="6262" y="545"/>
                        <a:pt x="5802" y="298"/>
                        <a:pt x="5341" y="298"/>
                      </a:cubicBezTo>
                      <a:cubicBezTo>
                        <a:pt x="4937" y="298"/>
                        <a:pt x="4531" y="489"/>
                        <a:pt x="4280" y="880"/>
                      </a:cubicBezTo>
                      <a:cubicBezTo>
                        <a:pt x="4052" y="349"/>
                        <a:pt x="3556" y="79"/>
                        <a:pt x="3060" y="79"/>
                      </a:cubicBezTo>
                      <a:cubicBezTo>
                        <a:pt x="2596" y="79"/>
                        <a:pt x="2132" y="316"/>
                        <a:pt x="1889" y="796"/>
                      </a:cubicBezTo>
                      <a:cubicBezTo>
                        <a:pt x="1744" y="438"/>
                        <a:pt x="1399" y="195"/>
                        <a:pt x="1022" y="195"/>
                      </a:cubicBezTo>
                      <a:cubicBezTo>
                        <a:pt x="997" y="195"/>
                        <a:pt x="971" y="196"/>
                        <a:pt x="945" y="198"/>
                      </a:cubicBezTo>
                      <a:cubicBezTo>
                        <a:pt x="347" y="258"/>
                        <a:pt x="13" y="832"/>
                        <a:pt x="1" y="1370"/>
                      </a:cubicBezTo>
                      <a:cubicBezTo>
                        <a:pt x="1" y="1423"/>
                        <a:pt x="40" y="1450"/>
                        <a:pt x="78" y="1450"/>
                      </a:cubicBezTo>
                      <a:cubicBezTo>
                        <a:pt x="117" y="1450"/>
                        <a:pt x="156" y="1423"/>
                        <a:pt x="156" y="1370"/>
                      </a:cubicBezTo>
                      <a:cubicBezTo>
                        <a:pt x="168" y="951"/>
                        <a:pt x="395" y="533"/>
                        <a:pt x="825" y="413"/>
                      </a:cubicBezTo>
                      <a:cubicBezTo>
                        <a:pt x="895" y="394"/>
                        <a:pt x="964" y="385"/>
                        <a:pt x="1032" y="385"/>
                      </a:cubicBezTo>
                      <a:cubicBezTo>
                        <a:pt x="1420" y="385"/>
                        <a:pt x="1760" y="688"/>
                        <a:pt x="1770" y="1095"/>
                      </a:cubicBezTo>
                      <a:cubicBezTo>
                        <a:pt x="1770" y="1153"/>
                        <a:pt x="1816" y="1183"/>
                        <a:pt x="1862" y="1183"/>
                      </a:cubicBezTo>
                      <a:cubicBezTo>
                        <a:pt x="1900" y="1183"/>
                        <a:pt x="1938" y="1162"/>
                        <a:pt x="1949" y="1119"/>
                      </a:cubicBezTo>
                      <a:cubicBezTo>
                        <a:pt x="2099" y="548"/>
                        <a:pt x="2582" y="261"/>
                        <a:pt x="3064" y="261"/>
                      </a:cubicBezTo>
                      <a:cubicBezTo>
                        <a:pt x="3541" y="261"/>
                        <a:pt x="4018" y="542"/>
                        <a:pt x="4172" y="1107"/>
                      </a:cubicBezTo>
                      <a:cubicBezTo>
                        <a:pt x="4185" y="1145"/>
                        <a:pt x="4219" y="1167"/>
                        <a:pt x="4253" y="1167"/>
                      </a:cubicBezTo>
                      <a:cubicBezTo>
                        <a:pt x="4282" y="1167"/>
                        <a:pt x="4311" y="1151"/>
                        <a:pt x="4328" y="1119"/>
                      </a:cubicBezTo>
                      <a:cubicBezTo>
                        <a:pt x="4553" y="686"/>
                        <a:pt x="4950" y="472"/>
                        <a:pt x="5342" y="472"/>
                      </a:cubicBezTo>
                      <a:cubicBezTo>
                        <a:pt x="5783" y="472"/>
                        <a:pt x="6219" y="742"/>
                        <a:pt x="6396" y="1274"/>
                      </a:cubicBezTo>
                      <a:cubicBezTo>
                        <a:pt x="6408" y="1316"/>
                        <a:pt x="6444" y="1337"/>
                        <a:pt x="6480" y="1337"/>
                      </a:cubicBezTo>
                      <a:cubicBezTo>
                        <a:pt x="6515" y="1337"/>
                        <a:pt x="6551" y="1316"/>
                        <a:pt x="6563" y="1274"/>
                      </a:cubicBezTo>
                      <a:cubicBezTo>
                        <a:pt x="6740" y="763"/>
                        <a:pt x="7201" y="492"/>
                        <a:pt x="7664" y="492"/>
                      </a:cubicBezTo>
                      <a:cubicBezTo>
                        <a:pt x="8046" y="492"/>
                        <a:pt x="8428" y="676"/>
                        <a:pt x="8655" y="1059"/>
                      </a:cubicBezTo>
                      <a:cubicBezTo>
                        <a:pt x="8673" y="1089"/>
                        <a:pt x="8703" y="1104"/>
                        <a:pt x="8733" y="1104"/>
                      </a:cubicBezTo>
                      <a:cubicBezTo>
                        <a:pt x="8763" y="1104"/>
                        <a:pt x="8793" y="1089"/>
                        <a:pt x="8810" y="1059"/>
                      </a:cubicBezTo>
                      <a:cubicBezTo>
                        <a:pt x="9038" y="598"/>
                        <a:pt x="9470" y="378"/>
                        <a:pt x="9901" y="378"/>
                      </a:cubicBezTo>
                      <a:cubicBezTo>
                        <a:pt x="10420" y="378"/>
                        <a:pt x="10937" y="697"/>
                        <a:pt x="11094" y="1298"/>
                      </a:cubicBezTo>
                      <a:cubicBezTo>
                        <a:pt x="11107" y="1337"/>
                        <a:pt x="11140" y="1358"/>
                        <a:pt x="11177" y="1358"/>
                      </a:cubicBezTo>
                      <a:cubicBezTo>
                        <a:pt x="11207" y="1358"/>
                        <a:pt x="11239" y="1343"/>
                        <a:pt x="11261" y="1310"/>
                      </a:cubicBezTo>
                      <a:cubicBezTo>
                        <a:pt x="11496" y="818"/>
                        <a:pt x="12042" y="432"/>
                        <a:pt x="12544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4" y="1077"/>
                        <a:pt x="13433" y="1090"/>
                        <a:pt x="13464" y="1090"/>
                      </a:cubicBezTo>
                      <a:cubicBezTo>
                        <a:pt x="13506" y="1090"/>
                        <a:pt x="13549" y="1065"/>
                        <a:pt x="13556" y="1023"/>
                      </a:cubicBezTo>
                      <a:cubicBezTo>
                        <a:pt x="13705" y="464"/>
                        <a:pt x="14173" y="186"/>
                        <a:pt x="14639" y="186"/>
                      </a:cubicBezTo>
                      <a:cubicBezTo>
                        <a:pt x="15111" y="186"/>
                        <a:pt x="15581" y="470"/>
                        <a:pt x="15720" y="1035"/>
                      </a:cubicBezTo>
                      <a:cubicBezTo>
                        <a:pt x="15732" y="1077"/>
                        <a:pt x="15767" y="1098"/>
                        <a:pt x="15803" y="1098"/>
                      </a:cubicBezTo>
                      <a:cubicBezTo>
                        <a:pt x="15839" y="1098"/>
                        <a:pt x="15875" y="1077"/>
                        <a:pt x="15887" y="1035"/>
                      </a:cubicBezTo>
                      <a:cubicBezTo>
                        <a:pt x="16061" y="542"/>
                        <a:pt x="16494" y="299"/>
                        <a:pt x="16926" y="299"/>
                      </a:cubicBezTo>
                      <a:cubicBezTo>
                        <a:pt x="17383" y="299"/>
                        <a:pt x="17837" y="572"/>
                        <a:pt x="17979" y="1107"/>
                      </a:cubicBezTo>
                      <a:cubicBezTo>
                        <a:pt x="17993" y="1148"/>
                        <a:pt x="18031" y="1174"/>
                        <a:pt x="18070" y="1174"/>
                      </a:cubicBezTo>
                      <a:cubicBezTo>
                        <a:pt x="18098" y="1174"/>
                        <a:pt x="18126" y="1161"/>
                        <a:pt x="18146" y="1131"/>
                      </a:cubicBezTo>
                      <a:cubicBezTo>
                        <a:pt x="18347" y="680"/>
                        <a:pt x="18754" y="466"/>
                        <a:pt x="19161" y="466"/>
                      </a:cubicBezTo>
                      <a:cubicBezTo>
                        <a:pt x="19650" y="466"/>
                        <a:pt x="20138" y="777"/>
                        <a:pt x="20262" y="1358"/>
                      </a:cubicBezTo>
                      <a:cubicBezTo>
                        <a:pt x="20281" y="1409"/>
                        <a:pt x="20321" y="1431"/>
                        <a:pt x="20362" y="1431"/>
                      </a:cubicBezTo>
                      <a:cubicBezTo>
                        <a:pt x="20425" y="1431"/>
                        <a:pt x="20487" y="1378"/>
                        <a:pt x="20465" y="1298"/>
                      </a:cubicBezTo>
                      <a:cubicBezTo>
                        <a:pt x="20319" y="643"/>
                        <a:pt x="19754" y="276"/>
                        <a:pt x="19185" y="276"/>
                      </a:cubicBezTo>
                      <a:cubicBezTo>
                        <a:pt x="18778" y="276"/>
                        <a:pt x="18370" y="464"/>
                        <a:pt x="18110" y="868"/>
                      </a:cubicBezTo>
                      <a:cubicBezTo>
                        <a:pt x="17886" y="358"/>
                        <a:pt x="17414" y="97"/>
                        <a:pt x="16941" y="97"/>
                      </a:cubicBezTo>
                      <a:cubicBezTo>
                        <a:pt x="16504" y="97"/>
                        <a:pt x="16068" y="319"/>
                        <a:pt x="15827" y="772"/>
                      </a:cubicBezTo>
                      <a:cubicBezTo>
                        <a:pt x="15600" y="258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29" name="Google Shape;5129;p44"/>
                <p:cNvSpPr/>
                <p:nvPr/>
              </p:nvSpPr>
              <p:spPr>
                <a:xfrm>
                  <a:off x="4979623" y="4288496"/>
                  <a:ext cx="4386615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6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0" y="347"/>
                        <a:pt x="3550" y="80"/>
                        <a:pt x="3057" y="80"/>
                      </a:cubicBezTo>
                      <a:cubicBezTo>
                        <a:pt x="2593" y="80"/>
                        <a:pt x="2127" y="317"/>
                        <a:pt x="1877" y="798"/>
                      </a:cubicBezTo>
                      <a:cubicBezTo>
                        <a:pt x="1743" y="430"/>
                        <a:pt x="1401" y="197"/>
                        <a:pt x="1016" y="197"/>
                      </a:cubicBezTo>
                      <a:cubicBezTo>
                        <a:pt x="988" y="197"/>
                        <a:pt x="961" y="198"/>
                        <a:pt x="933" y="200"/>
                      </a:cubicBezTo>
                      <a:cubicBezTo>
                        <a:pt x="335" y="248"/>
                        <a:pt x="13" y="822"/>
                        <a:pt x="1" y="1372"/>
                      </a:cubicBezTo>
                      <a:cubicBezTo>
                        <a:pt x="1" y="1420"/>
                        <a:pt x="36" y="1443"/>
                        <a:pt x="72" y="1443"/>
                      </a:cubicBezTo>
                      <a:cubicBezTo>
                        <a:pt x="108" y="1443"/>
                        <a:pt x="144" y="1420"/>
                        <a:pt x="144" y="1372"/>
                      </a:cubicBezTo>
                      <a:cubicBezTo>
                        <a:pt x="168" y="941"/>
                        <a:pt x="383" y="523"/>
                        <a:pt x="825" y="415"/>
                      </a:cubicBezTo>
                      <a:cubicBezTo>
                        <a:pt x="894" y="396"/>
                        <a:pt x="964" y="386"/>
                        <a:pt x="1032" y="386"/>
                      </a:cubicBezTo>
                      <a:cubicBezTo>
                        <a:pt x="1411" y="386"/>
                        <a:pt x="1749" y="681"/>
                        <a:pt x="1770" y="1097"/>
                      </a:cubicBezTo>
                      <a:cubicBezTo>
                        <a:pt x="1770" y="1149"/>
                        <a:pt x="1812" y="1180"/>
                        <a:pt x="1855" y="1180"/>
                      </a:cubicBezTo>
                      <a:cubicBezTo>
                        <a:pt x="1890" y="1180"/>
                        <a:pt x="1926" y="1158"/>
                        <a:pt x="1937" y="1109"/>
                      </a:cubicBezTo>
                      <a:cubicBezTo>
                        <a:pt x="2087" y="538"/>
                        <a:pt x="2570" y="251"/>
                        <a:pt x="3052" y="251"/>
                      </a:cubicBezTo>
                      <a:cubicBezTo>
                        <a:pt x="3529" y="251"/>
                        <a:pt x="4006" y="532"/>
                        <a:pt x="4160" y="1097"/>
                      </a:cubicBezTo>
                      <a:cubicBezTo>
                        <a:pt x="4174" y="1143"/>
                        <a:pt x="4213" y="1168"/>
                        <a:pt x="4252" y="1168"/>
                      </a:cubicBezTo>
                      <a:cubicBezTo>
                        <a:pt x="4282" y="1168"/>
                        <a:pt x="4312" y="1152"/>
                        <a:pt x="4328" y="1121"/>
                      </a:cubicBezTo>
                      <a:cubicBezTo>
                        <a:pt x="4547" y="688"/>
                        <a:pt x="4944" y="474"/>
                        <a:pt x="5336" y="474"/>
                      </a:cubicBezTo>
                      <a:cubicBezTo>
                        <a:pt x="5777" y="474"/>
                        <a:pt x="6213" y="745"/>
                        <a:pt x="6384" y="1276"/>
                      </a:cubicBezTo>
                      <a:cubicBezTo>
                        <a:pt x="6402" y="1312"/>
                        <a:pt x="6438" y="1330"/>
                        <a:pt x="6473" y="1330"/>
                      </a:cubicBezTo>
                      <a:cubicBezTo>
                        <a:pt x="6509" y="1330"/>
                        <a:pt x="6545" y="1312"/>
                        <a:pt x="6563" y="1276"/>
                      </a:cubicBezTo>
                      <a:cubicBezTo>
                        <a:pt x="6740" y="759"/>
                        <a:pt x="7200" y="485"/>
                        <a:pt x="7663" y="485"/>
                      </a:cubicBezTo>
                      <a:cubicBezTo>
                        <a:pt x="8044" y="485"/>
                        <a:pt x="8428" y="672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7"/>
                        <a:pt x="9463" y="375"/>
                        <a:pt x="9898" y="375"/>
                      </a:cubicBezTo>
                      <a:cubicBezTo>
                        <a:pt x="10415" y="375"/>
                        <a:pt x="10931" y="690"/>
                        <a:pt x="11094" y="1288"/>
                      </a:cubicBezTo>
                      <a:cubicBezTo>
                        <a:pt x="11100" y="1335"/>
                        <a:pt x="11137" y="1359"/>
                        <a:pt x="11174" y="1359"/>
                      </a:cubicBezTo>
                      <a:cubicBezTo>
                        <a:pt x="11203" y="1359"/>
                        <a:pt x="11233" y="1344"/>
                        <a:pt x="11249" y="1312"/>
                      </a:cubicBezTo>
                      <a:cubicBezTo>
                        <a:pt x="11493" y="818"/>
                        <a:pt x="12045" y="426"/>
                        <a:pt x="12549" y="426"/>
                      </a:cubicBezTo>
                      <a:cubicBezTo>
                        <a:pt x="12886" y="426"/>
                        <a:pt x="13202" y="601"/>
                        <a:pt x="13389" y="1037"/>
                      </a:cubicBezTo>
                      <a:cubicBezTo>
                        <a:pt x="13403" y="1071"/>
                        <a:pt x="13430" y="1085"/>
                        <a:pt x="13458" y="1085"/>
                      </a:cubicBezTo>
                      <a:cubicBezTo>
                        <a:pt x="13498" y="1085"/>
                        <a:pt x="13542" y="1056"/>
                        <a:pt x="13556" y="1013"/>
                      </a:cubicBezTo>
                      <a:cubicBezTo>
                        <a:pt x="13698" y="462"/>
                        <a:pt x="14161" y="187"/>
                        <a:pt x="14625" y="187"/>
                      </a:cubicBezTo>
                      <a:cubicBezTo>
                        <a:pt x="15096" y="187"/>
                        <a:pt x="15569" y="471"/>
                        <a:pt x="15708" y="1037"/>
                      </a:cubicBezTo>
                      <a:cubicBezTo>
                        <a:pt x="15726" y="1079"/>
                        <a:pt x="15761" y="1100"/>
                        <a:pt x="15797" y="1100"/>
                      </a:cubicBezTo>
                      <a:cubicBezTo>
                        <a:pt x="15833" y="1100"/>
                        <a:pt x="15869" y="1079"/>
                        <a:pt x="15887" y="1037"/>
                      </a:cubicBezTo>
                      <a:cubicBezTo>
                        <a:pt x="16055" y="544"/>
                        <a:pt x="16486" y="301"/>
                        <a:pt x="16917" y="301"/>
                      </a:cubicBezTo>
                      <a:cubicBezTo>
                        <a:pt x="17373" y="301"/>
                        <a:pt x="17831" y="574"/>
                        <a:pt x="17979" y="1109"/>
                      </a:cubicBezTo>
                      <a:cubicBezTo>
                        <a:pt x="17992" y="1150"/>
                        <a:pt x="18029" y="1171"/>
                        <a:pt x="18065" y="1171"/>
                      </a:cubicBezTo>
                      <a:cubicBezTo>
                        <a:pt x="18092" y="1171"/>
                        <a:pt x="18119" y="1159"/>
                        <a:pt x="18134" y="1133"/>
                      </a:cubicBezTo>
                      <a:cubicBezTo>
                        <a:pt x="18341" y="681"/>
                        <a:pt x="18753" y="467"/>
                        <a:pt x="19162" y="467"/>
                      </a:cubicBezTo>
                      <a:cubicBezTo>
                        <a:pt x="19652" y="467"/>
                        <a:pt x="20138" y="775"/>
                        <a:pt x="20262" y="1348"/>
                      </a:cubicBezTo>
                      <a:cubicBezTo>
                        <a:pt x="20276" y="1400"/>
                        <a:pt x="20315" y="1422"/>
                        <a:pt x="20355" y="1422"/>
                      </a:cubicBezTo>
                      <a:cubicBezTo>
                        <a:pt x="20414" y="1422"/>
                        <a:pt x="20475" y="1372"/>
                        <a:pt x="20453" y="1300"/>
                      </a:cubicBezTo>
                      <a:cubicBezTo>
                        <a:pt x="20307" y="645"/>
                        <a:pt x="19746" y="278"/>
                        <a:pt x="19178" y="278"/>
                      </a:cubicBezTo>
                      <a:cubicBezTo>
                        <a:pt x="18772" y="278"/>
                        <a:pt x="18363" y="466"/>
                        <a:pt x="18098" y="870"/>
                      </a:cubicBezTo>
                      <a:cubicBezTo>
                        <a:pt x="17880" y="358"/>
                        <a:pt x="17404" y="97"/>
                        <a:pt x="16928" y="97"/>
                      </a:cubicBezTo>
                      <a:cubicBezTo>
                        <a:pt x="16492" y="97"/>
                        <a:pt x="16055" y="316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30" name="Google Shape;5130;p44"/>
                <p:cNvSpPr/>
                <p:nvPr/>
              </p:nvSpPr>
              <p:spPr>
                <a:xfrm>
                  <a:off x="4979623" y="4829466"/>
                  <a:ext cx="4386615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0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5"/>
                        <a:pt x="933" y="198"/>
                      </a:cubicBezTo>
                      <a:cubicBezTo>
                        <a:pt x="335" y="257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39"/>
                        <a:pt x="383" y="532"/>
                        <a:pt x="825" y="413"/>
                      </a:cubicBezTo>
                      <a:cubicBezTo>
                        <a:pt x="890" y="396"/>
                        <a:pt x="954" y="388"/>
                        <a:pt x="1018" y="388"/>
                      </a:cubicBezTo>
                      <a:cubicBezTo>
                        <a:pt x="1403" y="388"/>
                        <a:pt x="1749" y="684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8" y="690"/>
                        <a:pt x="4947" y="473"/>
                        <a:pt x="5340" y="473"/>
                      </a:cubicBezTo>
                      <a:cubicBezTo>
                        <a:pt x="5780" y="473"/>
                        <a:pt x="6214" y="743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6" y="597"/>
                        <a:pt x="9458" y="377"/>
                        <a:pt x="9890" y="377"/>
                      </a:cubicBezTo>
                      <a:cubicBezTo>
                        <a:pt x="10410" y="377"/>
                        <a:pt x="10930" y="696"/>
                        <a:pt x="11094" y="1297"/>
                      </a:cubicBezTo>
                      <a:cubicBezTo>
                        <a:pt x="11100" y="1338"/>
                        <a:pt x="11138" y="1359"/>
                        <a:pt x="11176" y="1359"/>
                      </a:cubicBezTo>
                      <a:cubicBezTo>
                        <a:pt x="11205" y="1359"/>
                        <a:pt x="11233" y="1347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699" y="463"/>
                        <a:pt x="14164" y="186"/>
                        <a:pt x="14629" y="186"/>
                      </a:cubicBezTo>
                      <a:cubicBezTo>
                        <a:pt x="15099" y="186"/>
                        <a:pt x="15569" y="469"/>
                        <a:pt x="15708" y="1034"/>
                      </a:cubicBezTo>
                      <a:cubicBezTo>
                        <a:pt x="15726" y="1076"/>
                        <a:pt x="15761" y="1097"/>
                        <a:pt x="15797" y="1097"/>
                      </a:cubicBezTo>
                      <a:cubicBezTo>
                        <a:pt x="15833" y="1097"/>
                        <a:pt x="15869" y="1076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47"/>
                        <a:pt x="18029" y="1168"/>
                        <a:pt x="18065" y="1168"/>
                      </a:cubicBezTo>
                      <a:cubicBezTo>
                        <a:pt x="18092" y="1168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4"/>
                        <a:pt x="20315" y="1425"/>
                        <a:pt x="20354" y="1425"/>
                      </a:cubicBezTo>
                      <a:cubicBezTo>
                        <a:pt x="20414" y="1425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7"/>
                        <a:pt x="17408" y="96"/>
                        <a:pt x="16933" y="96"/>
                      </a:cubicBezTo>
                      <a:cubicBezTo>
                        <a:pt x="16495" y="96"/>
                        <a:pt x="16056" y="318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131" name="Google Shape;5131;p44"/>
              <p:cNvGrpSpPr/>
              <p:nvPr/>
            </p:nvGrpSpPr>
            <p:grpSpPr>
              <a:xfrm>
                <a:off x="-76454" y="2444062"/>
                <a:ext cx="3113402" cy="2909203"/>
                <a:chOff x="4977052" y="1038608"/>
                <a:chExt cx="4389400" cy="4101513"/>
              </a:xfrm>
            </p:grpSpPr>
            <p:sp>
              <p:nvSpPr>
                <p:cNvPr id="5132" name="Google Shape;5132;p44"/>
                <p:cNvSpPr/>
                <p:nvPr/>
              </p:nvSpPr>
              <p:spPr>
                <a:xfrm>
                  <a:off x="4977052" y="1038608"/>
                  <a:ext cx="4387686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0" h="1444" extrusionOk="0">
                      <a:moveTo>
                        <a:pt x="14650" y="0"/>
                      </a:moveTo>
                      <a:cubicBezTo>
                        <a:pt x="14175" y="0"/>
                        <a:pt x="13699" y="254"/>
                        <a:pt x="13472" y="762"/>
                      </a:cubicBezTo>
                      <a:cubicBezTo>
                        <a:pt x="13250" y="394"/>
                        <a:pt x="12919" y="240"/>
                        <a:pt x="12571" y="240"/>
                      </a:cubicBezTo>
                      <a:cubicBezTo>
                        <a:pt x="12060" y="240"/>
                        <a:pt x="11512" y="573"/>
                        <a:pt x="11213" y="1049"/>
                      </a:cubicBezTo>
                      <a:cubicBezTo>
                        <a:pt x="10974" y="487"/>
                        <a:pt x="10446" y="194"/>
                        <a:pt x="9916" y="194"/>
                      </a:cubicBezTo>
                      <a:cubicBezTo>
                        <a:pt x="9465" y="194"/>
                        <a:pt x="9013" y="406"/>
                        <a:pt x="8739" y="846"/>
                      </a:cubicBezTo>
                      <a:cubicBezTo>
                        <a:pt x="8470" y="484"/>
                        <a:pt x="8071" y="308"/>
                        <a:pt x="7673" y="308"/>
                      </a:cubicBezTo>
                      <a:cubicBezTo>
                        <a:pt x="7204" y="308"/>
                        <a:pt x="6737" y="553"/>
                        <a:pt x="6491" y="1025"/>
                      </a:cubicBezTo>
                      <a:cubicBezTo>
                        <a:pt x="6261" y="546"/>
                        <a:pt x="5799" y="299"/>
                        <a:pt x="5336" y="299"/>
                      </a:cubicBezTo>
                      <a:cubicBezTo>
                        <a:pt x="4933" y="299"/>
                        <a:pt x="4530" y="486"/>
                        <a:pt x="4280" y="870"/>
                      </a:cubicBezTo>
                      <a:cubicBezTo>
                        <a:pt x="4053" y="342"/>
                        <a:pt x="3561" y="76"/>
                        <a:pt x="3069" y="76"/>
                      </a:cubicBezTo>
                      <a:cubicBezTo>
                        <a:pt x="2602" y="76"/>
                        <a:pt x="2134" y="315"/>
                        <a:pt x="1889" y="798"/>
                      </a:cubicBezTo>
                      <a:cubicBezTo>
                        <a:pt x="1744" y="440"/>
                        <a:pt x="1399" y="197"/>
                        <a:pt x="1022" y="197"/>
                      </a:cubicBezTo>
                      <a:cubicBezTo>
                        <a:pt x="997" y="197"/>
                        <a:pt x="971" y="198"/>
                        <a:pt x="945" y="200"/>
                      </a:cubicBezTo>
                      <a:cubicBezTo>
                        <a:pt x="347" y="260"/>
                        <a:pt x="13" y="834"/>
                        <a:pt x="1" y="1372"/>
                      </a:cubicBezTo>
                      <a:cubicBezTo>
                        <a:pt x="1" y="1420"/>
                        <a:pt x="40" y="1443"/>
                        <a:pt x="78" y="1443"/>
                      </a:cubicBezTo>
                      <a:cubicBezTo>
                        <a:pt x="117" y="1443"/>
                        <a:pt x="156" y="1420"/>
                        <a:pt x="156" y="1372"/>
                      </a:cubicBezTo>
                      <a:cubicBezTo>
                        <a:pt x="168" y="941"/>
                        <a:pt x="395" y="523"/>
                        <a:pt x="825" y="415"/>
                      </a:cubicBezTo>
                      <a:cubicBezTo>
                        <a:pt x="895" y="396"/>
                        <a:pt x="964" y="387"/>
                        <a:pt x="1032" y="387"/>
                      </a:cubicBezTo>
                      <a:cubicBezTo>
                        <a:pt x="1420" y="387"/>
                        <a:pt x="1760" y="690"/>
                        <a:pt x="1770" y="1097"/>
                      </a:cubicBezTo>
                      <a:cubicBezTo>
                        <a:pt x="1770" y="1160"/>
                        <a:pt x="1823" y="1193"/>
                        <a:pt x="1874" y="1193"/>
                      </a:cubicBezTo>
                      <a:cubicBezTo>
                        <a:pt x="1921" y="1193"/>
                        <a:pt x="1967" y="1166"/>
                        <a:pt x="1973" y="1109"/>
                      </a:cubicBezTo>
                      <a:cubicBezTo>
                        <a:pt x="2124" y="536"/>
                        <a:pt x="2605" y="250"/>
                        <a:pt x="3086" y="250"/>
                      </a:cubicBezTo>
                      <a:cubicBezTo>
                        <a:pt x="3558" y="250"/>
                        <a:pt x="4030" y="528"/>
                        <a:pt x="4184" y="1085"/>
                      </a:cubicBezTo>
                      <a:cubicBezTo>
                        <a:pt x="4198" y="1132"/>
                        <a:pt x="4237" y="1156"/>
                        <a:pt x="4275" y="1156"/>
                      </a:cubicBezTo>
                      <a:cubicBezTo>
                        <a:pt x="4306" y="1156"/>
                        <a:pt x="4336" y="1141"/>
                        <a:pt x="4352" y="1109"/>
                      </a:cubicBezTo>
                      <a:cubicBezTo>
                        <a:pt x="4571" y="676"/>
                        <a:pt x="4968" y="462"/>
                        <a:pt x="5361" y="462"/>
                      </a:cubicBezTo>
                      <a:cubicBezTo>
                        <a:pt x="5804" y="462"/>
                        <a:pt x="6243" y="733"/>
                        <a:pt x="6420" y="1264"/>
                      </a:cubicBezTo>
                      <a:cubicBezTo>
                        <a:pt x="6432" y="1300"/>
                        <a:pt x="6468" y="1318"/>
                        <a:pt x="6503" y="1318"/>
                      </a:cubicBezTo>
                      <a:cubicBezTo>
                        <a:pt x="6539" y="1318"/>
                        <a:pt x="6575" y="1300"/>
                        <a:pt x="6587" y="1264"/>
                      </a:cubicBezTo>
                      <a:cubicBezTo>
                        <a:pt x="6763" y="748"/>
                        <a:pt x="7222" y="478"/>
                        <a:pt x="7683" y="478"/>
                      </a:cubicBezTo>
                      <a:cubicBezTo>
                        <a:pt x="8066" y="478"/>
                        <a:pt x="8451" y="664"/>
                        <a:pt x="8679" y="1049"/>
                      </a:cubicBezTo>
                      <a:cubicBezTo>
                        <a:pt x="8697" y="1073"/>
                        <a:pt x="8724" y="1085"/>
                        <a:pt x="8751" y="1085"/>
                      </a:cubicBezTo>
                      <a:cubicBezTo>
                        <a:pt x="8778" y="1085"/>
                        <a:pt x="8804" y="1073"/>
                        <a:pt x="8822" y="1049"/>
                      </a:cubicBezTo>
                      <a:cubicBezTo>
                        <a:pt x="9056" y="587"/>
                        <a:pt x="9490" y="367"/>
                        <a:pt x="9922" y="367"/>
                      </a:cubicBezTo>
                      <a:cubicBezTo>
                        <a:pt x="10440" y="367"/>
                        <a:pt x="10955" y="683"/>
                        <a:pt x="11117" y="1276"/>
                      </a:cubicBezTo>
                      <a:cubicBezTo>
                        <a:pt x="11131" y="1318"/>
                        <a:pt x="11174" y="1343"/>
                        <a:pt x="11213" y="1343"/>
                      </a:cubicBezTo>
                      <a:cubicBezTo>
                        <a:pt x="11242" y="1343"/>
                        <a:pt x="11270" y="1330"/>
                        <a:pt x="11285" y="1300"/>
                      </a:cubicBezTo>
                      <a:cubicBezTo>
                        <a:pt x="11521" y="806"/>
                        <a:pt x="12071" y="414"/>
                        <a:pt x="12574" y="414"/>
                      </a:cubicBezTo>
                      <a:cubicBezTo>
                        <a:pt x="12910" y="414"/>
                        <a:pt x="13226" y="589"/>
                        <a:pt x="13413" y="1025"/>
                      </a:cubicBezTo>
                      <a:cubicBezTo>
                        <a:pt x="13428" y="1060"/>
                        <a:pt x="13458" y="1074"/>
                        <a:pt x="13488" y="1074"/>
                      </a:cubicBezTo>
                      <a:cubicBezTo>
                        <a:pt x="13530" y="1074"/>
                        <a:pt x="13573" y="1048"/>
                        <a:pt x="13580" y="1013"/>
                      </a:cubicBezTo>
                      <a:cubicBezTo>
                        <a:pt x="13723" y="454"/>
                        <a:pt x="14191" y="176"/>
                        <a:pt x="14657" y="176"/>
                      </a:cubicBezTo>
                      <a:cubicBezTo>
                        <a:pt x="15129" y="176"/>
                        <a:pt x="15599" y="460"/>
                        <a:pt x="15732" y="1025"/>
                      </a:cubicBezTo>
                      <a:cubicBezTo>
                        <a:pt x="15750" y="1067"/>
                        <a:pt x="15788" y="1088"/>
                        <a:pt x="15826" y="1088"/>
                      </a:cubicBezTo>
                      <a:cubicBezTo>
                        <a:pt x="15863" y="1088"/>
                        <a:pt x="15899" y="1067"/>
                        <a:pt x="15911" y="1025"/>
                      </a:cubicBezTo>
                      <a:cubicBezTo>
                        <a:pt x="16079" y="526"/>
                        <a:pt x="16510" y="280"/>
                        <a:pt x="16941" y="280"/>
                      </a:cubicBezTo>
                      <a:cubicBezTo>
                        <a:pt x="17398" y="280"/>
                        <a:pt x="17855" y="556"/>
                        <a:pt x="18003" y="1097"/>
                      </a:cubicBezTo>
                      <a:cubicBezTo>
                        <a:pt x="18016" y="1138"/>
                        <a:pt x="18053" y="1159"/>
                        <a:pt x="18089" y="1159"/>
                      </a:cubicBezTo>
                      <a:cubicBezTo>
                        <a:pt x="18116" y="1159"/>
                        <a:pt x="18143" y="1147"/>
                        <a:pt x="18158" y="1121"/>
                      </a:cubicBezTo>
                      <a:cubicBezTo>
                        <a:pt x="18364" y="671"/>
                        <a:pt x="18775" y="457"/>
                        <a:pt x="19183" y="457"/>
                      </a:cubicBezTo>
                      <a:cubicBezTo>
                        <a:pt x="19674" y="457"/>
                        <a:pt x="20162" y="767"/>
                        <a:pt x="20286" y="1348"/>
                      </a:cubicBezTo>
                      <a:cubicBezTo>
                        <a:pt x="20300" y="1390"/>
                        <a:pt x="20335" y="1408"/>
                        <a:pt x="20370" y="1408"/>
                      </a:cubicBezTo>
                      <a:cubicBezTo>
                        <a:pt x="20424" y="1408"/>
                        <a:pt x="20480" y="1365"/>
                        <a:pt x="20465" y="1300"/>
                      </a:cubicBezTo>
                      <a:cubicBezTo>
                        <a:pt x="20319" y="640"/>
                        <a:pt x="19757" y="275"/>
                        <a:pt x="19190" y="275"/>
                      </a:cubicBezTo>
                      <a:cubicBezTo>
                        <a:pt x="18782" y="275"/>
                        <a:pt x="18371" y="464"/>
                        <a:pt x="18110" y="870"/>
                      </a:cubicBezTo>
                      <a:cubicBezTo>
                        <a:pt x="17886" y="358"/>
                        <a:pt x="17411" y="97"/>
                        <a:pt x="16936" y="97"/>
                      </a:cubicBezTo>
                      <a:cubicBezTo>
                        <a:pt x="16501" y="97"/>
                        <a:pt x="16067" y="316"/>
                        <a:pt x="15827" y="762"/>
                      </a:cubicBezTo>
                      <a:cubicBezTo>
                        <a:pt x="15600" y="254"/>
                        <a:pt x="15125" y="0"/>
                        <a:pt x="146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33" name="Google Shape;5133;p44"/>
                <p:cNvSpPr/>
                <p:nvPr/>
              </p:nvSpPr>
              <p:spPr>
                <a:xfrm>
                  <a:off x="4979623" y="1579578"/>
                  <a:ext cx="4386615" cy="311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3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0" y="430"/>
                        <a:pt x="1386" y="196"/>
                        <a:pt x="990" y="196"/>
                      </a:cubicBezTo>
                      <a:cubicBezTo>
                        <a:pt x="971" y="196"/>
                        <a:pt x="952" y="196"/>
                        <a:pt x="933" y="198"/>
                      </a:cubicBezTo>
                      <a:cubicBezTo>
                        <a:pt x="335" y="257"/>
                        <a:pt x="13" y="831"/>
                        <a:pt x="1" y="1381"/>
                      </a:cubicBezTo>
                      <a:cubicBezTo>
                        <a:pt x="1" y="1429"/>
                        <a:pt x="36" y="1453"/>
                        <a:pt x="72" y="1453"/>
                      </a:cubicBezTo>
                      <a:cubicBezTo>
                        <a:pt x="108" y="1453"/>
                        <a:pt x="144" y="1429"/>
                        <a:pt x="144" y="1381"/>
                      </a:cubicBezTo>
                      <a:cubicBezTo>
                        <a:pt x="168" y="951"/>
                        <a:pt x="383" y="532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4"/>
                        <a:pt x="1814" y="1188"/>
                        <a:pt x="1857" y="1188"/>
                      </a:cubicBezTo>
                      <a:cubicBezTo>
                        <a:pt x="1892" y="1188"/>
                        <a:pt x="1926" y="1166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32" y="602"/>
                        <a:pt x="9466" y="382"/>
                        <a:pt x="9898" y="382"/>
                      </a:cubicBezTo>
                      <a:cubicBezTo>
                        <a:pt x="10416" y="382"/>
                        <a:pt x="10931" y="698"/>
                        <a:pt x="11094" y="1297"/>
                      </a:cubicBezTo>
                      <a:cubicBezTo>
                        <a:pt x="11100" y="1339"/>
                        <a:pt x="11144" y="1364"/>
                        <a:pt x="11183" y="1364"/>
                      </a:cubicBezTo>
                      <a:cubicBezTo>
                        <a:pt x="11212" y="1364"/>
                        <a:pt x="11239" y="1351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705" y="469"/>
                        <a:pt x="14170" y="194"/>
                        <a:pt x="14633" y="194"/>
                      </a:cubicBezTo>
                      <a:cubicBezTo>
                        <a:pt x="15102" y="194"/>
                        <a:pt x="15569" y="475"/>
                        <a:pt x="15708" y="1034"/>
                      </a:cubicBezTo>
                      <a:cubicBezTo>
                        <a:pt x="15726" y="1082"/>
                        <a:pt x="15761" y="1106"/>
                        <a:pt x="15797" y="1106"/>
                      </a:cubicBezTo>
                      <a:cubicBezTo>
                        <a:pt x="15833" y="1106"/>
                        <a:pt x="15869" y="1082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53"/>
                        <a:pt x="18028" y="1177"/>
                        <a:pt x="18063" y="1177"/>
                      </a:cubicBezTo>
                      <a:cubicBezTo>
                        <a:pt x="18091" y="1177"/>
                        <a:pt x="18118" y="1162"/>
                        <a:pt x="18134" y="1130"/>
                      </a:cubicBezTo>
                      <a:cubicBezTo>
                        <a:pt x="18340" y="686"/>
                        <a:pt x="18750" y="475"/>
                        <a:pt x="19157" y="475"/>
                      </a:cubicBezTo>
                      <a:cubicBezTo>
                        <a:pt x="19649" y="475"/>
                        <a:pt x="20138" y="782"/>
                        <a:pt x="20262" y="1357"/>
                      </a:cubicBezTo>
                      <a:cubicBezTo>
                        <a:pt x="20276" y="1409"/>
                        <a:pt x="20314" y="1431"/>
                        <a:pt x="20353" y="1431"/>
                      </a:cubicBezTo>
                      <a:cubicBezTo>
                        <a:pt x="20413" y="1431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8"/>
                        <a:pt x="17410" y="101"/>
                        <a:pt x="16937" y="101"/>
                      </a:cubicBezTo>
                      <a:cubicBezTo>
                        <a:pt x="16498" y="101"/>
                        <a:pt x="16057" y="323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34" name="Google Shape;5134;p44"/>
                <p:cNvSpPr/>
                <p:nvPr/>
              </p:nvSpPr>
              <p:spPr>
                <a:xfrm>
                  <a:off x="4979623" y="2121833"/>
                  <a:ext cx="4384901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67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7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1" y="342"/>
                        <a:pt x="3553" y="76"/>
                        <a:pt x="3061" y="76"/>
                      </a:cubicBezTo>
                      <a:cubicBezTo>
                        <a:pt x="2596" y="76"/>
                        <a:pt x="2128" y="315"/>
                        <a:pt x="1877" y="798"/>
                      </a:cubicBezTo>
                      <a:cubicBezTo>
                        <a:pt x="1743" y="440"/>
                        <a:pt x="1399" y="197"/>
                        <a:pt x="1012" y="197"/>
                      </a:cubicBezTo>
                      <a:cubicBezTo>
                        <a:pt x="986" y="197"/>
                        <a:pt x="960" y="198"/>
                        <a:pt x="933" y="201"/>
                      </a:cubicBezTo>
                      <a:cubicBezTo>
                        <a:pt x="335" y="260"/>
                        <a:pt x="13" y="834"/>
                        <a:pt x="1" y="1372"/>
                      </a:cubicBezTo>
                      <a:cubicBezTo>
                        <a:pt x="1" y="1420"/>
                        <a:pt x="36" y="1444"/>
                        <a:pt x="72" y="1444"/>
                      </a:cubicBezTo>
                      <a:cubicBezTo>
                        <a:pt x="108" y="1444"/>
                        <a:pt x="144" y="1420"/>
                        <a:pt x="144" y="1372"/>
                      </a:cubicBezTo>
                      <a:cubicBezTo>
                        <a:pt x="168" y="942"/>
                        <a:pt x="383" y="523"/>
                        <a:pt x="825" y="416"/>
                      </a:cubicBezTo>
                      <a:cubicBezTo>
                        <a:pt x="893" y="396"/>
                        <a:pt x="961" y="387"/>
                        <a:pt x="1027" y="387"/>
                      </a:cubicBezTo>
                      <a:cubicBezTo>
                        <a:pt x="1409" y="387"/>
                        <a:pt x="1749" y="690"/>
                        <a:pt x="1770" y="1097"/>
                      </a:cubicBezTo>
                      <a:cubicBezTo>
                        <a:pt x="1770" y="1151"/>
                        <a:pt x="1815" y="1182"/>
                        <a:pt x="1859" y="1182"/>
                      </a:cubicBezTo>
                      <a:cubicBezTo>
                        <a:pt x="1893" y="1182"/>
                        <a:pt x="1927" y="1163"/>
                        <a:pt x="1937" y="1121"/>
                      </a:cubicBezTo>
                      <a:cubicBezTo>
                        <a:pt x="2087" y="544"/>
                        <a:pt x="2570" y="257"/>
                        <a:pt x="3052" y="257"/>
                      </a:cubicBezTo>
                      <a:cubicBezTo>
                        <a:pt x="3529" y="257"/>
                        <a:pt x="4006" y="538"/>
                        <a:pt x="4160" y="1097"/>
                      </a:cubicBezTo>
                      <a:cubicBezTo>
                        <a:pt x="4174" y="1144"/>
                        <a:pt x="4213" y="1168"/>
                        <a:pt x="4252" y="1168"/>
                      </a:cubicBezTo>
                      <a:cubicBezTo>
                        <a:pt x="4282" y="1168"/>
                        <a:pt x="4312" y="1153"/>
                        <a:pt x="4328" y="1121"/>
                      </a:cubicBezTo>
                      <a:cubicBezTo>
                        <a:pt x="4547" y="688"/>
                        <a:pt x="4944" y="475"/>
                        <a:pt x="5336" y="475"/>
                      </a:cubicBezTo>
                      <a:cubicBezTo>
                        <a:pt x="5777" y="475"/>
                        <a:pt x="6213" y="745"/>
                        <a:pt x="6384" y="1276"/>
                      </a:cubicBezTo>
                      <a:cubicBezTo>
                        <a:pt x="6402" y="1318"/>
                        <a:pt x="6438" y="1339"/>
                        <a:pt x="6473" y="1339"/>
                      </a:cubicBezTo>
                      <a:cubicBezTo>
                        <a:pt x="6509" y="1339"/>
                        <a:pt x="6545" y="1318"/>
                        <a:pt x="6563" y="1276"/>
                      </a:cubicBezTo>
                      <a:cubicBezTo>
                        <a:pt x="6740" y="765"/>
                        <a:pt x="7201" y="495"/>
                        <a:pt x="7664" y="495"/>
                      </a:cubicBezTo>
                      <a:cubicBezTo>
                        <a:pt x="8046" y="495"/>
                        <a:pt x="8428" y="678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0"/>
                        <a:pt x="9469" y="365"/>
                        <a:pt x="9908" y="365"/>
                      </a:cubicBezTo>
                      <a:cubicBezTo>
                        <a:pt x="10427" y="365"/>
                        <a:pt x="10944" y="680"/>
                        <a:pt x="11105" y="1276"/>
                      </a:cubicBezTo>
                      <a:cubicBezTo>
                        <a:pt x="11119" y="1317"/>
                        <a:pt x="11156" y="1339"/>
                        <a:pt x="11192" y="1339"/>
                      </a:cubicBezTo>
                      <a:cubicBezTo>
                        <a:pt x="11219" y="1339"/>
                        <a:pt x="11245" y="1326"/>
                        <a:pt x="11261" y="1300"/>
                      </a:cubicBezTo>
                      <a:cubicBezTo>
                        <a:pt x="11504" y="800"/>
                        <a:pt x="12054" y="411"/>
                        <a:pt x="12557" y="411"/>
                      </a:cubicBezTo>
                      <a:cubicBezTo>
                        <a:pt x="12896" y="411"/>
                        <a:pt x="13213" y="588"/>
                        <a:pt x="13401" y="1025"/>
                      </a:cubicBezTo>
                      <a:cubicBezTo>
                        <a:pt x="13416" y="1055"/>
                        <a:pt x="13443" y="1069"/>
                        <a:pt x="13472" y="1069"/>
                      </a:cubicBezTo>
                      <a:cubicBezTo>
                        <a:pt x="13512" y="1069"/>
                        <a:pt x="13554" y="1043"/>
                        <a:pt x="13568" y="1002"/>
                      </a:cubicBezTo>
                      <a:cubicBezTo>
                        <a:pt x="13716" y="450"/>
                        <a:pt x="14179" y="175"/>
                        <a:pt x="14641" y="175"/>
                      </a:cubicBezTo>
                      <a:cubicBezTo>
                        <a:pt x="15111" y="175"/>
                        <a:pt x="15581" y="459"/>
                        <a:pt x="15720" y="1025"/>
                      </a:cubicBezTo>
                      <a:cubicBezTo>
                        <a:pt x="15732" y="1067"/>
                        <a:pt x="15767" y="1088"/>
                        <a:pt x="15805" y="1088"/>
                      </a:cubicBezTo>
                      <a:cubicBezTo>
                        <a:pt x="15842" y="1088"/>
                        <a:pt x="15881" y="1067"/>
                        <a:pt x="15899" y="1025"/>
                      </a:cubicBezTo>
                      <a:cubicBezTo>
                        <a:pt x="16067" y="526"/>
                        <a:pt x="16498" y="281"/>
                        <a:pt x="16929" y="281"/>
                      </a:cubicBezTo>
                      <a:cubicBezTo>
                        <a:pt x="17386" y="281"/>
                        <a:pt x="17843" y="556"/>
                        <a:pt x="17991" y="1097"/>
                      </a:cubicBezTo>
                      <a:cubicBezTo>
                        <a:pt x="17997" y="1136"/>
                        <a:pt x="18032" y="1157"/>
                        <a:pt x="18068" y="1157"/>
                      </a:cubicBezTo>
                      <a:cubicBezTo>
                        <a:pt x="18098" y="1157"/>
                        <a:pt x="18130" y="1142"/>
                        <a:pt x="18146" y="1109"/>
                      </a:cubicBezTo>
                      <a:cubicBezTo>
                        <a:pt x="18352" y="665"/>
                        <a:pt x="18762" y="454"/>
                        <a:pt x="19169" y="454"/>
                      </a:cubicBezTo>
                      <a:cubicBezTo>
                        <a:pt x="19661" y="454"/>
                        <a:pt x="20150" y="761"/>
                        <a:pt x="20274" y="1336"/>
                      </a:cubicBezTo>
                      <a:cubicBezTo>
                        <a:pt x="20284" y="1387"/>
                        <a:pt x="20323" y="1410"/>
                        <a:pt x="20361" y="1410"/>
                      </a:cubicBezTo>
                      <a:cubicBezTo>
                        <a:pt x="20414" y="1410"/>
                        <a:pt x="20467" y="1369"/>
                        <a:pt x="20453" y="1300"/>
                      </a:cubicBezTo>
                      <a:cubicBezTo>
                        <a:pt x="20307" y="645"/>
                        <a:pt x="19746" y="279"/>
                        <a:pt x="19178" y="279"/>
                      </a:cubicBezTo>
                      <a:cubicBezTo>
                        <a:pt x="18772" y="279"/>
                        <a:pt x="18363" y="466"/>
                        <a:pt x="18098" y="870"/>
                      </a:cubicBezTo>
                      <a:cubicBezTo>
                        <a:pt x="17880" y="359"/>
                        <a:pt x="17404" y="98"/>
                        <a:pt x="16928" y="98"/>
                      </a:cubicBezTo>
                      <a:cubicBezTo>
                        <a:pt x="16492" y="98"/>
                        <a:pt x="16055" y="317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35" name="Google Shape;5135;p44"/>
                <p:cNvSpPr/>
                <p:nvPr/>
              </p:nvSpPr>
              <p:spPr>
                <a:xfrm>
                  <a:off x="4979623" y="2662802"/>
                  <a:ext cx="4386829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6" h="1450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7"/>
                      </a:cubicBezTo>
                      <a:cubicBezTo>
                        <a:pt x="10963" y="486"/>
                        <a:pt x="10437" y="193"/>
                        <a:pt x="9909" y="193"/>
                      </a:cubicBezTo>
                      <a:cubicBezTo>
                        <a:pt x="9456" y="193"/>
                        <a:pt x="9003" y="409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6"/>
                        <a:pt x="933" y="198"/>
                      </a:cubicBezTo>
                      <a:cubicBezTo>
                        <a:pt x="335" y="258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51"/>
                        <a:pt x="383" y="533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4"/>
                      </a:cubicBezTo>
                      <a:cubicBezTo>
                        <a:pt x="6402" y="1316"/>
                        <a:pt x="6438" y="1336"/>
                        <a:pt x="6473" y="1336"/>
                      </a:cubicBezTo>
                      <a:cubicBezTo>
                        <a:pt x="6509" y="1336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7" y="590"/>
                        <a:pt x="9467" y="365"/>
                        <a:pt x="9905" y="365"/>
                      </a:cubicBezTo>
                      <a:cubicBezTo>
                        <a:pt x="10428" y="365"/>
                        <a:pt x="10949" y="686"/>
                        <a:pt x="11105" y="1298"/>
                      </a:cubicBezTo>
                      <a:cubicBezTo>
                        <a:pt x="11118" y="1336"/>
                        <a:pt x="11152" y="1358"/>
                        <a:pt x="11187" y="1358"/>
                      </a:cubicBezTo>
                      <a:cubicBezTo>
                        <a:pt x="11215" y="1358"/>
                        <a:pt x="11244" y="1342"/>
                        <a:pt x="11261" y="1310"/>
                      </a:cubicBezTo>
                      <a:cubicBezTo>
                        <a:pt x="11503" y="817"/>
                        <a:pt x="12052" y="432"/>
                        <a:pt x="12555" y="432"/>
                      </a:cubicBezTo>
                      <a:cubicBezTo>
                        <a:pt x="12894" y="432"/>
                        <a:pt x="13213" y="608"/>
                        <a:pt x="13401" y="1047"/>
                      </a:cubicBezTo>
                      <a:cubicBezTo>
                        <a:pt x="13415" y="1075"/>
                        <a:pt x="13440" y="1086"/>
                        <a:pt x="13467" y="1086"/>
                      </a:cubicBezTo>
                      <a:cubicBezTo>
                        <a:pt x="13508" y="1086"/>
                        <a:pt x="13553" y="1059"/>
                        <a:pt x="13568" y="1023"/>
                      </a:cubicBezTo>
                      <a:cubicBezTo>
                        <a:pt x="13717" y="470"/>
                        <a:pt x="14181" y="195"/>
                        <a:pt x="14645" y="195"/>
                      </a:cubicBezTo>
                      <a:cubicBezTo>
                        <a:pt x="15114" y="195"/>
                        <a:pt x="15581" y="476"/>
                        <a:pt x="15720" y="1035"/>
                      </a:cubicBezTo>
                      <a:cubicBezTo>
                        <a:pt x="15732" y="1076"/>
                        <a:pt x="15767" y="1097"/>
                        <a:pt x="15805" y="1097"/>
                      </a:cubicBezTo>
                      <a:cubicBezTo>
                        <a:pt x="15842" y="1097"/>
                        <a:pt x="15881" y="1076"/>
                        <a:pt x="15899" y="1035"/>
                      </a:cubicBezTo>
                      <a:cubicBezTo>
                        <a:pt x="16067" y="541"/>
                        <a:pt x="16497" y="299"/>
                        <a:pt x="16929" y="299"/>
                      </a:cubicBezTo>
                      <a:cubicBezTo>
                        <a:pt x="17385" y="299"/>
                        <a:pt x="17843" y="571"/>
                        <a:pt x="17991" y="1106"/>
                      </a:cubicBezTo>
                      <a:cubicBezTo>
                        <a:pt x="18004" y="1147"/>
                        <a:pt x="18041" y="1168"/>
                        <a:pt x="18077" y="1168"/>
                      </a:cubicBezTo>
                      <a:cubicBezTo>
                        <a:pt x="18104" y="1168"/>
                        <a:pt x="18131" y="1156"/>
                        <a:pt x="18146" y="1130"/>
                      </a:cubicBezTo>
                      <a:cubicBezTo>
                        <a:pt x="18352" y="680"/>
                        <a:pt x="18763" y="466"/>
                        <a:pt x="19171" y="466"/>
                      </a:cubicBezTo>
                      <a:cubicBezTo>
                        <a:pt x="19662" y="466"/>
                        <a:pt x="20150" y="776"/>
                        <a:pt x="20274" y="1357"/>
                      </a:cubicBezTo>
                      <a:cubicBezTo>
                        <a:pt x="20288" y="1403"/>
                        <a:pt x="20322" y="1422"/>
                        <a:pt x="20358" y="1422"/>
                      </a:cubicBezTo>
                      <a:cubicBezTo>
                        <a:pt x="20415" y="1422"/>
                        <a:pt x="20475" y="1371"/>
                        <a:pt x="20453" y="1298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7"/>
                        <a:pt x="17408" y="97"/>
                        <a:pt x="16933" y="97"/>
                      </a:cubicBezTo>
                      <a:cubicBezTo>
                        <a:pt x="16495" y="97"/>
                        <a:pt x="16056" y="318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36" name="Google Shape;5136;p44"/>
                <p:cNvSpPr/>
                <p:nvPr/>
              </p:nvSpPr>
              <p:spPr>
                <a:xfrm>
                  <a:off x="4979623" y="3205700"/>
                  <a:ext cx="4386615" cy="308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2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4"/>
                        <a:pt x="12567" y="244"/>
                      </a:cubicBezTo>
                      <a:cubicBezTo>
                        <a:pt x="12058" y="244"/>
                        <a:pt x="11507" y="578"/>
                        <a:pt x="11201" y="1047"/>
                      </a:cubicBezTo>
                      <a:cubicBezTo>
                        <a:pt x="10962" y="485"/>
                        <a:pt x="10434" y="192"/>
                        <a:pt x="9904" y="192"/>
                      </a:cubicBezTo>
                      <a:cubicBezTo>
                        <a:pt x="9453" y="192"/>
                        <a:pt x="9001" y="404"/>
                        <a:pt x="8727" y="843"/>
                      </a:cubicBezTo>
                      <a:cubicBezTo>
                        <a:pt x="8458" y="482"/>
                        <a:pt x="8059" y="306"/>
                        <a:pt x="7662" y="306"/>
                      </a:cubicBezTo>
                      <a:cubicBezTo>
                        <a:pt x="7194" y="306"/>
                        <a:pt x="6731" y="550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9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5"/>
                        <a:pt x="1012" y="195"/>
                      </a:cubicBezTo>
                      <a:cubicBezTo>
                        <a:pt x="986" y="195"/>
                        <a:pt x="960" y="196"/>
                        <a:pt x="933" y="198"/>
                      </a:cubicBezTo>
                      <a:cubicBezTo>
                        <a:pt x="335" y="258"/>
                        <a:pt x="13" y="832"/>
                        <a:pt x="1" y="1369"/>
                      </a:cubicBezTo>
                      <a:cubicBezTo>
                        <a:pt x="1" y="1417"/>
                        <a:pt x="36" y="1441"/>
                        <a:pt x="72" y="1441"/>
                      </a:cubicBezTo>
                      <a:cubicBezTo>
                        <a:pt x="108" y="1441"/>
                        <a:pt x="144" y="1417"/>
                        <a:pt x="144" y="1369"/>
                      </a:cubicBezTo>
                      <a:cubicBezTo>
                        <a:pt x="168" y="939"/>
                        <a:pt x="383" y="533"/>
                        <a:pt x="825" y="413"/>
                      </a:cubicBezTo>
                      <a:cubicBezTo>
                        <a:pt x="893" y="394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5"/>
                      </a:cubicBezTo>
                      <a:cubicBezTo>
                        <a:pt x="1770" y="1148"/>
                        <a:pt x="1815" y="1179"/>
                        <a:pt x="1859" y="1179"/>
                      </a:cubicBezTo>
                      <a:cubicBezTo>
                        <a:pt x="1893" y="1179"/>
                        <a:pt x="1927" y="1160"/>
                        <a:pt x="1937" y="1118"/>
                      </a:cubicBezTo>
                      <a:cubicBezTo>
                        <a:pt x="2087" y="548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3" y="1145"/>
                        <a:pt x="4211" y="1167"/>
                        <a:pt x="4248" y="1167"/>
                      </a:cubicBezTo>
                      <a:cubicBezTo>
                        <a:pt x="4280" y="1167"/>
                        <a:pt x="4311" y="1151"/>
                        <a:pt x="4328" y="1118"/>
                      </a:cubicBezTo>
                      <a:cubicBezTo>
                        <a:pt x="4547" y="685"/>
                        <a:pt x="4944" y="472"/>
                        <a:pt x="5336" y="472"/>
                      </a:cubicBezTo>
                      <a:cubicBezTo>
                        <a:pt x="5777" y="472"/>
                        <a:pt x="6213" y="742"/>
                        <a:pt x="6384" y="1274"/>
                      </a:cubicBezTo>
                      <a:cubicBezTo>
                        <a:pt x="6402" y="1316"/>
                        <a:pt x="6438" y="1337"/>
                        <a:pt x="6473" y="1337"/>
                      </a:cubicBezTo>
                      <a:cubicBezTo>
                        <a:pt x="6509" y="1337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9"/>
                      </a:cubicBezTo>
                      <a:cubicBezTo>
                        <a:pt x="8673" y="1083"/>
                        <a:pt x="8700" y="1095"/>
                        <a:pt x="8727" y="1095"/>
                      </a:cubicBezTo>
                      <a:cubicBezTo>
                        <a:pt x="8754" y="1095"/>
                        <a:pt x="8781" y="1083"/>
                        <a:pt x="8798" y="1059"/>
                      </a:cubicBezTo>
                      <a:cubicBezTo>
                        <a:pt x="9026" y="598"/>
                        <a:pt x="9458" y="378"/>
                        <a:pt x="9890" y="378"/>
                      </a:cubicBezTo>
                      <a:cubicBezTo>
                        <a:pt x="10410" y="378"/>
                        <a:pt x="10930" y="697"/>
                        <a:pt x="11094" y="1298"/>
                      </a:cubicBezTo>
                      <a:cubicBezTo>
                        <a:pt x="11106" y="1337"/>
                        <a:pt x="11140" y="1358"/>
                        <a:pt x="11175" y="1358"/>
                      </a:cubicBezTo>
                      <a:cubicBezTo>
                        <a:pt x="11203" y="1358"/>
                        <a:pt x="11232" y="1343"/>
                        <a:pt x="11249" y="1310"/>
                      </a:cubicBezTo>
                      <a:cubicBezTo>
                        <a:pt x="11491" y="818"/>
                        <a:pt x="12040" y="432"/>
                        <a:pt x="12543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3" y="1075"/>
                        <a:pt x="13428" y="1086"/>
                        <a:pt x="13455" y="1086"/>
                      </a:cubicBezTo>
                      <a:cubicBezTo>
                        <a:pt x="13496" y="1086"/>
                        <a:pt x="13541" y="1059"/>
                        <a:pt x="13556" y="1023"/>
                      </a:cubicBezTo>
                      <a:cubicBezTo>
                        <a:pt x="13699" y="464"/>
                        <a:pt x="14164" y="186"/>
                        <a:pt x="14629" y="186"/>
                      </a:cubicBezTo>
                      <a:cubicBezTo>
                        <a:pt x="15099" y="186"/>
                        <a:pt x="15569" y="470"/>
                        <a:pt x="15708" y="1035"/>
                      </a:cubicBezTo>
                      <a:cubicBezTo>
                        <a:pt x="15726" y="1077"/>
                        <a:pt x="15761" y="1097"/>
                        <a:pt x="15797" y="1097"/>
                      </a:cubicBezTo>
                      <a:cubicBezTo>
                        <a:pt x="15833" y="1097"/>
                        <a:pt x="15869" y="1077"/>
                        <a:pt x="15887" y="1035"/>
                      </a:cubicBezTo>
                      <a:cubicBezTo>
                        <a:pt x="16055" y="541"/>
                        <a:pt x="16486" y="299"/>
                        <a:pt x="16917" y="299"/>
                      </a:cubicBezTo>
                      <a:cubicBezTo>
                        <a:pt x="17373" y="299"/>
                        <a:pt x="17831" y="571"/>
                        <a:pt x="17979" y="1106"/>
                      </a:cubicBezTo>
                      <a:cubicBezTo>
                        <a:pt x="17992" y="1147"/>
                        <a:pt x="18029" y="1169"/>
                        <a:pt x="18065" y="1169"/>
                      </a:cubicBezTo>
                      <a:cubicBezTo>
                        <a:pt x="18092" y="1169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5"/>
                        <a:pt x="20315" y="1426"/>
                        <a:pt x="20354" y="1426"/>
                      </a:cubicBezTo>
                      <a:cubicBezTo>
                        <a:pt x="20414" y="1426"/>
                        <a:pt x="20475" y="1377"/>
                        <a:pt x="20453" y="1298"/>
                      </a:cubicBezTo>
                      <a:cubicBezTo>
                        <a:pt x="20307" y="644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8"/>
                        <a:pt x="17408" y="97"/>
                        <a:pt x="16933" y="97"/>
                      </a:cubicBezTo>
                      <a:cubicBezTo>
                        <a:pt x="16495" y="97"/>
                        <a:pt x="16056" y="319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37" name="Google Shape;5137;p44"/>
                <p:cNvSpPr/>
                <p:nvPr/>
              </p:nvSpPr>
              <p:spPr>
                <a:xfrm>
                  <a:off x="4977052" y="3746027"/>
                  <a:ext cx="4389186" cy="310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51" extrusionOk="0">
                      <a:moveTo>
                        <a:pt x="14650" y="1"/>
                      </a:moveTo>
                      <a:cubicBezTo>
                        <a:pt x="14175" y="1"/>
                        <a:pt x="13699" y="258"/>
                        <a:pt x="13472" y="772"/>
                      </a:cubicBezTo>
                      <a:cubicBezTo>
                        <a:pt x="13249" y="399"/>
                        <a:pt x="12919" y="244"/>
                        <a:pt x="12570" y="244"/>
                      </a:cubicBezTo>
                      <a:cubicBezTo>
                        <a:pt x="12060" y="244"/>
                        <a:pt x="11512" y="578"/>
                        <a:pt x="11213" y="1047"/>
                      </a:cubicBezTo>
                      <a:cubicBezTo>
                        <a:pt x="10975" y="488"/>
                        <a:pt x="10451" y="198"/>
                        <a:pt x="9925" y="198"/>
                      </a:cubicBezTo>
                      <a:cubicBezTo>
                        <a:pt x="9471" y="198"/>
                        <a:pt x="9015" y="413"/>
                        <a:pt x="8739" y="856"/>
                      </a:cubicBezTo>
                      <a:cubicBezTo>
                        <a:pt x="8469" y="493"/>
                        <a:pt x="8068" y="317"/>
                        <a:pt x="7669" y="317"/>
                      </a:cubicBezTo>
                      <a:cubicBezTo>
                        <a:pt x="7201" y="317"/>
                        <a:pt x="6737" y="558"/>
                        <a:pt x="6491" y="1023"/>
                      </a:cubicBezTo>
                      <a:cubicBezTo>
                        <a:pt x="6262" y="545"/>
                        <a:pt x="5802" y="298"/>
                        <a:pt x="5341" y="298"/>
                      </a:cubicBezTo>
                      <a:cubicBezTo>
                        <a:pt x="4937" y="298"/>
                        <a:pt x="4531" y="489"/>
                        <a:pt x="4280" y="880"/>
                      </a:cubicBezTo>
                      <a:cubicBezTo>
                        <a:pt x="4052" y="349"/>
                        <a:pt x="3556" y="79"/>
                        <a:pt x="3060" y="79"/>
                      </a:cubicBezTo>
                      <a:cubicBezTo>
                        <a:pt x="2596" y="79"/>
                        <a:pt x="2132" y="316"/>
                        <a:pt x="1889" y="796"/>
                      </a:cubicBezTo>
                      <a:cubicBezTo>
                        <a:pt x="1744" y="438"/>
                        <a:pt x="1399" y="195"/>
                        <a:pt x="1022" y="195"/>
                      </a:cubicBezTo>
                      <a:cubicBezTo>
                        <a:pt x="997" y="195"/>
                        <a:pt x="971" y="196"/>
                        <a:pt x="945" y="198"/>
                      </a:cubicBezTo>
                      <a:cubicBezTo>
                        <a:pt x="347" y="258"/>
                        <a:pt x="13" y="832"/>
                        <a:pt x="1" y="1370"/>
                      </a:cubicBezTo>
                      <a:cubicBezTo>
                        <a:pt x="1" y="1423"/>
                        <a:pt x="40" y="1450"/>
                        <a:pt x="78" y="1450"/>
                      </a:cubicBezTo>
                      <a:cubicBezTo>
                        <a:pt x="117" y="1450"/>
                        <a:pt x="156" y="1423"/>
                        <a:pt x="156" y="1370"/>
                      </a:cubicBezTo>
                      <a:cubicBezTo>
                        <a:pt x="168" y="951"/>
                        <a:pt x="395" y="533"/>
                        <a:pt x="825" y="413"/>
                      </a:cubicBezTo>
                      <a:cubicBezTo>
                        <a:pt x="895" y="394"/>
                        <a:pt x="964" y="385"/>
                        <a:pt x="1032" y="385"/>
                      </a:cubicBezTo>
                      <a:cubicBezTo>
                        <a:pt x="1420" y="385"/>
                        <a:pt x="1760" y="688"/>
                        <a:pt x="1770" y="1095"/>
                      </a:cubicBezTo>
                      <a:cubicBezTo>
                        <a:pt x="1770" y="1153"/>
                        <a:pt x="1816" y="1183"/>
                        <a:pt x="1862" y="1183"/>
                      </a:cubicBezTo>
                      <a:cubicBezTo>
                        <a:pt x="1900" y="1183"/>
                        <a:pt x="1938" y="1162"/>
                        <a:pt x="1949" y="1119"/>
                      </a:cubicBezTo>
                      <a:cubicBezTo>
                        <a:pt x="2099" y="548"/>
                        <a:pt x="2582" y="261"/>
                        <a:pt x="3064" y="261"/>
                      </a:cubicBezTo>
                      <a:cubicBezTo>
                        <a:pt x="3541" y="261"/>
                        <a:pt x="4018" y="542"/>
                        <a:pt x="4172" y="1107"/>
                      </a:cubicBezTo>
                      <a:cubicBezTo>
                        <a:pt x="4185" y="1145"/>
                        <a:pt x="4219" y="1167"/>
                        <a:pt x="4253" y="1167"/>
                      </a:cubicBezTo>
                      <a:cubicBezTo>
                        <a:pt x="4282" y="1167"/>
                        <a:pt x="4311" y="1151"/>
                        <a:pt x="4328" y="1119"/>
                      </a:cubicBezTo>
                      <a:cubicBezTo>
                        <a:pt x="4553" y="686"/>
                        <a:pt x="4950" y="472"/>
                        <a:pt x="5342" y="472"/>
                      </a:cubicBezTo>
                      <a:cubicBezTo>
                        <a:pt x="5783" y="472"/>
                        <a:pt x="6219" y="742"/>
                        <a:pt x="6396" y="1274"/>
                      </a:cubicBezTo>
                      <a:cubicBezTo>
                        <a:pt x="6408" y="1316"/>
                        <a:pt x="6444" y="1337"/>
                        <a:pt x="6480" y="1337"/>
                      </a:cubicBezTo>
                      <a:cubicBezTo>
                        <a:pt x="6515" y="1337"/>
                        <a:pt x="6551" y="1316"/>
                        <a:pt x="6563" y="1274"/>
                      </a:cubicBezTo>
                      <a:cubicBezTo>
                        <a:pt x="6740" y="763"/>
                        <a:pt x="7201" y="492"/>
                        <a:pt x="7664" y="492"/>
                      </a:cubicBezTo>
                      <a:cubicBezTo>
                        <a:pt x="8046" y="492"/>
                        <a:pt x="8428" y="676"/>
                        <a:pt x="8655" y="1059"/>
                      </a:cubicBezTo>
                      <a:cubicBezTo>
                        <a:pt x="8673" y="1089"/>
                        <a:pt x="8703" y="1104"/>
                        <a:pt x="8733" y="1104"/>
                      </a:cubicBezTo>
                      <a:cubicBezTo>
                        <a:pt x="8763" y="1104"/>
                        <a:pt x="8793" y="1089"/>
                        <a:pt x="8810" y="1059"/>
                      </a:cubicBezTo>
                      <a:cubicBezTo>
                        <a:pt x="9038" y="598"/>
                        <a:pt x="9470" y="378"/>
                        <a:pt x="9901" y="378"/>
                      </a:cubicBezTo>
                      <a:cubicBezTo>
                        <a:pt x="10420" y="378"/>
                        <a:pt x="10937" y="697"/>
                        <a:pt x="11094" y="1298"/>
                      </a:cubicBezTo>
                      <a:cubicBezTo>
                        <a:pt x="11107" y="1337"/>
                        <a:pt x="11140" y="1358"/>
                        <a:pt x="11177" y="1358"/>
                      </a:cubicBezTo>
                      <a:cubicBezTo>
                        <a:pt x="11207" y="1358"/>
                        <a:pt x="11239" y="1343"/>
                        <a:pt x="11261" y="1310"/>
                      </a:cubicBezTo>
                      <a:cubicBezTo>
                        <a:pt x="11496" y="818"/>
                        <a:pt x="12042" y="432"/>
                        <a:pt x="12544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4" y="1077"/>
                        <a:pt x="13433" y="1090"/>
                        <a:pt x="13464" y="1090"/>
                      </a:cubicBezTo>
                      <a:cubicBezTo>
                        <a:pt x="13506" y="1090"/>
                        <a:pt x="13549" y="1065"/>
                        <a:pt x="13556" y="1023"/>
                      </a:cubicBezTo>
                      <a:cubicBezTo>
                        <a:pt x="13705" y="464"/>
                        <a:pt x="14173" y="186"/>
                        <a:pt x="14639" y="186"/>
                      </a:cubicBezTo>
                      <a:cubicBezTo>
                        <a:pt x="15111" y="186"/>
                        <a:pt x="15581" y="470"/>
                        <a:pt x="15720" y="1035"/>
                      </a:cubicBezTo>
                      <a:cubicBezTo>
                        <a:pt x="15732" y="1077"/>
                        <a:pt x="15767" y="1098"/>
                        <a:pt x="15803" y="1098"/>
                      </a:cubicBezTo>
                      <a:cubicBezTo>
                        <a:pt x="15839" y="1098"/>
                        <a:pt x="15875" y="1077"/>
                        <a:pt x="15887" y="1035"/>
                      </a:cubicBezTo>
                      <a:cubicBezTo>
                        <a:pt x="16061" y="542"/>
                        <a:pt x="16494" y="299"/>
                        <a:pt x="16926" y="299"/>
                      </a:cubicBezTo>
                      <a:cubicBezTo>
                        <a:pt x="17383" y="299"/>
                        <a:pt x="17837" y="572"/>
                        <a:pt x="17979" y="1107"/>
                      </a:cubicBezTo>
                      <a:cubicBezTo>
                        <a:pt x="17993" y="1148"/>
                        <a:pt x="18031" y="1174"/>
                        <a:pt x="18070" y="1174"/>
                      </a:cubicBezTo>
                      <a:cubicBezTo>
                        <a:pt x="18098" y="1174"/>
                        <a:pt x="18126" y="1161"/>
                        <a:pt x="18146" y="1131"/>
                      </a:cubicBezTo>
                      <a:cubicBezTo>
                        <a:pt x="18347" y="680"/>
                        <a:pt x="18754" y="466"/>
                        <a:pt x="19161" y="466"/>
                      </a:cubicBezTo>
                      <a:cubicBezTo>
                        <a:pt x="19650" y="466"/>
                        <a:pt x="20138" y="777"/>
                        <a:pt x="20262" y="1358"/>
                      </a:cubicBezTo>
                      <a:cubicBezTo>
                        <a:pt x="20281" y="1409"/>
                        <a:pt x="20321" y="1431"/>
                        <a:pt x="20362" y="1431"/>
                      </a:cubicBezTo>
                      <a:cubicBezTo>
                        <a:pt x="20425" y="1431"/>
                        <a:pt x="20487" y="1378"/>
                        <a:pt x="20465" y="1298"/>
                      </a:cubicBezTo>
                      <a:cubicBezTo>
                        <a:pt x="20319" y="643"/>
                        <a:pt x="19754" y="276"/>
                        <a:pt x="19185" y="276"/>
                      </a:cubicBezTo>
                      <a:cubicBezTo>
                        <a:pt x="18778" y="276"/>
                        <a:pt x="18370" y="464"/>
                        <a:pt x="18110" y="868"/>
                      </a:cubicBezTo>
                      <a:cubicBezTo>
                        <a:pt x="17886" y="358"/>
                        <a:pt x="17414" y="97"/>
                        <a:pt x="16941" y="97"/>
                      </a:cubicBezTo>
                      <a:cubicBezTo>
                        <a:pt x="16504" y="97"/>
                        <a:pt x="16068" y="319"/>
                        <a:pt x="15827" y="772"/>
                      </a:cubicBezTo>
                      <a:cubicBezTo>
                        <a:pt x="15600" y="258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38" name="Google Shape;5138;p44"/>
                <p:cNvSpPr/>
                <p:nvPr/>
              </p:nvSpPr>
              <p:spPr>
                <a:xfrm>
                  <a:off x="4979623" y="4288496"/>
                  <a:ext cx="4386615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6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0" y="347"/>
                        <a:pt x="3550" y="80"/>
                        <a:pt x="3057" y="80"/>
                      </a:cubicBezTo>
                      <a:cubicBezTo>
                        <a:pt x="2593" y="80"/>
                        <a:pt x="2127" y="317"/>
                        <a:pt x="1877" y="798"/>
                      </a:cubicBezTo>
                      <a:cubicBezTo>
                        <a:pt x="1743" y="430"/>
                        <a:pt x="1401" y="197"/>
                        <a:pt x="1016" y="197"/>
                      </a:cubicBezTo>
                      <a:cubicBezTo>
                        <a:pt x="988" y="197"/>
                        <a:pt x="961" y="198"/>
                        <a:pt x="933" y="200"/>
                      </a:cubicBezTo>
                      <a:cubicBezTo>
                        <a:pt x="335" y="248"/>
                        <a:pt x="13" y="822"/>
                        <a:pt x="1" y="1372"/>
                      </a:cubicBezTo>
                      <a:cubicBezTo>
                        <a:pt x="1" y="1420"/>
                        <a:pt x="36" y="1443"/>
                        <a:pt x="72" y="1443"/>
                      </a:cubicBezTo>
                      <a:cubicBezTo>
                        <a:pt x="108" y="1443"/>
                        <a:pt x="144" y="1420"/>
                        <a:pt x="144" y="1372"/>
                      </a:cubicBezTo>
                      <a:cubicBezTo>
                        <a:pt x="168" y="941"/>
                        <a:pt x="383" y="523"/>
                        <a:pt x="825" y="415"/>
                      </a:cubicBezTo>
                      <a:cubicBezTo>
                        <a:pt x="894" y="396"/>
                        <a:pt x="964" y="386"/>
                        <a:pt x="1032" y="386"/>
                      </a:cubicBezTo>
                      <a:cubicBezTo>
                        <a:pt x="1411" y="386"/>
                        <a:pt x="1749" y="681"/>
                        <a:pt x="1770" y="1097"/>
                      </a:cubicBezTo>
                      <a:cubicBezTo>
                        <a:pt x="1770" y="1149"/>
                        <a:pt x="1812" y="1180"/>
                        <a:pt x="1855" y="1180"/>
                      </a:cubicBezTo>
                      <a:cubicBezTo>
                        <a:pt x="1890" y="1180"/>
                        <a:pt x="1926" y="1158"/>
                        <a:pt x="1937" y="1109"/>
                      </a:cubicBezTo>
                      <a:cubicBezTo>
                        <a:pt x="2087" y="538"/>
                        <a:pt x="2570" y="251"/>
                        <a:pt x="3052" y="251"/>
                      </a:cubicBezTo>
                      <a:cubicBezTo>
                        <a:pt x="3529" y="251"/>
                        <a:pt x="4006" y="532"/>
                        <a:pt x="4160" y="1097"/>
                      </a:cubicBezTo>
                      <a:cubicBezTo>
                        <a:pt x="4174" y="1143"/>
                        <a:pt x="4213" y="1168"/>
                        <a:pt x="4252" y="1168"/>
                      </a:cubicBezTo>
                      <a:cubicBezTo>
                        <a:pt x="4282" y="1168"/>
                        <a:pt x="4312" y="1152"/>
                        <a:pt x="4328" y="1121"/>
                      </a:cubicBezTo>
                      <a:cubicBezTo>
                        <a:pt x="4547" y="688"/>
                        <a:pt x="4944" y="474"/>
                        <a:pt x="5336" y="474"/>
                      </a:cubicBezTo>
                      <a:cubicBezTo>
                        <a:pt x="5777" y="474"/>
                        <a:pt x="6213" y="745"/>
                        <a:pt x="6384" y="1276"/>
                      </a:cubicBezTo>
                      <a:cubicBezTo>
                        <a:pt x="6402" y="1312"/>
                        <a:pt x="6438" y="1330"/>
                        <a:pt x="6473" y="1330"/>
                      </a:cubicBezTo>
                      <a:cubicBezTo>
                        <a:pt x="6509" y="1330"/>
                        <a:pt x="6545" y="1312"/>
                        <a:pt x="6563" y="1276"/>
                      </a:cubicBezTo>
                      <a:cubicBezTo>
                        <a:pt x="6740" y="759"/>
                        <a:pt x="7200" y="485"/>
                        <a:pt x="7663" y="485"/>
                      </a:cubicBezTo>
                      <a:cubicBezTo>
                        <a:pt x="8044" y="485"/>
                        <a:pt x="8428" y="672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7"/>
                        <a:pt x="9463" y="375"/>
                        <a:pt x="9898" y="375"/>
                      </a:cubicBezTo>
                      <a:cubicBezTo>
                        <a:pt x="10415" y="375"/>
                        <a:pt x="10931" y="690"/>
                        <a:pt x="11094" y="1288"/>
                      </a:cubicBezTo>
                      <a:cubicBezTo>
                        <a:pt x="11100" y="1335"/>
                        <a:pt x="11137" y="1359"/>
                        <a:pt x="11174" y="1359"/>
                      </a:cubicBezTo>
                      <a:cubicBezTo>
                        <a:pt x="11203" y="1359"/>
                        <a:pt x="11233" y="1344"/>
                        <a:pt x="11249" y="1312"/>
                      </a:cubicBezTo>
                      <a:cubicBezTo>
                        <a:pt x="11493" y="818"/>
                        <a:pt x="12045" y="426"/>
                        <a:pt x="12549" y="426"/>
                      </a:cubicBezTo>
                      <a:cubicBezTo>
                        <a:pt x="12886" y="426"/>
                        <a:pt x="13202" y="601"/>
                        <a:pt x="13389" y="1037"/>
                      </a:cubicBezTo>
                      <a:cubicBezTo>
                        <a:pt x="13403" y="1071"/>
                        <a:pt x="13430" y="1085"/>
                        <a:pt x="13458" y="1085"/>
                      </a:cubicBezTo>
                      <a:cubicBezTo>
                        <a:pt x="13498" y="1085"/>
                        <a:pt x="13542" y="1056"/>
                        <a:pt x="13556" y="1013"/>
                      </a:cubicBezTo>
                      <a:cubicBezTo>
                        <a:pt x="13698" y="462"/>
                        <a:pt x="14161" y="187"/>
                        <a:pt x="14625" y="187"/>
                      </a:cubicBezTo>
                      <a:cubicBezTo>
                        <a:pt x="15096" y="187"/>
                        <a:pt x="15569" y="471"/>
                        <a:pt x="15708" y="1037"/>
                      </a:cubicBezTo>
                      <a:cubicBezTo>
                        <a:pt x="15726" y="1079"/>
                        <a:pt x="15761" y="1100"/>
                        <a:pt x="15797" y="1100"/>
                      </a:cubicBezTo>
                      <a:cubicBezTo>
                        <a:pt x="15833" y="1100"/>
                        <a:pt x="15869" y="1079"/>
                        <a:pt x="15887" y="1037"/>
                      </a:cubicBezTo>
                      <a:cubicBezTo>
                        <a:pt x="16055" y="544"/>
                        <a:pt x="16486" y="301"/>
                        <a:pt x="16917" y="301"/>
                      </a:cubicBezTo>
                      <a:cubicBezTo>
                        <a:pt x="17373" y="301"/>
                        <a:pt x="17831" y="574"/>
                        <a:pt x="17979" y="1109"/>
                      </a:cubicBezTo>
                      <a:cubicBezTo>
                        <a:pt x="17992" y="1150"/>
                        <a:pt x="18029" y="1171"/>
                        <a:pt x="18065" y="1171"/>
                      </a:cubicBezTo>
                      <a:cubicBezTo>
                        <a:pt x="18092" y="1171"/>
                        <a:pt x="18119" y="1159"/>
                        <a:pt x="18134" y="1133"/>
                      </a:cubicBezTo>
                      <a:cubicBezTo>
                        <a:pt x="18341" y="681"/>
                        <a:pt x="18753" y="467"/>
                        <a:pt x="19162" y="467"/>
                      </a:cubicBezTo>
                      <a:cubicBezTo>
                        <a:pt x="19652" y="467"/>
                        <a:pt x="20138" y="775"/>
                        <a:pt x="20262" y="1348"/>
                      </a:cubicBezTo>
                      <a:cubicBezTo>
                        <a:pt x="20276" y="1400"/>
                        <a:pt x="20315" y="1422"/>
                        <a:pt x="20355" y="1422"/>
                      </a:cubicBezTo>
                      <a:cubicBezTo>
                        <a:pt x="20414" y="1422"/>
                        <a:pt x="20475" y="1372"/>
                        <a:pt x="20453" y="1300"/>
                      </a:cubicBezTo>
                      <a:cubicBezTo>
                        <a:pt x="20307" y="645"/>
                        <a:pt x="19746" y="278"/>
                        <a:pt x="19178" y="278"/>
                      </a:cubicBezTo>
                      <a:cubicBezTo>
                        <a:pt x="18772" y="278"/>
                        <a:pt x="18363" y="466"/>
                        <a:pt x="18098" y="870"/>
                      </a:cubicBezTo>
                      <a:cubicBezTo>
                        <a:pt x="17880" y="358"/>
                        <a:pt x="17404" y="97"/>
                        <a:pt x="16928" y="97"/>
                      </a:cubicBezTo>
                      <a:cubicBezTo>
                        <a:pt x="16492" y="97"/>
                        <a:pt x="16055" y="316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39" name="Google Shape;5139;p44"/>
                <p:cNvSpPr/>
                <p:nvPr/>
              </p:nvSpPr>
              <p:spPr>
                <a:xfrm>
                  <a:off x="4979623" y="4829466"/>
                  <a:ext cx="4386615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0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5"/>
                        <a:pt x="933" y="198"/>
                      </a:cubicBezTo>
                      <a:cubicBezTo>
                        <a:pt x="335" y="257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39"/>
                        <a:pt x="383" y="532"/>
                        <a:pt x="825" y="413"/>
                      </a:cubicBezTo>
                      <a:cubicBezTo>
                        <a:pt x="890" y="396"/>
                        <a:pt x="954" y="388"/>
                        <a:pt x="1018" y="388"/>
                      </a:cubicBezTo>
                      <a:cubicBezTo>
                        <a:pt x="1403" y="388"/>
                        <a:pt x="1749" y="684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8" y="690"/>
                        <a:pt x="4947" y="473"/>
                        <a:pt x="5340" y="473"/>
                      </a:cubicBezTo>
                      <a:cubicBezTo>
                        <a:pt x="5780" y="473"/>
                        <a:pt x="6214" y="743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6" y="597"/>
                        <a:pt x="9458" y="377"/>
                        <a:pt x="9890" y="377"/>
                      </a:cubicBezTo>
                      <a:cubicBezTo>
                        <a:pt x="10410" y="377"/>
                        <a:pt x="10930" y="696"/>
                        <a:pt x="11094" y="1297"/>
                      </a:cubicBezTo>
                      <a:cubicBezTo>
                        <a:pt x="11100" y="1338"/>
                        <a:pt x="11138" y="1359"/>
                        <a:pt x="11176" y="1359"/>
                      </a:cubicBezTo>
                      <a:cubicBezTo>
                        <a:pt x="11205" y="1359"/>
                        <a:pt x="11233" y="1347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699" y="463"/>
                        <a:pt x="14164" y="186"/>
                        <a:pt x="14629" y="186"/>
                      </a:cubicBezTo>
                      <a:cubicBezTo>
                        <a:pt x="15099" y="186"/>
                        <a:pt x="15569" y="469"/>
                        <a:pt x="15708" y="1034"/>
                      </a:cubicBezTo>
                      <a:cubicBezTo>
                        <a:pt x="15726" y="1076"/>
                        <a:pt x="15761" y="1097"/>
                        <a:pt x="15797" y="1097"/>
                      </a:cubicBezTo>
                      <a:cubicBezTo>
                        <a:pt x="15833" y="1097"/>
                        <a:pt x="15869" y="1076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47"/>
                        <a:pt x="18029" y="1168"/>
                        <a:pt x="18065" y="1168"/>
                      </a:cubicBezTo>
                      <a:cubicBezTo>
                        <a:pt x="18092" y="1168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4"/>
                        <a:pt x="20315" y="1425"/>
                        <a:pt x="20354" y="1425"/>
                      </a:cubicBezTo>
                      <a:cubicBezTo>
                        <a:pt x="20414" y="1425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7"/>
                        <a:pt x="17408" y="96"/>
                        <a:pt x="16933" y="96"/>
                      </a:cubicBezTo>
                      <a:cubicBezTo>
                        <a:pt x="16495" y="96"/>
                        <a:pt x="16056" y="318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5140" name="Google Shape;5140;p44"/>
          <p:cNvSpPr/>
          <p:nvPr/>
        </p:nvSpPr>
        <p:spPr>
          <a:xfrm flipH="1">
            <a:off x="685800" y="457200"/>
            <a:ext cx="7772400" cy="422760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141" name="Google Shape;5141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142" name="Google Shape;5142;p44"/>
          <p:cNvSpPr txBox="1">
            <a:spLocks noGrp="1"/>
          </p:cNvSpPr>
          <p:nvPr>
            <p:ph type="ctrTitle"/>
          </p:nvPr>
        </p:nvSpPr>
        <p:spPr>
          <a:xfrm>
            <a:off x="2940900" y="329100"/>
            <a:ext cx="3262200" cy="11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870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143" name="Google Shape;5143;p44"/>
          <p:cNvSpPr txBox="1">
            <a:spLocks noGrp="1"/>
          </p:cNvSpPr>
          <p:nvPr>
            <p:ph type="subTitle" idx="1"/>
          </p:nvPr>
        </p:nvSpPr>
        <p:spPr>
          <a:xfrm>
            <a:off x="2763300" y="2155275"/>
            <a:ext cx="3617400" cy="71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144" name="Google Shape;5144;p44"/>
          <p:cNvSpPr txBox="1">
            <a:spLocks noGrp="1"/>
          </p:cNvSpPr>
          <p:nvPr>
            <p:ph type="subTitle" idx="2"/>
          </p:nvPr>
        </p:nvSpPr>
        <p:spPr>
          <a:xfrm>
            <a:off x="2763300" y="1777325"/>
            <a:ext cx="3617400" cy="4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Catamaran Medium"/>
                <a:ea typeface="Catamaran Medium"/>
                <a:cs typeface="Catamaran Medium"/>
                <a:sym typeface="Catamaran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145" name="Google Shape;5145;p44"/>
          <p:cNvSpPr txBox="1"/>
          <p:nvPr/>
        </p:nvSpPr>
        <p:spPr>
          <a:xfrm>
            <a:off x="2645213" y="3522550"/>
            <a:ext cx="3856200" cy="6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and infographics &amp; images by </a:t>
            </a:r>
            <a:r>
              <a:rPr lang="en" sz="1200" b="1">
                <a:solidFill>
                  <a:schemeClr val="hlink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5"/>
              </a:rPr>
              <a:t>Freepi</a:t>
            </a:r>
            <a:r>
              <a:rPr lang="en" sz="1200" b="1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k</a:t>
            </a:r>
            <a:endParaRPr sz="1200" b="1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1">
    <p:bg>
      <p:bgPr>
        <a:solidFill>
          <a:schemeClr val="lt2"/>
        </a:solidFill>
        <a:effectLst/>
      </p:bgPr>
    </p:bg>
    <p:spTree>
      <p:nvGrpSpPr>
        <p:cNvPr id="1" name="Shape 5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47" name="Google Shape;5147;p45"/>
          <p:cNvGrpSpPr/>
          <p:nvPr/>
        </p:nvGrpSpPr>
        <p:grpSpPr>
          <a:xfrm>
            <a:off x="-323749" y="-134500"/>
            <a:ext cx="9639522" cy="5402860"/>
            <a:chOff x="-323749" y="-134500"/>
            <a:chExt cx="9639522" cy="5402860"/>
          </a:xfrm>
        </p:grpSpPr>
        <p:sp>
          <p:nvSpPr>
            <p:cNvPr id="5148" name="Google Shape;5148;p45"/>
            <p:cNvSpPr/>
            <p:nvPr/>
          </p:nvSpPr>
          <p:spPr>
            <a:xfrm>
              <a:off x="205100" y="-96400"/>
              <a:ext cx="151542" cy="5286213"/>
            </a:xfrm>
            <a:custGeom>
              <a:avLst/>
              <a:gdLst/>
              <a:ahLst/>
              <a:cxnLst/>
              <a:rect l="l" t="t" r="r" b="b"/>
              <a:pathLst>
                <a:path w="904" h="29332" extrusionOk="0">
                  <a:moveTo>
                    <a:pt x="354" y="0"/>
                  </a:moveTo>
                  <a:cubicBezTo>
                    <a:pt x="293" y="0"/>
                    <a:pt x="233" y="42"/>
                    <a:pt x="227" y="126"/>
                  </a:cubicBezTo>
                  <a:cubicBezTo>
                    <a:pt x="36" y="3939"/>
                    <a:pt x="96" y="7776"/>
                    <a:pt x="72" y="11589"/>
                  </a:cubicBezTo>
                  <a:cubicBezTo>
                    <a:pt x="60" y="15379"/>
                    <a:pt x="0" y="19156"/>
                    <a:pt x="96" y="22945"/>
                  </a:cubicBezTo>
                  <a:cubicBezTo>
                    <a:pt x="156" y="25001"/>
                    <a:pt x="132" y="27165"/>
                    <a:pt x="526" y="29197"/>
                  </a:cubicBezTo>
                  <a:cubicBezTo>
                    <a:pt x="542" y="29290"/>
                    <a:pt x="615" y="29331"/>
                    <a:pt x="693" y="29331"/>
                  </a:cubicBezTo>
                  <a:cubicBezTo>
                    <a:pt x="795" y="29331"/>
                    <a:pt x="903" y="29259"/>
                    <a:pt x="897" y="29137"/>
                  </a:cubicBezTo>
                  <a:cubicBezTo>
                    <a:pt x="897" y="27284"/>
                    <a:pt x="658" y="25420"/>
                    <a:pt x="598" y="23567"/>
                  </a:cubicBezTo>
                  <a:cubicBezTo>
                    <a:pt x="538" y="21702"/>
                    <a:pt x="526" y="19837"/>
                    <a:pt x="526" y="17973"/>
                  </a:cubicBezTo>
                  <a:cubicBezTo>
                    <a:pt x="526" y="14195"/>
                    <a:pt x="562" y="10418"/>
                    <a:pt x="562" y="6653"/>
                  </a:cubicBezTo>
                  <a:cubicBezTo>
                    <a:pt x="562" y="4477"/>
                    <a:pt x="574" y="2301"/>
                    <a:pt x="490" y="126"/>
                  </a:cubicBezTo>
                  <a:cubicBezTo>
                    <a:pt x="478" y="42"/>
                    <a:pt x="416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9" name="Google Shape;5149;p45"/>
            <p:cNvSpPr/>
            <p:nvPr/>
          </p:nvSpPr>
          <p:spPr>
            <a:xfrm>
              <a:off x="706000" y="-96400"/>
              <a:ext cx="100412" cy="5264846"/>
            </a:xfrm>
            <a:custGeom>
              <a:avLst/>
              <a:gdLst/>
              <a:ahLst/>
              <a:cxnLst/>
              <a:rect l="l" t="t" r="r" b="b"/>
              <a:pathLst>
                <a:path w="599" h="30246" extrusionOk="0">
                  <a:moveTo>
                    <a:pt x="264" y="1"/>
                  </a:moveTo>
                  <a:cubicBezTo>
                    <a:pt x="222" y="1"/>
                    <a:pt x="180" y="27"/>
                    <a:pt x="180" y="81"/>
                  </a:cubicBezTo>
                  <a:cubicBezTo>
                    <a:pt x="1" y="4026"/>
                    <a:pt x="96" y="7982"/>
                    <a:pt x="108" y="11927"/>
                  </a:cubicBezTo>
                  <a:cubicBezTo>
                    <a:pt x="108" y="15872"/>
                    <a:pt x="108" y="19828"/>
                    <a:pt x="120" y="23785"/>
                  </a:cubicBezTo>
                  <a:lnTo>
                    <a:pt x="132" y="27036"/>
                  </a:lnTo>
                  <a:cubicBezTo>
                    <a:pt x="132" y="28052"/>
                    <a:pt x="36" y="29140"/>
                    <a:pt x="276" y="30132"/>
                  </a:cubicBezTo>
                  <a:cubicBezTo>
                    <a:pt x="297" y="30209"/>
                    <a:pt x="364" y="30245"/>
                    <a:pt x="431" y="30245"/>
                  </a:cubicBezTo>
                  <a:cubicBezTo>
                    <a:pt x="511" y="30245"/>
                    <a:pt x="592" y="30194"/>
                    <a:pt x="598" y="30096"/>
                  </a:cubicBezTo>
                  <a:cubicBezTo>
                    <a:pt x="479" y="26235"/>
                    <a:pt x="515" y="22386"/>
                    <a:pt x="503" y="18537"/>
                  </a:cubicBezTo>
                  <a:cubicBezTo>
                    <a:pt x="479" y="14629"/>
                    <a:pt x="479" y="10708"/>
                    <a:pt x="455" y="6787"/>
                  </a:cubicBezTo>
                  <a:cubicBezTo>
                    <a:pt x="443" y="4552"/>
                    <a:pt x="455" y="2305"/>
                    <a:pt x="347" y="81"/>
                  </a:cubicBezTo>
                  <a:cubicBezTo>
                    <a:pt x="347" y="27"/>
                    <a:pt x="305" y="1"/>
                    <a:pt x="2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45"/>
            <p:cNvSpPr/>
            <p:nvPr/>
          </p:nvSpPr>
          <p:spPr>
            <a:xfrm>
              <a:off x="1216943" y="-96400"/>
              <a:ext cx="140476" cy="5364760"/>
            </a:xfrm>
            <a:custGeom>
              <a:avLst/>
              <a:gdLst/>
              <a:ahLst/>
              <a:cxnLst/>
              <a:rect l="l" t="t" r="r" b="b"/>
              <a:pathLst>
                <a:path w="838" h="30820" extrusionOk="0">
                  <a:moveTo>
                    <a:pt x="246" y="0"/>
                  </a:moveTo>
                  <a:cubicBezTo>
                    <a:pt x="195" y="0"/>
                    <a:pt x="144" y="33"/>
                    <a:pt x="144" y="99"/>
                  </a:cubicBezTo>
                  <a:cubicBezTo>
                    <a:pt x="1" y="2071"/>
                    <a:pt x="120" y="4091"/>
                    <a:pt x="132" y="6076"/>
                  </a:cubicBezTo>
                  <a:cubicBezTo>
                    <a:pt x="144" y="8048"/>
                    <a:pt x="156" y="10056"/>
                    <a:pt x="180" y="12052"/>
                  </a:cubicBezTo>
                  <a:cubicBezTo>
                    <a:pt x="216" y="15997"/>
                    <a:pt x="264" y="19942"/>
                    <a:pt x="300" y="23898"/>
                  </a:cubicBezTo>
                  <a:lnTo>
                    <a:pt x="335" y="27245"/>
                  </a:lnTo>
                  <a:cubicBezTo>
                    <a:pt x="347" y="28405"/>
                    <a:pt x="312" y="29564"/>
                    <a:pt x="407" y="30712"/>
                  </a:cubicBezTo>
                  <a:cubicBezTo>
                    <a:pt x="431" y="30784"/>
                    <a:pt x="494" y="30819"/>
                    <a:pt x="555" y="30819"/>
                  </a:cubicBezTo>
                  <a:cubicBezTo>
                    <a:pt x="616" y="30819"/>
                    <a:pt x="676" y="30784"/>
                    <a:pt x="694" y="30712"/>
                  </a:cubicBezTo>
                  <a:cubicBezTo>
                    <a:pt x="837" y="28740"/>
                    <a:pt x="694" y="26719"/>
                    <a:pt x="682" y="24735"/>
                  </a:cubicBezTo>
                  <a:cubicBezTo>
                    <a:pt x="658" y="22739"/>
                    <a:pt x="646" y="20755"/>
                    <a:pt x="622" y="18758"/>
                  </a:cubicBezTo>
                  <a:cubicBezTo>
                    <a:pt x="586" y="14814"/>
                    <a:pt x="551" y="10857"/>
                    <a:pt x="491" y="6912"/>
                  </a:cubicBezTo>
                  <a:cubicBezTo>
                    <a:pt x="467" y="4653"/>
                    <a:pt x="551" y="2346"/>
                    <a:pt x="347" y="99"/>
                  </a:cubicBezTo>
                  <a:cubicBezTo>
                    <a:pt x="347" y="33"/>
                    <a:pt x="297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1" name="Google Shape;5151;p45"/>
            <p:cNvSpPr/>
            <p:nvPr/>
          </p:nvSpPr>
          <p:spPr>
            <a:xfrm>
              <a:off x="1731909" y="-96400"/>
              <a:ext cx="180540" cy="5309233"/>
            </a:xfrm>
            <a:custGeom>
              <a:avLst/>
              <a:gdLst/>
              <a:ahLst/>
              <a:cxnLst/>
              <a:rect l="l" t="t" r="r" b="b"/>
              <a:pathLst>
                <a:path w="1077" h="30501" extrusionOk="0">
                  <a:moveTo>
                    <a:pt x="183" y="0"/>
                  </a:moveTo>
                  <a:cubicBezTo>
                    <a:pt x="142" y="0"/>
                    <a:pt x="96" y="31"/>
                    <a:pt x="96" y="85"/>
                  </a:cubicBezTo>
                  <a:cubicBezTo>
                    <a:pt x="1" y="2021"/>
                    <a:pt x="180" y="4018"/>
                    <a:pt x="240" y="5966"/>
                  </a:cubicBezTo>
                  <a:cubicBezTo>
                    <a:pt x="312" y="7915"/>
                    <a:pt x="359" y="9887"/>
                    <a:pt x="407" y="11847"/>
                  </a:cubicBezTo>
                  <a:cubicBezTo>
                    <a:pt x="503" y="15768"/>
                    <a:pt x="563" y="19689"/>
                    <a:pt x="587" y="23610"/>
                  </a:cubicBezTo>
                  <a:cubicBezTo>
                    <a:pt x="598" y="25857"/>
                    <a:pt x="598" y="28092"/>
                    <a:pt x="622" y="30339"/>
                  </a:cubicBezTo>
                  <a:cubicBezTo>
                    <a:pt x="622" y="30447"/>
                    <a:pt x="703" y="30501"/>
                    <a:pt x="784" y="30501"/>
                  </a:cubicBezTo>
                  <a:cubicBezTo>
                    <a:pt x="864" y="30501"/>
                    <a:pt x="945" y="30447"/>
                    <a:pt x="945" y="30339"/>
                  </a:cubicBezTo>
                  <a:cubicBezTo>
                    <a:pt x="1077" y="22426"/>
                    <a:pt x="897" y="14501"/>
                    <a:pt x="598" y="6588"/>
                  </a:cubicBezTo>
                  <a:cubicBezTo>
                    <a:pt x="515" y="4424"/>
                    <a:pt x="551" y="2201"/>
                    <a:pt x="252" y="61"/>
                  </a:cubicBezTo>
                  <a:cubicBezTo>
                    <a:pt x="247" y="19"/>
                    <a:pt x="216" y="0"/>
                    <a:pt x="1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2" name="Google Shape;5152;p45"/>
            <p:cNvSpPr/>
            <p:nvPr/>
          </p:nvSpPr>
          <p:spPr>
            <a:xfrm>
              <a:off x="2254925" y="-96400"/>
              <a:ext cx="158425" cy="5364733"/>
            </a:xfrm>
            <a:custGeom>
              <a:avLst/>
              <a:gdLst/>
              <a:ahLst/>
              <a:cxnLst/>
              <a:rect l="l" t="t" r="r" b="b"/>
              <a:pathLst>
                <a:path w="945" h="28158" extrusionOk="0">
                  <a:moveTo>
                    <a:pt x="144" y="1"/>
                  </a:moveTo>
                  <a:cubicBezTo>
                    <a:pt x="96" y="1"/>
                    <a:pt x="48" y="31"/>
                    <a:pt x="48" y="90"/>
                  </a:cubicBezTo>
                  <a:cubicBezTo>
                    <a:pt x="1" y="3724"/>
                    <a:pt x="132" y="7370"/>
                    <a:pt x="204" y="10992"/>
                  </a:cubicBezTo>
                  <a:cubicBezTo>
                    <a:pt x="288" y="14590"/>
                    <a:pt x="359" y="18188"/>
                    <a:pt x="443" y="21786"/>
                  </a:cubicBezTo>
                  <a:cubicBezTo>
                    <a:pt x="491" y="23854"/>
                    <a:pt x="539" y="25910"/>
                    <a:pt x="586" y="27978"/>
                  </a:cubicBezTo>
                  <a:cubicBezTo>
                    <a:pt x="586" y="28098"/>
                    <a:pt x="676" y="28157"/>
                    <a:pt x="766" y="28157"/>
                  </a:cubicBezTo>
                  <a:cubicBezTo>
                    <a:pt x="855" y="28157"/>
                    <a:pt x="945" y="28098"/>
                    <a:pt x="945" y="27978"/>
                  </a:cubicBezTo>
                  <a:cubicBezTo>
                    <a:pt x="790" y="20746"/>
                    <a:pt x="646" y="13514"/>
                    <a:pt x="443" y="6282"/>
                  </a:cubicBezTo>
                  <a:cubicBezTo>
                    <a:pt x="383" y="4214"/>
                    <a:pt x="359" y="2158"/>
                    <a:pt x="240" y="90"/>
                  </a:cubicBezTo>
                  <a:cubicBezTo>
                    <a:pt x="240" y="31"/>
                    <a:pt x="192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3" name="Google Shape;5153;p45"/>
            <p:cNvSpPr/>
            <p:nvPr/>
          </p:nvSpPr>
          <p:spPr>
            <a:xfrm>
              <a:off x="2713900" y="-96400"/>
              <a:ext cx="158425" cy="5309202"/>
            </a:xfrm>
            <a:custGeom>
              <a:avLst/>
              <a:gdLst/>
              <a:ahLst/>
              <a:cxnLst/>
              <a:rect l="l" t="t" r="r" b="b"/>
              <a:pathLst>
                <a:path w="945" h="28145" extrusionOk="0">
                  <a:moveTo>
                    <a:pt x="143" y="0"/>
                  </a:moveTo>
                  <a:cubicBezTo>
                    <a:pt x="99" y="0"/>
                    <a:pt x="54" y="27"/>
                    <a:pt x="48" y="81"/>
                  </a:cubicBezTo>
                  <a:cubicBezTo>
                    <a:pt x="0" y="3715"/>
                    <a:pt x="132" y="7349"/>
                    <a:pt x="215" y="10983"/>
                  </a:cubicBezTo>
                  <a:cubicBezTo>
                    <a:pt x="287" y="14581"/>
                    <a:pt x="371" y="18179"/>
                    <a:pt x="442" y="21777"/>
                  </a:cubicBezTo>
                  <a:cubicBezTo>
                    <a:pt x="490" y="23845"/>
                    <a:pt x="538" y="25901"/>
                    <a:pt x="586" y="27957"/>
                  </a:cubicBezTo>
                  <a:cubicBezTo>
                    <a:pt x="586" y="28082"/>
                    <a:pt x="675" y="28145"/>
                    <a:pt x="765" y="28145"/>
                  </a:cubicBezTo>
                  <a:cubicBezTo>
                    <a:pt x="855" y="28145"/>
                    <a:pt x="944" y="28082"/>
                    <a:pt x="944" y="27957"/>
                  </a:cubicBezTo>
                  <a:cubicBezTo>
                    <a:pt x="789" y="20725"/>
                    <a:pt x="646" y="13493"/>
                    <a:pt x="442" y="6261"/>
                  </a:cubicBezTo>
                  <a:cubicBezTo>
                    <a:pt x="395" y="4205"/>
                    <a:pt x="359" y="2137"/>
                    <a:pt x="239" y="81"/>
                  </a:cubicBezTo>
                  <a:cubicBezTo>
                    <a:pt x="233" y="27"/>
                    <a:pt x="188" y="0"/>
                    <a:pt x="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4" name="Google Shape;5154;p45"/>
            <p:cNvSpPr/>
            <p:nvPr/>
          </p:nvSpPr>
          <p:spPr>
            <a:xfrm>
              <a:off x="-138585" y="1480892"/>
              <a:ext cx="9454358" cy="94211"/>
            </a:xfrm>
            <a:custGeom>
              <a:avLst/>
              <a:gdLst/>
              <a:ahLst/>
              <a:cxnLst/>
              <a:rect l="l" t="t" r="r" b="b"/>
              <a:pathLst>
                <a:path w="29012" h="562" extrusionOk="0">
                  <a:moveTo>
                    <a:pt x="14107" y="1"/>
                  </a:moveTo>
                  <a:cubicBezTo>
                    <a:pt x="11499" y="1"/>
                    <a:pt x="8885" y="22"/>
                    <a:pt x="6276" y="72"/>
                  </a:cubicBezTo>
                  <a:cubicBezTo>
                    <a:pt x="4232" y="119"/>
                    <a:pt x="2116" y="48"/>
                    <a:pt x="72" y="311"/>
                  </a:cubicBezTo>
                  <a:cubicBezTo>
                    <a:pt x="0" y="323"/>
                    <a:pt x="24" y="430"/>
                    <a:pt x="84" y="430"/>
                  </a:cubicBezTo>
                  <a:cubicBezTo>
                    <a:pt x="690" y="477"/>
                    <a:pt x="1299" y="494"/>
                    <a:pt x="1909" y="494"/>
                  </a:cubicBezTo>
                  <a:cubicBezTo>
                    <a:pt x="3155" y="494"/>
                    <a:pt x="4407" y="426"/>
                    <a:pt x="5643" y="418"/>
                  </a:cubicBezTo>
                  <a:cubicBezTo>
                    <a:pt x="7531" y="394"/>
                    <a:pt x="9420" y="382"/>
                    <a:pt x="11309" y="370"/>
                  </a:cubicBezTo>
                  <a:cubicBezTo>
                    <a:pt x="11787" y="369"/>
                    <a:pt x="12266" y="368"/>
                    <a:pt x="12745" y="368"/>
                  </a:cubicBezTo>
                  <a:cubicBezTo>
                    <a:pt x="15971" y="368"/>
                    <a:pt x="19198" y="402"/>
                    <a:pt x="22425" y="454"/>
                  </a:cubicBezTo>
                  <a:cubicBezTo>
                    <a:pt x="24553" y="490"/>
                    <a:pt x="26681" y="550"/>
                    <a:pt x="28821" y="562"/>
                  </a:cubicBezTo>
                  <a:cubicBezTo>
                    <a:pt x="29012" y="562"/>
                    <a:pt x="29012" y="263"/>
                    <a:pt x="28821" y="263"/>
                  </a:cubicBezTo>
                  <a:cubicBezTo>
                    <a:pt x="25055" y="60"/>
                    <a:pt x="21266" y="24"/>
                    <a:pt x="17501" y="12"/>
                  </a:cubicBezTo>
                  <a:cubicBezTo>
                    <a:pt x="16371" y="5"/>
                    <a:pt x="15240" y="1"/>
                    <a:pt x="14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5" name="Google Shape;5155;p45"/>
            <p:cNvSpPr/>
            <p:nvPr/>
          </p:nvSpPr>
          <p:spPr>
            <a:xfrm>
              <a:off x="-138585" y="2035928"/>
              <a:ext cx="9454358" cy="94211"/>
            </a:xfrm>
            <a:custGeom>
              <a:avLst/>
              <a:gdLst/>
              <a:ahLst/>
              <a:cxnLst/>
              <a:rect l="l" t="t" r="r" b="b"/>
              <a:pathLst>
                <a:path w="29012" h="562" extrusionOk="0">
                  <a:moveTo>
                    <a:pt x="14107" y="1"/>
                  </a:moveTo>
                  <a:cubicBezTo>
                    <a:pt x="11499" y="1"/>
                    <a:pt x="8885" y="22"/>
                    <a:pt x="6276" y="72"/>
                  </a:cubicBezTo>
                  <a:cubicBezTo>
                    <a:pt x="4232" y="120"/>
                    <a:pt x="2116" y="48"/>
                    <a:pt x="72" y="311"/>
                  </a:cubicBezTo>
                  <a:cubicBezTo>
                    <a:pt x="0" y="311"/>
                    <a:pt x="24" y="430"/>
                    <a:pt x="84" y="430"/>
                  </a:cubicBezTo>
                  <a:cubicBezTo>
                    <a:pt x="690" y="478"/>
                    <a:pt x="1299" y="494"/>
                    <a:pt x="1909" y="494"/>
                  </a:cubicBezTo>
                  <a:cubicBezTo>
                    <a:pt x="3155" y="494"/>
                    <a:pt x="4407" y="426"/>
                    <a:pt x="5643" y="418"/>
                  </a:cubicBezTo>
                  <a:cubicBezTo>
                    <a:pt x="7531" y="394"/>
                    <a:pt x="9420" y="383"/>
                    <a:pt x="11309" y="371"/>
                  </a:cubicBezTo>
                  <a:cubicBezTo>
                    <a:pt x="11910" y="369"/>
                    <a:pt x="12511" y="368"/>
                    <a:pt x="13113" y="368"/>
                  </a:cubicBezTo>
                  <a:cubicBezTo>
                    <a:pt x="16217" y="368"/>
                    <a:pt x="19321" y="394"/>
                    <a:pt x="22425" y="454"/>
                  </a:cubicBezTo>
                  <a:cubicBezTo>
                    <a:pt x="24553" y="490"/>
                    <a:pt x="26681" y="550"/>
                    <a:pt x="28821" y="562"/>
                  </a:cubicBezTo>
                  <a:cubicBezTo>
                    <a:pt x="29012" y="562"/>
                    <a:pt x="29012" y="263"/>
                    <a:pt x="28821" y="263"/>
                  </a:cubicBezTo>
                  <a:cubicBezTo>
                    <a:pt x="25055" y="60"/>
                    <a:pt x="21266" y="36"/>
                    <a:pt x="17501" y="12"/>
                  </a:cubicBezTo>
                  <a:cubicBezTo>
                    <a:pt x="16371" y="5"/>
                    <a:pt x="15240" y="1"/>
                    <a:pt x="14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6" name="Google Shape;5156;p45"/>
            <p:cNvSpPr/>
            <p:nvPr/>
          </p:nvSpPr>
          <p:spPr>
            <a:xfrm>
              <a:off x="-138585" y="2592976"/>
              <a:ext cx="9454358" cy="94211"/>
            </a:xfrm>
            <a:custGeom>
              <a:avLst/>
              <a:gdLst/>
              <a:ahLst/>
              <a:cxnLst/>
              <a:rect l="l" t="t" r="r" b="b"/>
              <a:pathLst>
                <a:path w="29012" h="562" extrusionOk="0">
                  <a:moveTo>
                    <a:pt x="14107" y="1"/>
                  </a:moveTo>
                  <a:cubicBezTo>
                    <a:pt x="11499" y="1"/>
                    <a:pt x="8885" y="22"/>
                    <a:pt x="6276" y="72"/>
                  </a:cubicBezTo>
                  <a:cubicBezTo>
                    <a:pt x="4232" y="108"/>
                    <a:pt x="2116" y="36"/>
                    <a:pt x="72" y="299"/>
                  </a:cubicBezTo>
                  <a:cubicBezTo>
                    <a:pt x="0" y="311"/>
                    <a:pt x="24" y="418"/>
                    <a:pt x="84" y="430"/>
                  </a:cubicBezTo>
                  <a:cubicBezTo>
                    <a:pt x="682" y="477"/>
                    <a:pt x="1283" y="493"/>
                    <a:pt x="1886" y="493"/>
                  </a:cubicBezTo>
                  <a:cubicBezTo>
                    <a:pt x="3140" y="493"/>
                    <a:pt x="4399" y="423"/>
                    <a:pt x="5643" y="407"/>
                  </a:cubicBezTo>
                  <a:cubicBezTo>
                    <a:pt x="7531" y="395"/>
                    <a:pt x="9420" y="371"/>
                    <a:pt x="11309" y="371"/>
                  </a:cubicBezTo>
                  <a:cubicBezTo>
                    <a:pt x="11926" y="369"/>
                    <a:pt x="12544" y="368"/>
                    <a:pt x="13161" y="368"/>
                  </a:cubicBezTo>
                  <a:cubicBezTo>
                    <a:pt x="16249" y="368"/>
                    <a:pt x="19337" y="393"/>
                    <a:pt x="22425" y="442"/>
                  </a:cubicBezTo>
                  <a:cubicBezTo>
                    <a:pt x="24553" y="478"/>
                    <a:pt x="26681" y="538"/>
                    <a:pt x="28821" y="562"/>
                  </a:cubicBezTo>
                  <a:cubicBezTo>
                    <a:pt x="29012" y="562"/>
                    <a:pt x="29012" y="263"/>
                    <a:pt x="28821" y="263"/>
                  </a:cubicBezTo>
                  <a:cubicBezTo>
                    <a:pt x="25055" y="60"/>
                    <a:pt x="21266" y="36"/>
                    <a:pt x="17501" y="12"/>
                  </a:cubicBezTo>
                  <a:cubicBezTo>
                    <a:pt x="16371" y="5"/>
                    <a:pt x="15240" y="1"/>
                    <a:pt x="14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7" name="Google Shape;5157;p45"/>
            <p:cNvSpPr/>
            <p:nvPr/>
          </p:nvSpPr>
          <p:spPr>
            <a:xfrm>
              <a:off x="-138585" y="3148013"/>
              <a:ext cx="9454358" cy="94379"/>
            </a:xfrm>
            <a:custGeom>
              <a:avLst/>
              <a:gdLst/>
              <a:ahLst/>
              <a:cxnLst/>
              <a:rect l="l" t="t" r="r" b="b"/>
              <a:pathLst>
                <a:path w="29012" h="563" extrusionOk="0">
                  <a:moveTo>
                    <a:pt x="14107" y="1"/>
                  </a:moveTo>
                  <a:cubicBezTo>
                    <a:pt x="11499" y="1"/>
                    <a:pt x="8885" y="22"/>
                    <a:pt x="6276" y="72"/>
                  </a:cubicBezTo>
                  <a:cubicBezTo>
                    <a:pt x="4232" y="120"/>
                    <a:pt x="2116" y="48"/>
                    <a:pt x="72" y="311"/>
                  </a:cubicBezTo>
                  <a:cubicBezTo>
                    <a:pt x="0" y="323"/>
                    <a:pt x="24" y="431"/>
                    <a:pt x="84" y="431"/>
                  </a:cubicBezTo>
                  <a:cubicBezTo>
                    <a:pt x="690" y="478"/>
                    <a:pt x="1299" y="494"/>
                    <a:pt x="1909" y="494"/>
                  </a:cubicBezTo>
                  <a:cubicBezTo>
                    <a:pt x="3155" y="494"/>
                    <a:pt x="4407" y="427"/>
                    <a:pt x="5643" y="419"/>
                  </a:cubicBezTo>
                  <a:cubicBezTo>
                    <a:pt x="7531" y="395"/>
                    <a:pt x="9420" y="383"/>
                    <a:pt x="11309" y="383"/>
                  </a:cubicBezTo>
                  <a:cubicBezTo>
                    <a:pt x="11926" y="381"/>
                    <a:pt x="12544" y="380"/>
                    <a:pt x="13161" y="380"/>
                  </a:cubicBezTo>
                  <a:cubicBezTo>
                    <a:pt x="16249" y="380"/>
                    <a:pt x="19337" y="405"/>
                    <a:pt x="22425" y="454"/>
                  </a:cubicBezTo>
                  <a:cubicBezTo>
                    <a:pt x="24553" y="490"/>
                    <a:pt x="26681" y="550"/>
                    <a:pt x="28821" y="562"/>
                  </a:cubicBezTo>
                  <a:cubicBezTo>
                    <a:pt x="29012" y="562"/>
                    <a:pt x="29012" y="263"/>
                    <a:pt x="28821" y="263"/>
                  </a:cubicBezTo>
                  <a:cubicBezTo>
                    <a:pt x="25055" y="72"/>
                    <a:pt x="21266" y="36"/>
                    <a:pt x="17501" y="12"/>
                  </a:cubicBezTo>
                  <a:cubicBezTo>
                    <a:pt x="16371" y="5"/>
                    <a:pt x="15240" y="1"/>
                    <a:pt x="14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8" name="Google Shape;5158;p45"/>
            <p:cNvSpPr/>
            <p:nvPr/>
          </p:nvSpPr>
          <p:spPr>
            <a:xfrm>
              <a:off x="-138585" y="3705229"/>
              <a:ext cx="9454358" cy="94211"/>
            </a:xfrm>
            <a:custGeom>
              <a:avLst/>
              <a:gdLst/>
              <a:ahLst/>
              <a:cxnLst/>
              <a:rect l="l" t="t" r="r" b="b"/>
              <a:pathLst>
                <a:path w="29012" h="562" extrusionOk="0">
                  <a:moveTo>
                    <a:pt x="14107" y="0"/>
                  </a:moveTo>
                  <a:cubicBezTo>
                    <a:pt x="11499" y="0"/>
                    <a:pt x="8885" y="21"/>
                    <a:pt x="6276" y="71"/>
                  </a:cubicBezTo>
                  <a:cubicBezTo>
                    <a:pt x="4232" y="107"/>
                    <a:pt x="2116" y="35"/>
                    <a:pt x="72" y="298"/>
                  </a:cubicBezTo>
                  <a:cubicBezTo>
                    <a:pt x="0" y="310"/>
                    <a:pt x="24" y="430"/>
                    <a:pt x="84" y="430"/>
                  </a:cubicBezTo>
                  <a:cubicBezTo>
                    <a:pt x="682" y="476"/>
                    <a:pt x="1283" y="493"/>
                    <a:pt x="1886" y="493"/>
                  </a:cubicBezTo>
                  <a:cubicBezTo>
                    <a:pt x="3140" y="493"/>
                    <a:pt x="4399" y="422"/>
                    <a:pt x="5643" y="406"/>
                  </a:cubicBezTo>
                  <a:cubicBezTo>
                    <a:pt x="7531" y="394"/>
                    <a:pt x="9420" y="382"/>
                    <a:pt x="11309" y="370"/>
                  </a:cubicBezTo>
                  <a:cubicBezTo>
                    <a:pt x="11926" y="368"/>
                    <a:pt x="12544" y="367"/>
                    <a:pt x="13161" y="367"/>
                  </a:cubicBezTo>
                  <a:cubicBezTo>
                    <a:pt x="16249" y="367"/>
                    <a:pt x="19337" y="392"/>
                    <a:pt x="22425" y="442"/>
                  </a:cubicBezTo>
                  <a:cubicBezTo>
                    <a:pt x="24553" y="477"/>
                    <a:pt x="26681" y="537"/>
                    <a:pt x="28821" y="561"/>
                  </a:cubicBezTo>
                  <a:cubicBezTo>
                    <a:pt x="29012" y="561"/>
                    <a:pt x="29012" y="262"/>
                    <a:pt x="28821" y="262"/>
                  </a:cubicBezTo>
                  <a:cubicBezTo>
                    <a:pt x="25055" y="59"/>
                    <a:pt x="21266" y="35"/>
                    <a:pt x="17501" y="11"/>
                  </a:cubicBezTo>
                  <a:cubicBezTo>
                    <a:pt x="16371" y="4"/>
                    <a:pt x="15240" y="0"/>
                    <a:pt x="14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9" name="Google Shape;5159;p45"/>
            <p:cNvSpPr/>
            <p:nvPr/>
          </p:nvSpPr>
          <p:spPr>
            <a:xfrm>
              <a:off x="-138585" y="4262277"/>
              <a:ext cx="9454358" cy="92199"/>
            </a:xfrm>
            <a:custGeom>
              <a:avLst/>
              <a:gdLst/>
              <a:ahLst/>
              <a:cxnLst/>
              <a:rect l="l" t="t" r="r" b="b"/>
              <a:pathLst>
                <a:path w="29012" h="550" extrusionOk="0">
                  <a:moveTo>
                    <a:pt x="14107" y="0"/>
                  </a:moveTo>
                  <a:cubicBezTo>
                    <a:pt x="11499" y="0"/>
                    <a:pt x="8885" y="21"/>
                    <a:pt x="6276" y="71"/>
                  </a:cubicBezTo>
                  <a:cubicBezTo>
                    <a:pt x="4232" y="107"/>
                    <a:pt x="2116" y="35"/>
                    <a:pt x="72" y="298"/>
                  </a:cubicBezTo>
                  <a:cubicBezTo>
                    <a:pt x="0" y="310"/>
                    <a:pt x="24" y="418"/>
                    <a:pt x="84" y="430"/>
                  </a:cubicBezTo>
                  <a:cubicBezTo>
                    <a:pt x="680" y="472"/>
                    <a:pt x="1281" y="487"/>
                    <a:pt x="1882" y="487"/>
                  </a:cubicBezTo>
                  <a:cubicBezTo>
                    <a:pt x="3137" y="487"/>
                    <a:pt x="4398" y="422"/>
                    <a:pt x="5643" y="406"/>
                  </a:cubicBezTo>
                  <a:cubicBezTo>
                    <a:pt x="7531" y="382"/>
                    <a:pt x="9420" y="370"/>
                    <a:pt x="11309" y="370"/>
                  </a:cubicBezTo>
                  <a:cubicBezTo>
                    <a:pt x="11926" y="368"/>
                    <a:pt x="12544" y="367"/>
                    <a:pt x="13161" y="367"/>
                  </a:cubicBezTo>
                  <a:cubicBezTo>
                    <a:pt x="16249" y="367"/>
                    <a:pt x="19337" y="392"/>
                    <a:pt x="22425" y="442"/>
                  </a:cubicBezTo>
                  <a:cubicBezTo>
                    <a:pt x="24553" y="478"/>
                    <a:pt x="26681" y="537"/>
                    <a:pt x="28821" y="549"/>
                  </a:cubicBezTo>
                  <a:cubicBezTo>
                    <a:pt x="29012" y="549"/>
                    <a:pt x="29012" y="250"/>
                    <a:pt x="28821" y="250"/>
                  </a:cubicBezTo>
                  <a:cubicBezTo>
                    <a:pt x="25055" y="59"/>
                    <a:pt x="21266" y="23"/>
                    <a:pt x="17501" y="11"/>
                  </a:cubicBezTo>
                  <a:cubicBezTo>
                    <a:pt x="16371" y="4"/>
                    <a:pt x="15240" y="0"/>
                    <a:pt x="14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0" name="Google Shape;5160;p45"/>
            <p:cNvSpPr/>
            <p:nvPr/>
          </p:nvSpPr>
          <p:spPr>
            <a:xfrm>
              <a:off x="-138585" y="4817314"/>
              <a:ext cx="9454358" cy="94211"/>
            </a:xfrm>
            <a:custGeom>
              <a:avLst/>
              <a:gdLst/>
              <a:ahLst/>
              <a:cxnLst/>
              <a:rect l="l" t="t" r="r" b="b"/>
              <a:pathLst>
                <a:path w="29012" h="562" extrusionOk="0">
                  <a:moveTo>
                    <a:pt x="14107" y="0"/>
                  </a:moveTo>
                  <a:cubicBezTo>
                    <a:pt x="11499" y="0"/>
                    <a:pt x="8885" y="21"/>
                    <a:pt x="6276" y="71"/>
                  </a:cubicBezTo>
                  <a:cubicBezTo>
                    <a:pt x="4232" y="119"/>
                    <a:pt x="2116" y="35"/>
                    <a:pt x="72" y="310"/>
                  </a:cubicBezTo>
                  <a:cubicBezTo>
                    <a:pt x="0" y="310"/>
                    <a:pt x="24" y="430"/>
                    <a:pt x="84" y="430"/>
                  </a:cubicBezTo>
                  <a:cubicBezTo>
                    <a:pt x="690" y="477"/>
                    <a:pt x="1299" y="493"/>
                    <a:pt x="1909" y="493"/>
                  </a:cubicBezTo>
                  <a:cubicBezTo>
                    <a:pt x="3155" y="493"/>
                    <a:pt x="4407" y="426"/>
                    <a:pt x="5643" y="418"/>
                  </a:cubicBezTo>
                  <a:cubicBezTo>
                    <a:pt x="7531" y="394"/>
                    <a:pt x="9420" y="382"/>
                    <a:pt x="11309" y="370"/>
                  </a:cubicBezTo>
                  <a:cubicBezTo>
                    <a:pt x="11910" y="368"/>
                    <a:pt x="12511" y="367"/>
                    <a:pt x="13113" y="367"/>
                  </a:cubicBezTo>
                  <a:cubicBezTo>
                    <a:pt x="16217" y="367"/>
                    <a:pt x="19321" y="394"/>
                    <a:pt x="22425" y="454"/>
                  </a:cubicBezTo>
                  <a:cubicBezTo>
                    <a:pt x="24553" y="490"/>
                    <a:pt x="26681" y="549"/>
                    <a:pt x="28821" y="561"/>
                  </a:cubicBezTo>
                  <a:cubicBezTo>
                    <a:pt x="29012" y="561"/>
                    <a:pt x="29012" y="262"/>
                    <a:pt x="28821" y="262"/>
                  </a:cubicBezTo>
                  <a:cubicBezTo>
                    <a:pt x="25055" y="59"/>
                    <a:pt x="21266" y="35"/>
                    <a:pt x="17501" y="11"/>
                  </a:cubicBezTo>
                  <a:cubicBezTo>
                    <a:pt x="16371" y="4"/>
                    <a:pt x="15240" y="0"/>
                    <a:pt x="14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1" name="Google Shape;5161;p45"/>
            <p:cNvSpPr/>
            <p:nvPr/>
          </p:nvSpPr>
          <p:spPr>
            <a:xfrm>
              <a:off x="-323749" y="366550"/>
              <a:ext cx="9454358" cy="92199"/>
            </a:xfrm>
            <a:custGeom>
              <a:avLst/>
              <a:gdLst/>
              <a:ahLst/>
              <a:cxnLst/>
              <a:rect l="l" t="t" r="r" b="b"/>
              <a:pathLst>
                <a:path w="29012" h="550" extrusionOk="0">
                  <a:moveTo>
                    <a:pt x="14107" y="0"/>
                  </a:moveTo>
                  <a:cubicBezTo>
                    <a:pt x="11499" y="0"/>
                    <a:pt x="8885" y="21"/>
                    <a:pt x="6276" y="71"/>
                  </a:cubicBezTo>
                  <a:cubicBezTo>
                    <a:pt x="4232" y="107"/>
                    <a:pt x="2116" y="35"/>
                    <a:pt x="72" y="298"/>
                  </a:cubicBezTo>
                  <a:cubicBezTo>
                    <a:pt x="0" y="310"/>
                    <a:pt x="24" y="418"/>
                    <a:pt x="84" y="430"/>
                  </a:cubicBezTo>
                  <a:cubicBezTo>
                    <a:pt x="680" y="472"/>
                    <a:pt x="1281" y="487"/>
                    <a:pt x="1882" y="487"/>
                  </a:cubicBezTo>
                  <a:cubicBezTo>
                    <a:pt x="3137" y="487"/>
                    <a:pt x="4398" y="422"/>
                    <a:pt x="5643" y="406"/>
                  </a:cubicBezTo>
                  <a:cubicBezTo>
                    <a:pt x="7531" y="382"/>
                    <a:pt x="9420" y="370"/>
                    <a:pt x="11309" y="370"/>
                  </a:cubicBezTo>
                  <a:cubicBezTo>
                    <a:pt x="11926" y="368"/>
                    <a:pt x="12544" y="367"/>
                    <a:pt x="13161" y="367"/>
                  </a:cubicBezTo>
                  <a:cubicBezTo>
                    <a:pt x="16249" y="367"/>
                    <a:pt x="19337" y="392"/>
                    <a:pt x="22425" y="442"/>
                  </a:cubicBezTo>
                  <a:cubicBezTo>
                    <a:pt x="24553" y="478"/>
                    <a:pt x="26681" y="537"/>
                    <a:pt x="28821" y="549"/>
                  </a:cubicBezTo>
                  <a:cubicBezTo>
                    <a:pt x="29012" y="549"/>
                    <a:pt x="29012" y="250"/>
                    <a:pt x="28821" y="250"/>
                  </a:cubicBezTo>
                  <a:cubicBezTo>
                    <a:pt x="25055" y="59"/>
                    <a:pt x="21266" y="23"/>
                    <a:pt x="17501" y="11"/>
                  </a:cubicBezTo>
                  <a:cubicBezTo>
                    <a:pt x="16371" y="4"/>
                    <a:pt x="15240" y="0"/>
                    <a:pt x="14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2" name="Google Shape;5162;p45"/>
            <p:cNvSpPr/>
            <p:nvPr/>
          </p:nvSpPr>
          <p:spPr>
            <a:xfrm>
              <a:off x="-323749" y="921587"/>
              <a:ext cx="9454358" cy="94211"/>
            </a:xfrm>
            <a:custGeom>
              <a:avLst/>
              <a:gdLst/>
              <a:ahLst/>
              <a:cxnLst/>
              <a:rect l="l" t="t" r="r" b="b"/>
              <a:pathLst>
                <a:path w="29012" h="562" extrusionOk="0">
                  <a:moveTo>
                    <a:pt x="14107" y="0"/>
                  </a:moveTo>
                  <a:cubicBezTo>
                    <a:pt x="11499" y="0"/>
                    <a:pt x="8885" y="21"/>
                    <a:pt x="6276" y="71"/>
                  </a:cubicBezTo>
                  <a:cubicBezTo>
                    <a:pt x="4232" y="119"/>
                    <a:pt x="2116" y="35"/>
                    <a:pt x="72" y="310"/>
                  </a:cubicBezTo>
                  <a:cubicBezTo>
                    <a:pt x="0" y="310"/>
                    <a:pt x="24" y="430"/>
                    <a:pt x="84" y="430"/>
                  </a:cubicBezTo>
                  <a:cubicBezTo>
                    <a:pt x="690" y="477"/>
                    <a:pt x="1299" y="493"/>
                    <a:pt x="1909" y="493"/>
                  </a:cubicBezTo>
                  <a:cubicBezTo>
                    <a:pt x="3155" y="493"/>
                    <a:pt x="4407" y="426"/>
                    <a:pt x="5643" y="418"/>
                  </a:cubicBezTo>
                  <a:cubicBezTo>
                    <a:pt x="7531" y="394"/>
                    <a:pt x="9420" y="382"/>
                    <a:pt x="11309" y="370"/>
                  </a:cubicBezTo>
                  <a:cubicBezTo>
                    <a:pt x="11910" y="368"/>
                    <a:pt x="12511" y="367"/>
                    <a:pt x="13113" y="367"/>
                  </a:cubicBezTo>
                  <a:cubicBezTo>
                    <a:pt x="16217" y="367"/>
                    <a:pt x="19321" y="394"/>
                    <a:pt x="22425" y="454"/>
                  </a:cubicBezTo>
                  <a:cubicBezTo>
                    <a:pt x="24553" y="490"/>
                    <a:pt x="26681" y="549"/>
                    <a:pt x="28821" y="561"/>
                  </a:cubicBezTo>
                  <a:cubicBezTo>
                    <a:pt x="29012" y="561"/>
                    <a:pt x="29012" y="262"/>
                    <a:pt x="28821" y="262"/>
                  </a:cubicBezTo>
                  <a:cubicBezTo>
                    <a:pt x="25055" y="59"/>
                    <a:pt x="21266" y="35"/>
                    <a:pt x="17501" y="11"/>
                  </a:cubicBezTo>
                  <a:cubicBezTo>
                    <a:pt x="16371" y="4"/>
                    <a:pt x="15240" y="0"/>
                    <a:pt x="14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3" name="Google Shape;5163;p45"/>
            <p:cNvSpPr/>
            <p:nvPr/>
          </p:nvSpPr>
          <p:spPr>
            <a:xfrm>
              <a:off x="3272150" y="-134500"/>
              <a:ext cx="151542" cy="5286213"/>
            </a:xfrm>
            <a:custGeom>
              <a:avLst/>
              <a:gdLst/>
              <a:ahLst/>
              <a:cxnLst/>
              <a:rect l="l" t="t" r="r" b="b"/>
              <a:pathLst>
                <a:path w="904" h="29332" extrusionOk="0">
                  <a:moveTo>
                    <a:pt x="354" y="0"/>
                  </a:moveTo>
                  <a:cubicBezTo>
                    <a:pt x="293" y="0"/>
                    <a:pt x="233" y="42"/>
                    <a:pt x="227" y="126"/>
                  </a:cubicBezTo>
                  <a:cubicBezTo>
                    <a:pt x="36" y="3939"/>
                    <a:pt x="96" y="7776"/>
                    <a:pt x="72" y="11589"/>
                  </a:cubicBezTo>
                  <a:cubicBezTo>
                    <a:pt x="60" y="15379"/>
                    <a:pt x="0" y="19156"/>
                    <a:pt x="96" y="22945"/>
                  </a:cubicBezTo>
                  <a:cubicBezTo>
                    <a:pt x="156" y="25001"/>
                    <a:pt x="132" y="27165"/>
                    <a:pt x="526" y="29197"/>
                  </a:cubicBezTo>
                  <a:cubicBezTo>
                    <a:pt x="542" y="29290"/>
                    <a:pt x="615" y="29331"/>
                    <a:pt x="693" y="29331"/>
                  </a:cubicBezTo>
                  <a:cubicBezTo>
                    <a:pt x="795" y="29331"/>
                    <a:pt x="903" y="29259"/>
                    <a:pt x="897" y="29137"/>
                  </a:cubicBezTo>
                  <a:cubicBezTo>
                    <a:pt x="897" y="27284"/>
                    <a:pt x="658" y="25420"/>
                    <a:pt x="598" y="23567"/>
                  </a:cubicBezTo>
                  <a:cubicBezTo>
                    <a:pt x="538" y="21702"/>
                    <a:pt x="526" y="19837"/>
                    <a:pt x="526" y="17973"/>
                  </a:cubicBezTo>
                  <a:cubicBezTo>
                    <a:pt x="526" y="14195"/>
                    <a:pt x="562" y="10418"/>
                    <a:pt x="562" y="6653"/>
                  </a:cubicBezTo>
                  <a:cubicBezTo>
                    <a:pt x="562" y="4477"/>
                    <a:pt x="574" y="2301"/>
                    <a:pt x="490" y="126"/>
                  </a:cubicBezTo>
                  <a:cubicBezTo>
                    <a:pt x="478" y="42"/>
                    <a:pt x="416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4" name="Google Shape;5164;p45"/>
            <p:cNvSpPr/>
            <p:nvPr/>
          </p:nvSpPr>
          <p:spPr>
            <a:xfrm>
              <a:off x="3773050" y="-134500"/>
              <a:ext cx="100412" cy="5264846"/>
            </a:xfrm>
            <a:custGeom>
              <a:avLst/>
              <a:gdLst/>
              <a:ahLst/>
              <a:cxnLst/>
              <a:rect l="l" t="t" r="r" b="b"/>
              <a:pathLst>
                <a:path w="599" h="30246" extrusionOk="0">
                  <a:moveTo>
                    <a:pt x="264" y="1"/>
                  </a:moveTo>
                  <a:cubicBezTo>
                    <a:pt x="222" y="1"/>
                    <a:pt x="180" y="27"/>
                    <a:pt x="180" y="81"/>
                  </a:cubicBezTo>
                  <a:cubicBezTo>
                    <a:pt x="1" y="4026"/>
                    <a:pt x="96" y="7982"/>
                    <a:pt x="108" y="11927"/>
                  </a:cubicBezTo>
                  <a:cubicBezTo>
                    <a:pt x="108" y="15872"/>
                    <a:pt x="108" y="19828"/>
                    <a:pt x="120" y="23785"/>
                  </a:cubicBezTo>
                  <a:lnTo>
                    <a:pt x="132" y="27036"/>
                  </a:lnTo>
                  <a:cubicBezTo>
                    <a:pt x="132" y="28052"/>
                    <a:pt x="36" y="29140"/>
                    <a:pt x="276" y="30132"/>
                  </a:cubicBezTo>
                  <a:cubicBezTo>
                    <a:pt x="297" y="30209"/>
                    <a:pt x="364" y="30245"/>
                    <a:pt x="431" y="30245"/>
                  </a:cubicBezTo>
                  <a:cubicBezTo>
                    <a:pt x="511" y="30245"/>
                    <a:pt x="592" y="30194"/>
                    <a:pt x="598" y="30096"/>
                  </a:cubicBezTo>
                  <a:cubicBezTo>
                    <a:pt x="479" y="26235"/>
                    <a:pt x="515" y="22386"/>
                    <a:pt x="503" y="18537"/>
                  </a:cubicBezTo>
                  <a:cubicBezTo>
                    <a:pt x="479" y="14629"/>
                    <a:pt x="479" y="10708"/>
                    <a:pt x="455" y="6787"/>
                  </a:cubicBezTo>
                  <a:cubicBezTo>
                    <a:pt x="443" y="4552"/>
                    <a:pt x="455" y="2305"/>
                    <a:pt x="347" y="81"/>
                  </a:cubicBezTo>
                  <a:cubicBezTo>
                    <a:pt x="347" y="27"/>
                    <a:pt x="305" y="1"/>
                    <a:pt x="2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5" name="Google Shape;5165;p45"/>
            <p:cNvSpPr/>
            <p:nvPr/>
          </p:nvSpPr>
          <p:spPr>
            <a:xfrm>
              <a:off x="4283993" y="-134500"/>
              <a:ext cx="140476" cy="5364760"/>
            </a:xfrm>
            <a:custGeom>
              <a:avLst/>
              <a:gdLst/>
              <a:ahLst/>
              <a:cxnLst/>
              <a:rect l="l" t="t" r="r" b="b"/>
              <a:pathLst>
                <a:path w="838" h="30820" extrusionOk="0">
                  <a:moveTo>
                    <a:pt x="246" y="0"/>
                  </a:moveTo>
                  <a:cubicBezTo>
                    <a:pt x="195" y="0"/>
                    <a:pt x="144" y="33"/>
                    <a:pt x="144" y="99"/>
                  </a:cubicBezTo>
                  <a:cubicBezTo>
                    <a:pt x="1" y="2071"/>
                    <a:pt x="120" y="4091"/>
                    <a:pt x="132" y="6076"/>
                  </a:cubicBezTo>
                  <a:cubicBezTo>
                    <a:pt x="144" y="8048"/>
                    <a:pt x="156" y="10056"/>
                    <a:pt x="180" y="12052"/>
                  </a:cubicBezTo>
                  <a:cubicBezTo>
                    <a:pt x="216" y="15997"/>
                    <a:pt x="264" y="19942"/>
                    <a:pt x="300" y="23898"/>
                  </a:cubicBezTo>
                  <a:lnTo>
                    <a:pt x="335" y="27245"/>
                  </a:lnTo>
                  <a:cubicBezTo>
                    <a:pt x="347" y="28405"/>
                    <a:pt x="312" y="29564"/>
                    <a:pt x="407" y="30712"/>
                  </a:cubicBezTo>
                  <a:cubicBezTo>
                    <a:pt x="431" y="30784"/>
                    <a:pt x="494" y="30819"/>
                    <a:pt x="555" y="30819"/>
                  </a:cubicBezTo>
                  <a:cubicBezTo>
                    <a:pt x="616" y="30819"/>
                    <a:pt x="676" y="30784"/>
                    <a:pt x="694" y="30712"/>
                  </a:cubicBezTo>
                  <a:cubicBezTo>
                    <a:pt x="837" y="28740"/>
                    <a:pt x="694" y="26719"/>
                    <a:pt x="682" y="24735"/>
                  </a:cubicBezTo>
                  <a:cubicBezTo>
                    <a:pt x="658" y="22739"/>
                    <a:pt x="646" y="20755"/>
                    <a:pt x="622" y="18758"/>
                  </a:cubicBezTo>
                  <a:cubicBezTo>
                    <a:pt x="586" y="14814"/>
                    <a:pt x="551" y="10857"/>
                    <a:pt x="491" y="6912"/>
                  </a:cubicBezTo>
                  <a:cubicBezTo>
                    <a:pt x="467" y="4653"/>
                    <a:pt x="551" y="2346"/>
                    <a:pt x="347" y="99"/>
                  </a:cubicBezTo>
                  <a:cubicBezTo>
                    <a:pt x="347" y="33"/>
                    <a:pt x="297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6" name="Google Shape;5166;p45"/>
            <p:cNvSpPr/>
            <p:nvPr/>
          </p:nvSpPr>
          <p:spPr>
            <a:xfrm>
              <a:off x="4798959" y="-134500"/>
              <a:ext cx="180540" cy="5309233"/>
            </a:xfrm>
            <a:custGeom>
              <a:avLst/>
              <a:gdLst/>
              <a:ahLst/>
              <a:cxnLst/>
              <a:rect l="l" t="t" r="r" b="b"/>
              <a:pathLst>
                <a:path w="1077" h="30501" extrusionOk="0">
                  <a:moveTo>
                    <a:pt x="183" y="0"/>
                  </a:moveTo>
                  <a:cubicBezTo>
                    <a:pt x="142" y="0"/>
                    <a:pt x="96" y="31"/>
                    <a:pt x="96" y="85"/>
                  </a:cubicBezTo>
                  <a:cubicBezTo>
                    <a:pt x="1" y="2021"/>
                    <a:pt x="180" y="4018"/>
                    <a:pt x="240" y="5966"/>
                  </a:cubicBezTo>
                  <a:cubicBezTo>
                    <a:pt x="312" y="7915"/>
                    <a:pt x="359" y="9887"/>
                    <a:pt x="407" y="11847"/>
                  </a:cubicBezTo>
                  <a:cubicBezTo>
                    <a:pt x="503" y="15768"/>
                    <a:pt x="563" y="19689"/>
                    <a:pt x="587" y="23610"/>
                  </a:cubicBezTo>
                  <a:cubicBezTo>
                    <a:pt x="598" y="25857"/>
                    <a:pt x="598" y="28092"/>
                    <a:pt x="622" y="30339"/>
                  </a:cubicBezTo>
                  <a:cubicBezTo>
                    <a:pt x="622" y="30447"/>
                    <a:pt x="703" y="30501"/>
                    <a:pt x="784" y="30501"/>
                  </a:cubicBezTo>
                  <a:cubicBezTo>
                    <a:pt x="864" y="30501"/>
                    <a:pt x="945" y="30447"/>
                    <a:pt x="945" y="30339"/>
                  </a:cubicBezTo>
                  <a:cubicBezTo>
                    <a:pt x="1077" y="22426"/>
                    <a:pt x="897" y="14501"/>
                    <a:pt x="598" y="6588"/>
                  </a:cubicBezTo>
                  <a:cubicBezTo>
                    <a:pt x="515" y="4424"/>
                    <a:pt x="551" y="2201"/>
                    <a:pt x="252" y="61"/>
                  </a:cubicBezTo>
                  <a:cubicBezTo>
                    <a:pt x="247" y="19"/>
                    <a:pt x="216" y="0"/>
                    <a:pt x="1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7" name="Google Shape;5167;p45"/>
            <p:cNvSpPr/>
            <p:nvPr/>
          </p:nvSpPr>
          <p:spPr>
            <a:xfrm>
              <a:off x="5321975" y="-134500"/>
              <a:ext cx="158425" cy="5364733"/>
            </a:xfrm>
            <a:custGeom>
              <a:avLst/>
              <a:gdLst/>
              <a:ahLst/>
              <a:cxnLst/>
              <a:rect l="l" t="t" r="r" b="b"/>
              <a:pathLst>
                <a:path w="945" h="28158" extrusionOk="0">
                  <a:moveTo>
                    <a:pt x="144" y="1"/>
                  </a:moveTo>
                  <a:cubicBezTo>
                    <a:pt x="96" y="1"/>
                    <a:pt x="48" y="31"/>
                    <a:pt x="48" y="90"/>
                  </a:cubicBezTo>
                  <a:cubicBezTo>
                    <a:pt x="1" y="3724"/>
                    <a:pt x="132" y="7370"/>
                    <a:pt x="204" y="10992"/>
                  </a:cubicBezTo>
                  <a:cubicBezTo>
                    <a:pt x="288" y="14590"/>
                    <a:pt x="359" y="18188"/>
                    <a:pt x="443" y="21786"/>
                  </a:cubicBezTo>
                  <a:cubicBezTo>
                    <a:pt x="491" y="23854"/>
                    <a:pt x="539" y="25910"/>
                    <a:pt x="586" y="27978"/>
                  </a:cubicBezTo>
                  <a:cubicBezTo>
                    <a:pt x="586" y="28098"/>
                    <a:pt x="676" y="28157"/>
                    <a:pt x="766" y="28157"/>
                  </a:cubicBezTo>
                  <a:cubicBezTo>
                    <a:pt x="855" y="28157"/>
                    <a:pt x="945" y="28098"/>
                    <a:pt x="945" y="27978"/>
                  </a:cubicBezTo>
                  <a:cubicBezTo>
                    <a:pt x="790" y="20746"/>
                    <a:pt x="646" y="13514"/>
                    <a:pt x="443" y="6282"/>
                  </a:cubicBezTo>
                  <a:cubicBezTo>
                    <a:pt x="383" y="4214"/>
                    <a:pt x="359" y="2158"/>
                    <a:pt x="240" y="90"/>
                  </a:cubicBezTo>
                  <a:cubicBezTo>
                    <a:pt x="240" y="31"/>
                    <a:pt x="192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8" name="Google Shape;5168;p45"/>
            <p:cNvSpPr/>
            <p:nvPr/>
          </p:nvSpPr>
          <p:spPr>
            <a:xfrm>
              <a:off x="5780950" y="-134500"/>
              <a:ext cx="158425" cy="5309202"/>
            </a:xfrm>
            <a:custGeom>
              <a:avLst/>
              <a:gdLst/>
              <a:ahLst/>
              <a:cxnLst/>
              <a:rect l="l" t="t" r="r" b="b"/>
              <a:pathLst>
                <a:path w="945" h="28145" extrusionOk="0">
                  <a:moveTo>
                    <a:pt x="143" y="0"/>
                  </a:moveTo>
                  <a:cubicBezTo>
                    <a:pt x="99" y="0"/>
                    <a:pt x="54" y="27"/>
                    <a:pt x="48" y="81"/>
                  </a:cubicBezTo>
                  <a:cubicBezTo>
                    <a:pt x="0" y="3715"/>
                    <a:pt x="132" y="7349"/>
                    <a:pt x="215" y="10983"/>
                  </a:cubicBezTo>
                  <a:cubicBezTo>
                    <a:pt x="287" y="14581"/>
                    <a:pt x="371" y="18179"/>
                    <a:pt x="442" y="21777"/>
                  </a:cubicBezTo>
                  <a:cubicBezTo>
                    <a:pt x="490" y="23845"/>
                    <a:pt x="538" y="25901"/>
                    <a:pt x="586" y="27957"/>
                  </a:cubicBezTo>
                  <a:cubicBezTo>
                    <a:pt x="586" y="28082"/>
                    <a:pt x="675" y="28145"/>
                    <a:pt x="765" y="28145"/>
                  </a:cubicBezTo>
                  <a:cubicBezTo>
                    <a:pt x="855" y="28145"/>
                    <a:pt x="944" y="28082"/>
                    <a:pt x="944" y="27957"/>
                  </a:cubicBezTo>
                  <a:cubicBezTo>
                    <a:pt x="789" y="20725"/>
                    <a:pt x="646" y="13493"/>
                    <a:pt x="442" y="6261"/>
                  </a:cubicBezTo>
                  <a:cubicBezTo>
                    <a:pt x="395" y="4205"/>
                    <a:pt x="359" y="2137"/>
                    <a:pt x="239" y="81"/>
                  </a:cubicBezTo>
                  <a:cubicBezTo>
                    <a:pt x="233" y="27"/>
                    <a:pt x="188" y="0"/>
                    <a:pt x="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9" name="Google Shape;5169;p45"/>
            <p:cNvSpPr/>
            <p:nvPr/>
          </p:nvSpPr>
          <p:spPr>
            <a:xfrm>
              <a:off x="6291575" y="-115450"/>
              <a:ext cx="151542" cy="5286213"/>
            </a:xfrm>
            <a:custGeom>
              <a:avLst/>
              <a:gdLst/>
              <a:ahLst/>
              <a:cxnLst/>
              <a:rect l="l" t="t" r="r" b="b"/>
              <a:pathLst>
                <a:path w="904" h="29332" extrusionOk="0">
                  <a:moveTo>
                    <a:pt x="354" y="0"/>
                  </a:moveTo>
                  <a:cubicBezTo>
                    <a:pt x="293" y="0"/>
                    <a:pt x="233" y="42"/>
                    <a:pt x="227" y="126"/>
                  </a:cubicBezTo>
                  <a:cubicBezTo>
                    <a:pt x="36" y="3939"/>
                    <a:pt x="96" y="7776"/>
                    <a:pt x="72" y="11589"/>
                  </a:cubicBezTo>
                  <a:cubicBezTo>
                    <a:pt x="60" y="15379"/>
                    <a:pt x="0" y="19156"/>
                    <a:pt x="96" y="22945"/>
                  </a:cubicBezTo>
                  <a:cubicBezTo>
                    <a:pt x="156" y="25001"/>
                    <a:pt x="132" y="27165"/>
                    <a:pt x="526" y="29197"/>
                  </a:cubicBezTo>
                  <a:cubicBezTo>
                    <a:pt x="542" y="29290"/>
                    <a:pt x="615" y="29331"/>
                    <a:pt x="693" y="29331"/>
                  </a:cubicBezTo>
                  <a:cubicBezTo>
                    <a:pt x="795" y="29331"/>
                    <a:pt x="903" y="29259"/>
                    <a:pt x="897" y="29137"/>
                  </a:cubicBezTo>
                  <a:cubicBezTo>
                    <a:pt x="897" y="27284"/>
                    <a:pt x="658" y="25420"/>
                    <a:pt x="598" y="23567"/>
                  </a:cubicBezTo>
                  <a:cubicBezTo>
                    <a:pt x="538" y="21702"/>
                    <a:pt x="526" y="19837"/>
                    <a:pt x="526" y="17973"/>
                  </a:cubicBezTo>
                  <a:cubicBezTo>
                    <a:pt x="526" y="14195"/>
                    <a:pt x="562" y="10418"/>
                    <a:pt x="562" y="6653"/>
                  </a:cubicBezTo>
                  <a:cubicBezTo>
                    <a:pt x="562" y="4477"/>
                    <a:pt x="574" y="2301"/>
                    <a:pt x="490" y="126"/>
                  </a:cubicBezTo>
                  <a:cubicBezTo>
                    <a:pt x="478" y="42"/>
                    <a:pt x="416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0" name="Google Shape;5170;p45"/>
            <p:cNvSpPr/>
            <p:nvPr/>
          </p:nvSpPr>
          <p:spPr>
            <a:xfrm>
              <a:off x="6792475" y="-115450"/>
              <a:ext cx="100412" cy="5264846"/>
            </a:xfrm>
            <a:custGeom>
              <a:avLst/>
              <a:gdLst/>
              <a:ahLst/>
              <a:cxnLst/>
              <a:rect l="l" t="t" r="r" b="b"/>
              <a:pathLst>
                <a:path w="599" h="30246" extrusionOk="0">
                  <a:moveTo>
                    <a:pt x="264" y="1"/>
                  </a:moveTo>
                  <a:cubicBezTo>
                    <a:pt x="222" y="1"/>
                    <a:pt x="180" y="27"/>
                    <a:pt x="180" y="81"/>
                  </a:cubicBezTo>
                  <a:cubicBezTo>
                    <a:pt x="1" y="4026"/>
                    <a:pt x="96" y="7982"/>
                    <a:pt x="108" y="11927"/>
                  </a:cubicBezTo>
                  <a:cubicBezTo>
                    <a:pt x="108" y="15872"/>
                    <a:pt x="108" y="19828"/>
                    <a:pt x="120" y="23785"/>
                  </a:cubicBezTo>
                  <a:lnTo>
                    <a:pt x="132" y="27036"/>
                  </a:lnTo>
                  <a:cubicBezTo>
                    <a:pt x="132" y="28052"/>
                    <a:pt x="36" y="29140"/>
                    <a:pt x="276" y="30132"/>
                  </a:cubicBezTo>
                  <a:cubicBezTo>
                    <a:pt x="297" y="30209"/>
                    <a:pt x="364" y="30245"/>
                    <a:pt x="431" y="30245"/>
                  </a:cubicBezTo>
                  <a:cubicBezTo>
                    <a:pt x="511" y="30245"/>
                    <a:pt x="592" y="30194"/>
                    <a:pt x="598" y="30096"/>
                  </a:cubicBezTo>
                  <a:cubicBezTo>
                    <a:pt x="479" y="26235"/>
                    <a:pt x="515" y="22386"/>
                    <a:pt x="503" y="18537"/>
                  </a:cubicBezTo>
                  <a:cubicBezTo>
                    <a:pt x="479" y="14629"/>
                    <a:pt x="479" y="10708"/>
                    <a:pt x="455" y="6787"/>
                  </a:cubicBezTo>
                  <a:cubicBezTo>
                    <a:pt x="443" y="4552"/>
                    <a:pt x="455" y="2305"/>
                    <a:pt x="347" y="81"/>
                  </a:cubicBezTo>
                  <a:cubicBezTo>
                    <a:pt x="347" y="27"/>
                    <a:pt x="305" y="1"/>
                    <a:pt x="2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1" name="Google Shape;5171;p45"/>
            <p:cNvSpPr/>
            <p:nvPr/>
          </p:nvSpPr>
          <p:spPr>
            <a:xfrm>
              <a:off x="7303418" y="-115450"/>
              <a:ext cx="140476" cy="5364760"/>
            </a:xfrm>
            <a:custGeom>
              <a:avLst/>
              <a:gdLst/>
              <a:ahLst/>
              <a:cxnLst/>
              <a:rect l="l" t="t" r="r" b="b"/>
              <a:pathLst>
                <a:path w="838" h="30820" extrusionOk="0">
                  <a:moveTo>
                    <a:pt x="246" y="0"/>
                  </a:moveTo>
                  <a:cubicBezTo>
                    <a:pt x="195" y="0"/>
                    <a:pt x="144" y="33"/>
                    <a:pt x="144" y="99"/>
                  </a:cubicBezTo>
                  <a:cubicBezTo>
                    <a:pt x="1" y="2071"/>
                    <a:pt x="120" y="4091"/>
                    <a:pt x="132" y="6076"/>
                  </a:cubicBezTo>
                  <a:cubicBezTo>
                    <a:pt x="144" y="8048"/>
                    <a:pt x="156" y="10056"/>
                    <a:pt x="180" y="12052"/>
                  </a:cubicBezTo>
                  <a:cubicBezTo>
                    <a:pt x="216" y="15997"/>
                    <a:pt x="264" y="19942"/>
                    <a:pt x="300" y="23898"/>
                  </a:cubicBezTo>
                  <a:lnTo>
                    <a:pt x="335" y="27245"/>
                  </a:lnTo>
                  <a:cubicBezTo>
                    <a:pt x="347" y="28405"/>
                    <a:pt x="312" y="29564"/>
                    <a:pt x="407" y="30712"/>
                  </a:cubicBezTo>
                  <a:cubicBezTo>
                    <a:pt x="431" y="30784"/>
                    <a:pt x="494" y="30819"/>
                    <a:pt x="555" y="30819"/>
                  </a:cubicBezTo>
                  <a:cubicBezTo>
                    <a:pt x="616" y="30819"/>
                    <a:pt x="676" y="30784"/>
                    <a:pt x="694" y="30712"/>
                  </a:cubicBezTo>
                  <a:cubicBezTo>
                    <a:pt x="837" y="28740"/>
                    <a:pt x="694" y="26719"/>
                    <a:pt x="682" y="24735"/>
                  </a:cubicBezTo>
                  <a:cubicBezTo>
                    <a:pt x="658" y="22739"/>
                    <a:pt x="646" y="20755"/>
                    <a:pt x="622" y="18758"/>
                  </a:cubicBezTo>
                  <a:cubicBezTo>
                    <a:pt x="586" y="14814"/>
                    <a:pt x="551" y="10857"/>
                    <a:pt x="491" y="6912"/>
                  </a:cubicBezTo>
                  <a:cubicBezTo>
                    <a:pt x="467" y="4653"/>
                    <a:pt x="551" y="2346"/>
                    <a:pt x="347" y="99"/>
                  </a:cubicBezTo>
                  <a:cubicBezTo>
                    <a:pt x="347" y="33"/>
                    <a:pt x="297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2" name="Google Shape;5172;p45"/>
            <p:cNvSpPr/>
            <p:nvPr/>
          </p:nvSpPr>
          <p:spPr>
            <a:xfrm>
              <a:off x="7818384" y="-115450"/>
              <a:ext cx="180540" cy="5309233"/>
            </a:xfrm>
            <a:custGeom>
              <a:avLst/>
              <a:gdLst/>
              <a:ahLst/>
              <a:cxnLst/>
              <a:rect l="l" t="t" r="r" b="b"/>
              <a:pathLst>
                <a:path w="1077" h="30501" extrusionOk="0">
                  <a:moveTo>
                    <a:pt x="183" y="0"/>
                  </a:moveTo>
                  <a:cubicBezTo>
                    <a:pt x="142" y="0"/>
                    <a:pt x="96" y="31"/>
                    <a:pt x="96" y="85"/>
                  </a:cubicBezTo>
                  <a:cubicBezTo>
                    <a:pt x="1" y="2021"/>
                    <a:pt x="180" y="4018"/>
                    <a:pt x="240" y="5966"/>
                  </a:cubicBezTo>
                  <a:cubicBezTo>
                    <a:pt x="312" y="7915"/>
                    <a:pt x="359" y="9887"/>
                    <a:pt x="407" y="11847"/>
                  </a:cubicBezTo>
                  <a:cubicBezTo>
                    <a:pt x="503" y="15768"/>
                    <a:pt x="563" y="19689"/>
                    <a:pt x="587" y="23610"/>
                  </a:cubicBezTo>
                  <a:cubicBezTo>
                    <a:pt x="598" y="25857"/>
                    <a:pt x="598" y="28092"/>
                    <a:pt x="622" y="30339"/>
                  </a:cubicBezTo>
                  <a:cubicBezTo>
                    <a:pt x="622" y="30447"/>
                    <a:pt x="703" y="30501"/>
                    <a:pt x="784" y="30501"/>
                  </a:cubicBezTo>
                  <a:cubicBezTo>
                    <a:pt x="864" y="30501"/>
                    <a:pt x="945" y="30447"/>
                    <a:pt x="945" y="30339"/>
                  </a:cubicBezTo>
                  <a:cubicBezTo>
                    <a:pt x="1077" y="22426"/>
                    <a:pt x="897" y="14501"/>
                    <a:pt x="598" y="6588"/>
                  </a:cubicBezTo>
                  <a:cubicBezTo>
                    <a:pt x="515" y="4424"/>
                    <a:pt x="551" y="2201"/>
                    <a:pt x="252" y="61"/>
                  </a:cubicBezTo>
                  <a:cubicBezTo>
                    <a:pt x="247" y="19"/>
                    <a:pt x="216" y="0"/>
                    <a:pt x="1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3" name="Google Shape;5173;p45"/>
            <p:cNvSpPr/>
            <p:nvPr/>
          </p:nvSpPr>
          <p:spPr>
            <a:xfrm>
              <a:off x="8341400" y="-115450"/>
              <a:ext cx="158425" cy="5364733"/>
            </a:xfrm>
            <a:custGeom>
              <a:avLst/>
              <a:gdLst/>
              <a:ahLst/>
              <a:cxnLst/>
              <a:rect l="l" t="t" r="r" b="b"/>
              <a:pathLst>
                <a:path w="945" h="28158" extrusionOk="0">
                  <a:moveTo>
                    <a:pt x="144" y="1"/>
                  </a:moveTo>
                  <a:cubicBezTo>
                    <a:pt x="96" y="1"/>
                    <a:pt x="48" y="31"/>
                    <a:pt x="48" y="90"/>
                  </a:cubicBezTo>
                  <a:cubicBezTo>
                    <a:pt x="1" y="3724"/>
                    <a:pt x="132" y="7370"/>
                    <a:pt x="204" y="10992"/>
                  </a:cubicBezTo>
                  <a:cubicBezTo>
                    <a:pt x="288" y="14590"/>
                    <a:pt x="359" y="18188"/>
                    <a:pt x="443" y="21786"/>
                  </a:cubicBezTo>
                  <a:cubicBezTo>
                    <a:pt x="491" y="23854"/>
                    <a:pt x="539" y="25910"/>
                    <a:pt x="586" y="27978"/>
                  </a:cubicBezTo>
                  <a:cubicBezTo>
                    <a:pt x="586" y="28098"/>
                    <a:pt x="676" y="28157"/>
                    <a:pt x="766" y="28157"/>
                  </a:cubicBezTo>
                  <a:cubicBezTo>
                    <a:pt x="855" y="28157"/>
                    <a:pt x="945" y="28098"/>
                    <a:pt x="945" y="27978"/>
                  </a:cubicBezTo>
                  <a:cubicBezTo>
                    <a:pt x="790" y="20746"/>
                    <a:pt x="646" y="13514"/>
                    <a:pt x="443" y="6282"/>
                  </a:cubicBezTo>
                  <a:cubicBezTo>
                    <a:pt x="383" y="4214"/>
                    <a:pt x="359" y="2158"/>
                    <a:pt x="240" y="90"/>
                  </a:cubicBezTo>
                  <a:cubicBezTo>
                    <a:pt x="240" y="31"/>
                    <a:pt x="192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4" name="Google Shape;5174;p45"/>
            <p:cNvSpPr/>
            <p:nvPr/>
          </p:nvSpPr>
          <p:spPr>
            <a:xfrm>
              <a:off x="8800375" y="-115450"/>
              <a:ext cx="158425" cy="5309202"/>
            </a:xfrm>
            <a:custGeom>
              <a:avLst/>
              <a:gdLst/>
              <a:ahLst/>
              <a:cxnLst/>
              <a:rect l="l" t="t" r="r" b="b"/>
              <a:pathLst>
                <a:path w="945" h="28145" extrusionOk="0">
                  <a:moveTo>
                    <a:pt x="143" y="0"/>
                  </a:moveTo>
                  <a:cubicBezTo>
                    <a:pt x="99" y="0"/>
                    <a:pt x="54" y="27"/>
                    <a:pt x="48" y="81"/>
                  </a:cubicBezTo>
                  <a:cubicBezTo>
                    <a:pt x="0" y="3715"/>
                    <a:pt x="132" y="7349"/>
                    <a:pt x="215" y="10983"/>
                  </a:cubicBezTo>
                  <a:cubicBezTo>
                    <a:pt x="287" y="14581"/>
                    <a:pt x="371" y="18179"/>
                    <a:pt x="442" y="21777"/>
                  </a:cubicBezTo>
                  <a:cubicBezTo>
                    <a:pt x="490" y="23845"/>
                    <a:pt x="538" y="25901"/>
                    <a:pt x="586" y="27957"/>
                  </a:cubicBezTo>
                  <a:cubicBezTo>
                    <a:pt x="586" y="28082"/>
                    <a:pt x="675" y="28145"/>
                    <a:pt x="765" y="28145"/>
                  </a:cubicBezTo>
                  <a:cubicBezTo>
                    <a:pt x="855" y="28145"/>
                    <a:pt x="944" y="28082"/>
                    <a:pt x="944" y="27957"/>
                  </a:cubicBezTo>
                  <a:cubicBezTo>
                    <a:pt x="789" y="20725"/>
                    <a:pt x="646" y="13493"/>
                    <a:pt x="442" y="6261"/>
                  </a:cubicBezTo>
                  <a:cubicBezTo>
                    <a:pt x="395" y="4205"/>
                    <a:pt x="359" y="2137"/>
                    <a:pt x="239" y="81"/>
                  </a:cubicBezTo>
                  <a:cubicBezTo>
                    <a:pt x="233" y="27"/>
                    <a:pt x="188" y="0"/>
                    <a:pt x="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75" name="Google Shape;5175;p45"/>
          <p:cNvSpPr/>
          <p:nvPr/>
        </p:nvSpPr>
        <p:spPr>
          <a:xfrm>
            <a:off x="685800" y="457200"/>
            <a:ext cx="7772400" cy="422760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176" name="Google Shape;5176;p4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_1">
    <p:bg>
      <p:bgPr>
        <a:solidFill>
          <a:schemeClr val="accent5"/>
        </a:solidFill>
        <a:effectLst/>
      </p:bgPr>
    </p:bg>
    <p:spTree>
      <p:nvGrpSpPr>
        <p:cNvPr id="1" name="Shape 5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78" name="Google Shape;5178;p46"/>
          <p:cNvGrpSpPr/>
          <p:nvPr/>
        </p:nvGrpSpPr>
        <p:grpSpPr>
          <a:xfrm>
            <a:off x="-76454" y="-628293"/>
            <a:ext cx="9315211" cy="5617459"/>
            <a:chOff x="-76454" y="-628293"/>
            <a:chExt cx="9315211" cy="5617459"/>
          </a:xfrm>
        </p:grpSpPr>
        <p:grpSp>
          <p:nvGrpSpPr>
            <p:cNvPr id="5179" name="Google Shape;5179;p46"/>
            <p:cNvGrpSpPr/>
            <p:nvPr/>
          </p:nvGrpSpPr>
          <p:grpSpPr>
            <a:xfrm>
              <a:off x="-76454" y="-628293"/>
              <a:ext cx="9315211" cy="5617459"/>
              <a:chOff x="-76454" y="-247293"/>
              <a:chExt cx="9315211" cy="5617459"/>
            </a:xfrm>
          </p:grpSpPr>
          <p:grpSp>
            <p:nvGrpSpPr>
              <p:cNvPr id="5180" name="Google Shape;5180;p46"/>
              <p:cNvGrpSpPr/>
              <p:nvPr/>
            </p:nvGrpSpPr>
            <p:grpSpPr>
              <a:xfrm>
                <a:off x="-76454" y="1669957"/>
                <a:ext cx="9307261" cy="3700209"/>
                <a:chOff x="-76454" y="1669957"/>
                <a:chExt cx="9307261" cy="3700209"/>
              </a:xfrm>
            </p:grpSpPr>
            <p:grpSp>
              <p:nvGrpSpPr>
                <p:cNvPr id="5181" name="Google Shape;5181;p46"/>
                <p:cNvGrpSpPr/>
                <p:nvPr/>
              </p:nvGrpSpPr>
              <p:grpSpPr>
                <a:xfrm>
                  <a:off x="6117405" y="1669957"/>
                  <a:ext cx="3113402" cy="3677686"/>
                  <a:chOff x="4977052" y="-44831"/>
                  <a:chExt cx="4389400" cy="5184952"/>
                </a:xfrm>
              </p:grpSpPr>
              <p:sp>
                <p:nvSpPr>
                  <p:cNvPr id="5182" name="Google Shape;5182;p46"/>
                  <p:cNvSpPr/>
                  <p:nvPr/>
                </p:nvSpPr>
                <p:spPr>
                  <a:xfrm>
                    <a:off x="4977052" y="-44831"/>
                    <a:ext cx="4389186" cy="3095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7" h="1445" extrusionOk="0">
                        <a:moveTo>
                          <a:pt x="14650" y="1"/>
                        </a:moveTo>
                        <a:cubicBezTo>
                          <a:pt x="14175" y="1"/>
                          <a:pt x="13699" y="255"/>
                          <a:pt x="13472" y="763"/>
                        </a:cubicBezTo>
                        <a:cubicBezTo>
                          <a:pt x="13251" y="397"/>
                          <a:pt x="12922" y="244"/>
                          <a:pt x="12576" y="244"/>
                        </a:cubicBezTo>
                        <a:cubicBezTo>
                          <a:pt x="12064" y="244"/>
                          <a:pt x="11513" y="579"/>
                          <a:pt x="11213" y="1050"/>
                        </a:cubicBezTo>
                        <a:cubicBezTo>
                          <a:pt x="10974" y="488"/>
                          <a:pt x="10446" y="195"/>
                          <a:pt x="9916" y="195"/>
                        </a:cubicBezTo>
                        <a:cubicBezTo>
                          <a:pt x="9465" y="195"/>
                          <a:pt x="9013" y="407"/>
                          <a:pt x="8739" y="846"/>
                        </a:cubicBezTo>
                        <a:cubicBezTo>
                          <a:pt x="8470" y="485"/>
                          <a:pt x="8071" y="309"/>
                          <a:pt x="7673" y="309"/>
                        </a:cubicBezTo>
                        <a:cubicBezTo>
                          <a:pt x="7204" y="309"/>
                          <a:pt x="6737" y="553"/>
                          <a:pt x="6491" y="1026"/>
                        </a:cubicBezTo>
                        <a:cubicBezTo>
                          <a:pt x="6262" y="548"/>
                          <a:pt x="5802" y="301"/>
                          <a:pt x="5341" y="301"/>
                        </a:cubicBezTo>
                        <a:cubicBezTo>
                          <a:pt x="4937" y="301"/>
                          <a:pt x="4531" y="491"/>
                          <a:pt x="4280" y="882"/>
                        </a:cubicBezTo>
                        <a:cubicBezTo>
                          <a:pt x="4052" y="352"/>
                          <a:pt x="3556" y="82"/>
                          <a:pt x="3060" y="82"/>
                        </a:cubicBezTo>
                        <a:cubicBezTo>
                          <a:pt x="2596" y="82"/>
                          <a:pt x="2132" y="319"/>
                          <a:pt x="1889" y="799"/>
                        </a:cubicBezTo>
                        <a:cubicBezTo>
                          <a:pt x="1744" y="430"/>
                          <a:pt x="1401" y="197"/>
                          <a:pt x="1025" y="197"/>
                        </a:cubicBezTo>
                        <a:cubicBezTo>
                          <a:pt x="999" y="197"/>
                          <a:pt x="972" y="199"/>
                          <a:pt x="945" y="201"/>
                        </a:cubicBezTo>
                        <a:cubicBezTo>
                          <a:pt x="347" y="261"/>
                          <a:pt x="13" y="823"/>
                          <a:pt x="1" y="1372"/>
                        </a:cubicBezTo>
                        <a:cubicBezTo>
                          <a:pt x="1" y="1420"/>
                          <a:pt x="40" y="1444"/>
                          <a:pt x="78" y="1444"/>
                        </a:cubicBezTo>
                        <a:cubicBezTo>
                          <a:pt x="117" y="1444"/>
                          <a:pt x="156" y="1420"/>
                          <a:pt x="156" y="1372"/>
                        </a:cubicBezTo>
                        <a:cubicBezTo>
                          <a:pt x="168" y="942"/>
                          <a:pt x="395" y="524"/>
                          <a:pt x="825" y="416"/>
                        </a:cubicBezTo>
                        <a:cubicBezTo>
                          <a:pt x="895" y="397"/>
                          <a:pt x="964" y="387"/>
                          <a:pt x="1031" y="387"/>
                        </a:cubicBezTo>
                        <a:cubicBezTo>
                          <a:pt x="1417" y="387"/>
                          <a:pt x="1749" y="690"/>
                          <a:pt x="1770" y="1097"/>
                        </a:cubicBezTo>
                        <a:cubicBezTo>
                          <a:pt x="1770" y="1151"/>
                          <a:pt x="1819" y="1182"/>
                          <a:pt x="1866" y="1182"/>
                        </a:cubicBezTo>
                        <a:cubicBezTo>
                          <a:pt x="1903" y="1182"/>
                          <a:pt x="1939" y="1163"/>
                          <a:pt x="1949" y="1121"/>
                        </a:cubicBezTo>
                        <a:cubicBezTo>
                          <a:pt x="2100" y="549"/>
                          <a:pt x="2581" y="262"/>
                          <a:pt x="3063" y="262"/>
                        </a:cubicBezTo>
                        <a:cubicBezTo>
                          <a:pt x="3538" y="262"/>
                          <a:pt x="4012" y="540"/>
                          <a:pt x="4172" y="1097"/>
                        </a:cubicBezTo>
                        <a:cubicBezTo>
                          <a:pt x="4186" y="1144"/>
                          <a:pt x="4221" y="1168"/>
                          <a:pt x="4257" y="1168"/>
                        </a:cubicBezTo>
                        <a:cubicBezTo>
                          <a:pt x="4284" y="1168"/>
                          <a:pt x="4312" y="1153"/>
                          <a:pt x="4328" y="1121"/>
                        </a:cubicBezTo>
                        <a:cubicBezTo>
                          <a:pt x="4553" y="688"/>
                          <a:pt x="4950" y="475"/>
                          <a:pt x="5342" y="475"/>
                        </a:cubicBezTo>
                        <a:cubicBezTo>
                          <a:pt x="5783" y="475"/>
                          <a:pt x="6219" y="745"/>
                          <a:pt x="6396" y="1277"/>
                        </a:cubicBezTo>
                        <a:cubicBezTo>
                          <a:pt x="6408" y="1319"/>
                          <a:pt x="6444" y="1340"/>
                          <a:pt x="6480" y="1340"/>
                        </a:cubicBezTo>
                        <a:cubicBezTo>
                          <a:pt x="6515" y="1340"/>
                          <a:pt x="6551" y="1319"/>
                          <a:pt x="6563" y="1277"/>
                        </a:cubicBezTo>
                        <a:cubicBezTo>
                          <a:pt x="6740" y="761"/>
                          <a:pt x="7198" y="491"/>
                          <a:pt x="7659" y="491"/>
                        </a:cubicBezTo>
                        <a:cubicBezTo>
                          <a:pt x="8042" y="491"/>
                          <a:pt x="8427" y="677"/>
                          <a:pt x="8655" y="1062"/>
                        </a:cubicBezTo>
                        <a:cubicBezTo>
                          <a:pt x="8673" y="1086"/>
                          <a:pt x="8703" y="1097"/>
                          <a:pt x="8733" y="1097"/>
                        </a:cubicBezTo>
                        <a:cubicBezTo>
                          <a:pt x="8763" y="1097"/>
                          <a:pt x="8793" y="1086"/>
                          <a:pt x="8810" y="1062"/>
                        </a:cubicBezTo>
                        <a:cubicBezTo>
                          <a:pt x="9039" y="600"/>
                          <a:pt x="9472" y="380"/>
                          <a:pt x="9904" y="380"/>
                        </a:cubicBezTo>
                        <a:cubicBezTo>
                          <a:pt x="10422" y="380"/>
                          <a:pt x="10937" y="696"/>
                          <a:pt x="11094" y="1289"/>
                        </a:cubicBezTo>
                        <a:cubicBezTo>
                          <a:pt x="11107" y="1330"/>
                          <a:pt x="11150" y="1356"/>
                          <a:pt x="11190" y="1356"/>
                        </a:cubicBezTo>
                        <a:cubicBezTo>
                          <a:pt x="11218" y="1356"/>
                          <a:pt x="11246" y="1343"/>
                          <a:pt x="11261" y="1313"/>
                        </a:cubicBezTo>
                        <a:cubicBezTo>
                          <a:pt x="11497" y="818"/>
                          <a:pt x="12047" y="427"/>
                          <a:pt x="12550" y="427"/>
                        </a:cubicBezTo>
                        <a:cubicBezTo>
                          <a:pt x="12887" y="427"/>
                          <a:pt x="13202" y="602"/>
                          <a:pt x="13389" y="1038"/>
                        </a:cubicBezTo>
                        <a:cubicBezTo>
                          <a:pt x="13404" y="1073"/>
                          <a:pt x="13434" y="1087"/>
                          <a:pt x="13464" y="1087"/>
                        </a:cubicBezTo>
                        <a:cubicBezTo>
                          <a:pt x="13506" y="1087"/>
                          <a:pt x="13549" y="1060"/>
                          <a:pt x="13556" y="1026"/>
                        </a:cubicBezTo>
                        <a:cubicBezTo>
                          <a:pt x="13705" y="467"/>
                          <a:pt x="14173" y="189"/>
                          <a:pt x="14639" y="189"/>
                        </a:cubicBezTo>
                        <a:cubicBezTo>
                          <a:pt x="15111" y="189"/>
                          <a:pt x="15581" y="473"/>
                          <a:pt x="15720" y="1038"/>
                        </a:cubicBezTo>
                        <a:cubicBezTo>
                          <a:pt x="15732" y="1080"/>
                          <a:pt x="15767" y="1100"/>
                          <a:pt x="15803" y="1100"/>
                        </a:cubicBezTo>
                        <a:cubicBezTo>
                          <a:pt x="15839" y="1100"/>
                          <a:pt x="15875" y="1080"/>
                          <a:pt x="15887" y="1038"/>
                        </a:cubicBezTo>
                        <a:cubicBezTo>
                          <a:pt x="16055" y="538"/>
                          <a:pt x="16489" y="293"/>
                          <a:pt x="16921" y="293"/>
                        </a:cubicBezTo>
                        <a:cubicBezTo>
                          <a:pt x="17380" y="293"/>
                          <a:pt x="17837" y="568"/>
                          <a:pt x="17979" y="1109"/>
                        </a:cubicBezTo>
                        <a:cubicBezTo>
                          <a:pt x="17992" y="1150"/>
                          <a:pt x="18033" y="1172"/>
                          <a:pt x="18072" y="1172"/>
                        </a:cubicBezTo>
                        <a:cubicBezTo>
                          <a:pt x="18102" y="1172"/>
                          <a:pt x="18131" y="1159"/>
                          <a:pt x="18146" y="1133"/>
                        </a:cubicBezTo>
                        <a:cubicBezTo>
                          <a:pt x="18347" y="683"/>
                          <a:pt x="18754" y="469"/>
                          <a:pt x="19161" y="469"/>
                        </a:cubicBezTo>
                        <a:cubicBezTo>
                          <a:pt x="19650" y="469"/>
                          <a:pt x="20138" y="779"/>
                          <a:pt x="20262" y="1360"/>
                        </a:cubicBezTo>
                        <a:cubicBezTo>
                          <a:pt x="20281" y="1408"/>
                          <a:pt x="20322" y="1429"/>
                          <a:pt x="20363" y="1429"/>
                        </a:cubicBezTo>
                        <a:cubicBezTo>
                          <a:pt x="20426" y="1429"/>
                          <a:pt x="20487" y="1380"/>
                          <a:pt x="20465" y="1301"/>
                        </a:cubicBezTo>
                        <a:cubicBezTo>
                          <a:pt x="20319" y="641"/>
                          <a:pt x="19757" y="275"/>
                          <a:pt x="19190" y="275"/>
                        </a:cubicBezTo>
                        <a:cubicBezTo>
                          <a:pt x="18782" y="275"/>
                          <a:pt x="18371" y="465"/>
                          <a:pt x="18110" y="870"/>
                        </a:cubicBezTo>
                        <a:cubicBezTo>
                          <a:pt x="17886" y="359"/>
                          <a:pt x="17411" y="98"/>
                          <a:pt x="16936" y="98"/>
                        </a:cubicBezTo>
                        <a:cubicBezTo>
                          <a:pt x="16501" y="98"/>
                          <a:pt x="16067" y="317"/>
                          <a:pt x="15827" y="763"/>
                        </a:cubicBezTo>
                        <a:cubicBezTo>
                          <a:pt x="15600" y="255"/>
                          <a:pt x="15125" y="1"/>
                          <a:pt x="14650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83" name="Google Shape;5183;p46"/>
                  <p:cNvSpPr/>
                  <p:nvPr/>
                </p:nvSpPr>
                <p:spPr>
                  <a:xfrm>
                    <a:off x="4977052" y="498067"/>
                    <a:ext cx="4389186" cy="3095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7" h="1445" extrusionOk="0">
                        <a:moveTo>
                          <a:pt x="14650" y="1"/>
                        </a:moveTo>
                        <a:cubicBezTo>
                          <a:pt x="14175" y="1"/>
                          <a:pt x="13699" y="255"/>
                          <a:pt x="13472" y="763"/>
                        </a:cubicBezTo>
                        <a:cubicBezTo>
                          <a:pt x="13249" y="390"/>
                          <a:pt x="12919" y="235"/>
                          <a:pt x="12570" y="235"/>
                        </a:cubicBezTo>
                        <a:cubicBezTo>
                          <a:pt x="12060" y="235"/>
                          <a:pt x="11512" y="569"/>
                          <a:pt x="11213" y="1038"/>
                        </a:cubicBezTo>
                        <a:cubicBezTo>
                          <a:pt x="10975" y="479"/>
                          <a:pt x="10451" y="189"/>
                          <a:pt x="9925" y="189"/>
                        </a:cubicBezTo>
                        <a:cubicBezTo>
                          <a:pt x="9471" y="189"/>
                          <a:pt x="9015" y="404"/>
                          <a:pt x="8739" y="847"/>
                        </a:cubicBezTo>
                        <a:cubicBezTo>
                          <a:pt x="8469" y="484"/>
                          <a:pt x="8068" y="308"/>
                          <a:pt x="7669" y="308"/>
                        </a:cubicBezTo>
                        <a:cubicBezTo>
                          <a:pt x="7201" y="308"/>
                          <a:pt x="6737" y="549"/>
                          <a:pt x="6491" y="1014"/>
                        </a:cubicBezTo>
                        <a:cubicBezTo>
                          <a:pt x="6262" y="536"/>
                          <a:pt x="5802" y="289"/>
                          <a:pt x="5341" y="289"/>
                        </a:cubicBezTo>
                        <a:cubicBezTo>
                          <a:pt x="4937" y="289"/>
                          <a:pt x="4531" y="480"/>
                          <a:pt x="4280" y="871"/>
                        </a:cubicBezTo>
                        <a:cubicBezTo>
                          <a:pt x="4052" y="340"/>
                          <a:pt x="3556" y="70"/>
                          <a:pt x="3060" y="70"/>
                        </a:cubicBezTo>
                        <a:cubicBezTo>
                          <a:pt x="2596" y="70"/>
                          <a:pt x="2132" y="307"/>
                          <a:pt x="1889" y="787"/>
                        </a:cubicBezTo>
                        <a:cubicBezTo>
                          <a:pt x="1741" y="422"/>
                          <a:pt x="1386" y="188"/>
                          <a:pt x="1001" y="188"/>
                        </a:cubicBezTo>
                        <a:cubicBezTo>
                          <a:pt x="982" y="188"/>
                          <a:pt x="964" y="188"/>
                          <a:pt x="945" y="189"/>
                        </a:cubicBezTo>
                        <a:cubicBezTo>
                          <a:pt x="347" y="249"/>
                          <a:pt x="13" y="823"/>
                          <a:pt x="1" y="1373"/>
                        </a:cubicBezTo>
                        <a:cubicBezTo>
                          <a:pt x="1" y="1420"/>
                          <a:pt x="40" y="1444"/>
                          <a:pt x="78" y="1444"/>
                        </a:cubicBezTo>
                        <a:cubicBezTo>
                          <a:pt x="117" y="1444"/>
                          <a:pt x="156" y="1420"/>
                          <a:pt x="156" y="1373"/>
                        </a:cubicBezTo>
                        <a:cubicBezTo>
                          <a:pt x="168" y="942"/>
                          <a:pt x="395" y="524"/>
                          <a:pt x="825" y="404"/>
                        </a:cubicBezTo>
                        <a:cubicBezTo>
                          <a:pt x="892" y="387"/>
                          <a:pt x="957" y="379"/>
                          <a:pt x="1022" y="379"/>
                        </a:cubicBezTo>
                        <a:cubicBezTo>
                          <a:pt x="1412" y="379"/>
                          <a:pt x="1749" y="675"/>
                          <a:pt x="1770" y="1086"/>
                        </a:cubicBezTo>
                        <a:cubicBezTo>
                          <a:pt x="1770" y="1145"/>
                          <a:pt x="1818" y="1179"/>
                          <a:pt x="1864" y="1179"/>
                        </a:cubicBezTo>
                        <a:cubicBezTo>
                          <a:pt x="1902" y="1179"/>
                          <a:pt x="1938" y="1157"/>
                          <a:pt x="1949" y="1110"/>
                        </a:cubicBezTo>
                        <a:cubicBezTo>
                          <a:pt x="2099" y="540"/>
                          <a:pt x="2576" y="256"/>
                          <a:pt x="3056" y="256"/>
                        </a:cubicBezTo>
                        <a:cubicBezTo>
                          <a:pt x="3533" y="256"/>
                          <a:pt x="4012" y="537"/>
                          <a:pt x="4172" y="1098"/>
                        </a:cubicBezTo>
                        <a:cubicBezTo>
                          <a:pt x="4186" y="1138"/>
                          <a:pt x="4223" y="1160"/>
                          <a:pt x="4258" y="1160"/>
                        </a:cubicBezTo>
                        <a:cubicBezTo>
                          <a:pt x="4286" y="1160"/>
                          <a:pt x="4312" y="1147"/>
                          <a:pt x="4328" y="1122"/>
                        </a:cubicBezTo>
                        <a:cubicBezTo>
                          <a:pt x="4554" y="686"/>
                          <a:pt x="4955" y="470"/>
                          <a:pt x="5350" y="470"/>
                        </a:cubicBezTo>
                        <a:cubicBezTo>
                          <a:pt x="5788" y="470"/>
                          <a:pt x="6220" y="736"/>
                          <a:pt x="6396" y="1265"/>
                        </a:cubicBezTo>
                        <a:cubicBezTo>
                          <a:pt x="6408" y="1307"/>
                          <a:pt x="6444" y="1328"/>
                          <a:pt x="6480" y="1328"/>
                        </a:cubicBezTo>
                        <a:cubicBezTo>
                          <a:pt x="6515" y="1328"/>
                          <a:pt x="6551" y="1307"/>
                          <a:pt x="6563" y="1265"/>
                        </a:cubicBezTo>
                        <a:cubicBezTo>
                          <a:pt x="6740" y="756"/>
                          <a:pt x="7198" y="485"/>
                          <a:pt x="7659" y="485"/>
                        </a:cubicBezTo>
                        <a:cubicBezTo>
                          <a:pt x="8042" y="485"/>
                          <a:pt x="8427" y="671"/>
                          <a:pt x="8655" y="1062"/>
                        </a:cubicBezTo>
                        <a:cubicBezTo>
                          <a:pt x="8673" y="1086"/>
                          <a:pt x="8703" y="1098"/>
                          <a:pt x="8733" y="1098"/>
                        </a:cubicBezTo>
                        <a:cubicBezTo>
                          <a:pt x="8763" y="1098"/>
                          <a:pt x="8793" y="1086"/>
                          <a:pt x="8810" y="1062"/>
                        </a:cubicBezTo>
                        <a:cubicBezTo>
                          <a:pt x="9040" y="598"/>
                          <a:pt x="9475" y="376"/>
                          <a:pt x="9909" y="376"/>
                        </a:cubicBezTo>
                        <a:cubicBezTo>
                          <a:pt x="10425" y="376"/>
                          <a:pt x="10938" y="691"/>
                          <a:pt x="11094" y="1289"/>
                        </a:cubicBezTo>
                        <a:cubicBezTo>
                          <a:pt x="11107" y="1331"/>
                          <a:pt x="11150" y="1356"/>
                          <a:pt x="11190" y="1356"/>
                        </a:cubicBezTo>
                        <a:cubicBezTo>
                          <a:pt x="11218" y="1356"/>
                          <a:pt x="11246" y="1343"/>
                          <a:pt x="11261" y="1313"/>
                        </a:cubicBezTo>
                        <a:cubicBezTo>
                          <a:pt x="11497" y="813"/>
                          <a:pt x="12044" y="424"/>
                          <a:pt x="12546" y="424"/>
                        </a:cubicBezTo>
                        <a:cubicBezTo>
                          <a:pt x="12884" y="424"/>
                          <a:pt x="13201" y="600"/>
                          <a:pt x="13389" y="1038"/>
                        </a:cubicBezTo>
                        <a:cubicBezTo>
                          <a:pt x="13404" y="1068"/>
                          <a:pt x="13433" y="1081"/>
                          <a:pt x="13464" y="1081"/>
                        </a:cubicBezTo>
                        <a:cubicBezTo>
                          <a:pt x="13506" y="1081"/>
                          <a:pt x="13549" y="1056"/>
                          <a:pt x="13556" y="1014"/>
                        </a:cubicBezTo>
                        <a:cubicBezTo>
                          <a:pt x="13704" y="463"/>
                          <a:pt x="14170" y="188"/>
                          <a:pt x="14635" y="188"/>
                        </a:cubicBezTo>
                        <a:cubicBezTo>
                          <a:pt x="15108" y="188"/>
                          <a:pt x="15581" y="472"/>
                          <a:pt x="15720" y="1038"/>
                        </a:cubicBezTo>
                        <a:cubicBezTo>
                          <a:pt x="15732" y="1080"/>
                          <a:pt x="15767" y="1101"/>
                          <a:pt x="15803" y="1101"/>
                        </a:cubicBezTo>
                        <a:cubicBezTo>
                          <a:pt x="15839" y="1101"/>
                          <a:pt x="15875" y="1080"/>
                          <a:pt x="15887" y="1038"/>
                        </a:cubicBezTo>
                        <a:cubicBezTo>
                          <a:pt x="16055" y="539"/>
                          <a:pt x="16489" y="293"/>
                          <a:pt x="16921" y="293"/>
                        </a:cubicBezTo>
                        <a:cubicBezTo>
                          <a:pt x="17380" y="293"/>
                          <a:pt x="17837" y="569"/>
                          <a:pt x="17979" y="1110"/>
                        </a:cubicBezTo>
                        <a:cubicBezTo>
                          <a:pt x="17992" y="1148"/>
                          <a:pt x="18029" y="1170"/>
                          <a:pt x="18067" y="1170"/>
                        </a:cubicBezTo>
                        <a:cubicBezTo>
                          <a:pt x="18098" y="1170"/>
                          <a:pt x="18130" y="1154"/>
                          <a:pt x="18146" y="1122"/>
                        </a:cubicBezTo>
                        <a:cubicBezTo>
                          <a:pt x="18347" y="677"/>
                          <a:pt x="18753" y="466"/>
                          <a:pt x="19159" y="466"/>
                        </a:cubicBezTo>
                        <a:cubicBezTo>
                          <a:pt x="19649" y="466"/>
                          <a:pt x="20138" y="773"/>
                          <a:pt x="20262" y="1349"/>
                        </a:cubicBezTo>
                        <a:cubicBezTo>
                          <a:pt x="20281" y="1400"/>
                          <a:pt x="20321" y="1422"/>
                          <a:pt x="20362" y="1422"/>
                        </a:cubicBezTo>
                        <a:cubicBezTo>
                          <a:pt x="20425" y="1422"/>
                          <a:pt x="20487" y="1369"/>
                          <a:pt x="20465" y="1289"/>
                        </a:cubicBezTo>
                        <a:cubicBezTo>
                          <a:pt x="20319" y="634"/>
                          <a:pt x="19754" y="267"/>
                          <a:pt x="19185" y="267"/>
                        </a:cubicBezTo>
                        <a:cubicBezTo>
                          <a:pt x="18778" y="267"/>
                          <a:pt x="18370" y="455"/>
                          <a:pt x="18110" y="859"/>
                        </a:cubicBezTo>
                        <a:cubicBezTo>
                          <a:pt x="17887" y="350"/>
                          <a:pt x="17416" y="93"/>
                          <a:pt x="16945" y="93"/>
                        </a:cubicBezTo>
                        <a:cubicBezTo>
                          <a:pt x="16507" y="93"/>
                          <a:pt x="16069" y="314"/>
                          <a:pt x="15827" y="763"/>
                        </a:cubicBezTo>
                        <a:cubicBezTo>
                          <a:pt x="15600" y="255"/>
                          <a:pt x="15125" y="1"/>
                          <a:pt x="14650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84" name="Google Shape;5184;p46"/>
                  <p:cNvSpPr/>
                  <p:nvPr/>
                </p:nvSpPr>
                <p:spPr>
                  <a:xfrm>
                    <a:off x="4977052" y="1038608"/>
                    <a:ext cx="4387686" cy="309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0" h="1444" extrusionOk="0">
                        <a:moveTo>
                          <a:pt x="14650" y="0"/>
                        </a:moveTo>
                        <a:cubicBezTo>
                          <a:pt x="14175" y="0"/>
                          <a:pt x="13699" y="254"/>
                          <a:pt x="13472" y="762"/>
                        </a:cubicBezTo>
                        <a:cubicBezTo>
                          <a:pt x="13250" y="394"/>
                          <a:pt x="12919" y="240"/>
                          <a:pt x="12571" y="240"/>
                        </a:cubicBezTo>
                        <a:cubicBezTo>
                          <a:pt x="12060" y="240"/>
                          <a:pt x="11512" y="573"/>
                          <a:pt x="11213" y="1049"/>
                        </a:cubicBezTo>
                        <a:cubicBezTo>
                          <a:pt x="10974" y="487"/>
                          <a:pt x="10446" y="194"/>
                          <a:pt x="9916" y="194"/>
                        </a:cubicBezTo>
                        <a:cubicBezTo>
                          <a:pt x="9465" y="194"/>
                          <a:pt x="9013" y="406"/>
                          <a:pt x="8739" y="846"/>
                        </a:cubicBezTo>
                        <a:cubicBezTo>
                          <a:pt x="8470" y="484"/>
                          <a:pt x="8071" y="308"/>
                          <a:pt x="7673" y="308"/>
                        </a:cubicBezTo>
                        <a:cubicBezTo>
                          <a:pt x="7204" y="308"/>
                          <a:pt x="6737" y="553"/>
                          <a:pt x="6491" y="1025"/>
                        </a:cubicBezTo>
                        <a:cubicBezTo>
                          <a:pt x="6261" y="546"/>
                          <a:pt x="5799" y="299"/>
                          <a:pt x="5336" y="299"/>
                        </a:cubicBezTo>
                        <a:cubicBezTo>
                          <a:pt x="4933" y="299"/>
                          <a:pt x="4530" y="486"/>
                          <a:pt x="4280" y="870"/>
                        </a:cubicBezTo>
                        <a:cubicBezTo>
                          <a:pt x="4053" y="342"/>
                          <a:pt x="3561" y="76"/>
                          <a:pt x="3069" y="76"/>
                        </a:cubicBezTo>
                        <a:cubicBezTo>
                          <a:pt x="2602" y="76"/>
                          <a:pt x="2134" y="315"/>
                          <a:pt x="1889" y="798"/>
                        </a:cubicBezTo>
                        <a:cubicBezTo>
                          <a:pt x="1744" y="440"/>
                          <a:pt x="1399" y="197"/>
                          <a:pt x="1022" y="197"/>
                        </a:cubicBezTo>
                        <a:cubicBezTo>
                          <a:pt x="997" y="197"/>
                          <a:pt x="971" y="198"/>
                          <a:pt x="945" y="200"/>
                        </a:cubicBezTo>
                        <a:cubicBezTo>
                          <a:pt x="347" y="260"/>
                          <a:pt x="13" y="834"/>
                          <a:pt x="1" y="1372"/>
                        </a:cubicBezTo>
                        <a:cubicBezTo>
                          <a:pt x="1" y="1420"/>
                          <a:pt x="40" y="1443"/>
                          <a:pt x="78" y="1443"/>
                        </a:cubicBezTo>
                        <a:cubicBezTo>
                          <a:pt x="117" y="1443"/>
                          <a:pt x="156" y="1420"/>
                          <a:pt x="156" y="1372"/>
                        </a:cubicBezTo>
                        <a:cubicBezTo>
                          <a:pt x="168" y="941"/>
                          <a:pt x="395" y="523"/>
                          <a:pt x="825" y="415"/>
                        </a:cubicBezTo>
                        <a:cubicBezTo>
                          <a:pt x="895" y="396"/>
                          <a:pt x="964" y="387"/>
                          <a:pt x="1032" y="387"/>
                        </a:cubicBezTo>
                        <a:cubicBezTo>
                          <a:pt x="1420" y="387"/>
                          <a:pt x="1760" y="690"/>
                          <a:pt x="1770" y="1097"/>
                        </a:cubicBezTo>
                        <a:cubicBezTo>
                          <a:pt x="1770" y="1160"/>
                          <a:pt x="1823" y="1193"/>
                          <a:pt x="1874" y="1193"/>
                        </a:cubicBezTo>
                        <a:cubicBezTo>
                          <a:pt x="1921" y="1193"/>
                          <a:pt x="1967" y="1166"/>
                          <a:pt x="1973" y="1109"/>
                        </a:cubicBezTo>
                        <a:cubicBezTo>
                          <a:pt x="2124" y="536"/>
                          <a:pt x="2605" y="250"/>
                          <a:pt x="3086" y="250"/>
                        </a:cubicBezTo>
                        <a:cubicBezTo>
                          <a:pt x="3558" y="250"/>
                          <a:pt x="4030" y="528"/>
                          <a:pt x="4184" y="1085"/>
                        </a:cubicBezTo>
                        <a:cubicBezTo>
                          <a:pt x="4198" y="1132"/>
                          <a:pt x="4237" y="1156"/>
                          <a:pt x="4275" y="1156"/>
                        </a:cubicBezTo>
                        <a:cubicBezTo>
                          <a:pt x="4306" y="1156"/>
                          <a:pt x="4336" y="1141"/>
                          <a:pt x="4352" y="1109"/>
                        </a:cubicBezTo>
                        <a:cubicBezTo>
                          <a:pt x="4571" y="676"/>
                          <a:pt x="4968" y="462"/>
                          <a:pt x="5361" y="462"/>
                        </a:cubicBezTo>
                        <a:cubicBezTo>
                          <a:pt x="5804" y="462"/>
                          <a:pt x="6243" y="733"/>
                          <a:pt x="6420" y="1264"/>
                        </a:cubicBezTo>
                        <a:cubicBezTo>
                          <a:pt x="6432" y="1300"/>
                          <a:pt x="6468" y="1318"/>
                          <a:pt x="6503" y="1318"/>
                        </a:cubicBezTo>
                        <a:cubicBezTo>
                          <a:pt x="6539" y="1318"/>
                          <a:pt x="6575" y="1300"/>
                          <a:pt x="6587" y="1264"/>
                        </a:cubicBezTo>
                        <a:cubicBezTo>
                          <a:pt x="6763" y="748"/>
                          <a:pt x="7222" y="478"/>
                          <a:pt x="7683" y="478"/>
                        </a:cubicBezTo>
                        <a:cubicBezTo>
                          <a:pt x="8066" y="478"/>
                          <a:pt x="8451" y="664"/>
                          <a:pt x="8679" y="1049"/>
                        </a:cubicBezTo>
                        <a:cubicBezTo>
                          <a:pt x="8697" y="1073"/>
                          <a:pt x="8724" y="1085"/>
                          <a:pt x="8751" y="1085"/>
                        </a:cubicBezTo>
                        <a:cubicBezTo>
                          <a:pt x="8778" y="1085"/>
                          <a:pt x="8804" y="1073"/>
                          <a:pt x="8822" y="1049"/>
                        </a:cubicBezTo>
                        <a:cubicBezTo>
                          <a:pt x="9056" y="587"/>
                          <a:pt x="9490" y="367"/>
                          <a:pt x="9922" y="367"/>
                        </a:cubicBezTo>
                        <a:cubicBezTo>
                          <a:pt x="10440" y="367"/>
                          <a:pt x="10955" y="683"/>
                          <a:pt x="11117" y="1276"/>
                        </a:cubicBezTo>
                        <a:cubicBezTo>
                          <a:pt x="11131" y="1318"/>
                          <a:pt x="11174" y="1343"/>
                          <a:pt x="11213" y="1343"/>
                        </a:cubicBezTo>
                        <a:cubicBezTo>
                          <a:pt x="11242" y="1343"/>
                          <a:pt x="11270" y="1330"/>
                          <a:pt x="11285" y="1300"/>
                        </a:cubicBezTo>
                        <a:cubicBezTo>
                          <a:pt x="11521" y="806"/>
                          <a:pt x="12071" y="414"/>
                          <a:pt x="12574" y="414"/>
                        </a:cubicBezTo>
                        <a:cubicBezTo>
                          <a:pt x="12910" y="414"/>
                          <a:pt x="13226" y="589"/>
                          <a:pt x="13413" y="1025"/>
                        </a:cubicBezTo>
                        <a:cubicBezTo>
                          <a:pt x="13428" y="1060"/>
                          <a:pt x="13458" y="1074"/>
                          <a:pt x="13488" y="1074"/>
                        </a:cubicBezTo>
                        <a:cubicBezTo>
                          <a:pt x="13530" y="1074"/>
                          <a:pt x="13573" y="1048"/>
                          <a:pt x="13580" y="1013"/>
                        </a:cubicBezTo>
                        <a:cubicBezTo>
                          <a:pt x="13723" y="454"/>
                          <a:pt x="14191" y="176"/>
                          <a:pt x="14657" y="176"/>
                        </a:cubicBezTo>
                        <a:cubicBezTo>
                          <a:pt x="15129" y="176"/>
                          <a:pt x="15599" y="460"/>
                          <a:pt x="15732" y="1025"/>
                        </a:cubicBezTo>
                        <a:cubicBezTo>
                          <a:pt x="15750" y="1067"/>
                          <a:pt x="15788" y="1088"/>
                          <a:pt x="15826" y="1088"/>
                        </a:cubicBezTo>
                        <a:cubicBezTo>
                          <a:pt x="15863" y="1088"/>
                          <a:pt x="15899" y="1067"/>
                          <a:pt x="15911" y="1025"/>
                        </a:cubicBezTo>
                        <a:cubicBezTo>
                          <a:pt x="16079" y="526"/>
                          <a:pt x="16510" y="280"/>
                          <a:pt x="16941" y="280"/>
                        </a:cubicBezTo>
                        <a:cubicBezTo>
                          <a:pt x="17398" y="280"/>
                          <a:pt x="17855" y="556"/>
                          <a:pt x="18003" y="1097"/>
                        </a:cubicBezTo>
                        <a:cubicBezTo>
                          <a:pt x="18016" y="1138"/>
                          <a:pt x="18053" y="1159"/>
                          <a:pt x="18089" y="1159"/>
                        </a:cubicBezTo>
                        <a:cubicBezTo>
                          <a:pt x="18116" y="1159"/>
                          <a:pt x="18143" y="1147"/>
                          <a:pt x="18158" y="1121"/>
                        </a:cubicBezTo>
                        <a:cubicBezTo>
                          <a:pt x="18364" y="671"/>
                          <a:pt x="18775" y="457"/>
                          <a:pt x="19183" y="457"/>
                        </a:cubicBezTo>
                        <a:cubicBezTo>
                          <a:pt x="19674" y="457"/>
                          <a:pt x="20162" y="767"/>
                          <a:pt x="20286" y="1348"/>
                        </a:cubicBezTo>
                        <a:cubicBezTo>
                          <a:pt x="20300" y="1390"/>
                          <a:pt x="20335" y="1408"/>
                          <a:pt x="20370" y="1408"/>
                        </a:cubicBezTo>
                        <a:cubicBezTo>
                          <a:pt x="20424" y="1408"/>
                          <a:pt x="20480" y="1365"/>
                          <a:pt x="20465" y="1300"/>
                        </a:cubicBezTo>
                        <a:cubicBezTo>
                          <a:pt x="20319" y="640"/>
                          <a:pt x="19757" y="275"/>
                          <a:pt x="19190" y="275"/>
                        </a:cubicBezTo>
                        <a:cubicBezTo>
                          <a:pt x="18782" y="275"/>
                          <a:pt x="18371" y="464"/>
                          <a:pt x="18110" y="870"/>
                        </a:cubicBezTo>
                        <a:cubicBezTo>
                          <a:pt x="17886" y="358"/>
                          <a:pt x="17411" y="97"/>
                          <a:pt x="16936" y="97"/>
                        </a:cubicBezTo>
                        <a:cubicBezTo>
                          <a:pt x="16501" y="97"/>
                          <a:pt x="16067" y="316"/>
                          <a:pt x="15827" y="762"/>
                        </a:cubicBezTo>
                        <a:cubicBezTo>
                          <a:pt x="15600" y="254"/>
                          <a:pt x="15125" y="0"/>
                          <a:pt x="14650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85" name="Google Shape;5185;p46"/>
                  <p:cNvSpPr/>
                  <p:nvPr/>
                </p:nvSpPr>
                <p:spPr>
                  <a:xfrm>
                    <a:off x="4979623" y="1579578"/>
                    <a:ext cx="4386615" cy="3112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53" extrusionOk="0">
                        <a:moveTo>
                          <a:pt x="14638" y="0"/>
                        </a:moveTo>
                        <a:cubicBezTo>
                          <a:pt x="14163" y="0"/>
                          <a:pt x="13687" y="257"/>
                          <a:pt x="13460" y="771"/>
                        </a:cubicBezTo>
                        <a:cubicBezTo>
                          <a:pt x="13242" y="398"/>
                          <a:pt x="12914" y="243"/>
                          <a:pt x="12567" y="243"/>
                        </a:cubicBezTo>
                        <a:cubicBezTo>
                          <a:pt x="12058" y="243"/>
                          <a:pt x="11507" y="577"/>
                          <a:pt x="11201" y="1046"/>
                        </a:cubicBezTo>
                        <a:cubicBezTo>
                          <a:pt x="10963" y="487"/>
                          <a:pt x="10439" y="198"/>
                          <a:pt x="9913" y="198"/>
                        </a:cubicBezTo>
                        <a:cubicBezTo>
                          <a:pt x="9459" y="198"/>
                          <a:pt x="9003" y="413"/>
                          <a:pt x="8727" y="855"/>
                        </a:cubicBezTo>
                        <a:cubicBezTo>
                          <a:pt x="8457" y="492"/>
                          <a:pt x="8056" y="316"/>
                          <a:pt x="7658" y="316"/>
                        </a:cubicBezTo>
                        <a:cubicBezTo>
                          <a:pt x="7192" y="316"/>
                          <a:pt x="6730" y="558"/>
                          <a:pt x="6491" y="1022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8"/>
                          <a:pt x="3547" y="79"/>
                          <a:pt x="3053" y="79"/>
                        </a:cubicBezTo>
                        <a:cubicBezTo>
                          <a:pt x="2590" y="79"/>
                          <a:pt x="2126" y="315"/>
                          <a:pt x="1877" y="795"/>
                        </a:cubicBezTo>
                        <a:cubicBezTo>
                          <a:pt x="1740" y="430"/>
                          <a:pt x="1386" y="196"/>
                          <a:pt x="990" y="196"/>
                        </a:cubicBezTo>
                        <a:cubicBezTo>
                          <a:pt x="971" y="196"/>
                          <a:pt x="952" y="196"/>
                          <a:pt x="933" y="198"/>
                        </a:cubicBezTo>
                        <a:cubicBezTo>
                          <a:pt x="335" y="257"/>
                          <a:pt x="13" y="831"/>
                          <a:pt x="1" y="1381"/>
                        </a:cubicBezTo>
                        <a:cubicBezTo>
                          <a:pt x="1" y="1429"/>
                          <a:pt x="36" y="1453"/>
                          <a:pt x="72" y="1453"/>
                        </a:cubicBezTo>
                        <a:cubicBezTo>
                          <a:pt x="108" y="1453"/>
                          <a:pt x="144" y="1429"/>
                          <a:pt x="144" y="1381"/>
                        </a:cubicBezTo>
                        <a:cubicBezTo>
                          <a:pt x="168" y="951"/>
                          <a:pt x="383" y="532"/>
                          <a:pt x="825" y="413"/>
                        </a:cubicBezTo>
                        <a:cubicBezTo>
                          <a:pt x="893" y="393"/>
                          <a:pt x="961" y="384"/>
                          <a:pt x="1027" y="384"/>
                        </a:cubicBezTo>
                        <a:cubicBezTo>
                          <a:pt x="1409" y="384"/>
                          <a:pt x="1749" y="687"/>
                          <a:pt x="1770" y="1094"/>
                        </a:cubicBezTo>
                        <a:cubicBezTo>
                          <a:pt x="1770" y="1154"/>
                          <a:pt x="1814" y="1188"/>
                          <a:pt x="1857" y="1188"/>
                        </a:cubicBezTo>
                        <a:cubicBezTo>
                          <a:pt x="1892" y="1188"/>
                          <a:pt x="1926" y="1166"/>
                          <a:pt x="1937" y="1118"/>
                        </a:cubicBezTo>
                        <a:cubicBezTo>
                          <a:pt x="2087" y="547"/>
                          <a:pt x="2570" y="260"/>
                          <a:pt x="3052" y="260"/>
                        </a:cubicBezTo>
                        <a:cubicBezTo>
                          <a:pt x="3529" y="260"/>
                          <a:pt x="4006" y="541"/>
                          <a:pt x="4160" y="1106"/>
                        </a:cubicBezTo>
                        <a:cubicBezTo>
                          <a:pt x="4174" y="1147"/>
                          <a:pt x="4215" y="1168"/>
                          <a:pt x="4254" y="1168"/>
                        </a:cubicBezTo>
                        <a:cubicBezTo>
                          <a:pt x="4283" y="1168"/>
                          <a:pt x="4312" y="1156"/>
                          <a:pt x="4328" y="1130"/>
                        </a:cubicBezTo>
                        <a:cubicBezTo>
                          <a:pt x="4549" y="694"/>
                          <a:pt x="4949" y="478"/>
                          <a:pt x="5344" y="478"/>
                        </a:cubicBezTo>
                        <a:cubicBezTo>
                          <a:pt x="5782" y="478"/>
                          <a:pt x="6214" y="745"/>
                          <a:pt x="6384" y="1273"/>
                        </a:cubicBezTo>
                        <a:cubicBezTo>
                          <a:pt x="6402" y="1315"/>
                          <a:pt x="6438" y="1336"/>
                          <a:pt x="6473" y="1336"/>
                        </a:cubicBezTo>
                        <a:cubicBezTo>
                          <a:pt x="6509" y="1336"/>
                          <a:pt x="6545" y="1315"/>
                          <a:pt x="6563" y="1273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8"/>
                        </a:cubicBezTo>
                        <a:cubicBezTo>
                          <a:pt x="8673" y="1088"/>
                          <a:pt x="8700" y="1103"/>
                          <a:pt x="8727" y="1103"/>
                        </a:cubicBezTo>
                        <a:cubicBezTo>
                          <a:pt x="8754" y="1103"/>
                          <a:pt x="8781" y="1088"/>
                          <a:pt x="8798" y="1058"/>
                        </a:cubicBezTo>
                        <a:cubicBezTo>
                          <a:pt x="9032" y="602"/>
                          <a:pt x="9466" y="382"/>
                          <a:pt x="9898" y="382"/>
                        </a:cubicBezTo>
                        <a:cubicBezTo>
                          <a:pt x="10416" y="382"/>
                          <a:pt x="10931" y="698"/>
                          <a:pt x="11094" y="1297"/>
                        </a:cubicBezTo>
                        <a:cubicBezTo>
                          <a:pt x="11100" y="1339"/>
                          <a:pt x="11144" y="1364"/>
                          <a:pt x="11183" y="1364"/>
                        </a:cubicBezTo>
                        <a:cubicBezTo>
                          <a:pt x="11212" y="1364"/>
                          <a:pt x="11239" y="1351"/>
                          <a:pt x="11249" y="1321"/>
                        </a:cubicBezTo>
                        <a:cubicBezTo>
                          <a:pt x="11492" y="821"/>
                          <a:pt x="12042" y="432"/>
                          <a:pt x="12545" y="432"/>
                        </a:cubicBezTo>
                        <a:cubicBezTo>
                          <a:pt x="12884" y="432"/>
                          <a:pt x="13201" y="608"/>
                          <a:pt x="13389" y="1046"/>
                        </a:cubicBezTo>
                        <a:cubicBezTo>
                          <a:pt x="13404" y="1076"/>
                          <a:pt x="13431" y="1090"/>
                          <a:pt x="13460" y="1090"/>
                        </a:cubicBezTo>
                        <a:cubicBezTo>
                          <a:pt x="13500" y="1090"/>
                          <a:pt x="13542" y="1064"/>
                          <a:pt x="13556" y="1022"/>
                        </a:cubicBezTo>
                        <a:cubicBezTo>
                          <a:pt x="13705" y="469"/>
                          <a:pt x="14170" y="194"/>
                          <a:pt x="14633" y="194"/>
                        </a:cubicBezTo>
                        <a:cubicBezTo>
                          <a:pt x="15102" y="194"/>
                          <a:pt x="15569" y="475"/>
                          <a:pt x="15708" y="1034"/>
                        </a:cubicBezTo>
                        <a:cubicBezTo>
                          <a:pt x="15726" y="1082"/>
                          <a:pt x="15761" y="1106"/>
                          <a:pt x="15797" y="1106"/>
                        </a:cubicBezTo>
                        <a:cubicBezTo>
                          <a:pt x="15833" y="1106"/>
                          <a:pt x="15869" y="1082"/>
                          <a:pt x="15887" y="1034"/>
                        </a:cubicBezTo>
                        <a:cubicBezTo>
                          <a:pt x="16055" y="541"/>
                          <a:pt x="16486" y="298"/>
                          <a:pt x="16917" y="298"/>
                        </a:cubicBezTo>
                        <a:cubicBezTo>
                          <a:pt x="17373" y="298"/>
                          <a:pt x="17831" y="571"/>
                          <a:pt x="17979" y="1106"/>
                        </a:cubicBezTo>
                        <a:cubicBezTo>
                          <a:pt x="17992" y="1153"/>
                          <a:pt x="18028" y="1177"/>
                          <a:pt x="18063" y="1177"/>
                        </a:cubicBezTo>
                        <a:cubicBezTo>
                          <a:pt x="18091" y="1177"/>
                          <a:pt x="18118" y="1162"/>
                          <a:pt x="18134" y="1130"/>
                        </a:cubicBezTo>
                        <a:cubicBezTo>
                          <a:pt x="18340" y="686"/>
                          <a:pt x="18750" y="475"/>
                          <a:pt x="19157" y="475"/>
                        </a:cubicBezTo>
                        <a:cubicBezTo>
                          <a:pt x="19649" y="475"/>
                          <a:pt x="20138" y="782"/>
                          <a:pt x="20262" y="1357"/>
                        </a:cubicBezTo>
                        <a:cubicBezTo>
                          <a:pt x="20276" y="1409"/>
                          <a:pt x="20314" y="1431"/>
                          <a:pt x="20353" y="1431"/>
                        </a:cubicBezTo>
                        <a:cubicBezTo>
                          <a:pt x="20413" y="1431"/>
                          <a:pt x="20475" y="1377"/>
                          <a:pt x="20453" y="1297"/>
                        </a:cubicBezTo>
                        <a:cubicBezTo>
                          <a:pt x="20307" y="643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7"/>
                          <a:pt x="18098" y="867"/>
                        </a:cubicBezTo>
                        <a:cubicBezTo>
                          <a:pt x="17881" y="358"/>
                          <a:pt x="17410" y="101"/>
                          <a:pt x="16937" y="101"/>
                        </a:cubicBezTo>
                        <a:cubicBezTo>
                          <a:pt x="16498" y="101"/>
                          <a:pt x="16057" y="323"/>
                          <a:pt x="15815" y="771"/>
                        </a:cubicBezTo>
                        <a:cubicBezTo>
                          <a:pt x="15588" y="257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86" name="Google Shape;5186;p46"/>
                  <p:cNvSpPr/>
                  <p:nvPr/>
                </p:nvSpPr>
                <p:spPr>
                  <a:xfrm>
                    <a:off x="4979623" y="2121833"/>
                    <a:ext cx="4384901" cy="309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67" h="1444" extrusionOk="0">
                        <a:moveTo>
                          <a:pt x="14638" y="0"/>
                        </a:moveTo>
                        <a:cubicBezTo>
                          <a:pt x="14163" y="0"/>
                          <a:pt x="13687" y="254"/>
                          <a:pt x="13460" y="762"/>
                        </a:cubicBezTo>
                        <a:cubicBezTo>
                          <a:pt x="13242" y="394"/>
                          <a:pt x="12915" y="240"/>
                          <a:pt x="12568" y="240"/>
                        </a:cubicBezTo>
                        <a:cubicBezTo>
                          <a:pt x="12058" y="240"/>
                          <a:pt x="11507" y="573"/>
                          <a:pt x="11201" y="1049"/>
                        </a:cubicBezTo>
                        <a:cubicBezTo>
                          <a:pt x="10962" y="487"/>
                          <a:pt x="10434" y="194"/>
                          <a:pt x="9904" y="194"/>
                        </a:cubicBezTo>
                        <a:cubicBezTo>
                          <a:pt x="9453" y="194"/>
                          <a:pt x="9001" y="407"/>
                          <a:pt x="8727" y="846"/>
                        </a:cubicBezTo>
                        <a:cubicBezTo>
                          <a:pt x="8458" y="484"/>
                          <a:pt x="8059" y="308"/>
                          <a:pt x="7662" y="308"/>
                        </a:cubicBezTo>
                        <a:cubicBezTo>
                          <a:pt x="7194" y="308"/>
                          <a:pt x="6731" y="553"/>
                          <a:pt x="6491" y="1025"/>
                        </a:cubicBezTo>
                        <a:cubicBezTo>
                          <a:pt x="6261" y="546"/>
                          <a:pt x="5799" y="299"/>
                          <a:pt x="5334" y="299"/>
                        </a:cubicBezTo>
                        <a:cubicBezTo>
                          <a:pt x="4930" y="299"/>
                          <a:pt x="4524" y="486"/>
                          <a:pt x="4268" y="870"/>
                        </a:cubicBezTo>
                        <a:cubicBezTo>
                          <a:pt x="4041" y="342"/>
                          <a:pt x="3553" y="76"/>
                          <a:pt x="3061" y="76"/>
                        </a:cubicBezTo>
                        <a:cubicBezTo>
                          <a:pt x="2596" y="76"/>
                          <a:pt x="2128" y="315"/>
                          <a:pt x="1877" y="798"/>
                        </a:cubicBezTo>
                        <a:cubicBezTo>
                          <a:pt x="1743" y="440"/>
                          <a:pt x="1399" y="197"/>
                          <a:pt x="1012" y="197"/>
                        </a:cubicBezTo>
                        <a:cubicBezTo>
                          <a:pt x="986" y="197"/>
                          <a:pt x="960" y="198"/>
                          <a:pt x="933" y="201"/>
                        </a:cubicBezTo>
                        <a:cubicBezTo>
                          <a:pt x="335" y="260"/>
                          <a:pt x="13" y="834"/>
                          <a:pt x="1" y="1372"/>
                        </a:cubicBezTo>
                        <a:cubicBezTo>
                          <a:pt x="1" y="1420"/>
                          <a:pt x="36" y="1444"/>
                          <a:pt x="72" y="1444"/>
                        </a:cubicBezTo>
                        <a:cubicBezTo>
                          <a:pt x="108" y="1444"/>
                          <a:pt x="144" y="1420"/>
                          <a:pt x="144" y="1372"/>
                        </a:cubicBezTo>
                        <a:cubicBezTo>
                          <a:pt x="168" y="942"/>
                          <a:pt x="383" y="523"/>
                          <a:pt x="825" y="416"/>
                        </a:cubicBezTo>
                        <a:cubicBezTo>
                          <a:pt x="893" y="396"/>
                          <a:pt x="961" y="387"/>
                          <a:pt x="1027" y="387"/>
                        </a:cubicBezTo>
                        <a:cubicBezTo>
                          <a:pt x="1409" y="387"/>
                          <a:pt x="1749" y="690"/>
                          <a:pt x="1770" y="1097"/>
                        </a:cubicBezTo>
                        <a:cubicBezTo>
                          <a:pt x="1770" y="1151"/>
                          <a:pt x="1815" y="1182"/>
                          <a:pt x="1859" y="1182"/>
                        </a:cubicBezTo>
                        <a:cubicBezTo>
                          <a:pt x="1893" y="1182"/>
                          <a:pt x="1927" y="1163"/>
                          <a:pt x="1937" y="1121"/>
                        </a:cubicBezTo>
                        <a:cubicBezTo>
                          <a:pt x="2087" y="544"/>
                          <a:pt x="2570" y="257"/>
                          <a:pt x="3052" y="257"/>
                        </a:cubicBezTo>
                        <a:cubicBezTo>
                          <a:pt x="3529" y="257"/>
                          <a:pt x="4006" y="538"/>
                          <a:pt x="4160" y="1097"/>
                        </a:cubicBezTo>
                        <a:cubicBezTo>
                          <a:pt x="4174" y="1144"/>
                          <a:pt x="4213" y="1168"/>
                          <a:pt x="4252" y="1168"/>
                        </a:cubicBezTo>
                        <a:cubicBezTo>
                          <a:pt x="4282" y="1168"/>
                          <a:pt x="4312" y="1153"/>
                          <a:pt x="4328" y="1121"/>
                        </a:cubicBezTo>
                        <a:cubicBezTo>
                          <a:pt x="4547" y="688"/>
                          <a:pt x="4944" y="475"/>
                          <a:pt x="5336" y="475"/>
                        </a:cubicBezTo>
                        <a:cubicBezTo>
                          <a:pt x="5777" y="475"/>
                          <a:pt x="6213" y="745"/>
                          <a:pt x="6384" y="1276"/>
                        </a:cubicBezTo>
                        <a:cubicBezTo>
                          <a:pt x="6402" y="1318"/>
                          <a:pt x="6438" y="1339"/>
                          <a:pt x="6473" y="1339"/>
                        </a:cubicBezTo>
                        <a:cubicBezTo>
                          <a:pt x="6509" y="1339"/>
                          <a:pt x="6545" y="1318"/>
                          <a:pt x="6563" y="1276"/>
                        </a:cubicBezTo>
                        <a:cubicBezTo>
                          <a:pt x="6740" y="765"/>
                          <a:pt x="7201" y="495"/>
                          <a:pt x="7664" y="495"/>
                        </a:cubicBezTo>
                        <a:cubicBezTo>
                          <a:pt x="8046" y="495"/>
                          <a:pt x="8428" y="678"/>
                          <a:pt x="8655" y="1061"/>
                        </a:cubicBezTo>
                        <a:cubicBezTo>
                          <a:pt x="8673" y="1085"/>
                          <a:pt x="8700" y="1097"/>
                          <a:pt x="8727" y="1097"/>
                        </a:cubicBezTo>
                        <a:cubicBezTo>
                          <a:pt x="8754" y="1097"/>
                          <a:pt x="8781" y="1085"/>
                          <a:pt x="8798" y="1061"/>
                        </a:cubicBezTo>
                        <a:cubicBezTo>
                          <a:pt x="9028" y="590"/>
                          <a:pt x="9469" y="365"/>
                          <a:pt x="9908" y="365"/>
                        </a:cubicBezTo>
                        <a:cubicBezTo>
                          <a:pt x="10427" y="365"/>
                          <a:pt x="10944" y="680"/>
                          <a:pt x="11105" y="1276"/>
                        </a:cubicBezTo>
                        <a:cubicBezTo>
                          <a:pt x="11119" y="1317"/>
                          <a:pt x="11156" y="1339"/>
                          <a:pt x="11192" y="1339"/>
                        </a:cubicBezTo>
                        <a:cubicBezTo>
                          <a:pt x="11219" y="1339"/>
                          <a:pt x="11245" y="1326"/>
                          <a:pt x="11261" y="1300"/>
                        </a:cubicBezTo>
                        <a:cubicBezTo>
                          <a:pt x="11504" y="800"/>
                          <a:pt x="12054" y="411"/>
                          <a:pt x="12557" y="411"/>
                        </a:cubicBezTo>
                        <a:cubicBezTo>
                          <a:pt x="12896" y="411"/>
                          <a:pt x="13213" y="588"/>
                          <a:pt x="13401" y="1025"/>
                        </a:cubicBezTo>
                        <a:cubicBezTo>
                          <a:pt x="13416" y="1055"/>
                          <a:pt x="13443" y="1069"/>
                          <a:pt x="13472" y="1069"/>
                        </a:cubicBezTo>
                        <a:cubicBezTo>
                          <a:pt x="13512" y="1069"/>
                          <a:pt x="13554" y="1043"/>
                          <a:pt x="13568" y="1002"/>
                        </a:cubicBezTo>
                        <a:cubicBezTo>
                          <a:pt x="13716" y="450"/>
                          <a:pt x="14179" y="175"/>
                          <a:pt x="14641" y="175"/>
                        </a:cubicBezTo>
                        <a:cubicBezTo>
                          <a:pt x="15111" y="175"/>
                          <a:pt x="15581" y="459"/>
                          <a:pt x="15720" y="1025"/>
                        </a:cubicBezTo>
                        <a:cubicBezTo>
                          <a:pt x="15732" y="1067"/>
                          <a:pt x="15767" y="1088"/>
                          <a:pt x="15805" y="1088"/>
                        </a:cubicBezTo>
                        <a:cubicBezTo>
                          <a:pt x="15842" y="1088"/>
                          <a:pt x="15881" y="1067"/>
                          <a:pt x="15899" y="1025"/>
                        </a:cubicBezTo>
                        <a:cubicBezTo>
                          <a:pt x="16067" y="526"/>
                          <a:pt x="16498" y="281"/>
                          <a:pt x="16929" y="281"/>
                        </a:cubicBezTo>
                        <a:cubicBezTo>
                          <a:pt x="17386" y="281"/>
                          <a:pt x="17843" y="556"/>
                          <a:pt x="17991" y="1097"/>
                        </a:cubicBezTo>
                        <a:cubicBezTo>
                          <a:pt x="17997" y="1136"/>
                          <a:pt x="18032" y="1157"/>
                          <a:pt x="18068" y="1157"/>
                        </a:cubicBezTo>
                        <a:cubicBezTo>
                          <a:pt x="18098" y="1157"/>
                          <a:pt x="18130" y="1142"/>
                          <a:pt x="18146" y="1109"/>
                        </a:cubicBezTo>
                        <a:cubicBezTo>
                          <a:pt x="18352" y="665"/>
                          <a:pt x="18762" y="454"/>
                          <a:pt x="19169" y="454"/>
                        </a:cubicBezTo>
                        <a:cubicBezTo>
                          <a:pt x="19661" y="454"/>
                          <a:pt x="20150" y="761"/>
                          <a:pt x="20274" y="1336"/>
                        </a:cubicBezTo>
                        <a:cubicBezTo>
                          <a:pt x="20284" y="1387"/>
                          <a:pt x="20323" y="1410"/>
                          <a:pt x="20361" y="1410"/>
                        </a:cubicBezTo>
                        <a:cubicBezTo>
                          <a:pt x="20414" y="1410"/>
                          <a:pt x="20467" y="1369"/>
                          <a:pt x="20453" y="1300"/>
                        </a:cubicBezTo>
                        <a:cubicBezTo>
                          <a:pt x="20307" y="645"/>
                          <a:pt x="19746" y="279"/>
                          <a:pt x="19178" y="279"/>
                        </a:cubicBezTo>
                        <a:cubicBezTo>
                          <a:pt x="18772" y="279"/>
                          <a:pt x="18363" y="466"/>
                          <a:pt x="18098" y="870"/>
                        </a:cubicBezTo>
                        <a:cubicBezTo>
                          <a:pt x="17880" y="359"/>
                          <a:pt x="17404" y="98"/>
                          <a:pt x="16928" y="98"/>
                        </a:cubicBezTo>
                        <a:cubicBezTo>
                          <a:pt x="16492" y="98"/>
                          <a:pt x="16055" y="317"/>
                          <a:pt x="15815" y="762"/>
                        </a:cubicBezTo>
                        <a:cubicBezTo>
                          <a:pt x="15588" y="254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87" name="Google Shape;5187;p46"/>
                  <p:cNvSpPr/>
                  <p:nvPr/>
                </p:nvSpPr>
                <p:spPr>
                  <a:xfrm>
                    <a:off x="4979623" y="2662802"/>
                    <a:ext cx="4386829" cy="310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6" h="1450" extrusionOk="0">
                        <a:moveTo>
                          <a:pt x="14638" y="1"/>
                        </a:moveTo>
                        <a:cubicBezTo>
                          <a:pt x="14163" y="1"/>
                          <a:pt x="13687" y="258"/>
                          <a:pt x="13460" y="772"/>
                        </a:cubicBezTo>
                        <a:cubicBezTo>
                          <a:pt x="13242" y="399"/>
                          <a:pt x="12914" y="243"/>
                          <a:pt x="12567" y="243"/>
                        </a:cubicBezTo>
                        <a:cubicBezTo>
                          <a:pt x="12058" y="243"/>
                          <a:pt x="11507" y="577"/>
                          <a:pt x="11201" y="1047"/>
                        </a:cubicBezTo>
                        <a:cubicBezTo>
                          <a:pt x="10963" y="486"/>
                          <a:pt x="10437" y="193"/>
                          <a:pt x="9909" y="193"/>
                        </a:cubicBezTo>
                        <a:cubicBezTo>
                          <a:pt x="9456" y="193"/>
                          <a:pt x="9003" y="409"/>
                          <a:pt x="8727" y="855"/>
                        </a:cubicBezTo>
                        <a:cubicBezTo>
                          <a:pt x="8457" y="492"/>
                          <a:pt x="8056" y="316"/>
                          <a:pt x="7658" y="316"/>
                        </a:cubicBezTo>
                        <a:cubicBezTo>
                          <a:pt x="7192" y="316"/>
                          <a:pt x="6730" y="558"/>
                          <a:pt x="6491" y="1023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8"/>
                          <a:pt x="3547" y="79"/>
                          <a:pt x="3053" y="79"/>
                        </a:cubicBezTo>
                        <a:cubicBezTo>
                          <a:pt x="2590" y="79"/>
                          <a:pt x="2126" y="316"/>
                          <a:pt x="1877" y="796"/>
                        </a:cubicBezTo>
                        <a:cubicBezTo>
                          <a:pt x="1743" y="437"/>
                          <a:pt x="1399" y="194"/>
                          <a:pt x="1012" y="194"/>
                        </a:cubicBezTo>
                        <a:cubicBezTo>
                          <a:pt x="986" y="194"/>
                          <a:pt x="960" y="196"/>
                          <a:pt x="933" y="198"/>
                        </a:cubicBezTo>
                        <a:cubicBezTo>
                          <a:pt x="335" y="258"/>
                          <a:pt x="13" y="831"/>
                          <a:pt x="1" y="1369"/>
                        </a:cubicBezTo>
                        <a:cubicBezTo>
                          <a:pt x="1" y="1423"/>
                          <a:pt x="36" y="1450"/>
                          <a:pt x="72" y="1450"/>
                        </a:cubicBezTo>
                        <a:cubicBezTo>
                          <a:pt x="108" y="1450"/>
                          <a:pt x="144" y="1423"/>
                          <a:pt x="144" y="1369"/>
                        </a:cubicBezTo>
                        <a:cubicBezTo>
                          <a:pt x="168" y="951"/>
                          <a:pt x="383" y="533"/>
                          <a:pt x="825" y="413"/>
                        </a:cubicBezTo>
                        <a:cubicBezTo>
                          <a:pt x="893" y="393"/>
                          <a:pt x="961" y="384"/>
                          <a:pt x="1027" y="384"/>
                        </a:cubicBezTo>
                        <a:cubicBezTo>
                          <a:pt x="1409" y="384"/>
                          <a:pt x="1749" y="687"/>
                          <a:pt x="1770" y="1094"/>
                        </a:cubicBezTo>
                        <a:cubicBezTo>
                          <a:pt x="1770" y="1153"/>
                          <a:pt x="1812" y="1183"/>
                          <a:pt x="1855" y="1183"/>
                        </a:cubicBezTo>
                        <a:cubicBezTo>
                          <a:pt x="1890" y="1183"/>
                          <a:pt x="1926" y="1162"/>
                          <a:pt x="1937" y="1118"/>
                        </a:cubicBezTo>
                        <a:cubicBezTo>
                          <a:pt x="2087" y="547"/>
                          <a:pt x="2570" y="261"/>
                          <a:pt x="3052" y="261"/>
                        </a:cubicBezTo>
                        <a:cubicBezTo>
                          <a:pt x="3529" y="261"/>
                          <a:pt x="4006" y="542"/>
                          <a:pt x="4160" y="1106"/>
                        </a:cubicBezTo>
                        <a:cubicBezTo>
                          <a:pt x="4174" y="1147"/>
                          <a:pt x="4215" y="1168"/>
                          <a:pt x="4254" y="1168"/>
                        </a:cubicBezTo>
                        <a:cubicBezTo>
                          <a:pt x="4283" y="1168"/>
                          <a:pt x="4312" y="1156"/>
                          <a:pt x="4328" y="1130"/>
                        </a:cubicBezTo>
                        <a:cubicBezTo>
                          <a:pt x="4549" y="694"/>
                          <a:pt x="4949" y="478"/>
                          <a:pt x="5344" y="478"/>
                        </a:cubicBezTo>
                        <a:cubicBezTo>
                          <a:pt x="5782" y="478"/>
                          <a:pt x="6214" y="745"/>
                          <a:pt x="6384" y="1274"/>
                        </a:cubicBezTo>
                        <a:cubicBezTo>
                          <a:pt x="6402" y="1316"/>
                          <a:pt x="6438" y="1336"/>
                          <a:pt x="6473" y="1336"/>
                        </a:cubicBezTo>
                        <a:cubicBezTo>
                          <a:pt x="6509" y="1336"/>
                          <a:pt x="6545" y="1316"/>
                          <a:pt x="6563" y="1274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8"/>
                        </a:cubicBezTo>
                        <a:cubicBezTo>
                          <a:pt x="8673" y="1088"/>
                          <a:pt x="8700" y="1103"/>
                          <a:pt x="8727" y="1103"/>
                        </a:cubicBezTo>
                        <a:cubicBezTo>
                          <a:pt x="8754" y="1103"/>
                          <a:pt x="8781" y="1088"/>
                          <a:pt x="8798" y="1058"/>
                        </a:cubicBezTo>
                        <a:cubicBezTo>
                          <a:pt x="9027" y="590"/>
                          <a:pt x="9467" y="365"/>
                          <a:pt x="9905" y="365"/>
                        </a:cubicBezTo>
                        <a:cubicBezTo>
                          <a:pt x="10428" y="365"/>
                          <a:pt x="10949" y="686"/>
                          <a:pt x="11105" y="1298"/>
                        </a:cubicBezTo>
                        <a:cubicBezTo>
                          <a:pt x="11118" y="1336"/>
                          <a:pt x="11152" y="1358"/>
                          <a:pt x="11187" y="1358"/>
                        </a:cubicBezTo>
                        <a:cubicBezTo>
                          <a:pt x="11215" y="1358"/>
                          <a:pt x="11244" y="1342"/>
                          <a:pt x="11261" y="1310"/>
                        </a:cubicBezTo>
                        <a:cubicBezTo>
                          <a:pt x="11503" y="817"/>
                          <a:pt x="12052" y="432"/>
                          <a:pt x="12555" y="432"/>
                        </a:cubicBezTo>
                        <a:cubicBezTo>
                          <a:pt x="12894" y="432"/>
                          <a:pt x="13213" y="608"/>
                          <a:pt x="13401" y="1047"/>
                        </a:cubicBezTo>
                        <a:cubicBezTo>
                          <a:pt x="13415" y="1075"/>
                          <a:pt x="13440" y="1086"/>
                          <a:pt x="13467" y="1086"/>
                        </a:cubicBezTo>
                        <a:cubicBezTo>
                          <a:pt x="13508" y="1086"/>
                          <a:pt x="13553" y="1059"/>
                          <a:pt x="13568" y="1023"/>
                        </a:cubicBezTo>
                        <a:cubicBezTo>
                          <a:pt x="13717" y="470"/>
                          <a:pt x="14181" y="195"/>
                          <a:pt x="14645" y="195"/>
                        </a:cubicBezTo>
                        <a:cubicBezTo>
                          <a:pt x="15114" y="195"/>
                          <a:pt x="15581" y="476"/>
                          <a:pt x="15720" y="1035"/>
                        </a:cubicBezTo>
                        <a:cubicBezTo>
                          <a:pt x="15732" y="1076"/>
                          <a:pt x="15767" y="1097"/>
                          <a:pt x="15805" y="1097"/>
                        </a:cubicBezTo>
                        <a:cubicBezTo>
                          <a:pt x="15842" y="1097"/>
                          <a:pt x="15881" y="1076"/>
                          <a:pt x="15899" y="1035"/>
                        </a:cubicBezTo>
                        <a:cubicBezTo>
                          <a:pt x="16067" y="541"/>
                          <a:pt x="16497" y="299"/>
                          <a:pt x="16929" y="299"/>
                        </a:cubicBezTo>
                        <a:cubicBezTo>
                          <a:pt x="17385" y="299"/>
                          <a:pt x="17843" y="571"/>
                          <a:pt x="17991" y="1106"/>
                        </a:cubicBezTo>
                        <a:cubicBezTo>
                          <a:pt x="18004" y="1147"/>
                          <a:pt x="18041" y="1168"/>
                          <a:pt x="18077" y="1168"/>
                        </a:cubicBezTo>
                        <a:cubicBezTo>
                          <a:pt x="18104" y="1168"/>
                          <a:pt x="18131" y="1156"/>
                          <a:pt x="18146" y="1130"/>
                        </a:cubicBezTo>
                        <a:cubicBezTo>
                          <a:pt x="18352" y="680"/>
                          <a:pt x="18763" y="466"/>
                          <a:pt x="19171" y="466"/>
                        </a:cubicBezTo>
                        <a:cubicBezTo>
                          <a:pt x="19662" y="466"/>
                          <a:pt x="20150" y="776"/>
                          <a:pt x="20274" y="1357"/>
                        </a:cubicBezTo>
                        <a:cubicBezTo>
                          <a:pt x="20288" y="1403"/>
                          <a:pt x="20322" y="1422"/>
                          <a:pt x="20358" y="1422"/>
                        </a:cubicBezTo>
                        <a:cubicBezTo>
                          <a:pt x="20415" y="1422"/>
                          <a:pt x="20475" y="1371"/>
                          <a:pt x="20453" y="1298"/>
                        </a:cubicBezTo>
                        <a:cubicBezTo>
                          <a:pt x="20307" y="643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8"/>
                          <a:pt x="18098" y="867"/>
                        </a:cubicBezTo>
                        <a:cubicBezTo>
                          <a:pt x="17881" y="357"/>
                          <a:pt x="17408" y="97"/>
                          <a:pt x="16933" y="97"/>
                        </a:cubicBezTo>
                        <a:cubicBezTo>
                          <a:pt x="16495" y="97"/>
                          <a:pt x="16056" y="318"/>
                          <a:pt x="15815" y="772"/>
                        </a:cubicBezTo>
                        <a:cubicBezTo>
                          <a:pt x="15588" y="258"/>
                          <a:pt x="15113" y="1"/>
                          <a:pt x="14638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88" name="Google Shape;5188;p46"/>
                  <p:cNvSpPr/>
                  <p:nvPr/>
                </p:nvSpPr>
                <p:spPr>
                  <a:xfrm>
                    <a:off x="4979623" y="3205700"/>
                    <a:ext cx="4386615" cy="3089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42" extrusionOk="0">
                        <a:moveTo>
                          <a:pt x="14638" y="1"/>
                        </a:moveTo>
                        <a:cubicBezTo>
                          <a:pt x="14163" y="1"/>
                          <a:pt x="13687" y="258"/>
                          <a:pt x="13460" y="772"/>
                        </a:cubicBezTo>
                        <a:cubicBezTo>
                          <a:pt x="13242" y="399"/>
                          <a:pt x="12914" y="244"/>
                          <a:pt x="12567" y="244"/>
                        </a:cubicBezTo>
                        <a:cubicBezTo>
                          <a:pt x="12058" y="244"/>
                          <a:pt x="11507" y="578"/>
                          <a:pt x="11201" y="1047"/>
                        </a:cubicBezTo>
                        <a:cubicBezTo>
                          <a:pt x="10962" y="485"/>
                          <a:pt x="10434" y="192"/>
                          <a:pt x="9904" y="192"/>
                        </a:cubicBezTo>
                        <a:cubicBezTo>
                          <a:pt x="9453" y="192"/>
                          <a:pt x="9001" y="404"/>
                          <a:pt x="8727" y="843"/>
                        </a:cubicBezTo>
                        <a:cubicBezTo>
                          <a:pt x="8458" y="482"/>
                          <a:pt x="8059" y="306"/>
                          <a:pt x="7662" y="306"/>
                        </a:cubicBezTo>
                        <a:cubicBezTo>
                          <a:pt x="7194" y="306"/>
                          <a:pt x="6731" y="550"/>
                          <a:pt x="6491" y="1023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9"/>
                          <a:pt x="3547" y="79"/>
                          <a:pt x="3053" y="79"/>
                        </a:cubicBezTo>
                        <a:cubicBezTo>
                          <a:pt x="2590" y="79"/>
                          <a:pt x="2126" y="316"/>
                          <a:pt x="1877" y="796"/>
                        </a:cubicBezTo>
                        <a:cubicBezTo>
                          <a:pt x="1743" y="437"/>
                          <a:pt x="1399" y="195"/>
                          <a:pt x="1012" y="195"/>
                        </a:cubicBezTo>
                        <a:cubicBezTo>
                          <a:pt x="986" y="195"/>
                          <a:pt x="960" y="196"/>
                          <a:pt x="933" y="198"/>
                        </a:cubicBezTo>
                        <a:cubicBezTo>
                          <a:pt x="335" y="258"/>
                          <a:pt x="13" y="832"/>
                          <a:pt x="1" y="1369"/>
                        </a:cubicBezTo>
                        <a:cubicBezTo>
                          <a:pt x="1" y="1417"/>
                          <a:pt x="36" y="1441"/>
                          <a:pt x="72" y="1441"/>
                        </a:cubicBezTo>
                        <a:cubicBezTo>
                          <a:pt x="108" y="1441"/>
                          <a:pt x="144" y="1417"/>
                          <a:pt x="144" y="1369"/>
                        </a:cubicBezTo>
                        <a:cubicBezTo>
                          <a:pt x="168" y="939"/>
                          <a:pt x="383" y="533"/>
                          <a:pt x="825" y="413"/>
                        </a:cubicBezTo>
                        <a:cubicBezTo>
                          <a:pt x="893" y="394"/>
                          <a:pt x="961" y="384"/>
                          <a:pt x="1027" y="384"/>
                        </a:cubicBezTo>
                        <a:cubicBezTo>
                          <a:pt x="1409" y="384"/>
                          <a:pt x="1749" y="687"/>
                          <a:pt x="1770" y="1095"/>
                        </a:cubicBezTo>
                        <a:cubicBezTo>
                          <a:pt x="1770" y="1148"/>
                          <a:pt x="1815" y="1179"/>
                          <a:pt x="1859" y="1179"/>
                        </a:cubicBezTo>
                        <a:cubicBezTo>
                          <a:pt x="1893" y="1179"/>
                          <a:pt x="1927" y="1160"/>
                          <a:pt x="1937" y="1118"/>
                        </a:cubicBezTo>
                        <a:cubicBezTo>
                          <a:pt x="2087" y="548"/>
                          <a:pt x="2570" y="261"/>
                          <a:pt x="3052" y="261"/>
                        </a:cubicBezTo>
                        <a:cubicBezTo>
                          <a:pt x="3529" y="261"/>
                          <a:pt x="4006" y="542"/>
                          <a:pt x="4160" y="1106"/>
                        </a:cubicBezTo>
                        <a:cubicBezTo>
                          <a:pt x="4173" y="1145"/>
                          <a:pt x="4211" y="1167"/>
                          <a:pt x="4248" y="1167"/>
                        </a:cubicBezTo>
                        <a:cubicBezTo>
                          <a:pt x="4280" y="1167"/>
                          <a:pt x="4311" y="1151"/>
                          <a:pt x="4328" y="1118"/>
                        </a:cubicBezTo>
                        <a:cubicBezTo>
                          <a:pt x="4547" y="685"/>
                          <a:pt x="4944" y="472"/>
                          <a:pt x="5336" y="472"/>
                        </a:cubicBezTo>
                        <a:cubicBezTo>
                          <a:pt x="5777" y="472"/>
                          <a:pt x="6213" y="742"/>
                          <a:pt x="6384" y="1274"/>
                        </a:cubicBezTo>
                        <a:cubicBezTo>
                          <a:pt x="6402" y="1316"/>
                          <a:pt x="6438" y="1337"/>
                          <a:pt x="6473" y="1337"/>
                        </a:cubicBezTo>
                        <a:cubicBezTo>
                          <a:pt x="6509" y="1337"/>
                          <a:pt x="6545" y="1316"/>
                          <a:pt x="6563" y="1274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9"/>
                        </a:cubicBezTo>
                        <a:cubicBezTo>
                          <a:pt x="8673" y="1083"/>
                          <a:pt x="8700" y="1095"/>
                          <a:pt x="8727" y="1095"/>
                        </a:cubicBezTo>
                        <a:cubicBezTo>
                          <a:pt x="8754" y="1095"/>
                          <a:pt x="8781" y="1083"/>
                          <a:pt x="8798" y="1059"/>
                        </a:cubicBezTo>
                        <a:cubicBezTo>
                          <a:pt x="9026" y="598"/>
                          <a:pt x="9458" y="378"/>
                          <a:pt x="9890" y="378"/>
                        </a:cubicBezTo>
                        <a:cubicBezTo>
                          <a:pt x="10410" y="378"/>
                          <a:pt x="10930" y="697"/>
                          <a:pt x="11094" y="1298"/>
                        </a:cubicBezTo>
                        <a:cubicBezTo>
                          <a:pt x="11106" y="1337"/>
                          <a:pt x="11140" y="1358"/>
                          <a:pt x="11175" y="1358"/>
                        </a:cubicBezTo>
                        <a:cubicBezTo>
                          <a:pt x="11203" y="1358"/>
                          <a:pt x="11232" y="1343"/>
                          <a:pt x="11249" y="1310"/>
                        </a:cubicBezTo>
                        <a:cubicBezTo>
                          <a:pt x="11491" y="818"/>
                          <a:pt x="12040" y="432"/>
                          <a:pt x="12543" y="432"/>
                        </a:cubicBezTo>
                        <a:cubicBezTo>
                          <a:pt x="12882" y="432"/>
                          <a:pt x="13201" y="608"/>
                          <a:pt x="13389" y="1047"/>
                        </a:cubicBezTo>
                        <a:cubicBezTo>
                          <a:pt x="13403" y="1075"/>
                          <a:pt x="13428" y="1086"/>
                          <a:pt x="13455" y="1086"/>
                        </a:cubicBezTo>
                        <a:cubicBezTo>
                          <a:pt x="13496" y="1086"/>
                          <a:pt x="13541" y="1059"/>
                          <a:pt x="13556" y="1023"/>
                        </a:cubicBezTo>
                        <a:cubicBezTo>
                          <a:pt x="13699" y="464"/>
                          <a:pt x="14164" y="186"/>
                          <a:pt x="14629" y="186"/>
                        </a:cubicBezTo>
                        <a:cubicBezTo>
                          <a:pt x="15099" y="186"/>
                          <a:pt x="15569" y="470"/>
                          <a:pt x="15708" y="1035"/>
                        </a:cubicBezTo>
                        <a:cubicBezTo>
                          <a:pt x="15726" y="1077"/>
                          <a:pt x="15761" y="1097"/>
                          <a:pt x="15797" y="1097"/>
                        </a:cubicBezTo>
                        <a:cubicBezTo>
                          <a:pt x="15833" y="1097"/>
                          <a:pt x="15869" y="1077"/>
                          <a:pt x="15887" y="1035"/>
                        </a:cubicBezTo>
                        <a:cubicBezTo>
                          <a:pt x="16055" y="541"/>
                          <a:pt x="16486" y="299"/>
                          <a:pt x="16917" y="299"/>
                        </a:cubicBezTo>
                        <a:cubicBezTo>
                          <a:pt x="17373" y="299"/>
                          <a:pt x="17831" y="571"/>
                          <a:pt x="17979" y="1106"/>
                        </a:cubicBezTo>
                        <a:cubicBezTo>
                          <a:pt x="17992" y="1147"/>
                          <a:pt x="18029" y="1169"/>
                          <a:pt x="18065" y="1169"/>
                        </a:cubicBezTo>
                        <a:cubicBezTo>
                          <a:pt x="18092" y="1169"/>
                          <a:pt x="18119" y="1156"/>
                          <a:pt x="18134" y="1130"/>
                        </a:cubicBezTo>
                        <a:cubicBezTo>
                          <a:pt x="18340" y="680"/>
                          <a:pt x="18751" y="466"/>
                          <a:pt x="19159" y="466"/>
                        </a:cubicBezTo>
                        <a:cubicBezTo>
                          <a:pt x="19650" y="466"/>
                          <a:pt x="20138" y="776"/>
                          <a:pt x="20262" y="1357"/>
                        </a:cubicBezTo>
                        <a:cubicBezTo>
                          <a:pt x="20276" y="1405"/>
                          <a:pt x="20315" y="1426"/>
                          <a:pt x="20354" y="1426"/>
                        </a:cubicBezTo>
                        <a:cubicBezTo>
                          <a:pt x="20414" y="1426"/>
                          <a:pt x="20475" y="1377"/>
                          <a:pt x="20453" y="1298"/>
                        </a:cubicBezTo>
                        <a:cubicBezTo>
                          <a:pt x="20307" y="644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8"/>
                          <a:pt x="18098" y="867"/>
                        </a:cubicBezTo>
                        <a:cubicBezTo>
                          <a:pt x="17881" y="358"/>
                          <a:pt x="17408" y="97"/>
                          <a:pt x="16933" y="97"/>
                        </a:cubicBezTo>
                        <a:cubicBezTo>
                          <a:pt x="16495" y="97"/>
                          <a:pt x="16056" y="319"/>
                          <a:pt x="15815" y="772"/>
                        </a:cubicBezTo>
                        <a:cubicBezTo>
                          <a:pt x="15588" y="258"/>
                          <a:pt x="15113" y="1"/>
                          <a:pt x="14638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89" name="Google Shape;5189;p46"/>
                  <p:cNvSpPr/>
                  <p:nvPr/>
                </p:nvSpPr>
                <p:spPr>
                  <a:xfrm>
                    <a:off x="4977052" y="3746027"/>
                    <a:ext cx="4389186" cy="3108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7" h="1451" extrusionOk="0">
                        <a:moveTo>
                          <a:pt x="14650" y="1"/>
                        </a:moveTo>
                        <a:cubicBezTo>
                          <a:pt x="14175" y="1"/>
                          <a:pt x="13699" y="258"/>
                          <a:pt x="13472" y="772"/>
                        </a:cubicBezTo>
                        <a:cubicBezTo>
                          <a:pt x="13249" y="399"/>
                          <a:pt x="12919" y="244"/>
                          <a:pt x="12570" y="244"/>
                        </a:cubicBezTo>
                        <a:cubicBezTo>
                          <a:pt x="12060" y="244"/>
                          <a:pt x="11512" y="578"/>
                          <a:pt x="11213" y="1047"/>
                        </a:cubicBezTo>
                        <a:cubicBezTo>
                          <a:pt x="10975" y="488"/>
                          <a:pt x="10451" y="198"/>
                          <a:pt x="9925" y="198"/>
                        </a:cubicBezTo>
                        <a:cubicBezTo>
                          <a:pt x="9471" y="198"/>
                          <a:pt x="9015" y="413"/>
                          <a:pt x="8739" y="856"/>
                        </a:cubicBezTo>
                        <a:cubicBezTo>
                          <a:pt x="8469" y="493"/>
                          <a:pt x="8068" y="317"/>
                          <a:pt x="7669" y="317"/>
                        </a:cubicBezTo>
                        <a:cubicBezTo>
                          <a:pt x="7201" y="317"/>
                          <a:pt x="6737" y="558"/>
                          <a:pt x="6491" y="1023"/>
                        </a:cubicBezTo>
                        <a:cubicBezTo>
                          <a:pt x="6262" y="545"/>
                          <a:pt x="5802" y="298"/>
                          <a:pt x="5341" y="298"/>
                        </a:cubicBezTo>
                        <a:cubicBezTo>
                          <a:pt x="4937" y="298"/>
                          <a:pt x="4531" y="489"/>
                          <a:pt x="4280" y="880"/>
                        </a:cubicBezTo>
                        <a:cubicBezTo>
                          <a:pt x="4052" y="349"/>
                          <a:pt x="3556" y="79"/>
                          <a:pt x="3060" y="79"/>
                        </a:cubicBezTo>
                        <a:cubicBezTo>
                          <a:pt x="2596" y="79"/>
                          <a:pt x="2132" y="316"/>
                          <a:pt x="1889" y="796"/>
                        </a:cubicBezTo>
                        <a:cubicBezTo>
                          <a:pt x="1744" y="438"/>
                          <a:pt x="1399" y="195"/>
                          <a:pt x="1022" y="195"/>
                        </a:cubicBezTo>
                        <a:cubicBezTo>
                          <a:pt x="997" y="195"/>
                          <a:pt x="971" y="196"/>
                          <a:pt x="945" y="198"/>
                        </a:cubicBezTo>
                        <a:cubicBezTo>
                          <a:pt x="347" y="258"/>
                          <a:pt x="13" y="832"/>
                          <a:pt x="1" y="1370"/>
                        </a:cubicBezTo>
                        <a:cubicBezTo>
                          <a:pt x="1" y="1423"/>
                          <a:pt x="40" y="1450"/>
                          <a:pt x="78" y="1450"/>
                        </a:cubicBezTo>
                        <a:cubicBezTo>
                          <a:pt x="117" y="1450"/>
                          <a:pt x="156" y="1423"/>
                          <a:pt x="156" y="1370"/>
                        </a:cubicBezTo>
                        <a:cubicBezTo>
                          <a:pt x="168" y="951"/>
                          <a:pt x="395" y="533"/>
                          <a:pt x="825" y="413"/>
                        </a:cubicBezTo>
                        <a:cubicBezTo>
                          <a:pt x="895" y="394"/>
                          <a:pt x="964" y="385"/>
                          <a:pt x="1032" y="385"/>
                        </a:cubicBezTo>
                        <a:cubicBezTo>
                          <a:pt x="1420" y="385"/>
                          <a:pt x="1760" y="688"/>
                          <a:pt x="1770" y="1095"/>
                        </a:cubicBezTo>
                        <a:cubicBezTo>
                          <a:pt x="1770" y="1153"/>
                          <a:pt x="1816" y="1183"/>
                          <a:pt x="1862" y="1183"/>
                        </a:cubicBezTo>
                        <a:cubicBezTo>
                          <a:pt x="1900" y="1183"/>
                          <a:pt x="1938" y="1162"/>
                          <a:pt x="1949" y="1119"/>
                        </a:cubicBezTo>
                        <a:cubicBezTo>
                          <a:pt x="2099" y="548"/>
                          <a:pt x="2582" y="261"/>
                          <a:pt x="3064" y="261"/>
                        </a:cubicBezTo>
                        <a:cubicBezTo>
                          <a:pt x="3541" y="261"/>
                          <a:pt x="4018" y="542"/>
                          <a:pt x="4172" y="1107"/>
                        </a:cubicBezTo>
                        <a:cubicBezTo>
                          <a:pt x="4185" y="1145"/>
                          <a:pt x="4219" y="1167"/>
                          <a:pt x="4253" y="1167"/>
                        </a:cubicBezTo>
                        <a:cubicBezTo>
                          <a:pt x="4282" y="1167"/>
                          <a:pt x="4311" y="1151"/>
                          <a:pt x="4328" y="1119"/>
                        </a:cubicBezTo>
                        <a:cubicBezTo>
                          <a:pt x="4553" y="686"/>
                          <a:pt x="4950" y="472"/>
                          <a:pt x="5342" y="472"/>
                        </a:cubicBezTo>
                        <a:cubicBezTo>
                          <a:pt x="5783" y="472"/>
                          <a:pt x="6219" y="742"/>
                          <a:pt x="6396" y="1274"/>
                        </a:cubicBezTo>
                        <a:cubicBezTo>
                          <a:pt x="6408" y="1316"/>
                          <a:pt x="6444" y="1337"/>
                          <a:pt x="6480" y="1337"/>
                        </a:cubicBezTo>
                        <a:cubicBezTo>
                          <a:pt x="6515" y="1337"/>
                          <a:pt x="6551" y="1316"/>
                          <a:pt x="6563" y="1274"/>
                        </a:cubicBezTo>
                        <a:cubicBezTo>
                          <a:pt x="6740" y="763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6"/>
                          <a:pt x="8655" y="1059"/>
                        </a:cubicBezTo>
                        <a:cubicBezTo>
                          <a:pt x="8673" y="1089"/>
                          <a:pt x="8703" y="1104"/>
                          <a:pt x="8733" y="1104"/>
                        </a:cubicBezTo>
                        <a:cubicBezTo>
                          <a:pt x="8763" y="1104"/>
                          <a:pt x="8793" y="1089"/>
                          <a:pt x="8810" y="1059"/>
                        </a:cubicBezTo>
                        <a:cubicBezTo>
                          <a:pt x="9038" y="598"/>
                          <a:pt x="9470" y="378"/>
                          <a:pt x="9901" y="378"/>
                        </a:cubicBezTo>
                        <a:cubicBezTo>
                          <a:pt x="10420" y="378"/>
                          <a:pt x="10937" y="697"/>
                          <a:pt x="11094" y="1298"/>
                        </a:cubicBezTo>
                        <a:cubicBezTo>
                          <a:pt x="11107" y="1337"/>
                          <a:pt x="11140" y="1358"/>
                          <a:pt x="11177" y="1358"/>
                        </a:cubicBezTo>
                        <a:cubicBezTo>
                          <a:pt x="11207" y="1358"/>
                          <a:pt x="11239" y="1343"/>
                          <a:pt x="11261" y="1310"/>
                        </a:cubicBezTo>
                        <a:cubicBezTo>
                          <a:pt x="11496" y="818"/>
                          <a:pt x="12042" y="432"/>
                          <a:pt x="12544" y="432"/>
                        </a:cubicBezTo>
                        <a:cubicBezTo>
                          <a:pt x="12882" y="432"/>
                          <a:pt x="13201" y="608"/>
                          <a:pt x="13389" y="1047"/>
                        </a:cubicBezTo>
                        <a:cubicBezTo>
                          <a:pt x="13404" y="1077"/>
                          <a:pt x="13433" y="1090"/>
                          <a:pt x="13464" y="1090"/>
                        </a:cubicBezTo>
                        <a:cubicBezTo>
                          <a:pt x="13506" y="1090"/>
                          <a:pt x="13549" y="1065"/>
                          <a:pt x="13556" y="1023"/>
                        </a:cubicBezTo>
                        <a:cubicBezTo>
                          <a:pt x="13705" y="464"/>
                          <a:pt x="14173" y="186"/>
                          <a:pt x="14639" y="186"/>
                        </a:cubicBezTo>
                        <a:cubicBezTo>
                          <a:pt x="15111" y="186"/>
                          <a:pt x="15581" y="470"/>
                          <a:pt x="15720" y="1035"/>
                        </a:cubicBezTo>
                        <a:cubicBezTo>
                          <a:pt x="15732" y="1077"/>
                          <a:pt x="15767" y="1098"/>
                          <a:pt x="15803" y="1098"/>
                        </a:cubicBezTo>
                        <a:cubicBezTo>
                          <a:pt x="15839" y="1098"/>
                          <a:pt x="15875" y="1077"/>
                          <a:pt x="15887" y="1035"/>
                        </a:cubicBezTo>
                        <a:cubicBezTo>
                          <a:pt x="16061" y="542"/>
                          <a:pt x="16494" y="299"/>
                          <a:pt x="16926" y="299"/>
                        </a:cubicBezTo>
                        <a:cubicBezTo>
                          <a:pt x="17383" y="299"/>
                          <a:pt x="17837" y="572"/>
                          <a:pt x="17979" y="1107"/>
                        </a:cubicBezTo>
                        <a:cubicBezTo>
                          <a:pt x="17993" y="1148"/>
                          <a:pt x="18031" y="1174"/>
                          <a:pt x="18070" y="1174"/>
                        </a:cubicBezTo>
                        <a:cubicBezTo>
                          <a:pt x="18098" y="1174"/>
                          <a:pt x="18126" y="1161"/>
                          <a:pt x="18146" y="1131"/>
                        </a:cubicBezTo>
                        <a:cubicBezTo>
                          <a:pt x="18347" y="680"/>
                          <a:pt x="18754" y="466"/>
                          <a:pt x="19161" y="466"/>
                        </a:cubicBezTo>
                        <a:cubicBezTo>
                          <a:pt x="19650" y="466"/>
                          <a:pt x="20138" y="777"/>
                          <a:pt x="20262" y="1358"/>
                        </a:cubicBezTo>
                        <a:cubicBezTo>
                          <a:pt x="20281" y="1409"/>
                          <a:pt x="20321" y="1431"/>
                          <a:pt x="20362" y="1431"/>
                        </a:cubicBezTo>
                        <a:cubicBezTo>
                          <a:pt x="20425" y="1431"/>
                          <a:pt x="20487" y="1378"/>
                          <a:pt x="20465" y="1298"/>
                        </a:cubicBezTo>
                        <a:cubicBezTo>
                          <a:pt x="20319" y="643"/>
                          <a:pt x="19754" y="276"/>
                          <a:pt x="19185" y="276"/>
                        </a:cubicBezTo>
                        <a:cubicBezTo>
                          <a:pt x="18778" y="276"/>
                          <a:pt x="18370" y="464"/>
                          <a:pt x="18110" y="868"/>
                        </a:cubicBezTo>
                        <a:cubicBezTo>
                          <a:pt x="17886" y="358"/>
                          <a:pt x="17414" y="97"/>
                          <a:pt x="16941" y="97"/>
                        </a:cubicBezTo>
                        <a:cubicBezTo>
                          <a:pt x="16504" y="97"/>
                          <a:pt x="16068" y="319"/>
                          <a:pt x="15827" y="772"/>
                        </a:cubicBezTo>
                        <a:cubicBezTo>
                          <a:pt x="15600" y="258"/>
                          <a:pt x="15125" y="1"/>
                          <a:pt x="14650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90" name="Google Shape;5190;p46"/>
                  <p:cNvSpPr/>
                  <p:nvPr/>
                </p:nvSpPr>
                <p:spPr>
                  <a:xfrm>
                    <a:off x="4979623" y="4288496"/>
                    <a:ext cx="4386615" cy="309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44" extrusionOk="0">
                        <a:moveTo>
                          <a:pt x="14638" y="0"/>
                        </a:moveTo>
                        <a:cubicBezTo>
                          <a:pt x="14163" y="0"/>
                          <a:pt x="13687" y="254"/>
                          <a:pt x="13460" y="762"/>
                        </a:cubicBezTo>
                        <a:cubicBezTo>
                          <a:pt x="13242" y="394"/>
                          <a:pt x="12915" y="240"/>
                          <a:pt x="12568" y="240"/>
                        </a:cubicBezTo>
                        <a:cubicBezTo>
                          <a:pt x="12058" y="240"/>
                          <a:pt x="11507" y="573"/>
                          <a:pt x="11201" y="1049"/>
                        </a:cubicBezTo>
                        <a:cubicBezTo>
                          <a:pt x="10962" y="487"/>
                          <a:pt x="10434" y="194"/>
                          <a:pt x="9904" y="194"/>
                        </a:cubicBezTo>
                        <a:cubicBezTo>
                          <a:pt x="9453" y="194"/>
                          <a:pt x="9001" y="406"/>
                          <a:pt x="8727" y="846"/>
                        </a:cubicBezTo>
                        <a:cubicBezTo>
                          <a:pt x="8458" y="484"/>
                          <a:pt x="8059" y="308"/>
                          <a:pt x="7662" y="308"/>
                        </a:cubicBezTo>
                        <a:cubicBezTo>
                          <a:pt x="7194" y="308"/>
                          <a:pt x="6731" y="553"/>
                          <a:pt x="6491" y="1025"/>
                        </a:cubicBezTo>
                        <a:cubicBezTo>
                          <a:pt x="6261" y="546"/>
                          <a:pt x="5799" y="299"/>
                          <a:pt x="5334" y="299"/>
                        </a:cubicBezTo>
                        <a:cubicBezTo>
                          <a:pt x="4930" y="299"/>
                          <a:pt x="4524" y="486"/>
                          <a:pt x="4268" y="870"/>
                        </a:cubicBezTo>
                        <a:cubicBezTo>
                          <a:pt x="4040" y="347"/>
                          <a:pt x="3550" y="80"/>
                          <a:pt x="3057" y="80"/>
                        </a:cubicBezTo>
                        <a:cubicBezTo>
                          <a:pt x="2593" y="80"/>
                          <a:pt x="2127" y="317"/>
                          <a:pt x="1877" y="798"/>
                        </a:cubicBezTo>
                        <a:cubicBezTo>
                          <a:pt x="1743" y="430"/>
                          <a:pt x="1401" y="197"/>
                          <a:pt x="1016" y="197"/>
                        </a:cubicBezTo>
                        <a:cubicBezTo>
                          <a:pt x="988" y="197"/>
                          <a:pt x="961" y="198"/>
                          <a:pt x="933" y="200"/>
                        </a:cubicBezTo>
                        <a:cubicBezTo>
                          <a:pt x="335" y="248"/>
                          <a:pt x="13" y="822"/>
                          <a:pt x="1" y="1372"/>
                        </a:cubicBezTo>
                        <a:cubicBezTo>
                          <a:pt x="1" y="1420"/>
                          <a:pt x="36" y="1443"/>
                          <a:pt x="72" y="1443"/>
                        </a:cubicBezTo>
                        <a:cubicBezTo>
                          <a:pt x="108" y="1443"/>
                          <a:pt x="144" y="1420"/>
                          <a:pt x="144" y="1372"/>
                        </a:cubicBezTo>
                        <a:cubicBezTo>
                          <a:pt x="168" y="941"/>
                          <a:pt x="383" y="523"/>
                          <a:pt x="825" y="415"/>
                        </a:cubicBezTo>
                        <a:cubicBezTo>
                          <a:pt x="894" y="396"/>
                          <a:pt x="964" y="386"/>
                          <a:pt x="1032" y="386"/>
                        </a:cubicBezTo>
                        <a:cubicBezTo>
                          <a:pt x="1411" y="386"/>
                          <a:pt x="1749" y="681"/>
                          <a:pt x="1770" y="1097"/>
                        </a:cubicBezTo>
                        <a:cubicBezTo>
                          <a:pt x="1770" y="1149"/>
                          <a:pt x="1812" y="1180"/>
                          <a:pt x="1855" y="1180"/>
                        </a:cubicBezTo>
                        <a:cubicBezTo>
                          <a:pt x="1890" y="1180"/>
                          <a:pt x="1926" y="1158"/>
                          <a:pt x="1937" y="1109"/>
                        </a:cubicBezTo>
                        <a:cubicBezTo>
                          <a:pt x="2087" y="538"/>
                          <a:pt x="2570" y="251"/>
                          <a:pt x="3052" y="251"/>
                        </a:cubicBezTo>
                        <a:cubicBezTo>
                          <a:pt x="3529" y="251"/>
                          <a:pt x="4006" y="532"/>
                          <a:pt x="4160" y="1097"/>
                        </a:cubicBezTo>
                        <a:cubicBezTo>
                          <a:pt x="4174" y="1143"/>
                          <a:pt x="4213" y="1168"/>
                          <a:pt x="4252" y="1168"/>
                        </a:cubicBezTo>
                        <a:cubicBezTo>
                          <a:pt x="4282" y="1168"/>
                          <a:pt x="4312" y="1152"/>
                          <a:pt x="4328" y="1121"/>
                        </a:cubicBezTo>
                        <a:cubicBezTo>
                          <a:pt x="4547" y="688"/>
                          <a:pt x="4944" y="474"/>
                          <a:pt x="5336" y="474"/>
                        </a:cubicBezTo>
                        <a:cubicBezTo>
                          <a:pt x="5777" y="474"/>
                          <a:pt x="6213" y="745"/>
                          <a:pt x="6384" y="1276"/>
                        </a:cubicBezTo>
                        <a:cubicBezTo>
                          <a:pt x="6402" y="1312"/>
                          <a:pt x="6438" y="1330"/>
                          <a:pt x="6473" y="1330"/>
                        </a:cubicBezTo>
                        <a:cubicBezTo>
                          <a:pt x="6509" y="1330"/>
                          <a:pt x="6545" y="1312"/>
                          <a:pt x="6563" y="1276"/>
                        </a:cubicBezTo>
                        <a:cubicBezTo>
                          <a:pt x="6740" y="759"/>
                          <a:pt x="7200" y="485"/>
                          <a:pt x="7663" y="485"/>
                        </a:cubicBezTo>
                        <a:cubicBezTo>
                          <a:pt x="8044" y="485"/>
                          <a:pt x="8428" y="672"/>
                          <a:pt x="8655" y="1061"/>
                        </a:cubicBezTo>
                        <a:cubicBezTo>
                          <a:pt x="8673" y="1085"/>
                          <a:pt x="8700" y="1097"/>
                          <a:pt x="8727" y="1097"/>
                        </a:cubicBezTo>
                        <a:cubicBezTo>
                          <a:pt x="8754" y="1097"/>
                          <a:pt x="8781" y="1085"/>
                          <a:pt x="8798" y="1061"/>
                        </a:cubicBezTo>
                        <a:cubicBezTo>
                          <a:pt x="9028" y="597"/>
                          <a:pt x="9463" y="375"/>
                          <a:pt x="9898" y="375"/>
                        </a:cubicBezTo>
                        <a:cubicBezTo>
                          <a:pt x="10415" y="375"/>
                          <a:pt x="10931" y="690"/>
                          <a:pt x="11094" y="1288"/>
                        </a:cubicBezTo>
                        <a:cubicBezTo>
                          <a:pt x="11100" y="1335"/>
                          <a:pt x="11137" y="1359"/>
                          <a:pt x="11174" y="1359"/>
                        </a:cubicBezTo>
                        <a:cubicBezTo>
                          <a:pt x="11203" y="1359"/>
                          <a:pt x="11233" y="1344"/>
                          <a:pt x="11249" y="1312"/>
                        </a:cubicBezTo>
                        <a:cubicBezTo>
                          <a:pt x="11493" y="818"/>
                          <a:pt x="12045" y="426"/>
                          <a:pt x="12549" y="426"/>
                        </a:cubicBezTo>
                        <a:cubicBezTo>
                          <a:pt x="12886" y="426"/>
                          <a:pt x="13202" y="601"/>
                          <a:pt x="13389" y="1037"/>
                        </a:cubicBezTo>
                        <a:cubicBezTo>
                          <a:pt x="13403" y="1071"/>
                          <a:pt x="13430" y="1085"/>
                          <a:pt x="13458" y="1085"/>
                        </a:cubicBezTo>
                        <a:cubicBezTo>
                          <a:pt x="13498" y="1085"/>
                          <a:pt x="13542" y="1056"/>
                          <a:pt x="13556" y="1013"/>
                        </a:cubicBezTo>
                        <a:cubicBezTo>
                          <a:pt x="13698" y="462"/>
                          <a:pt x="14161" y="187"/>
                          <a:pt x="14625" y="187"/>
                        </a:cubicBezTo>
                        <a:cubicBezTo>
                          <a:pt x="15096" y="187"/>
                          <a:pt x="15569" y="471"/>
                          <a:pt x="15708" y="1037"/>
                        </a:cubicBezTo>
                        <a:cubicBezTo>
                          <a:pt x="15726" y="1079"/>
                          <a:pt x="15761" y="1100"/>
                          <a:pt x="15797" y="1100"/>
                        </a:cubicBezTo>
                        <a:cubicBezTo>
                          <a:pt x="15833" y="1100"/>
                          <a:pt x="15869" y="1079"/>
                          <a:pt x="15887" y="1037"/>
                        </a:cubicBezTo>
                        <a:cubicBezTo>
                          <a:pt x="16055" y="544"/>
                          <a:pt x="16486" y="301"/>
                          <a:pt x="16917" y="301"/>
                        </a:cubicBezTo>
                        <a:cubicBezTo>
                          <a:pt x="17373" y="301"/>
                          <a:pt x="17831" y="574"/>
                          <a:pt x="17979" y="1109"/>
                        </a:cubicBezTo>
                        <a:cubicBezTo>
                          <a:pt x="17992" y="1150"/>
                          <a:pt x="18029" y="1171"/>
                          <a:pt x="18065" y="1171"/>
                        </a:cubicBezTo>
                        <a:cubicBezTo>
                          <a:pt x="18092" y="1171"/>
                          <a:pt x="18119" y="1159"/>
                          <a:pt x="18134" y="1133"/>
                        </a:cubicBezTo>
                        <a:cubicBezTo>
                          <a:pt x="18341" y="681"/>
                          <a:pt x="18753" y="467"/>
                          <a:pt x="19162" y="467"/>
                        </a:cubicBezTo>
                        <a:cubicBezTo>
                          <a:pt x="19652" y="467"/>
                          <a:pt x="20138" y="775"/>
                          <a:pt x="20262" y="1348"/>
                        </a:cubicBezTo>
                        <a:cubicBezTo>
                          <a:pt x="20276" y="1400"/>
                          <a:pt x="20315" y="1422"/>
                          <a:pt x="20355" y="1422"/>
                        </a:cubicBezTo>
                        <a:cubicBezTo>
                          <a:pt x="20414" y="1422"/>
                          <a:pt x="20475" y="1372"/>
                          <a:pt x="20453" y="1300"/>
                        </a:cubicBezTo>
                        <a:cubicBezTo>
                          <a:pt x="20307" y="645"/>
                          <a:pt x="19746" y="278"/>
                          <a:pt x="19178" y="278"/>
                        </a:cubicBezTo>
                        <a:cubicBezTo>
                          <a:pt x="18772" y="278"/>
                          <a:pt x="18363" y="466"/>
                          <a:pt x="18098" y="870"/>
                        </a:cubicBezTo>
                        <a:cubicBezTo>
                          <a:pt x="17880" y="358"/>
                          <a:pt x="17404" y="97"/>
                          <a:pt x="16928" y="97"/>
                        </a:cubicBezTo>
                        <a:cubicBezTo>
                          <a:pt x="16492" y="97"/>
                          <a:pt x="16055" y="316"/>
                          <a:pt x="15815" y="762"/>
                        </a:cubicBezTo>
                        <a:cubicBezTo>
                          <a:pt x="15588" y="254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91" name="Google Shape;5191;p46"/>
                  <p:cNvSpPr/>
                  <p:nvPr/>
                </p:nvSpPr>
                <p:spPr>
                  <a:xfrm>
                    <a:off x="4979623" y="4829466"/>
                    <a:ext cx="4386615" cy="310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50" extrusionOk="0">
                        <a:moveTo>
                          <a:pt x="14638" y="0"/>
                        </a:moveTo>
                        <a:cubicBezTo>
                          <a:pt x="14163" y="0"/>
                          <a:pt x="13687" y="257"/>
                          <a:pt x="13460" y="771"/>
                        </a:cubicBezTo>
                        <a:cubicBezTo>
                          <a:pt x="13242" y="398"/>
                          <a:pt x="12914" y="243"/>
                          <a:pt x="12567" y="243"/>
                        </a:cubicBezTo>
                        <a:cubicBezTo>
                          <a:pt x="12058" y="243"/>
                          <a:pt x="11507" y="577"/>
                          <a:pt x="11201" y="1046"/>
                        </a:cubicBezTo>
                        <a:cubicBezTo>
                          <a:pt x="10963" y="487"/>
                          <a:pt x="10439" y="198"/>
                          <a:pt x="9913" y="198"/>
                        </a:cubicBezTo>
                        <a:cubicBezTo>
                          <a:pt x="9459" y="198"/>
                          <a:pt x="9003" y="413"/>
                          <a:pt x="8727" y="855"/>
                        </a:cubicBezTo>
                        <a:cubicBezTo>
                          <a:pt x="8457" y="492"/>
                          <a:pt x="8056" y="316"/>
                          <a:pt x="7658" y="316"/>
                        </a:cubicBezTo>
                        <a:cubicBezTo>
                          <a:pt x="7192" y="316"/>
                          <a:pt x="6730" y="558"/>
                          <a:pt x="6491" y="1022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8"/>
                          <a:pt x="3547" y="79"/>
                          <a:pt x="3053" y="79"/>
                        </a:cubicBezTo>
                        <a:cubicBezTo>
                          <a:pt x="2590" y="79"/>
                          <a:pt x="2126" y="315"/>
                          <a:pt x="1877" y="795"/>
                        </a:cubicBezTo>
                        <a:cubicBezTo>
                          <a:pt x="1743" y="437"/>
                          <a:pt x="1399" y="194"/>
                          <a:pt x="1012" y="194"/>
                        </a:cubicBezTo>
                        <a:cubicBezTo>
                          <a:pt x="986" y="194"/>
                          <a:pt x="960" y="195"/>
                          <a:pt x="933" y="198"/>
                        </a:cubicBezTo>
                        <a:cubicBezTo>
                          <a:pt x="335" y="257"/>
                          <a:pt x="13" y="831"/>
                          <a:pt x="1" y="1369"/>
                        </a:cubicBezTo>
                        <a:cubicBezTo>
                          <a:pt x="1" y="1423"/>
                          <a:pt x="36" y="1450"/>
                          <a:pt x="72" y="1450"/>
                        </a:cubicBezTo>
                        <a:cubicBezTo>
                          <a:pt x="108" y="1450"/>
                          <a:pt x="144" y="1423"/>
                          <a:pt x="144" y="1369"/>
                        </a:cubicBezTo>
                        <a:cubicBezTo>
                          <a:pt x="168" y="939"/>
                          <a:pt x="383" y="532"/>
                          <a:pt x="825" y="413"/>
                        </a:cubicBezTo>
                        <a:cubicBezTo>
                          <a:pt x="890" y="396"/>
                          <a:pt x="954" y="388"/>
                          <a:pt x="1018" y="388"/>
                        </a:cubicBezTo>
                        <a:cubicBezTo>
                          <a:pt x="1403" y="388"/>
                          <a:pt x="1749" y="684"/>
                          <a:pt x="1770" y="1094"/>
                        </a:cubicBezTo>
                        <a:cubicBezTo>
                          <a:pt x="1770" y="1153"/>
                          <a:pt x="1812" y="1183"/>
                          <a:pt x="1855" y="1183"/>
                        </a:cubicBezTo>
                        <a:cubicBezTo>
                          <a:pt x="1890" y="1183"/>
                          <a:pt x="1926" y="1162"/>
                          <a:pt x="1937" y="1118"/>
                        </a:cubicBezTo>
                        <a:cubicBezTo>
                          <a:pt x="2087" y="547"/>
                          <a:pt x="2570" y="260"/>
                          <a:pt x="3052" y="260"/>
                        </a:cubicBezTo>
                        <a:cubicBezTo>
                          <a:pt x="3529" y="260"/>
                          <a:pt x="4006" y="541"/>
                          <a:pt x="4160" y="1106"/>
                        </a:cubicBezTo>
                        <a:cubicBezTo>
                          <a:pt x="4174" y="1147"/>
                          <a:pt x="4215" y="1168"/>
                          <a:pt x="4254" y="1168"/>
                        </a:cubicBezTo>
                        <a:cubicBezTo>
                          <a:pt x="4283" y="1168"/>
                          <a:pt x="4312" y="1156"/>
                          <a:pt x="4328" y="1130"/>
                        </a:cubicBezTo>
                        <a:cubicBezTo>
                          <a:pt x="4548" y="690"/>
                          <a:pt x="4947" y="473"/>
                          <a:pt x="5340" y="473"/>
                        </a:cubicBezTo>
                        <a:cubicBezTo>
                          <a:pt x="5780" y="473"/>
                          <a:pt x="6214" y="743"/>
                          <a:pt x="6384" y="1273"/>
                        </a:cubicBezTo>
                        <a:cubicBezTo>
                          <a:pt x="6402" y="1315"/>
                          <a:pt x="6438" y="1336"/>
                          <a:pt x="6473" y="1336"/>
                        </a:cubicBezTo>
                        <a:cubicBezTo>
                          <a:pt x="6509" y="1336"/>
                          <a:pt x="6545" y="1315"/>
                          <a:pt x="6563" y="1273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8"/>
                        </a:cubicBezTo>
                        <a:cubicBezTo>
                          <a:pt x="8673" y="1088"/>
                          <a:pt x="8700" y="1103"/>
                          <a:pt x="8727" y="1103"/>
                        </a:cubicBezTo>
                        <a:cubicBezTo>
                          <a:pt x="8754" y="1103"/>
                          <a:pt x="8781" y="1088"/>
                          <a:pt x="8798" y="1058"/>
                        </a:cubicBezTo>
                        <a:cubicBezTo>
                          <a:pt x="9026" y="597"/>
                          <a:pt x="9458" y="377"/>
                          <a:pt x="9890" y="377"/>
                        </a:cubicBezTo>
                        <a:cubicBezTo>
                          <a:pt x="10410" y="377"/>
                          <a:pt x="10930" y="696"/>
                          <a:pt x="11094" y="1297"/>
                        </a:cubicBezTo>
                        <a:cubicBezTo>
                          <a:pt x="11100" y="1338"/>
                          <a:pt x="11138" y="1359"/>
                          <a:pt x="11176" y="1359"/>
                        </a:cubicBezTo>
                        <a:cubicBezTo>
                          <a:pt x="11205" y="1359"/>
                          <a:pt x="11233" y="1347"/>
                          <a:pt x="11249" y="1321"/>
                        </a:cubicBezTo>
                        <a:cubicBezTo>
                          <a:pt x="11492" y="821"/>
                          <a:pt x="12042" y="432"/>
                          <a:pt x="12545" y="432"/>
                        </a:cubicBezTo>
                        <a:cubicBezTo>
                          <a:pt x="12884" y="432"/>
                          <a:pt x="13201" y="608"/>
                          <a:pt x="13389" y="1046"/>
                        </a:cubicBezTo>
                        <a:cubicBezTo>
                          <a:pt x="13404" y="1076"/>
                          <a:pt x="13431" y="1090"/>
                          <a:pt x="13460" y="1090"/>
                        </a:cubicBezTo>
                        <a:cubicBezTo>
                          <a:pt x="13500" y="1090"/>
                          <a:pt x="13542" y="1064"/>
                          <a:pt x="13556" y="1022"/>
                        </a:cubicBezTo>
                        <a:cubicBezTo>
                          <a:pt x="13699" y="463"/>
                          <a:pt x="14164" y="186"/>
                          <a:pt x="14629" y="186"/>
                        </a:cubicBezTo>
                        <a:cubicBezTo>
                          <a:pt x="15099" y="186"/>
                          <a:pt x="15569" y="469"/>
                          <a:pt x="15708" y="1034"/>
                        </a:cubicBezTo>
                        <a:cubicBezTo>
                          <a:pt x="15726" y="1076"/>
                          <a:pt x="15761" y="1097"/>
                          <a:pt x="15797" y="1097"/>
                        </a:cubicBezTo>
                        <a:cubicBezTo>
                          <a:pt x="15833" y="1097"/>
                          <a:pt x="15869" y="1076"/>
                          <a:pt x="15887" y="1034"/>
                        </a:cubicBezTo>
                        <a:cubicBezTo>
                          <a:pt x="16055" y="541"/>
                          <a:pt x="16486" y="298"/>
                          <a:pt x="16917" y="298"/>
                        </a:cubicBezTo>
                        <a:cubicBezTo>
                          <a:pt x="17373" y="298"/>
                          <a:pt x="17831" y="571"/>
                          <a:pt x="17979" y="1106"/>
                        </a:cubicBezTo>
                        <a:cubicBezTo>
                          <a:pt x="17992" y="1147"/>
                          <a:pt x="18029" y="1168"/>
                          <a:pt x="18065" y="1168"/>
                        </a:cubicBezTo>
                        <a:cubicBezTo>
                          <a:pt x="18092" y="1168"/>
                          <a:pt x="18119" y="1156"/>
                          <a:pt x="18134" y="1130"/>
                        </a:cubicBezTo>
                        <a:cubicBezTo>
                          <a:pt x="18340" y="680"/>
                          <a:pt x="18751" y="466"/>
                          <a:pt x="19159" y="466"/>
                        </a:cubicBezTo>
                        <a:cubicBezTo>
                          <a:pt x="19650" y="466"/>
                          <a:pt x="20138" y="776"/>
                          <a:pt x="20262" y="1357"/>
                        </a:cubicBezTo>
                        <a:cubicBezTo>
                          <a:pt x="20276" y="1404"/>
                          <a:pt x="20315" y="1425"/>
                          <a:pt x="20354" y="1425"/>
                        </a:cubicBezTo>
                        <a:cubicBezTo>
                          <a:pt x="20414" y="1425"/>
                          <a:pt x="20475" y="1377"/>
                          <a:pt x="20453" y="1297"/>
                        </a:cubicBezTo>
                        <a:cubicBezTo>
                          <a:pt x="20307" y="643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7"/>
                          <a:pt x="18098" y="867"/>
                        </a:cubicBezTo>
                        <a:cubicBezTo>
                          <a:pt x="17881" y="357"/>
                          <a:pt x="17408" y="96"/>
                          <a:pt x="16933" y="96"/>
                        </a:cubicBezTo>
                        <a:cubicBezTo>
                          <a:pt x="16495" y="96"/>
                          <a:pt x="16056" y="318"/>
                          <a:pt x="15815" y="771"/>
                        </a:cubicBezTo>
                        <a:cubicBezTo>
                          <a:pt x="15588" y="257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5192" name="Google Shape;5192;p46"/>
                <p:cNvGrpSpPr/>
                <p:nvPr/>
              </p:nvGrpSpPr>
              <p:grpSpPr>
                <a:xfrm>
                  <a:off x="3009214" y="1692480"/>
                  <a:ext cx="3113402" cy="3677686"/>
                  <a:chOff x="4977052" y="-44831"/>
                  <a:chExt cx="4389400" cy="5184952"/>
                </a:xfrm>
              </p:grpSpPr>
              <p:sp>
                <p:nvSpPr>
                  <p:cNvPr id="5193" name="Google Shape;5193;p46"/>
                  <p:cNvSpPr/>
                  <p:nvPr/>
                </p:nvSpPr>
                <p:spPr>
                  <a:xfrm>
                    <a:off x="4977052" y="-44831"/>
                    <a:ext cx="4389186" cy="3095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7" h="1445" extrusionOk="0">
                        <a:moveTo>
                          <a:pt x="14650" y="1"/>
                        </a:moveTo>
                        <a:cubicBezTo>
                          <a:pt x="14175" y="1"/>
                          <a:pt x="13699" y="255"/>
                          <a:pt x="13472" y="763"/>
                        </a:cubicBezTo>
                        <a:cubicBezTo>
                          <a:pt x="13251" y="397"/>
                          <a:pt x="12922" y="244"/>
                          <a:pt x="12576" y="244"/>
                        </a:cubicBezTo>
                        <a:cubicBezTo>
                          <a:pt x="12064" y="244"/>
                          <a:pt x="11513" y="579"/>
                          <a:pt x="11213" y="1050"/>
                        </a:cubicBezTo>
                        <a:cubicBezTo>
                          <a:pt x="10974" y="488"/>
                          <a:pt x="10446" y="195"/>
                          <a:pt x="9916" y="195"/>
                        </a:cubicBezTo>
                        <a:cubicBezTo>
                          <a:pt x="9465" y="195"/>
                          <a:pt x="9013" y="407"/>
                          <a:pt x="8739" y="846"/>
                        </a:cubicBezTo>
                        <a:cubicBezTo>
                          <a:pt x="8470" y="485"/>
                          <a:pt x="8071" y="309"/>
                          <a:pt x="7673" y="309"/>
                        </a:cubicBezTo>
                        <a:cubicBezTo>
                          <a:pt x="7204" y="309"/>
                          <a:pt x="6737" y="553"/>
                          <a:pt x="6491" y="1026"/>
                        </a:cubicBezTo>
                        <a:cubicBezTo>
                          <a:pt x="6262" y="548"/>
                          <a:pt x="5802" y="301"/>
                          <a:pt x="5341" y="301"/>
                        </a:cubicBezTo>
                        <a:cubicBezTo>
                          <a:pt x="4937" y="301"/>
                          <a:pt x="4531" y="491"/>
                          <a:pt x="4280" y="882"/>
                        </a:cubicBezTo>
                        <a:cubicBezTo>
                          <a:pt x="4052" y="352"/>
                          <a:pt x="3556" y="82"/>
                          <a:pt x="3060" y="82"/>
                        </a:cubicBezTo>
                        <a:cubicBezTo>
                          <a:pt x="2596" y="82"/>
                          <a:pt x="2132" y="319"/>
                          <a:pt x="1889" y="799"/>
                        </a:cubicBezTo>
                        <a:cubicBezTo>
                          <a:pt x="1744" y="430"/>
                          <a:pt x="1401" y="197"/>
                          <a:pt x="1025" y="197"/>
                        </a:cubicBezTo>
                        <a:cubicBezTo>
                          <a:pt x="999" y="197"/>
                          <a:pt x="972" y="199"/>
                          <a:pt x="945" y="201"/>
                        </a:cubicBezTo>
                        <a:cubicBezTo>
                          <a:pt x="347" y="261"/>
                          <a:pt x="13" y="823"/>
                          <a:pt x="1" y="1372"/>
                        </a:cubicBezTo>
                        <a:cubicBezTo>
                          <a:pt x="1" y="1420"/>
                          <a:pt x="40" y="1444"/>
                          <a:pt x="78" y="1444"/>
                        </a:cubicBezTo>
                        <a:cubicBezTo>
                          <a:pt x="117" y="1444"/>
                          <a:pt x="156" y="1420"/>
                          <a:pt x="156" y="1372"/>
                        </a:cubicBezTo>
                        <a:cubicBezTo>
                          <a:pt x="168" y="942"/>
                          <a:pt x="395" y="524"/>
                          <a:pt x="825" y="416"/>
                        </a:cubicBezTo>
                        <a:cubicBezTo>
                          <a:pt x="895" y="397"/>
                          <a:pt x="964" y="387"/>
                          <a:pt x="1031" y="387"/>
                        </a:cubicBezTo>
                        <a:cubicBezTo>
                          <a:pt x="1417" y="387"/>
                          <a:pt x="1749" y="690"/>
                          <a:pt x="1770" y="1097"/>
                        </a:cubicBezTo>
                        <a:cubicBezTo>
                          <a:pt x="1770" y="1151"/>
                          <a:pt x="1819" y="1182"/>
                          <a:pt x="1866" y="1182"/>
                        </a:cubicBezTo>
                        <a:cubicBezTo>
                          <a:pt x="1903" y="1182"/>
                          <a:pt x="1939" y="1163"/>
                          <a:pt x="1949" y="1121"/>
                        </a:cubicBezTo>
                        <a:cubicBezTo>
                          <a:pt x="2100" y="549"/>
                          <a:pt x="2581" y="262"/>
                          <a:pt x="3063" y="262"/>
                        </a:cubicBezTo>
                        <a:cubicBezTo>
                          <a:pt x="3538" y="262"/>
                          <a:pt x="4012" y="540"/>
                          <a:pt x="4172" y="1097"/>
                        </a:cubicBezTo>
                        <a:cubicBezTo>
                          <a:pt x="4186" y="1144"/>
                          <a:pt x="4221" y="1168"/>
                          <a:pt x="4257" y="1168"/>
                        </a:cubicBezTo>
                        <a:cubicBezTo>
                          <a:pt x="4284" y="1168"/>
                          <a:pt x="4312" y="1153"/>
                          <a:pt x="4328" y="1121"/>
                        </a:cubicBezTo>
                        <a:cubicBezTo>
                          <a:pt x="4553" y="688"/>
                          <a:pt x="4950" y="475"/>
                          <a:pt x="5342" y="475"/>
                        </a:cubicBezTo>
                        <a:cubicBezTo>
                          <a:pt x="5783" y="475"/>
                          <a:pt x="6219" y="745"/>
                          <a:pt x="6396" y="1277"/>
                        </a:cubicBezTo>
                        <a:cubicBezTo>
                          <a:pt x="6408" y="1319"/>
                          <a:pt x="6444" y="1340"/>
                          <a:pt x="6480" y="1340"/>
                        </a:cubicBezTo>
                        <a:cubicBezTo>
                          <a:pt x="6515" y="1340"/>
                          <a:pt x="6551" y="1319"/>
                          <a:pt x="6563" y="1277"/>
                        </a:cubicBezTo>
                        <a:cubicBezTo>
                          <a:pt x="6740" y="761"/>
                          <a:pt x="7198" y="491"/>
                          <a:pt x="7659" y="491"/>
                        </a:cubicBezTo>
                        <a:cubicBezTo>
                          <a:pt x="8042" y="491"/>
                          <a:pt x="8427" y="677"/>
                          <a:pt x="8655" y="1062"/>
                        </a:cubicBezTo>
                        <a:cubicBezTo>
                          <a:pt x="8673" y="1086"/>
                          <a:pt x="8703" y="1097"/>
                          <a:pt x="8733" y="1097"/>
                        </a:cubicBezTo>
                        <a:cubicBezTo>
                          <a:pt x="8763" y="1097"/>
                          <a:pt x="8793" y="1086"/>
                          <a:pt x="8810" y="1062"/>
                        </a:cubicBezTo>
                        <a:cubicBezTo>
                          <a:pt x="9039" y="600"/>
                          <a:pt x="9472" y="380"/>
                          <a:pt x="9904" y="380"/>
                        </a:cubicBezTo>
                        <a:cubicBezTo>
                          <a:pt x="10422" y="380"/>
                          <a:pt x="10937" y="696"/>
                          <a:pt x="11094" y="1289"/>
                        </a:cubicBezTo>
                        <a:cubicBezTo>
                          <a:pt x="11107" y="1330"/>
                          <a:pt x="11150" y="1356"/>
                          <a:pt x="11190" y="1356"/>
                        </a:cubicBezTo>
                        <a:cubicBezTo>
                          <a:pt x="11218" y="1356"/>
                          <a:pt x="11246" y="1343"/>
                          <a:pt x="11261" y="1313"/>
                        </a:cubicBezTo>
                        <a:cubicBezTo>
                          <a:pt x="11497" y="818"/>
                          <a:pt x="12047" y="427"/>
                          <a:pt x="12550" y="427"/>
                        </a:cubicBezTo>
                        <a:cubicBezTo>
                          <a:pt x="12887" y="427"/>
                          <a:pt x="13202" y="602"/>
                          <a:pt x="13389" y="1038"/>
                        </a:cubicBezTo>
                        <a:cubicBezTo>
                          <a:pt x="13404" y="1073"/>
                          <a:pt x="13434" y="1087"/>
                          <a:pt x="13464" y="1087"/>
                        </a:cubicBezTo>
                        <a:cubicBezTo>
                          <a:pt x="13506" y="1087"/>
                          <a:pt x="13549" y="1060"/>
                          <a:pt x="13556" y="1026"/>
                        </a:cubicBezTo>
                        <a:cubicBezTo>
                          <a:pt x="13705" y="467"/>
                          <a:pt x="14173" y="189"/>
                          <a:pt x="14639" y="189"/>
                        </a:cubicBezTo>
                        <a:cubicBezTo>
                          <a:pt x="15111" y="189"/>
                          <a:pt x="15581" y="473"/>
                          <a:pt x="15720" y="1038"/>
                        </a:cubicBezTo>
                        <a:cubicBezTo>
                          <a:pt x="15732" y="1080"/>
                          <a:pt x="15767" y="1100"/>
                          <a:pt x="15803" y="1100"/>
                        </a:cubicBezTo>
                        <a:cubicBezTo>
                          <a:pt x="15839" y="1100"/>
                          <a:pt x="15875" y="1080"/>
                          <a:pt x="15887" y="1038"/>
                        </a:cubicBezTo>
                        <a:cubicBezTo>
                          <a:pt x="16055" y="538"/>
                          <a:pt x="16489" y="293"/>
                          <a:pt x="16921" y="293"/>
                        </a:cubicBezTo>
                        <a:cubicBezTo>
                          <a:pt x="17380" y="293"/>
                          <a:pt x="17837" y="568"/>
                          <a:pt x="17979" y="1109"/>
                        </a:cubicBezTo>
                        <a:cubicBezTo>
                          <a:pt x="17992" y="1150"/>
                          <a:pt x="18033" y="1172"/>
                          <a:pt x="18072" y="1172"/>
                        </a:cubicBezTo>
                        <a:cubicBezTo>
                          <a:pt x="18102" y="1172"/>
                          <a:pt x="18131" y="1159"/>
                          <a:pt x="18146" y="1133"/>
                        </a:cubicBezTo>
                        <a:cubicBezTo>
                          <a:pt x="18347" y="683"/>
                          <a:pt x="18754" y="469"/>
                          <a:pt x="19161" y="469"/>
                        </a:cubicBezTo>
                        <a:cubicBezTo>
                          <a:pt x="19650" y="469"/>
                          <a:pt x="20138" y="779"/>
                          <a:pt x="20262" y="1360"/>
                        </a:cubicBezTo>
                        <a:cubicBezTo>
                          <a:pt x="20281" y="1408"/>
                          <a:pt x="20322" y="1429"/>
                          <a:pt x="20363" y="1429"/>
                        </a:cubicBezTo>
                        <a:cubicBezTo>
                          <a:pt x="20426" y="1429"/>
                          <a:pt x="20487" y="1380"/>
                          <a:pt x="20465" y="1301"/>
                        </a:cubicBezTo>
                        <a:cubicBezTo>
                          <a:pt x="20319" y="641"/>
                          <a:pt x="19757" y="275"/>
                          <a:pt x="19190" y="275"/>
                        </a:cubicBezTo>
                        <a:cubicBezTo>
                          <a:pt x="18782" y="275"/>
                          <a:pt x="18371" y="465"/>
                          <a:pt x="18110" y="870"/>
                        </a:cubicBezTo>
                        <a:cubicBezTo>
                          <a:pt x="17886" y="359"/>
                          <a:pt x="17411" y="98"/>
                          <a:pt x="16936" y="98"/>
                        </a:cubicBezTo>
                        <a:cubicBezTo>
                          <a:pt x="16501" y="98"/>
                          <a:pt x="16067" y="317"/>
                          <a:pt x="15827" y="763"/>
                        </a:cubicBezTo>
                        <a:cubicBezTo>
                          <a:pt x="15600" y="255"/>
                          <a:pt x="15125" y="1"/>
                          <a:pt x="14650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94" name="Google Shape;5194;p46"/>
                  <p:cNvSpPr/>
                  <p:nvPr/>
                </p:nvSpPr>
                <p:spPr>
                  <a:xfrm>
                    <a:off x="4977052" y="498067"/>
                    <a:ext cx="4389186" cy="3095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7" h="1445" extrusionOk="0">
                        <a:moveTo>
                          <a:pt x="14650" y="1"/>
                        </a:moveTo>
                        <a:cubicBezTo>
                          <a:pt x="14175" y="1"/>
                          <a:pt x="13699" y="255"/>
                          <a:pt x="13472" y="763"/>
                        </a:cubicBezTo>
                        <a:cubicBezTo>
                          <a:pt x="13249" y="390"/>
                          <a:pt x="12919" y="235"/>
                          <a:pt x="12570" y="235"/>
                        </a:cubicBezTo>
                        <a:cubicBezTo>
                          <a:pt x="12060" y="235"/>
                          <a:pt x="11512" y="569"/>
                          <a:pt x="11213" y="1038"/>
                        </a:cubicBezTo>
                        <a:cubicBezTo>
                          <a:pt x="10975" y="479"/>
                          <a:pt x="10451" y="189"/>
                          <a:pt x="9925" y="189"/>
                        </a:cubicBezTo>
                        <a:cubicBezTo>
                          <a:pt x="9471" y="189"/>
                          <a:pt x="9015" y="404"/>
                          <a:pt x="8739" y="847"/>
                        </a:cubicBezTo>
                        <a:cubicBezTo>
                          <a:pt x="8469" y="484"/>
                          <a:pt x="8068" y="308"/>
                          <a:pt x="7669" y="308"/>
                        </a:cubicBezTo>
                        <a:cubicBezTo>
                          <a:pt x="7201" y="308"/>
                          <a:pt x="6737" y="549"/>
                          <a:pt x="6491" y="1014"/>
                        </a:cubicBezTo>
                        <a:cubicBezTo>
                          <a:pt x="6262" y="536"/>
                          <a:pt x="5802" y="289"/>
                          <a:pt x="5341" y="289"/>
                        </a:cubicBezTo>
                        <a:cubicBezTo>
                          <a:pt x="4937" y="289"/>
                          <a:pt x="4531" y="480"/>
                          <a:pt x="4280" y="871"/>
                        </a:cubicBezTo>
                        <a:cubicBezTo>
                          <a:pt x="4052" y="340"/>
                          <a:pt x="3556" y="70"/>
                          <a:pt x="3060" y="70"/>
                        </a:cubicBezTo>
                        <a:cubicBezTo>
                          <a:pt x="2596" y="70"/>
                          <a:pt x="2132" y="307"/>
                          <a:pt x="1889" y="787"/>
                        </a:cubicBezTo>
                        <a:cubicBezTo>
                          <a:pt x="1741" y="422"/>
                          <a:pt x="1386" y="188"/>
                          <a:pt x="1001" y="188"/>
                        </a:cubicBezTo>
                        <a:cubicBezTo>
                          <a:pt x="982" y="188"/>
                          <a:pt x="964" y="188"/>
                          <a:pt x="945" y="189"/>
                        </a:cubicBezTo>
                        <a:cubicBezTo>
                          <a:pt x="347" y="249"/>
                          <a:pt x="13" y="823"/>
                          <a:pt x="1" y="1373"/>
                        </a:cubicBezTo>
                        <a:cubicBezTo>
                          <a:pt x="1" y="1420"/>
                          <a:pt x="40" y="1444"/>
                          <a:pt x="78" y="1444"/>
                        </a:cubicBezTo>
                        <a:cubicBezTo>
                          <a:pt x="117" y="1444"/>
                          <a:pt x="156" y="1420"/>
                          <a:pt x="156" y="1373"/>
                        </a:cubicBezTo>
                        <a:cubicBezTo>
                          <a:pt x="168" y="942"/>
                          <a:pt x="395" y="524"/>
                          <a:pt x="825" y="404"/>
                        </a:cubicBezTo>
                        <a:cubicBezTo>
                          <a:pt x="892" y="387"/>
                          <a:pt x="957" y="379"/>
                          <a:pt x="1022" y="379"/>
                        </a:cubicBezTo>
                        <a:cubicBezTo>
                          <a:pt x="1412" y="379"/>
                          <a:pt x="1749" y="675"/>
                          <a:pt x="1770" y="1086"/>
                        </a:cubicBezTo>
                        <a:cubicBezTo>
                          <a:pt x="1770" y="1145"/>
                          <a:pt x="1818" y="1179"/>
                          <a:pt x="1864" y="1179"/>
                        </a:cubicBezTo>
                        <a:cubicBezTo>
                          <a:pt x="1902" y="1179"/>
                          <a:pt x="1938" y="1157"/>
                          <a:pt x="1949" y="1110"/>
                        </a:cubicBezTo>
                        <a:cubicBezTo>
                          <a:pt x="2099" y="540"/>
                          <a:pt x="2576" y="256"/>
                          <a:pt x="3056" y="256"/>
                        </a:cubicBezTo>
                        <a:cubicBezTo>
                          <a:pt x="3533" y="256"/>
                          <a:pt x="4012" y="537"/>
                          <a:pt x="4172" y="1098"/>
                        </a:cubicBezTo>
                        <a:cubicBezTo>
                          <a:pt x="4186" y="1138"/>
                          <a:pt x="4223" y="1160"/>
                          <a:pt x="4258" y="1160"/>
                        </a:cubicBezTo>
                        <a:cubicBezTo>
                          <a:pt x="4286" y="1160"/>
                          <a:pt x="4312" y="1147"/>
                          <a:pt x="4328" y="1122"/>
                        </a:cubicBezTo>
                        <a:cubicBezTo>
                          <a:pt x="4554" y="686"/>
                          <a:pt x="4955" y="470"/>
                          <a:pt x="5350" y="470"/>
                        </a:cubicBezTo>
                        <a:cubicBezTo>
                          <a:pt x="5788" y="470"/>
                          <a:pt x="6220" y="736"/>
                          <a:pt x="6396" y="1265"/>
                        </a:cubicBezTo>
                        <a:cubicBezTo>
                          <a:pt x="6408" y="1307"/>
                          <a:pt x="6444" y="1328"/>
                          <a:pt x="6480" y="1328"/>
                        </a:cubicBezTo>
                        <a:cubicBezTo>
                          <a:pt x="6515" y="1328"/>
                          <a:pt x="6551" y="1307"/>
                          <a:pt x="6563" y="1265"/>
                        </a:cubicBezTo>
                        <a:cubicBezTo>
                          <a:pt x="6740" y="756"/>
                          <a:pt x="7198" y="485"/>
                          <a:pt x="7659" y="485"/>
                        </a:cubicBezTo>
                        <a:cubicBezTo>
                          <a:pt x="8042" y="485"/>
                          <a:pt x="8427" y="671"/>
                          <a:pt x="8655" y="1062"/>
                        </a:cubicBezTo>
                        <a:cubicBezTo>
                          <a:pt x="8673" y="1086"/>
                          <a:pt x="8703" y="1098"/>
                          <a:pt x="8733" y="1098"/>
                        </a:cubicBezTo>
                        <a:cubicBezTo>
                          <a:pt x="8763" y="1098"/>
                          <a:pt x="8793" y="1086"/>
                          <a:pt x="8810" y="1062"/>
                        </a:cubicBezTo>
                        <a:cubicBezTo>
                          <a:pt x="9040" y="598"/>
                          <a:pt x="9475" y="376"/>
                          <a:pt x="9909" y="376"/>
                        </a:cubicBezTo>
                        <a:cubicBezTo>
                          <a:pt x="10425" y="376"/>
                          <a:pt x="10938" y="691"/>
                          <a:pt x="11094" y="1289"/>
                        </a:cubicBezTo>
                        <a:cubicBezTo>
                          <a:pt x="11107" y="1331"/>
                          <a:pt x="11150" y="1356"/>
                          <a:pt x="11190" y="1356"/>
                        </a:cubicBezTo>
                        <a:cubicBezTo>
                          <a:pt x="11218" y="1356"/>
                          <a:pt x="11246" y="1343"/>
                          <a:pt x="11261" y="1313"/>
                        </a:cubicBezTo>
                        <a:cubicBezTo>
                          <a:pt x="11497" y="813"/>
                          <a:pt x="12044" y="424"/>
                          <a:pt x="12546" y="424"/>
                        </a:cubicBezTo>
                        <a:cubicBezTo>
                          <a:pt x="12884" y="424"/>
                          <a:pt x="13201" y="600"/>
                          <a:pt x="13389" y="1038"/>
                        </a:cubicBezTo>
                        <a:cubicBezTo>
                          <a:pt x="13404" y="1068"/>
                          <a:pt x="13433" y="1081"/>
                          <a:pt x="13464" y="1081"/>
                        </a:cubicBezTo>
                        <a:cubicBezTo>
                          <a:pt x="13506" y="1081"/>
                          <a:pt x="13549" y="1056"/>
                          <a:pt x="13556" y="1014"/>
                        </a:cubicBezTo>
                        <a:cubicBezTo>
                          <a:pt x="13704" y="463"/>
                          <a:pt x="14170" y="188"/>
                          <a:pt x="14635" y="188"/>
                        </a:cubicBezTo>
                        <a:cubicBezTo>
                          <a:pt x="15108" y="188"/>
                          <a:pt x="15581" y="472"/>
                          <a:pt x="15720" y="1038"/>
                        </a:cubicBezTo>
                        <a:cubicBezTo>
                          <a:pt x="15732" y="1080"/>
                          <a:pt x="15767" y="1101"/>
                          <a:pt x="15803" y="1101"/>
                        </a:cubicBezTo>
                        <a:cubicBezTo>
                          <a:pt x="15839" y="1101"/>
                          <a:pt x="15875" y="1080"/>
                          <a:pt x="15887" y="1038"/>
                        </a:cubicBezTo>
                        <a:cubicBezTo>
                          <a:pt x="16055" y="539"/>
                          <a:pt x="16489" y="293"/>
                          <a:pt x="16921" y="293"/>
                        </a:cubicBezTo>
                        <a:cubicBezTo>
                          <a:pt x="17380" y="293"/>
                          <a:pt x="17837" y="569"/>
                          <a:pt x="17979" y="1110"/>
                        </a:cubicBezTo>
                        <a:cubicBezTo>
                          <a:pt x="17992" y="1148"/>
                          <a:pt x="18029" y="1170"/>
                          <a:pt x="18067" y="1170"/>
                        </a:cubicBezTo>
                        <a:cubicBezTo>
                          <a:pt x="18098" y="1170"/>
                          <a:pt x="18130" y="1154"/>
                          <a:pt x="18146" y="1122"/>
                        </a:cubicBezTo>
                        <a:cubicBezTo>
                          <a:pt x="18347" y="677"/>
                          <a:pt x="18753" y="466"/>
                          <a:pt x="19159" y="466"/>
                        </a:cubicBezTo>
                        <a:cubicBezTo>
                          <a:pt x="19649" y="466"/>
                          <a:pt x="20138" y="773"/>
                          <a:pt x="20262" y="1349"/>
                        </a:cubicBezTo>
                        <a:cubicBezTo>
                          <a:pt x="20281" y="1400"/>
                          <a:pt x="20321" y="1422"/>
                          <a:pt x="20362" y="1422"/>
                        </a:cubicBezTo>
                        <a:cubicBezTo>
                          <a:pt x="20425" y="1422"/>
                          <a:pt x="20487" y="1369"/>
                          <a:pt x="20465" y="1289"/>
                        </a:cubicBezTo>
                        <a:cubicBezTo>
                          <a:pt x="20319" y="634"/>
                          <a:pt x="19754" y="267"/>
                          <a:pt x="19185" y="267"/>
                        </a:cubicBezTo>
                        <a:cubicBezTo>
                          <a:pt x="18778" y="267"/>
                          <a:pt x="18370" y="455"/>
                          <a:pt x="18110" y="859"/>
                        </a:cubicBezTo>
                        <a:cubicBezTo>
                          <a:pt x="17887" y="350"/>
                          <a:pt x="17416" y="93"/>
                          <a:pt x="16945" y="93"/>
                        </a:cubicBezTo>
                        <a:cubicBezTo>
                          <a:pt x="16507" y="93"/>
                          <a:pt x="16069" y="314"/>
                          <a:pt x="15827" y="763"/>
                        </a:cubicBezTo>
                        <a:cubicBezTo>
                          <a:pt x="15600" y="255"/>
                          <a:pt x="15125" y="1"/>
                          <a:pt x="14650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95" name="Google Shape;5195;p46"/>
                  <p:cNvSpPr/>
                  <p:nvPr/>
                </p:nvSpPr>
                <p:spPr>
                  <a:xfrm>
                    <a:off x="4977052" y="1038608"/>
                    <a:ext cx="4387686" cy="309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0" h="1444" extrusionOk="0">
                        <a:moveTo>
                          <a:pt x="14650" y="0"/>
                        </a:moveTo>
                        <a:cubicBezTo>
                          <a:pt x="14175" y="0"/>
                          <a:pt x="13699" y="254"/>
                          <a:pt x="13472" y="762"/>
                        </a:cubicBezTo>
                        <a:cubicBezTo>
                          <a:pt x="13250" y="394"/>
                          <a:pt x="12919" y="240"/>
                          <a:pt x="12571" y="240"/>
                        </a:cubicBezTo>
                        <a:cubicBezTo>
                          <a:pt x="12060" y="240"/>
                          <a:pt x="11512" y="573"/>
                          <a:pt x="11213" y="1049"/>
                        </a:cubicBezTo>
                        <a:cubicBezTo>
                          <a:pt x="10974" y="487"/>
                          <a:pt x="10446" y="194"/>
                          <a:pt x="9916" y="194"/>
                        </a:cubicBezTo>
                        <a:cubicBezTo>
                          <a:pt x="9465" y="194"/>
                          <a:pt x="9013" y="406"/>
                          <a:pt x="8739" y="846"/>
                        </a:cubicBezTo>
                        <a:cubicBezTo>
                          <a:pt x="8470" y="484"/>
                          <a:pt x="8071" y="308"/>
                          <a:pt x="7673" y="308"/>
                        </a:cubicBezTo>
                        <a:cubicBezTo>
                          <a:pt x="7204" y="308"/>
                          <a:pt x="6737" y="553"/>
                          <a:pt x="6491" y="1025"/>
                        </a:cubicBezTo>
                        <a:cubicBezTo>
                          <a:pt x="6261" y="546"/>
                          <a:pt x="5799" y="299"/>
                          <a:pt x="5336" y="299"/>
                        </a:cubicBezTo>
                        <a:cubicBezTo>
                          <a:pt x="4933" y="299"/>
                          <a:pt x="4530" y="486"/>
                          <a:pt x="4280" y="870"/>
                        </a:cubicBezTo>
                        <a:cubicBezTo>
                          <a:pt x="4053" y="342"/>
                          <a:pt x="3561" y="76"/>
                          <a:pt x="3069" y="76"/>
                        </a:cubicBezTo>
                        <a:cubicBezTo>
                          <a:pt x="2602" y="76"/>
                          <a:pt x="2134" y="315"/>
                          <a:pt x="1889" y="798"/>
                        </a:cubicBezTo>
                        <a:cubicBezTo>
                          <a:pt x="1744" y="440"/>
                          <a:pt x="1399" y="197"/>
                          <a:pt x="1022" y="197"/>
                        </a:cubicBezTo>
                        <a:cubicBezTo>
                          <a:pt x="997" y="197"/>
                          <a:pt x="971" y="198"/>
                          <a:pt x="945" y="200"/>
                        </a:cubicBezTo>
                        <a:cubicBezTo>
                          <a:pt x="347" y="260"/>
                          <a:pt x="13" y="834"/>
                          <a:pt x="1" y="1372"/>
                        </a:cubicBezTo>
                        <a:cubicBezTo>
                          <a:pt x="1" y="1420"/>
                          <a:pt x="40" y="1443"/>
                          <a:pt x="78" y="1443"/>
                        </a:cubicBezTo>
                        <a:cubicBezTo>
                          <a:pt x="117" y="1443"/>
                          <a:pt x="156" y="1420"/>
                          <a:pt x="156" y="1372"/>
                        </a:cubicBezTo>
                        <a:cubicBezTo>
                          <a:pt x="168" y="941"/>
                          <a:pt x="395" y="523"/>
                          <a:pt x="825" y="415"/>
                        </a:cubicBezTo>
                        <a:cubicBezTo>
                          <a:pt x="895" y="396"/>
                          <a:pt x="964" y="387"/>
                          <a:pt x="1032" y="387"/>
                        </a:cubicBezTo>
                        <a:cubicBezTo>
                          <a:pt x="1420" y="387"/>
                          <a:pt x="1760" y="690"/>
                          <a:pt x="1770" y="1097"/>
                        </a:cubicBezTo>
                        <a:cubicBezTo>
                          <a:pt x="1770" y="1160"/>
                          <a:pt x="1823" y="1193"/>
                          <a:pt x="1874" y="1193"/>
                        </a:cubicBezTo>
                        <a:cubicBezTo>
                          <a:pt x="1921" y="1193"/>
                          <a:pt x="1967" y="1166"/>
                          <a:pt x="1973" y="1109"/>
                        </a:cubicBezTo>
                        <a:cubicBezTo>
                          <a:pt x="2124" y="536"/>
                          <a:pt x="2605" y="250"/>
                          <a:pt x="3086" y="250"/>
                        </a:cubicBezTo>
                        <a:cubicBezTo>
                          <a:pt x="3558" y="250"/>
                          <a:pt x="4030" y="528"/>
                          <a:pt x="4184" y="1085"/>
                        </a:cubicBezTo>
                        <a:cubicBezTo>
                          <a:pt x="4198" y="1132"/>
                          <a:pt x="4237" y="1156"/>
                          <a:pt x="4275" y="1156"/>
                        </a:cubicBezTo>
                        <a:cubicBezTo>
                          <a:pt x="4306" y="1156"/>
                          <a:pt x="4336" y="1141"/>
                          <a:pt x="4352" y="1109"/>
                        </a:cubicBezTo>
                        <a:cubicBezTo>
                          <a:pt x="4571" y="676"/>
                          <a:pt x="4968" y="462"/>
                          <a:pt x="5361" y="462"/>
                        </a:cubicBezTo>
                        <a:cubicBezTo>
                          <a:pt x="5804" y="462"/>
                          <a:pt x="6243" y="733"/>
                          <a:pt x="6420" y="1264"/>
                        </a:cubicBezTo>
                        <a:cubicBezTo>
                          <a:pt x="6432" y="1300"/>
                          <a:pt x="6468" y="1318"/>
                          <a:pt x="6503" y="1318"/>
                        </a:cubicBezTo>
                        <a:cubicBezTo>
                          <a:pt x="6539" y="1318"/>
                          <a:pt x="6575" y="1300"/>
                          <a:pt x="6587" y="1264"/>
                        </a:cubicBezTo>
                        <a:cubicBezTo>
                          <a:pt x="6763" y="748"/>
                          <a:pt x="7222" y="478"/>
                          <a:pt x="7683" y="478"/>
                        </a:cubicBezTo>
                        <a:cubicBezTo>
                          <a:pt x="8066" y="478"/>
                          <a:pt x="8451" y="664"/>
                          <a:pt x="8679" y="1049"/>
                        </a:cubicBezTo>
                        <a:cubicBezTo>
                          <a:pt x="8697" y="1073"/>
                          <a:pt x="8724" y="1085"/>
                          <a:pt x="8751" y="1085"/>
                        </a:cubicBezTo>
                        <a:cubicBezTo>
                          <a:pt x="8778" y="1085"/>
                          <a:pt x="8804" y="1073"/>
                          <a:pt x="8822" y="1049"/>
                        </a:cubicBezTo>
                        <a:cubicBezTo>
                          <a:pt x="9056" y="587"/>
                          <a:pt x="9490" y="367"/>
                          <a:pt x="9922" y="367"/>
                        </a:cubicBezTo>
                        <a:cubicBezTo>
                          <a:pt x="10440" y="367"/>
                          <a:pt x="10955" y="683"/>
                          <a:pt x="11117" y="1276"/>
                        </a:cubicBezTo>
                        <a:cubicBezTo>
                          <a:pt x="11131" y="1318"/>
                          <a:pt x="11174" y="1343"/>
                          <a:pt x="11213" y="1343"/>
                        </a:cubicBezTo>
                        <a:cubicBezTo>
                          <a:pt x="11242" y="1343"/>
                          <a:pt x="11270" y="1330"/>
                          <a:pt x="11285" y="1300"/>
                        </a:cubicBezTo>
                        <a:cubicBezTo>
                          <a:pt x="11521" y="806"/>
                          <a:pt x="12071" y="414"/>
                          <a:pt x="12574" y="414"/>
                        </a:cubicBezTo>
                        <a:cubicBezTo>
                          <a:pt x="12910" y="414"/>
                          <a:pt x="13226" y="589"/>
                          <a:pt x="13413" y="1025"/>
                        </a:cubicBezTo>
                        <a:cubicBezTo>
                          <a:pt x="13428" y="1060"/>
                          <a:pt x="13458" y="1074"/>
                          <a:pt x="13488" y="1074"/>
                        </a:cubicBezTo>
                        <a:cubicBezTo>
                          <a:pt x="13530" y="1074"/>
                          <a:pt x="13573" y="1048"/>
                          <a:pt x="13580" y="1013"/>
                        </a:cubicBezTo>
                        <a:cubicBezTo>
                          <a:pt x="13723" y="454"/>
                          <a:pt x="14191" y="176"/>
                          <a:pt x="14657" y="176"/>
                        </a:cubicBezTo>
                        <a:cubicBezTo>
                          <a:pt x="15129" y="176"/>
                          <a:pt x="15599" y="460"/>
                          <a:pt x="15732" y="1025"/>
                        </a:cubicBezTo>
                        <a:cubicBezTo>
                          <a:pt x="15750" y="1067"/>
                          <a:pt x="15788" y="1088"/>
                          <a:pt x="15826" y="1088"/>
                        </a:cubicBezTo>
                        <a:cubicBezTo>
                          <a:pt x="15863" y="1088"/>
                          <a:pt x="15899" y="1067"/>
                          <a:pt x="15911" y="1025"/>
                        </a:cubicBezTo>
                        <a:cubicBezTo>
                          <a:pt x="16079" y="526"/>
                          <a:pt x="16510" y="280"/>
                          <a:pt x="16941" y="280"/>
                        </a:cubicBezTo>
                        <a:cubicBezTo>
                          <a:pt x="17398" y="280"/>
                          <a:pt x="17855" y="556"/>
                          <a:pt x="18003" y="1097"/>
                        </a:cubicBezTo>
                        <a:cubicBezTo>
                          <a:pt x="18016" y="1138"/>
                          <a:pt x="18053" y="1159"/>
                          <a:pt x="18089" y="1159"/>
                        </a:cubicBezTo>
                        <a:cubicBezTo>
                          <a:pt x="18116" y="1159"/>
                          <a:pt x="18143" y="1147"/>
                          <a:pt x="18158" y="1121"/>
                        </a:cubicBezTo>
                        <a:cubicBezTo>
                          <a:pt x="18364" y="671"/>
                          <a:pt x="18775" y="457"/>
                          <a:pt x="19183" y="457"/>
                        </a:cubicBezTo>
                        <a:cubicBezTo>
                          <a:pt x="19674" y="457"/>
                          <a:pt x="20162" y="767"/>
                          <a:pt x="20286" y="1348"/>
                        </a:cubicBezTo>
                        <a:cubicBezTo>
                          <a:pt x="20300" y="1390"/>
                          <a:pt x="20335" y="1408"/>
                          <a:pt x="20370" y="1408"/>
                        </a:cubicBezTo>
                        <a:cubicBezTo>
                          <a:pt x="20424" y="1408"/>
                          <a:pt x="20480" y="1365"/>
                          <a:pt x="20465" y="1300"/>
                        </a:cubicBezTo>
                        <a:cubicBezTo>
                          <a:pt x="20319" y="640"/>
                          <a:pt x="19757" y="275"/>
                          <a:pt x="19190" y="275"/>
                        </a:cubicBezTo>
                        <a:cubicBezTo>
                          <a:pt x="18782" y="275"/>
                          <a:pt x="18371" y="464"/>
                          <a:pt x="18110" y="870"/>
                        </a:cubicBezTo>
                        <a:cubicBezTo>
                          <a:pt x="17886" y="358"/>
                          <a:pt x="17411" y="97"/>
                          <a:pt x="16936" y="97"/>
                        </a:cubicBezTo>
                        <a:cubicBezTo>
                          <a:pt x="16501" y="97"/>
                          <a:pt x="16067" y="316"/>
                          <a:pt x="15827" y="762"/>
                        </a:cubicBezTo>
                        <a:cubicBezTo>
                          <a:pt x="15600" y="254"/>
                          <a:pt x="15125" y="0"/>
                          <a:pt x="14650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96" name="Google Shape;5196;p46"/>
                  <p:cNvSpPr/>
                  <p:nvPr/>
                </p:nvSpPr>
                <p:spPr>
                  <a:xfrm>
                    <a:off x="4979623" y="1579578"/>
                    <a:ext cx="4386615" cy="3112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53" extrusionOk="0">
                        <a:moveTo>
                          <a:pt x="14638" y="0"/>
                        </a:moveTo>
                        <a:cubicBezTo>
                          <a:pt x="14163" y="0"/>
                          <a:pt x="13687" y="257"/>
                          <a:pt x="13460" y="771"/>
                        </a:cubicBezTo>
                        <a:cubicBezTo>
                          <a:pt x="13242" y="398"/>
                          <a:pt x="12914" y="243"/>
                          <a:pt x="12567" y="243"/>
                        </a:cubicBezTo>
                        <a:cubicBezTo>
                          <a:pt x="12058" y="243"/>
                          <a:pt x="11507" y="577"/>
                          <a:pt x="11201" y="1046"/>
                        </a:cubicBezTo>
                        <a:cubicBezTo>
                          <a:pt x="10963" y="487"/>
                          <a:pt x="10439" y="198"/>
                          <a:pt x="9913" y="198"/>
                        </a:cubicBezTo>
                        <a:cubicBezTo>
                          <a:pt x="9459" y="198"/>
                          <a:pt x="9003" y="413"/>
                          <a:pt x="8727" y="855"/>
                        </a:cubicBezTo>
                        <a:cubicBezTo>
                          <a:pt x="8457" y="492"/>
                          <a:pt x="8056" y="316"/>
                          <a:pt x="7658" y="316"/>
                        </a:cubicBezTo>
                        <a:cubicBezTo>
                          <a:pt x="7192" y="316"/>
                          <a:pt x="6730" y="558"/>
                          <a:pt x="6491" y="1022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8"/>
                          <a:pt x="3547" y="79"/>
                          <a:pt x="3053" y="79"/>
                        </a:cubicBezTo>
                        <a:cubicBezTo>
                          <a:pt x="2590" y="79"/>
                          <a:pt x="2126" y="315"/>
                          <a:pt x="1877" y="795"/>
                        </a:cubicBezTo>
                        <a:cubicBezTo>
                          <a:pt x="1740" y="430"/>
                          <a:pt x="1386" y="196"/>
                          <a:pt x="990" y="196"/>
                        </a:cubicBezTo>
                        <a:cubicBezTo>
                          <a:pt x="971" y="196"/>
                          <a:pt x="952" y="196"/>
                          <a:pt x="933" y="198"/>
                        </a:cubicBezTo>
                        <a:cubicBezTo>
                          <a:pt x="335" y="257"/>
                          <a:pt x="13" y="831"/>
                          <a:pt x="1" y="1381"/>
                        </a:cubicBezTo>
                        <a:cubicBezTo>
                          <a:pt x="1" y="1429"/>
                          <a:pt x="36" y="1453"/>
                          <a:pt x="72" y="1453"/>
                        </a:cubicBezTo>
                        <a:cubicBezTo>
                          <a:pt x="108" y="1453"/>
                          <a:pt x="144" y="1429"/>
                          <a:pt x="144" y="1381"/>
                        </a:cubicBezTo>
                        <a:cubicBezTo>
                          <a:pt x="168" y="951"/>
                          <a:pt x="383" y="532"/>
                          <a:pt x="825" y="413"/>
                        </a:cubicBezTo>
                        <a:cubicBezTo>
                          <a:pt x="893" y="393"/>
                          <a:pt x="961" y="384"/>
                          <a:pt x="1027" y="384"/>
                        </a:cubicBezTo>
                        <a:cubicBezTo>
                          <a:pt x="1409" y="384"/>
                          <a:pt x="1749" y="687"/>
                          <a:pt x="1770" y="1094"/>
                        </a:cubicBezTo>
                        <a:cubicBezTo>
                          <a:pt x="1770" y="1154"/>
                          <a:pt x="1814" y="1188"/>
                          <a:pt x="1857" y="1188"/>
                        </a:cubicBezTo>
                        <a:cubicBezTo>
                          <a:pt x="1892" y="1188"/>
                          <a:pt x="1926" y="1166"/>
                          <a:pt x="1937" y="1118"/>
                        </a:cubicBezTo>
                        <a:cubicBezTo>
                          <a:pt x="2087" y="547"/>
                          <a:pt x="2570" y="260"/>
                          <a:pt x="3052" y="260"/>
                        </a:cubicBezTo>
                        <a:cubicBezTo>
                          <a:pt x="3529" y="260"/>
                          <a:pt x="4006" y="541"/>
                          <a:pt x="4160" y="1106"/>
                        </a:cubicBezTo>
                        <a:cubicBezTo>
                          <a:pt x="4174" y="1147"/>
                          <a:pt x="4215" y="1168"/>
                          <a:pt x="4254" y="1168"/>
                        </a:cubicBezTo>
                        <a:cubicBezTo>
                          <a:pt x="4283" y="1168"/>
                          <a:pt x="4312" y="1156"/>
                          <a:pt x="4328" y="1130"/>
                        </a:cubicBezTo>
                        <a:cubicBezTo>
                          <a:pt x="4549" y="694"/>
                          <a:pt x="4949" y="478"/>
                          <a:pt x="5344" y="478"/>
                        </a:cubicBezTo>
                        <a:cubicBezTo>
                          <a:pt x="5782" y="478"/>
                          <a:pt x="6214" y="745"/>
                          <a:pt x="6384" y="1273"/>
                        </a:cubicBezTo>
                        <a:cubicBezTo>
                          <a:pt x="6402" y="1315"/>
                          <a:pt x="6438" y="1336"/>
                          <a:pt x="6473" y="1336"/>
                        </a:cubicBezTo>
                        <a:cubicBezTo>
                          <a:pt x="6509" y="1336"/>
                          <a:pt x="6545" y="1315"/>
                          <a:pt x="6563" y="1273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8"/>
                        </a:cubicBezTo>
                        <a:cubicBezTo>
                          <a:pt x="8673" y="1088"/>
                          <a:pt x="8700" y="1103"/>
                          <a:pt x="8727" y="1103"/>
                        </a:cubicBezTo>
                        <a:cubicBezTo>
                          <a:pt x="8754" y="1103"/>
                          <a:pt x="8781" y="1088"/>
                          <a:pt x="8798" y="1058"/>
                        </a:cubicBezTo>
                        <a:cubicBezTo>
                          <a:pt x="9032" y="602"/>
                          <a:pt x="9466" y="382"/>
                          <a:pt x="9898" y="382"/>
                        </a:cubicBezTo>
                        <a:cubicBezTo>
                          <a:pt x="10416" y="382"/>
                          <a:pt x="10931" y="698"/>
                          <a:pt x="11094" y="1297"/>
                        </a:cubicBezTo>
                        <a:cubicBezTo>
                          <a:pt x="11100" y="1339"/>
                          <a:pt x="11144" y="1364"/>
                          <a:pt x="11183" y="1364"/>
                        </a:cubicBezTo>
                        <a:cubicBezTo>
                          <a:pt x="11212" y="1364"/>
                          <a:pt x="11239" y="1351"/>
                          <a:pt x="11249" y="1321"/>
                        </a:cubicBezTo>
                        <a:cubicBezTo>
                          <a:pt x="11492" y="821"/>
                          <a:pt x="12042" y="432"/>
                          <a:pt x="12545" y="432"/>
                        </a:cubicBezTo>
                        <a:cubicBezTo>
                          <a:pt x="12884" y="432"/>
                          <a:pt x="13201" y="608"/>
                          <a:pt x="13389" y="1046"/>
                        </a:cubicBezTo>
                        <a:cubicBezTo>
                          <a:pt x="13404" y="1076"/>
                          <a:pt x="13431" y="1090"/>
                          <a:pt x="13460" y="1090"/>
                        </a:cubicBezTo>
                        <a:cubicBezTo>
                          <a:pt x="13500" y="1090"/>
                          <a:pt x="13542" y="1064"/>
                          <a:pt x="13556" y="1022"/>
                        </a:cubicBezTo>
                        <a:cubicBezTo>
                          <a:pt x="13705" y="469"/>
                          <a:pt x="14170" y="194"/>
                          <a:pt x="14633" y="194"/>
                        </a:cubicBezTo>
                        <a:cubicBezTo>
                          <a:pt x="15102" y="194"/>
                          <a:pt x="15569" y="475"/>
                          <a:pt x="15708" y="1034"/>
                        </a:cubicBezTo>
                        <a:cubicBezTo>
                          <a:pt x="15726" y="1082"/>
                          <a:pt x="15761" y="1106"/>
                          <a:pt x="15797" y="1106"/>
                        </a:cubicBezTo>
                        <a:cubicBezTo>
                          <a:pt x="15833" y="1106"/>
                          <a:pt x="15869" y="1082"/>
                          <a:pt x="15887" y="1034"/>
                        </a:cubicBezTo>
                        <a:cubicBezTo>
                          <a:pt x="16055" y="541"/>
                          <a:pt x="16486" y="298"/>
                          <a:pt x="16917" y="298"/>
                        </a:cubicBezTo>
                        <a:cubicBezTo>
                          <a:pt x="17373" y="298"/>
                          <a:pt x="17831" y="571"/>
                          <a:pt x="17979" y="1106"/>
                        </a:cubicBezTo>
                        <a:cubicBezTo>
                          <a:pt x="17992" y="1153"/>
                          <a:pt x="18028" y="1177"/>
                          <a:pt x="18063" y="1177"/>
                        </a:cubicBezTo>
                        <a:cubicBezTo>
                          <a:pt x="18091" y="1177"/>
                          <a:pt x="18118" y="1162"/>
                          <a:pt x="18134" y="1130"/>
                        </a:cubicBezTo>
                        <a:cubicBezTo>
                          <a:pt x="18340" y="686"/>
                          <a:pt x="18750" y="475"/>
                          <a:pt x="19157" y="475"/>
                        </a:cubicBezTo>
                        <a:cubicBezTo>
                          <a:pt x="19649" y="475"/>
                          <a:pt x="20138" y="782"/>
                          <a:pt x="20262" y="1357"/>
                        </a:cubicBezTo>
                        <a:cubicBezTo>
                          <a:pt x="20276" y="1409"/>
                          <a:pt x="20314" y="1431"/>
                          <a:pt x="20353" y="1431"/>
                        </a:cubicBezTo>
                        <a:cubicBezTo>
                          <a:pt x="20413" y="1431"/>
                          <a:pt x="20475" y="1377"/>
                          <a:pt x="20453" y="1297"/>
                        </a:cubicBezTo>
                        <a:cubicBezTo>
                          <a:pt x="20307" y="643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7"/>
                          <a:pt x="18098" y="867"/>
                        </a:cubicBezTo>
                        <a:cubicBezTo>
                          <a:pt x="17881" y="358"/>
                          <a:pt x="17410" y="101"/>
                          <a:pt x="16937" y="101"/>
                        </a:cubicBezTo>
                        <a:cubicBezTo>
                          <a:pt x="16498" y="101"/>
                          <a:pt x="16057" y="323"/>
                          <a:pt x="15815" y="771"/>
                        </a:cubicBezTo>
                        <a:cubicBezTo>
                          <a:pt x="15588" y="257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97" name="Google Shape;5197;p46"/>
                  <p:cNvSpPr/>
                  <p:nvPr/>
                </p:nvSpPr>
                <p:spPr>
                  <a:xfrm>
                    <a:off x="4979623" y="2121833"/>
                    <a:ext cx="4384901" cy="309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67" h="1444" extrusionOk="0">
                        <a:moveTo>
                          <a:pt x="14638" y="0"/>
                        </a:moveTo>
                        <a:cubicBezTo>
                          <a:pt x="14163" y="0"/>
                          <a:pt x="13687" y="254"/>
                          <a:pt x="13460" y="762"/>
                        </a:cubicBezTo>
                        <a:cubicBezTo>
                          <a:pt x="13242" y="394"/>
                          <a:pt x="12915" y="240"/>
                          <a:pt x="12568" y="240"/>
                        </a:cubicBezTo>
                        <a:cubicBezTo>
                          <a:pt x="12058" y="240"/>
                          <a:pt x="11507" y="573"/>
                          <a:pt x="11201" y="1049"/>
                        </a:cubicBezTo>
                        <a:cubicBezTo>
                          <a:pt x="10962" y="487"/>
                          <a:pt x="10434" y="194"/>
                          <a:pt x="9904" y="194"/>
                        </a:cubicBezTo>
                        <a:cubicBezTo>
                          <a:pt x="9453" y="194"/>
                          <a:pt x="9001" y="407"/>
                          <a:pt x="8727" y="846"/>
                        </a:cubicBezTo>
                        <a:cubicBezTo>
                          <a:pt x="8458" y="484"/>
                          <a:pt x="8059" y="308"/>
                          <a:pt x="7662" y="308"/>
                        </a:cubicBezTo>
                        <a:cubicBezTo>
                          <a:pt x="7194" y="308"/>
                          <a:pt x="6731" y="553"/>
                          <a:pt x="6491" y="1025"/>
                        </a:cubicBezTo>
                        <a:cubicBezTo>
                          <a:pt x="6261" y="546"/>
                          <a:pt x="5799" y="299"/>
                          <a:pt x="5334" y="299"/>
                        </a:cubicBezTo>
                        <a:cubicBezTo>
                          <a:pt x="4930" y="299"/>
                          <a:pt x="4524" y="486"/>
                          <a:pt x="4268" y="870"/>
                        </a:cubicBezTo>
                        <a:cubicBezTo>
                          <a:pt x="4041" y="342"/>
                          <a:pt x="3553" y="76"/>
                          <a:pt x="3061" y="76"/>
                        </a:cubicBezTo>
                        <a:cubicBezTo>
                          <a:pt x="2596" y="76"/>
                          <a:pt x="2128" y="315"/>
                          <a:pt x="1877" y="798"/>
                        </a:cubicBezTo>
                        <a:cubicBezTo>
                          <a:pt x="1743" y="440"/>
                          <a:pt x="1399" y="197"/>
                          <a:pt x="1012" y="197"/>
                        </a:cubicBezTo>
                        <a:cubicBezTo>
                          <a:pt x="986" y="197"/>
                          <a:pt x="960" y="198"/>
                          <a:pt x="933" y="201"/>
                        </a:cubicBezTo>
                        <a:cubicBezTo>
                          <a:pt x="335" y="260"/>
                          <a:pt x="13" y="834"/>
                          <a:pt x="1" y="1372"/>
                        </a:cubicBezTo>
                        <a:cubicBezTo>
                          <a:pt x="1" y="1420"/>
                          <a:pt x="36" y="1444"/>
                          <a:pt x="72" y="1444"/>
                        </a:cubicBezTo>
                        <a:cubicBezTo>
                          <a:pt x="108" y="1444"/>
                          <a:pt x="144" y="1420"/>
                          <a:pt x="144" y="1372"/>
                        </a:cubicBezTo>
                        <a:cubicBezTo>
                          <a:pt x="168" y="942"/>
                          <a:pt x="383" y="523"/>
                          <a:pt x="825" y="416"/>
                        </a:cubicBezTo>
                        <a:cubicBezTo>
                          <a:pt x="893" y="396"/>
                          <a:pt x="961" y="387"/>
                          <a:pt x="1027" y="387"/>
                        </a:cubicBezTo>
                        <a:cubicBezTo>
                          <a:pt x="1409" y="387"/>
                          <a:pt x="1749" y="690"/>
                          <a:pt x="1770" y="1097"/>
                        </a:cubicBezTo>
                        <a:cubicBezTo>
                          <a:pt x="1770" y="1151"/>
                          <a:pt x="1815" y="1182"/>
                          <a:pt x="1859" y="1182"/>
                        </a:cubicBezTo>
                        <a:cubicBezTo>
                          <a:pt x="1893" y="1182"/>
                          <a:pt x="1927" y="1163"/>
                          <a:pt x="1937" y="1121"/>
                        </a:cubicBezTo>
                        <a:cubicBezTo>
                          <a:pt x="2087" y="544"/>
                          <a:pt x="2570" y="257"/>
                          <a:pt x="3052" y="257"/>
                        </a:cubicBezTo>
                        <a:cubicBezTo>
                          <a:pt x="3529" y="257"/>
                          <a:pt x="4006" y="538"/>
                          <a:pt x="4160" y="1097"/>
                        </a:cubicBezTo>
                        <a:cubicBezTo>
                          <a:pt x="4174" y="1144"/>
                          <a:pt x="4213" y="1168"/>
                          <a:pt x="4252" y="1168"/>
                        </a:cubicBezTo>
                        <a:cubicBezTo>
                          <a:pt x="4282" y="1168"/>
                          <a:pt x="4312" y="1153"/>
                          <a:pt x="4328" y="1121"/>
                        </a:cubicBezTo>
                        <a:cubicBezTo>
                          <a:pt x="4547" y="688"/>
                          <a:pt x="4944" y="475"/>
                          <a:pt x="5336" y="475"/>
                        </a:cubicBezTo>
                        <a:cubicBezTo>
                          <a:pt x="5777" y="475"/>
                          <a:pt x="6213" y="745"/>
                          <a:pt x="6384" y="1276"/>
                        </a:cubicBezTo>
                        <a:cubicBezTo>
                          <a:pt x="6402" y="1318"/>
                          <a:pt x="6438" y="1339"/>
                          <a:pt x="6473" y="1339"/>
                        </a:cubicBezTo>
                        <a:cubicBezTo>
                          <a:pt x="6509" y="1339"/>
                          <a:pt x="6545" y="1318"/>
                          <a:pt x="6563" y="1276"/>
                        </a:cubicBezTo>
                        <a:cubicBezTo>
                          <a:pt x="6740" y="765"/>
                          <a:pt x="7201" y="495"/>
                          <a:pt x="7664" y="495"/>
                        </a:cubicBezTo>
                        <a:cubicBezTo>
                          <a:pt x="8046" y="495"/>
                          <a:pt x="8428" y="678"/>
                          <a:pt x="8655" y="1061"/>
                        </a:cubicBezTo>
                        <a:cubicBezTo>
                          <a:pt x="8673" y="1085"/>
                          <a:pt x="8700" y="1097"/>
                          <a:pt x="8727" y="1097"/>
                        </a:cubicBezTo>
                        <a:cubicBezTo>
                          <a:pt x="8754" y="1097"/>
                          <a:pt x="8781" y="1085"/>
                          <a:pt x="8798" y="1061"/>
                        </a:cubicBezTo>
                        <a:cubicBezTo>
                          <a:pt x="9028" y="590"/>
                          <a:pt x="9469" y="365"/>
                          <a:pt x="9908" y="365"/>
                        </a:cubicBezTo>
                        <a:cubicBezTo>
                          <a:pt x="10427" y="365"/>
                          <a:pt x="10944" y="680"/>
                          <a:pt x="11105" y="1276"/>
                        </a:cubicBezTo>
                        <a:cubicBezTo>
                          <a:pt x="11119" y="1317"/>
                          <a:pt x="11156" y="1339"/>
                          <a:pt x="11192" y="1339"/>
                        </a:cubicBezTo>
                        <a:cubicBezTo>
                          <a:pt x="11219" y="1339"/>
                          <a:pt x="11245" y="1326"/>
                          <a:pt x="11261" y="1300"/>
                        </a:cubicBezTo>
                        <a:cubicBezTo>
                          <a:pt x="11504" y="800"/>
                          <a:pt x="12054" y="411"/>
                          <a:pt x="12557" y="411"/>
                        </a:cubicBezTo>
                        <a:cubicBezTo>
                          <a:pt x="12896" y="411"/>
                          <a:pt x="13213" y="588"/>
                          <a:pt x="13401" y="1025"/>
                        </a:cubicBezTo>
                        <a:cubicBezTo>
                          <a:pt x="13416" y="1055"/>
                          <a:pt x="13443" y="1069"/>
                          <a:pt x="13472" y="1069"/>
                        </a:cubicBezTo>
                        <a:cubicBezTo>
                          <a:pt x="13512" y="1069"/>
                          <a:pt x="13554" y="1043"/>
                          <a:pt x="13568" y="1002"/>
                        </a:cubicBezTo>
                        <a:cubicBezTo>
                          <a:pt x="13716" y="450"/>
                          <a:pt x="14179" y="175"/>
                          <a:pt x="14641" y="175"/>
                        </a:cubicBezTo>
                        <a:cubicBezTo>
                          <a:pt x="15111" y="175"/>
                          <a:pt x="15581" y="459"/>
                          <a:pt x="15720" y="1025"/>
                        </a:cubicBezTo>
                        <a:cubicBezTo>
                          <a:pt x="15732" y="1067"/>
                          <a:pt x="15767" y="1088"/>
                          <a:pt x="15805" y="1088"/>
                        </a:cubicBezTo>
                        <a:cubicBezTo>
                          <a:pt x="15842" y="1088"/>
                          <a:pt x="15881" y="1067"/>
                          <a:pt x="15899" y="1025"/>
                        </a:cubicBezTo>
                        <a:cubicBezTo>
                          <a:pt x="16067" y="526"/>
                          <a:pt x="16498" y="281"/>
                          <a:pt x="16929" y="281"/>
                        </a:cubicBezTo>
                        <a:cubicBezTo>
                          <a:pt x="17386" y="281"/>
                          <a:pt x="17843" y="556"/>
                          <a:pt x="17991" y="1097"/>
                        </a:cubicBezTo>
                        <a:cubicBezTo>
                          <a:pt x="17997" y="1136"/>
                          <a:pt x="18032" y="1157"/>
                          <a:pt x="18068" y="1157"/>
                        </a:cubicBezTo>
                        <a:cubicBezTo>
                          <a:pt x="18098" y="1157"/>
                          <a:pt x="18130" y="1142"/>
                          <a:pt x="18146" y="1109"/>
                        </a:cubicBezTo>
                        <a:cubicBezTo>
                          <a:pt x="18352" y="665"/>
                          <a:pt x="18762" y="454"/>
                          <a:pt x="19169" y="454"/>
                        </a:cubicBezTo>
                        <a:cubicBezTo>
                          <a:pt x="19661" y="454"/>
                          <a:pt x="20150" y="761"/>
                          <a:pt x="20274" y="1336"/>
                        </a:cubicBezTo>
                        <a:cubicBezTo>
                          <a:pt x="20284" y="1387"/>
                          <a:pt x="20323" y="1410"/>
                          <a:pt x="20361" y="1410"/>
                        </a:cubicBezTo>
                        <a:cubicBezTo>
                          <a:pt x="20414" y="1410"/>
                          <a:pt x="20467" y="1369"/>
                          <a:pt x="20453" y="1300"/>
                        </a:cubicBezTo>
                        <a:cubicBezTo>
                          <a:pt x="20307" y="645"/>
                          <a:pt x="19746" y="279"/>
                          <a:pt x="19178" y="279"/>
                        </a:cubicBezTo>
                        <a:cubicBezTo>
                          <a:pt x="18772" y="279"/>
                          <a:pt x="18363" y="466"/>
                          <a:pt x="18098" y="870"/>
                        </a:cubicBezTo>
                        <a:cubicBezTo>
                          <a:pt x="17880" y="359"/>
                          <a:pt x="17404" y="98"/>
                          <a:pt x="16928" y="98"/>
                        </a:cubicBezTo>
                        <a:cubicBezTo>
                          <a:pt x="16492" y="98"/>
                          <a:pt x="16055" y="317"/>
                          <a:pt x="15815" y="762"/>
                        </a:cubicBezTo>
                        <a:cubicBezTo>
                          <a:pt x="15588" y="254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98" name="Google Shape;5198;p46"/>
                  <p:cNvSpPr/>
                  <p:nvPr/>
                </p:nvSpPr>
                <p:spPr>
                  <a:xfrm>
                    <a:off x="4979623" y="2662802"/>
                    <a:ext cx="4386829" cy="310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6" h="1450" extrusionOk="0">
                        <a:moveTo>
                          <a:pt x="14638" y="1"/>
                        </a:moveTo>
                        <a:cubicBezTo>
                          <a:pt x="14163" y="1"/>
                          <a:pt x="13687" y="258"/>
                          <a:pt x="13460" y="772"/>
                        </a:cubicBezTo>
                        <a:cubicBezTo>
                          <a:pt x="13242" y="399"/>
                          <a:pt x="12914" y="243"/>
                          <a:pt x="12567" y="243"/>
                        </a:cubicBezTo>
                        <a:cubicBezTo>
                          <a:pt x="12058" y="243"/>
                          <a:pt x="11507" y="577"/>
                          <a:pt x="11201" y="1047"/>
                        </a:cubicBezTo>
                        <a:cubicBezTo>
                          <a:pt x="10963" y="486"/>
                          <a:pt x="10437" y="193"/>
                          <a:pt x="9909" y="193"/>
                        </a:cubicBezTo>
                        <a:cubicBezTo>
                          <a:pt x="9456" y="193"/>
                          <a:pt x="9003" y="409"/>
                          <a:pt x="8727" y="855"/>
                        </a:cubicBezTo>
                        <a:cubicBezTo>
                          <a:pt x="8457" y="492"/>
                          <a:pt x="8056" y="316"/>
                          <a:pt x="7658" y="316"/>
                        </a:cubicBezTo>
                        <a:cubicBezTo>
                          <a:pt x="7192" y="316"/>
                          <a:pt x="6730" y="558"/>
                          <a:pt x="6491" y="1023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8"/>
                          <a:pt x="3547" y="79"/>
                          <a:pt x="3053" y="79"/>
                        </a:cubicBezTo>
                        <a:cubicBezTo>
                          <a:pt x="2590" y="79"/>
                          <a:pt x="2126" y="316"/>
                          <a:pt x="1877" y="796"/>
                        </a:cubicBezTo>
                        <a:cubicBezTo>
                          <a:pt x="1743" y="437"/>
                          <a:pt x="1399" y="194"/>
                          <a:pt x="1012" y="194"/>
                        </a:cubicBezTo>
                        <a:cubicBezTo>
                          <a:pt x="986" y="194"/>
                          <a:pt x="960" y="196"/>
                          <a:pt x="933" y="198"/>
                        </a:cubicBezTo>
                        <a:cubicBezTo>
                          <a:pt x="335" y="258"/>
                          <a:pt x="13" y="831"/>
                          <a:pt x="1" y="1369"/>
                        </a:cubicBezTo>
                        <a:cubicBezTo>
                          <a:pt x="1" y="1423"/>
                          <a:pt x="36" y="1450"/>
                          <a:pt x="72" y="1450"/>
                        </a:cubicBezTo>
                        <a:cubicBezTo>
                          <a:pt x="108" y="1450"/>
                          <a:pt x="144" y="1423"/>
                          <a:pt x="144" y="1369"/>
                        </a:cubicBezTo>
                        <a:cubicBezTo>
                          <a:pt x="168" y="951"/>
                          <a:pt x="383" y="533"/>
                          <a:pt x="825" y="413"/>
                        </a:cubicBezTo>
                        <a:cubicBezTo>
                          <a:pt x="893" y="393"/>
                          <a:pt x="961" y="384"/>
                          <a:pt x="1027" y="384"/>
                        </a:cubicBezTo>
                        <a:cubicBezTo>
                          <a:pt x="1409" y="384"/>
                          <a:pt x="1749" y="687"/>
                          <a:pt x="1770" y="1094"/>
                        </a:cubicBezTo>
                        <a:cubicBezTo>
                          <a:pt x="1770" y="1153"/>
                          <a:pt x="1812" y="1183"/>
                          <a:pt x="1855" y="1183"/>
                        </a:cubicBezTo>
                        <a:cubicBezTo>
                          <a:pt x="1890" y="1183"/>
                          <a:pt x="1926" y="1162"/>
                          <a:pt x="1937" y="1118"/>
                        </a:cubicBezTo>
                        <a:cubicBezTo>
                          <a:pt x="2087" y="547"/>
                          <a:pt x="2570" y="261"/>
                          <a:pt x="3052" y="261"/>
                        </a:cubicBezTo>
                        <a:cubicBezTo>
                          <a:pt x="3529" y="261"/>
                          <a:pt x="4006" y="542"/>
                          <a:pt x="4160" y="1106"/>
                        </a:cubicBezTo>
                        <a:cubicBezTo>
                          <a:pt x="4174" y="1147"/>
                          <a:pt x="4215" y="1168"/>
                          <a:pt x="4254" y="1168"/>
                        </a:cubicBezTo>
                        <a:cubicBezTo>
                          <a:pt x="4283" y="1168"/>
                          <a:pt x="4312" y="1156"/>
                          <a:pt x="4328" y="1130"/>
                        </a:cubicBezTo>
                        <a:cubicBezTo>
                          <a:pt x="4549" y="694"/>
                          <a:pt x="4949" y="478"/>
                          <a:pt x="5344" y="478"/>
                        </a:cubicBezTo>
                        <a:cubicBezTo>
                          <a:pt x="5782" y="478"/>
                          <a:pt x="6214" y="745"/>
                          <a:pt x="6384" y="1274"/>
                        </a:cubicBezTo>
                        <a:cubicBezTo>
                          <a:pt x="6402" y="1316"/>
                          <a:pt x="6438" y="1336"/>
                          <a:pt x="6473" y="1336"/>
                        </a:cubicBezTo>
                        <a:cubicBezTo>
                          <a:pt x="6509" y="1336"/>
                          <a:pt x="6545" y="1316"/>
                          <a:pt x="6563" y="1274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8"/>
                        </a:cubicBezTo>
                        <a:cubicBezTo>
                          <a:pt x="8673" y="1088"/>
                          <a:pt x="8700" y="1103"/>
                          <a:pt x="8727" y="1103"/>
                        </a:cubicBezTo>
                        <a:cubicBezTo>
                          <a:pt x="8754" y="1103"/>
                          <a:pt x="8781" y="1088"/>
                          <a:pt x="8798" y="1058"/>
                        </a:cubicBezTo>
                        <a:cubicBezTo>
                          <a:pt x="9027" y="590"/>
                          <a:pt x="9467" y="365"/>
                          <a:pt x="9905" y="365"/>
                        </a:cubicBezTo>
                        <a:cubicBezTo>
                          <a:pt x="10428" y="365"/>
                          <a:pt x="10949" y="686"/>
                          <a:pt x="11105" y="1298"/>
                        </a:cubicBezTo>
                        <a:cubicBezTo>
                          <a:pt x="11118" y="1336"/>
                          <a:pt x="11152" y="1358"/>
                          <a:pt x="11187" y="1358"/>
                        </a:cubicBezTo>
                        <a:cubicBezTo>
                          <a:pt x="11215" y="1358"/>
                          <a:pt x="11244" y="1342"/>
                          <a:pt x="11261" y="1310"/>
                        </a:cubicBezTo>
                        <a:cubicBezTo>
                          <a:pt x="11503" y="817"/>
                          <a:pt x="12052" y="432"/>
                          <a:pt x="12555" y="432"/>
                        </a:cubicBezTo>
                        <a:cubicBezTo>
                          <a:pt x="12894" y="432"/>
                          <a:pt x="13213" y="608"/>
                          <a:pt x="13401" y="1047"/>
                        </a:cubicBezTo>
                        <a:cubicBezTo>
                          <a:pt x="13415" y="1075"/>
                          <a:pt x="13440" y="1086"/>
                          <a:pt x="13467" y="1086"/>
                        </a:cubicBezTo>
                        <a:cubicBezTo>
                          <a:pt x="13508" y="1086"/>
                          <a:pt x="13553" y="1059"/>
                          <a:pt x="13568" y="1023"/>
                        </a:cubicBezTo>
                        <a:cubicBezTo>
                          <a:pt x="13717" y="470"/>
                          <a:pt x="14181" y="195"/>
                          <a:pt x="14645" y="195"/>
                        </a:cubicBezTo>
                        <a:cubicBezTo>
                          <a:pt x="15114" y="195"/>
                          <a:pt x="15581" y="476"/>
                          <a:pt x="15720" y="1035"/>
                        </a:cubicBezTo>
                        <a:cubicBezTo>
                          <a:pt x="15732" y="1076"/>
                          <a:pt x="15767" y="1097"/>
                          <a:pt x="15805" y="1097"/>
                        </a:cubicBezTo>
                        <a:cubicBezTo>
                          <a:pt x="15842" y="1097"/>
                          <a:pt x="15881" y="1076"/>
                          <a:pt x="15899" y="1035"/>
                        </a:cubicBezTo>
                        <a:cubicBezTo>
                          <a:pt x="16067" y="541"/>
                          <a:pt x="16497" y="299"/>
                          <a:pt x="16929" y="299"/>
                        </a:cubicBezTo>
                        <a:cubicBezTo>
                          <a:pt x="17385" y="299"/>
                          <a:pt x="17843" y="571"/>
                          <a:pt x="17991" y="1106"/>
                        </a:cubicBezTo>
                        <a:cubicBezTo>
                          <a:pt x="18004" y="1147"/>
                          <a:pt x="18041" y="1168"/>
                          <a:pt x="18077" y="1168"/>
                        </a:cubicBezTo>
                        <a:cubicBezTo>
                          <a:pt x="18104" y="1168"/>
                          <a:pt x="18131" y="1156"/>
                          <a:pt x="18146" y="1130"/>
                        </a:cubicBezTo>
                        <a:cubicBezTo>
                          <a:pt x="18352" y="680"/>
                          <a:pt x="18763" y="466"/>
                          <a:pt x="19171" y="466"/>
                        </a:cubicBezTo>
                        <a:cubicBezTo>
                          <a:pt x="19662" y="466"/>
                          <a:pt x="20150" y="776"/>
                          <a:pt x="20274" y="1357"/>
                        </a:cubicBezTo>
                        <a:cubicBezTo>
                          <a:pt x="20288" y="1403"/>
                          <a:pt x="20322" y="1422"/>
                          <a:pt x="20358" y="1422"/>
                        </a:cubicBezTo>
                        <a:cubicBezTo>
                          <a:pt x="20415" y="1422"/>
                          <a:pt x="20475" y="1371"/>
                          <a:pt x="20453" y="1298"/>
                        </a:cubicBezTo>
                        <a:cubicBezTo>
                          <a:pt x="20307" y="643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8"/>
                          <a:pt x="18098" y="867"/>
                        </a:cubicBezTo>
                        <a:cubicBezTo>
                          <a:pt x="17881" y="357"/>
                          <a:pt x="17408" y="97"/>
                          <a:pt x="16933" y="97"/>
                        </a:cubicBezTo>
                        <a:cubicBezTo>
                          <a:pt x="16495" y="97"/>
                          <a:pt x="16056" y="318"/>
                          <a:pt x="15815" y="772"/>
                        </a:cubicBezTo>
                        <a:cubicBezTo>
                          <a:pt x="15588" y="258"/>
                          <a:pt x="15113" y="1"/>
                          <a:pt x="14638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99" name="Google Shape;5199;p46"/>
                  <p:cNvSpPr/>
                  <p:nvPr/>
                </p:nvSpPr>
                <p:spPr>
                  <a:xfrm>
                    <a:off x="4979623" y="3205700"/>
                    <a:ext cx="4386615" cy="3089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42" extrusionOk="0">
                        <a:moveTo>
                          <a:pt x="14638" y="1"/>
                        </a:moveTo>
                        <a:cubicBezTo>
                          <a:pt x="14163" y="1"/>
                          <a:pt x="13687" y="258"/>
                          <a:pt x="13460" y="772"/>
                        </a:cubicBezTo>
                        <a:cubicBezTo>
                          <a:pt x="13242" y="399"/>
                          <a:pt x="12914" y="244"/>
                          <a:pt x="12567" y="244"/>
                        </a:cubicBezTo>
                        <a:cubicBezTo>
                          <a:pt x="12058" y="244"/>
                          <a:pt x="11507" y="578"/>
                          <a:pt x="11201" y="1047"/>
                        </a:cubicBezTo>
                        <a:cubicBezTo>
                          <a:pt x="10962" y="485"/>
                          <a:pt x="10434" y="192"/>
                          <a:pt x="9904" y="192"/>
                        </a:cubicBezTo>
                        <a:cubicBezTo>
                          <a:pt x="9453" y="192"/>
                          <a:pt x="9001" y="404"/>
                          <a:pt x="8727" y="843"/>
                        </a:cubicBezTo>
                        <a:cubicBezTo>
                          <a:pt x="8458" y="482"/>
                          <a:pt x="8059" y="306"/>
                          <a:pt x="7662" y="306"/>
                        </a:cubicBezTo>
                        <a:cubicBezTo>
                          <a:pt x="7194" y="306"/>
                          <a:pt x="6731" y="550"/>
                          <a:pt x="6491" y="1023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9"/>
                          <a:pt x="3547" y="79"/>
                          <a:pt x="3053" y="79"/>
                        </a:cubicBezTo>
                        <a:cubicBezTo>
                          <a:pt x="2590" y="79"/>
                          <a:pt x="2126" y="316"/>
                          <a:pt x="1877" y="796"/>
                        </a:cubicBezTo>
                        <a:cubicBezTo>
                          <a:pt x="1743" y="437"/>
                          <a:pt x="1399" y="195"/>
                          <a:pt x="1012" y="195"/>
                        </a:cubicBezTo>
                        <a:cubicBezTo>
                          <a:pt x="986" y="195"/>
                          <a:pt x="960" y="196"/>
                          <a:pt x="933" y="198"/>
                        </a:cubicBezTo>
                        <a:cubicBezTo>
                          <a:pt x="335" y="258"/>
                          <a:pt x="13" y="832"/>
                          <a:pt x="1" y="1369"/>
                        </a:cubicBezTo>
                        <a:cubicBezTo>
                          <a:pt x="1" y="1417"/>
                          <a:pt x="36" y="1441"/>
                          <a:pt x="72" y="1441"/>
                        </a:cubicBezTo>
                        <a:cubicBezTo>
                          <a:pt x="108" y="1441"/>
                          <a:pt x="144" y="1417"/>
                          <a:pt x="144" y="1369"/>
                        </a:cubicBezTo>
                        <a:cubicBezTo>
                          <a:pt x="168" y="939"/>
                          <a:pt x="383" y="533"/>
                          <a:pt x="825" y="413"/>
                        </a:cubicBezTo>
                        <a:cubicBezTo>
                          <a:pt x="893" y="394"/>
                          <a:pt x="961" y="384"/>
                          <a:pt x="1027" y="384"/>
                        </a:cubicBezTo>
                        <a:cubicBezTo>
                          <a:pt x="1409" y="384"/>
                          <a:pt x="1749" y="687"/>
                          <a:pt x="1770" y="1095"/>
                        </a:cubicBezTo>
                        <a:cubicBezTo>
                          <a:pt x="1770" y="1148"/>
                          <a:pt x="1815" y="1179"/>
                          <a:pt x="1859" y="1179"/>
                        </a:cubicBezTo>
                        <a:cubicBezTo>
                          <a:pt x="1893" y="1179"/>
                          <a:pt x="1927" y="1160"/>
                          <a:pt x="1937" y="1118"/>
                        </a:cubicBezTo>
                        <a:cubicBezTo>
                          <a:pt x="2087" y="548"/>
                          <a:pt x="2570" y="261"/>
                          <a:pt x="3052" y="261"/>
                        </a:cubicBezTo>
                        <a:cubicBezTo>
                          <a:pt x="3529" y="261"/>
                          <a:pt x="4006" y="542"/>
                          <a:pt x="4160" y="1106"/>
                        </a:cubicBezTo>
                        <a:cubicBezTo>
                          <a:pt x="4173" y="1145"/>
                          <a:pt x="4211" y="1167"/>
                          <a:pt x="4248" y="1167"/>
                        </a:cubicBezTo>
                        <a:cubicBezTo>
                          <a:pt x="4280" y="1167"/>
                          <a:pt x="4311" y="1151"/>
                          <a:pt x="4328" y="1118"/>
                        </a:cubicBezTo>
                        <a:cubicBezTo>
                          <a:pt x="4547" y="685"/>
                          <a:pt x="4944" y="472"/>
                          <a:pt x="5336" y="472"/>
                        </a:cubicBezTo>
                        <a:cubicBezTo>
                          <a:pt x="5777" y="472"/>
                          <a:pt x="6213" y="742"/>
                          <a:pt x="6384" y="1274"/>
                        </a:cubicBezTo>
                        <a:cubicBezTo>
                          <a:pt x="6402" y="1316"/>
                          <a:pt x="6438" y="1337"/>
                          <a:pt x="6473" y="1337"/>
                        </a:cubicBezTo>
                        <a:cubicBezTo>
                          <a:pt x="6509" y="1337"/>
                          <a:pt x="6545" y="1316"/>
                          <a:pt x="6563" y="1274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9"/>
                        </a:cubicBezTo>
                        <a:cubicBezTo>
                          <a:pt x="8673" y="1083"/>
                          <a:pt x="8700" y="1095"/>
                          <a:pt x="8727" y="1095"/>
                        </a:cubicBezTo>
                        <a:cubicBezTo>
                          <a:pt x="8754" y="1095"/>
                          <a:pt x="8781" y="1083"/>
                          <a:pt x="8798" y="1059"/>
                        </a:cubicBezTo>
                        <a:cubicBezTo>
                          <a:pt x="9026" y="598"/>
                          <a:pt x="9458" y="378"/>
                          <a:pt x="9890" y="378"/>
                        </a:cubicBezTo>
                        <a:cubicBezTo>
                          <a:pt x="10410" y="378"/>
                          <a:pt x="10930" y="697"/>
                          <a:pt x="11094" y="1298"/>
                        </a:cubicBezTo>
                        <a:cubicBezTo>
                          <a:pt x="11106" y="1337"/>
                          <a:pt x="11140" y="1358"/>
                          <a:pt x="11175" y="1358"/>
                        </a:cubicBezTo>
                        <a:cubicBezTo>
                          <a:pt x="11203" y="1358"/>
                          <a:pt x="11232" y="1343"/>
                          <a:pt x="11249" y="1310"/>
                        </a:cubicBezTo>
                        <a:cubicBezTo>
                          <a:pt x="11491" y="818"/>
                          <a:pt x="12040" y="432"/>
                          <a:pt x="12543" y="432"/>
                        </a:cubicBezTo>
                        <a:cubicBezTo>
                          <a:pt x="12882" y="432"/>
                          <a:pt x="13201" y="608"/>
                          <a:pt x="13389" y="1047"/>
                        </a:cubicBezTo>
                        <a:cubicBezTo>
                          <a:pt x="13403" y="1075"/>
                          <a:pt x="13428" y="1086"/>
                          <a:pt x="13455" y="1086"/>
                        </a:cubicBezTo>
                        <a:cubicBezTo>
                          <a:pt x="13496" y="1086"/>
                          <a:pt x="13541" y="1059"/>
                          <a:pt x="13556" y="1023"/>
                        </a:cubicBezTo>
                        <a:cubicBezTo>
                          <a:pt x="13699" y="464"/>
                          <a:pt x="14164" y="186"/>
                          <a:pt x="14629" y="186"/>
                        </a:cubicBezTo>
                        <a:cubicBezTo>
                          <a:pt x="15099" y="186"/>
                          <a:pt x="15569" y="470"/>
                          <a:pt x="15708" y="1035"/>
                        </a:cubicBezTo>
                        <a:cubicBezTo>
                          <a:pt x="15726" y="1077"/>
                          <a:pt x="15761" y="1097"/>
                          <a:pt x="15797" y="1097"/>
                        </a:cubicBezTo>
                        <a:cubicBezTo>
                          <a:pt x="15833" y="1097"/>
                          <a:pt x="15869" y="1077"/>
                          <a:pt x="15887" y="1035"/>
                        </a:cubicBezTo>
                        <a:cubicBezTo>
                          <a:pt x="16055" y="541"/>
                          <a:pt x="16486" y="299"/>
                          <a:pt x="16917" y="299"/>
                        </a:cubicBezTo>
                        <a:cubicBezTo>
                          <a:pt x="17373" y="299"/>
                          <a:pt x="17831" y="571"/>
                          <a:pt x="17979" y="1106"/>
                        </a:cubicBezTo>
                        <a:cubicBezTo>
                          <a:pt x="17992" y="1147"/>
                          <a:pt x="18029" y="1169"/>
                          <a:pt x="18065" y="1169"/>
                        </a:cubicBezTo>
                        <a:cubicBezTo>
                          <a:pt x="18092" y="1169"/>
                          <a:pt x="18119" y="1156"/>
                          <a:pt x="18134" y="1130"/>
                        </a:cubicBezTo>
                        <a:cubicBezTo>
                          <a:pt x="18340" y="680"/>
                          <a:pt x="18751" y="466"/>
                          <a:pt x="19159" y="466"/>
                        </a:cubicBezTo>
                        <a:cubicBezTo>
                          <a:pt x="19650" y="466"/>
                          <a:pt x="20138" y="776"/>
                          <a:pt x="20262" y="1357"/>
                        </a:cubicBezTo>
                        <a:cubicBezTo>
                          <a:pt x="20276" y="1405"/>
                          <a:pt x="20315" y="1426"/>
                          <a:pt x="20354" y="1426"/>
                        </a:cubicBezTo>
                        <a:cubicBezTo>
                          <a:pt x="20414" y="1426"/>
                          <a:pt x="20475" y="1377"/>
                          <a:pt x="20453" y="1298"/>
                        </a:cubicBezTo>
                        <a:cubicBezTo>
                          <a:pt x="20307" y="644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8"/>
                          <a:pt x="18098" y="867"/>
                        </a:cubicBezTo>
                        <a:cubicBezTo>
                          <a:pt x="17881" y="358"/>
                          <a:pt x="17408" y="97"/>
                          <a:pt x="16933" y="97"/>
                        </a:cubicBezTo>
                        <a:cubicBezTo>
                          <a:pt x="16495" y="97"/>
                          <a:pt x="16056" y="319"/>
                          <a:pt x="15815" y="772"/>
                        </a:cubicBezTo>
                        <a:cubicBezTo>
                          <a:pt x="15588" y="258"/>
                          <a:pt x="15113" y="1"/>
                          <a:pt x="14638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00" name="Google Shape;5200;p46"/>
                  <p:cNvSpPr/>
                  <p:nvPr/>
                </p:nvSpPr>
                <p:spPr>
                  <a:xfrm>
                    <a:off x="4977052" y="3746027"/>
                    <a:ext cx="4389186" cy="3108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7" h="1451" extrusionOk="0">
                        <a:moveTo>
                          <a:pt x="14650" y="1"/>
                        </a:moveTo>
                        <a:cubicBezTo>
                          <a:pt x="14175" y="1"/>
                          <a:pt x="13699" y="258"/>
                          <a:pt x="13472" y="772"/>
                        </a:cubicBezTo>
                        <a:cubicBezTo>
                          <a:pt x="13249" y="399"/>
                          <a:pt x="12919" y="244"/>
                          <a:pt x="12570" y="244"/>
                        </a:cubicBezTo>
                        <a:cubicBezTo>
                          <a:pt x="12060" y="244"/>
                          <a:pt x="11512" y="578"/>
                          <a:pt x="11213" y="1047"/>
                        </a:cubicBezTo>
                        <a:cubicBezTo>
                          <a:pt x="10975" y="488"/>
                          <a:pt x="10451" y="198"/>
                          <a:pt x="9925" y="198"/>
                        </a:cubicBezTo>
                        <a:cubicBezTo>
                          <a:pt x="9471" y="198"/>
                          <a:pt x="9015" y="413"/>
                          <a:pt x="8739" y="856"/>
                        </a:cubicBezTo>
                        <a:cubicBezTo>
                          <a:pt x="8469" y="493"/>
                          <a:pt x="8068" y="317"/>
                          <a:pt x="7669" y="317"/>
                        </a:cubicBezTo>
                        <a:cubicBezTo>
                          <a:pt x="7201" y="317"/>
                          <a:pt x="6737" y="558"/>
                          <a:pt x="6491" y="1023"/>
                        </a:cubicBezTo>
                        <a:cubicBezTo>
                          <a:pt x="6262" y="545"/>
                          <a:pt x="5802" y="298"/>
                          <a:pt x="5341" y="298"/>
                        </a:cubicBezTo>
                        <a:cubicBezTo>
                          <a:pt x="4937" y="298"/>
                          <a:pt x="4531" y="489"/>
                          <a:pt x="4280" y="880"/>
                        </a:cubicBezTo>
                        <a:cubicBezTo>
                          <a:pt x="4052" y="349"/>
                          <a:pt x="3556" y="79"/>
                          <a:pt x="3060" y="79"/>
                        </a:cubicBezTo>
                        <a:cubicBezTo>
                          <a:pt x="2596" y="79"/>
                          <a:pt x="2132" y="316"/>
                          <a:pt x="1889" y="796"/>
                        </a:cubicBezTo>
                        <a:cubicBezTo>
                          <a:pt x="1744" y="438"/>
                          <a:pt x="1399" y="195"/>
                          <a:pt x="1022" y="195"/>
                        </a:cubicBezTo>
                        <a:cubicBezTo>
                          <a:pt x="997" y="195"/>
                          <a:pt x="971" y="196"/>
                          <a:pt x="945" y="198"/>
                        </a:cubicBezTo>
                        <a:cubicBezTo>
                          <a:pt x="347" y="258"/>
                          <a:pt x="13" y="832"/>
                          <a:pt x="1" y="1370"/>
                        </a:cubicBezTo>
                        <a:cubicBezTo>
                          <a:pt x="1" y="1423"/>
                          <a:pt x="40" y="1450"/>
                          <a:pt x="78" y="1450"/>
                        </a:cubicBezTo>
                        <a:cubicBezTo>
                          <a:pt x="117" y="1450"/>
                          <a:pt x="156" y="1423"/>
                          <a:pt x="156" y="1370"/>
                        </a:cubicBezTo>
                        <a:cubicBezTo>
                          <a:pt x="168" y="951"/>
                          <a:pt x="395" y="533"/>
                          <a:pt x="825" y="413"/>
                        </a:cubicBezTo>
                        <a:cubicBezTo>
                          <a:pt x="895" y="394"/>
                          <a:pt x="964" y="385"/>
                          <a:pt x="1032" y="385"/>
                        </a:cubicBezTo>
                        <a:cubicBezTo>
                          <a:pt x="1420" y="385"/>
                          <a:pt x="1760" y="688"/>
                          <a:pt x="1770" y="1095"/>
                        </a:cubicBezTo>
                        <a:cubicBezTo>
                          <a:pt x="1770" y="1153"/>
                          <a:pt x="1816" y="1183"/>
                          <a:pt x="1862" y="1183"/>
                        </a:cubicBezTo>
                        <a:cubicBezTo>
                          <a:pt x="1900" y="1183"/>
                          <a:pt x="1938" y="1162"/>
                          <a:pt x="1949" y="1119"/>
                        </a:cubicBezTo>
                        <a:cubicBezTo>
                          <a:pt x="2099" y="548"/>
                          <a:pt x="2582" y="261"/>
                          <a:pt x="3064" y="261"/>
                        </a:cubicBezTo>
                        <a:cubicBezTo>
                          <a:pt x="3541" y="261"/>
                          <a:pt x="4018" y="542"/>
                          <a:pt x="4172" y="1107"/>
                        </a:cubicBezTo>
                        <a:cubicBezTo>
                          <a:pt x="4185" y="1145"/>
                          <a:pt x="4219" y="1167"/>
                          <a:pt x="4253" y="1167"/>
                        </a:cubicBezTo>
                        <a:cubicBezTo>
                          <a:pt x="4282" y="1167"/>
                          <a:pt x="4311" y="1151"/>
                          <a:pt x="4328" y="1119"/>
                        </a:cubicBezTo>
                        <a:cubicBezTo>
                          <a:pt x="4553" y="686"/>
                          <a:pt x="4950" y="472"/>
                          <a:pt x="5342" y="472"/>
                        </a:cubicBezTo>
                        <a:cubicBezTo>
                          <a:pt x="5783" y="472"/>
                          <a:pt x="6219" y="742"/>
                          <a:pt x="6396" y="1274"/>
                        </a:cubicBezTo>
                        <a:cubicBezTo>
                          <a:pt x="6408" y="1316"/>
                          <a:pt x="6444" y="1337"/>
                          <a:pt x="6480" y="1337"/>
                        </a:cubicBezTo>
                        <a:cubicBezTo>
                          <a:pt x="6515" y="1337"/>
                          <a:pt x="6551" y="1316"/>
                          <a:pt x="6563" y="1274"/>
                        </a:cubicBezTo>
                        <a:cubicBezTo>
                          <a:pt x="6740" y="763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6"/>
                          <a:pt x="8655" y="1059"/>
                        </a:cubicBezTo>
                        <a:cubicBezTo>
                          <a:pt x="8673" y="1089"/>
                          <a:pt x="8703" y="1104"/>
                          <a:pt x="8733" y="1104"/>
                        </a:cubicBezTo>
                        <a:cubicBezTo>
                          <a:pt x="8763" y="1104"/>
                          <a:pt x="8793" y="1089"/>
                          <a:pt x="8810" y="1059"/>
                        </a:cubicBezTo>
                        <a:cubicBezTo>
                          <a:pt x="9038" y="598"/>
                          <a:pt x="9470" y="378"/>
                          <a:pt x="9901" y="378"/>
                        </a:cubicBezTo>
                        <a:cubicBezTo>
                          <a:pt x="10420" y="378"/>
                          <a:pt x="10937" y="697"/>
                          <a:pt x="11094" y="1298"/>
                        </a:cubicBezTo>
                        <a:cubicBezTo>
                          <a:pt x="11107" y="1337"/>
                          <a:pt x="11140" y="1358"/>
                          <a:pt x="11177" y="1358"/>
                        </a:cubicBezTo>
                        <a:cubicBezTo>
                          <a:pt x="11207" y="1358"/>
                          <a:pt x="11239" y="1343"/>
                          <a:pt x="11261" y="1310"/>
                        </a:cubicBezTo>
                        <a:cubicBezTo>
                          <a:pt x="11496" y="818"/>
                          <a:pt x="12042" y="432"/>
                          <a:pt x="12544" y="432"/>
                        </a:cubicBezTo>
                        <a:cubicBezTo>
                          <a:pt x="12882" y="432"/>
                          <a:pt x="13201" y="608"/>
                          <a:pt x="13389" y="1047"/>
                        </a:cubicBezTo>
                        <a:cubicBezTo>
                          <a:pt x="13404" y="1077"/>
                          <a:pt x="13433" y="1090"/>
                          <a:pt x="13464" y="1090"/>
                        </a:cubicBezTo>
                        <a:cubicBezTo>
                          <a:pt x="13506" y="1090"/>
                          <a:pt x="13549" y="1065"/>
                          <a:pt x="13556" y="1023"/>
                        </a:cubicBezTo>
                        <a:cubicBezTo>
                          <a:pt x="13705" y="464"/>
                          <a:pt x="14173" y="186"/>
                          <a:pt x="14639" y="186"/>
                        </a:cubicBezTo>
                        <a:cubicBezTo>
                          <a:pt x="15111" y="186"/>
                          <a:pt x="15581" y="470"/>
                          <a:pt x="15720" y="1035"/>
                        </a:cubicBezTo>
                        <a:cubicBezTo>
                          <a:pt x="15732" y="1077"/>
                          <a:pt x="15767" y="1098"/>
                          <a:pt x="15803" y="1098"/>
                        </a:cubicBezTo>
                        <a:cubicBezTo>
                          <a:pt x="15839" y="1098"/>
                          <a:pt x="15875" y="1077"/>
                          <a:pt x="15887" y="1035"/>
                        </a:cubicBezTo>
                        <a:cubicBezTo>
                          <a:pt x="16061" y="542"/>
                          <a:pt x="16494" y="299"/>
                          <a:pt x="16926" y="299"/>
                        </a:cubicBezTo>
                        <a:cubicBezTo>
                          <a:pt x="17383" y="299"/>
                          <a:pt x="17837" y="572"/>
                          <a:pt x="17979" y="1107"/>
                        </a:cubicBezTo>
                        <a:cubicBezTo>
                          <a:pt x="17993" y="1148"/>
                          <a:pt x="18031" y="1174"/>
                          <a:pt x="18070" y="1174"/>
                        </a:cubicBezTo>
                        <a:cubicBezTo>
                          <a:pt x="18098" y="1174"/>
                          <a:pt x="18126" y="1161"/>
                          <a:pt x="18146" y="1131"/>
                        </a:cubicBezTo>
                        <a:cubicBezTo>
                          <a:pt x="18347" y="680"/>
                          <a:pt x="18754" y="466"/>
                          <a:pt x="19161" y="466"/>
                        </a:cubicBezTo>
                        <a:cubicBezTo>
                          <a:pt x="19650" y="466"/>
                          <a:pt x="20138" y="777"/>
                          <a:pt x="20262" y="1358"/>
                        </a:cubicBezTo>
                        <a:cubicBezTo>
                          <a:pt x="20281" y="1409"/>
                          <a:pt x="20321" y="1431"/>
                          <a:pt x="20362" y="1431"/>
                        </a:cubicBezTo>
                        <a:cubicBezTo>
                          <a:pt x="20425" y="1431"/>
                          <a:pt x="20487" y="1378"/>
                          <a:pt x="20465" y="1298"/>
                        </a:cubicBezTo>
                        <a:cubicBezTo>
                          <a:pt x="20319" y="643"/>
                          <a:pt x="19754" y="276"/>
                          <a:pt x="19185" y="276"/>
                        </a:cubicBezTo>
                        <a:cubicBezTo>
                          <a:pt x="18778" y="276"/>
                          <a:pt x="18370" y="464"/>
                          <a:pt x="18110" y="868"/>
                        </a:cubicBezTo>
                        <a:cubicBezTo>
                          <a:pt x="17886" y="358"/>
                          <a:pt x="17414" y="97"/>
                          <a:pt x="16941" y="97"/>
                        </a:cubicBezTo>
                        <a:cubicBezTo>
                          <a:pt x="16504" y="97"/>
                          <a:pt x="16068" y="319"/>
                          <a:pt x="15827" y="772"/>
                        </a:cubicBezTo>
                        <a:cubicBezTo>
                          <a:pt x="15600" y="258"/>
                          <a:pt x="15125" y="1"/>
                          <a:pt x="14650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01" name="Google Shape;5201;p46"/>
                  <p:cNvSpPr/>
                  <p:nvPr/>
                </p:nvSpPr>
                <p:spPr>
                  <a:xfrm>
                    <a:off x="4979623" y="4288496"/>
                    <a:ext cx="4386615" cy="309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44" extrusionOk="0">
                        <a:moveTo>
                          <a:pt x="14638" y="0"/>
                        </a:moveTo>
                        <a:cubicBezTo>
                          <a:pt x="14163" y="0"/>
                          <a:pt x="13687" y="254"/>
                          <a:pt x="13460" y="762"/>
                        </a:cubicBezTo>
                        <a:cubicBezTo>
                          <a:pt x="13242" y="394"/>
                          <a:pt x="12915" y="240"/>
                          <a:pt x="12568" y="240"/>
                        </a:cubicBezTo>
                        <a:cubicBezTo>
                          <a:pt x="12058" y="240"/>
                          <a:pt x="11507" y="573"/>
                          <a:pt x="11201" y="1049"/>
                        </a:cubicBezTo>
                        <a:cubicBezTo>
                          <a:pt x="10962" y="487"/>
                          <a:pt x="10434" y="194"/>
                          <a:pt x="9904" y="194"/>
                        </a:cubicBezTo>
                        <a:cubicBezTo>
                          <a:pt x="9453" y="194"/>
                          <a:pt x="9001" y="406"/>
                          <a:pt x="8727" y="846"/>
                        </a:cubicBezTo>
                        <a:cubicBezTo>
                          <a:pt x="8458" y="484"/>
                          <a:pt x="8059" y="308"/>
                          <a:pt x="7662" y="308"/>
                        </a:cubicBezTo>
                        <a:cubicBezTo>
                          <a:pt x="7194" y="308"/>
                          <a:pt x="6731" y="553"/>
                          <a:pt x="6491" y="1025"/>
                        </a:cubicBezTo>
                        <a:cubicBezTo>
                          <a:pt x="6261" y="546"/>
                          <a:pt x="5799" y="299"/>
                          <a:pt x="5334" y="299"/>
                        </a:cubicBezTo>
                        <a:cubicBezTo>
                          <a:pt x="4930" y="299"/>
                          <a:pt x="4524" y="486"/>
                          <a:pt x="4268" y="870"/>
                        </a:cubicBezTo>
                        <a:cubicBezTo>
                          <a:pt x="4040" y="347"/>
                          <a:pt x="3550" y="80"/>
                          <a:pt x="3057" y="80"/>
                        </a:cubicBezTo>
                        <a:cubicBezTo>
                          <a:pt x="2593" y="80"/>
                          <a:pt x="2127" y="317"/>
                          <a:pt x="1877" y="798"/>
                        </a:cubicBezTo>
                        <a:cubicBezTo>
                          <a:pt x="1743" y="430"/>
                          <a:pt x="1401" y="197"/>
                          <a:pt x="1016" y="197"/>
                        </a:cubicBezTo>
                        <a:cubicBezTo>
                          <a:pt x="988" y="197"/>
                          <a:pt x="961" y="198"/>
                          <a:pt x="933" y="200"/>
                        </a:cubicBezTo>
                        <a:cubicBezTo>
                          <a:pt x="335" y="248"/>
                          <a:pt x="13" y="822"/>
                          <a:pt x="1" y="1372"/>
                        </a:cubicBezTo>
                        <a:cubicBezTo>
                          <a:pt x="1" y="1420"/>
                          <a:pt x="36" y="1443"/>
                          <a:pt x="72" y="1443"/>
                        </a:cubicBezTo>
                        <a:cubicBezTo>
                          <a:pt x="108" y="1443"/>
                          <a:pt x="144" y="1420"/>
                          <a:pt x="144" y="1372"/>
                        </a:cubicBezTo>
                        <a:cubicBezTo>
                          <a:pt x="168" y="941"/>
                          <a:pt x="383" y="523"/>
                          <a:pt x="825" y="415"/>
                        </a:cubicBezTo>
                        <a:cubicBezTo>
                          <a:pt x="894" y="396"/>
                          <a:pt x="964" y="386"/>
                          <a:pt x="1032" y="386"/>
                        </a:cubicBezTo>
                        <a:cubicBezTo>
                          <a:pt x="1411" y="386"/>
                          <a:pt x="1749" y="681"/>
                          <a:pt x="1770" y="1097"/>
                        </a:cubicBezTo>
                        <a:cubicBezTo>
                          <a:pt x="1770" y="1149"/>
                          <a:pt x="1812" y="1180"/>
                          <a:pt x="1855" y="1180"/>
                        </a:cubicBezTo>
                        <a:cubicBezTo>
                          <a:pt x="1890" y="1180"/>
                          <a:pt x="1926" y="1158"/>
                          <a:pt x="1937" y="1109"/>
                        </a:cubicBezTo>
                        <a:cubicBezTo>
                          <a:pt x="2087" y="538"/>
                          <a:pt x="2570" y="251"/>
                          <a:pt x="3052" y="251"/>
                        </a:cubicBezTo>
                        <a:cubicBezTo>
                          <a:pt x="3529" y="251"/>
                          <a:pt x="4006" y="532"/>
                          <a:pt x="4160" y="1097"/>
                        </a:cubicBezTo>
                        <a:cubicBezTo>
                          <a:pt x="4174" y="1143"/>
                          <a:pt x="4213" y="1168"/>
                          <a:pt x="4252" y="1168"/>
                        </a:cubicBezTo>
                        <a:cubicBezTo>
                          <a:pt x="4282" y="1168"/>
                          <a:pt x="4312" y="1152"/>
                          <a:pt x="4328" y="1121"/>
                        </a:cubicBezTo>
                        <a:cubicBezTo>
                          <a:pt x="4547" y="688"/>
                          <a:pt x="4944" y="474"/>
                          <a:pt x="5336" y="474"/>
                        </a:cubicBezTo>
                        <a:cubicBezTo>
                          <a:pt x="5777" y="474"/>
                          <a:pt x="6213" y="745"/>
                          <a:pt x="6384" y="1276"/>
                        </a:cubicBezTo>
                        <a:cubicBezTo>
                          <a:pt x="6402" y="1312"/>
                          <a:pt x="6438" y="1330"/>
                          <a:pt x="6473" y="1330"/>
                        </a:cubicBezTo>
                        <a:cubicBezTo>
                          <a:pt x="6509" y="1330"/>
                          <a:pt x="6545" y="1312"/>
                          <a:pt x="6563" y="1276"/>
                        </a:cubicBezTo>
                        <a:cubicBezTo>
                          <a:pt x="6740" y="759"/>
                          <a:pt x="7200" y="485"/>
                          <a:pt x="7663" y="485"/>
                        </a:cubicBezTo>
                        <a:cubicBezTo>
                          <a:pt x="8044" y="485"/>
                          <a:pt x="8428" y="672"/>
                          <a:pt x="8655" y="1061"/>
                        </a:cubicBezTo>
                        <a:cubicBezTo>
                          <a:pt x="8673" y="1085"/>
                          <a:pt x="8700" y="1097"/>
                          <a:pt x="8727" y="1097"/>
                        </a:cubicBezTo>
                        <a:cubicBezTo>
                          <a:pt x="8754" y="1097"/>
                          <a:pt x="8781" y="1085"/>
                          <a:pt x="8798" y="1061"/>
                        </a:cubicBezTo>
                        <a:cubicBezTo>
                          <a:pt x="9028" y="597"/>
                          <a:pt x="9463" y="375"/>
                          <a:pt x="9898" y="375"/>
                        </a:cubicBezTo>
                        <a:cubicBezTo>
                          <a:pt x="10415" y="375"/>
                          <a:pt x="10931" y="690"/>
                          <a:pt x="11094" y="1288"/>
                        </a:cubicBezTo>
                        <a:cubicBezTo>
                          <a:pt x="11100" y="1335"/>
                          <a:pt x="11137" y="1359"/>
                          <a:pt x="11174" y="1359"/>
                        </a:cubicBezTo>
                        <a:cubicBezTo>
                          <a:pt x="11203" y="1359"/>
                          <a:pt x="11233" y="1344"/>
                          <a:pt x="11249" y="1312"/>
                        </a:cubicBezTo>
                        <a:cubicBezTo>
                          <a:pt x="11493" y="818"/>
                          <a:pt x="12045" y="426"/>
                          <a:pt x="12549" y="426"/>
                        </a:cubicBezTo>
                        <a:cubicBezTo>
                          <a:pt x="12886" y="426"/>
                          <a:pt x="13202" y="601"/>
                          <a:pt x="13389" y="1037"/>
                        </a:cubicBezTo>
                        <a:cubicBezTo>
                          <a:pt x="13403" y="1071"/>
                          <a:pt x="13430" y="1085"/>
                          <a:pt x="13458" y="1085"/>
                        </a:cubicBezTo>
                        <a:cubicBezTo>
                          <a:pt x="13498" y="1085"/>
                          <a:pt x="13542" y="1056"/>
                          <a:pt x="13556" y="1013"/>
                        </a:cubicBezTo>
                        <a:cubicBezTo>
                          <a:pt x="13698" y="462"/>
                          <a:pt x="14161" y="187"/>
                          <a:pt x="14625" y="187"/>
                        </a:cubicBezTo>
                        <a:cubicBezTo>
                          <a:pt x="15096" y="187"/>
                          <a:pt x="15569" y="471"/>
                          <a:pt x="15708" y="1037"/>
                        </a:cubicBezTo>
                        <a:cubicBezTo>
                          <a:pt x="15726" y="1079"/>
                          <a:pt x="15761" y="1100"/>
                          <a:pt x="15797" y="1100"/>
                        </a:cubicBezTo>
                        <a:cubicBezTo>
                          <a:pt x="15833" y="1100"/>
                          <a:pt x="15869" y="1079"/>
                          <a:pt x="15887" y="1037"/>
                        </a:cubicBezTo>
                        <a:cubicBezTo>
                          <a:pt x="16055" y="544"/>
                          <a:pt x="16486" y="301"/>
                          <a:pt x="16917" y="301"/>
                        </a:cubicBezTo>
                        <a:cubicBezTo>
                          <a:pt x="17373" y="301"/>
                          <a:pt x="17831" y="574"/>
                          <a:pt x="17979" y="1109"/>
                        </a:cubicBezTo>
                        <a:cubicBezTo>
                          <a:pt x="17992" y="1150"/>
                          <a:pt x="18029" y="1171"/>
                          <a:pt x="18065" y="1171"/>
                        </a:cubicBezTo>
                        <a:cubicBezTo>
                          <a:pt x="18092" y="1171"/>
                          <a:pt x="18119" y="1159"/>
                          <a:pt x="18134" y="1133"/>
                        </a:cubicBezTo>
                        <a:cubicBezTo>
                          <a:pt x="18341" y="681"/>
                          <a:pt x="18753" y="467"/>
                          <a:pt x="19162" y="467"/>
                        </a:cubicBezTo>
                        <a:cubicBezTo>
                          <a:pt x="19652" y="467"/>
                          <a:pt x="20138" y="775"/>
                          <a:pt x="20262" y="1348"/>
                        </a:cubicBezTo>
                        <a:cubicBezTo>
                          <a:pt x="20276" y="1400"/>
                          <a:pt x="20315" y="1422"/>
                          <a:pt x="20355" y="1422"/>
                        </a:cubicBezTo>
                        <a:cubicBezTo>
                          <a:pt x="20414" y="1422"/>
                          <a:pt x="20475" y="1372"/>
                          <a:pt x="20453" y="1300"/>
                        </a:cubicBezTo>
                        <a:cubicBezTo>
                          <a:pt x="20307" y="645"/>
                          <a:pt x="19746" y="278"/>
                          <a:pt x="19178" y="278"/>
                        </a:cubicBezTo>
                        <a:cubicBezTo>
                          <a:pt x="18772" y="278"/>
                          <a:pt x="18363" y="466"/>
                          <a:pt x="18098" y="870"/>
                        </a:cubicBezTo>
                        <a:cubicBezTo>
                          <a:pt x="17880" y="358"/>
                          <a:pt x="17404" y="97"/>
                          <a:pt x="16928" y="97"/>
                        </a:cubicBezTo>
                        <a:cubicBezTo>
                          <a:pt x="16492" y="97"/>
                          <a:pt x="16055" y="316"/>
                          <a:pt x="15815" y="762"/>
                        </a:cubicBezTo>
                        <a:cubicBezTo>
                          <a:pt x="15588" y="254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02" name="Google Shape;5202;p46"/>
                  <p:cNvSpPr/>
                  <p:nvPr/>
                </p:nvSpPr>
                <p:spPr>
                  <a:xfrm>
                    <a:off x="4979623" y="4829466"/>
                    <a:ext cx="4386615" cy="310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50" extrusionOk="0">
                        <a:moveTo>
                          <a:pt x="14638" y="0"/>
                        </a:moveTo>
                        <a:cubicBezTo>
                          <a:pt x="14163" y="0"/>
                          <a:pt x="13687" y="257"/>
                          <a:pt x="13460" y="771"/>
                        </a:cubicBezTo>
                        <a:cubicBezTo>
                          <a:pt x="13242" y="398"/>
                          <a:pt x="12914" y="243"/>
                          <a:pt x="12567" y="243"/>
                        </a:cubicBezTo>
                        <a:cubicBezTo>
                          <a:pt x="12058" y="243"/>
                          <a:pt x="11507" y="577"/>
                          <a:pt x="11201" y="1046"/>
                        </a:cubicBezTo>
                        <a:cubicBezTo>
                          <a:pt x="10963" y="487"/>
                          <a:pt x="10439" y="198"/>
                          <a:pt x="9913" y="198"/>
                        </a:cubicBezTo>
                        <a:cubicBezTo>
                          <a:pt x="9459" y="198"/>
                          <a:pt x="9003" y="413"/>
                          <a:pt x="8727" y="855"/>
                        </a:cubicBezTo>
                        <a:cubicBezTo>
                          <a:pt x="8457" y="492"/>
                          <a:pt x="8056" y="316"/>
                          <a:pt x="7658" y="316"/>
                        </a:cubicBezTo>
                        <a:cubicBezTo>
                          <a:pt x="7192" y="316"/>
                          <a:pt x="6730" y="558"/>
                          <a:pt x="6491" y="1022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8"/>
                          <a:pt x="3547" y="79"/>
                          <a:pt x="3053" y="79"/>
                        </a:cubicBezTo>
                        <a:cubicBezTo>
                          <a:pt x="2590" y="79"/>
                          <a:pt x="2126" y="315"/>
                          <a:pt x="1877" y="795"/>
                        </a:cubicBezTo>
                        <a:cubicBezTo>
                          <a:pt x="1743" y="437"/>
                          <a:pt x="1399" y="194"/>
                          <a:pt x="1012" y="194"/>
                        </a:cubicBezTo>
                        <a:cubicBezTo>
                          <a:pt x="986" y="194"/>
                          <a:pt x="960" y="195"/>
                          <a:pt x="933" y="198"/>
                        </a:cubicBezTo>
                        <a:cubicBezTo>
                          <a:pt x="335" y="257"/>
                          <a:pt x="13" y="831"/>
                          <a:pt x="1" y="1369"/>
                        </a:cubicBezTo>
                        <a:cubicBezTo>
                          <a:pt x="1" y="1423"/>
                          <a:pt x="36" y="1450"/>
                          <a:pt x="72" y="1450"/>
                        </a:cubicBezTo>
                        <a:cubicBezTo>
                          <a:pt x="108" y="1450"/>
                          <a:pt x="144" y="1423"/>
                          <a:pt x="144" y="1369"/>
                        </a:cubicBezTo>
                        <a:cubicBezTo>
                          <a:pt x="168" y="939"/>
                          <a:pt x="383" y="532"/>
                          <a:pt x="825" y="413"/>
                        </a:cubicBezTo>
                        <a:cubicBezTo>
                          <a:pt x="890" y="396"/>
                          <a:pt x="954" y="388"/>
                          <a:pt x="1018" y="388"/>
                        </a:cubicBezTo>
                        <a:cubicBezTo>
                          <a:pt x="1403" y="388"/>
                          <a:pt x="1749" y="684"/>
                          <a:pt x="1770" y="1094"/>
                        </a:cubicBezTo>
                        <a:cubicBezTo>
                          <a:pt x="1770" y="1153"/>
                          <a:pt x="1812" y="1183"/>
                          <a:pt x="1855" y="1183"/>
                        </a:cubicBezTo>
                        <a:cubicBezTo>
                          <a:pt x="1890" y="1183"/>
                          <a:pt x="1926" y="1162"/>
                          <a:pt x="1937" y="1118"/>
                        </a:cubicBezTo>
                        <a:cubicBezTo>
                          <a:pt x="2087" y="547"/>
                          <a:pt x="2570" y="260"/>
                          <a:pt x="3052" y="260"/>
                        </a:cubicBezTo>
                        <a:cubicBezTo>
                          <a:pt x="3529" y="260"/>
                          <a:pt x="4006" y="541"/>
                          <a:pt x="4160" y="1106"/>
                        </a:cubicBezTo>
                        <a:cubicBezTo>
                          <a:pt x="4174" y="1147"/>
                          <a:pt x="4215" y="1168"/>
                          <a:pt x="4254" y="1168"/>
                        </a:cubicBezTo>
                        <a:cubicBezTo>
                          <a:pt x="4283" y="1168"/>
                          <a:pt x="4312" y="1156"/>
                          <a:pt x="4328" y="1130"/>
                        </a:cubicBezTo>
                        <a:cubicBezTo>
                          <a:pt x="4548" y="690"/>
                          <a:pt x="4947" y="473"/>
                          <a:pt x="5340" y="473"/>
                        </a:cubicBezTo>
                        <a:cubicBezTo>
                          <a:pt x="5780" y="473"/>
                          <a:pt x="6214" y="743"/>
                          <a:pt x="6384" y="1273"/>
                        </a:cubicBezTo>
                        <a:cubicBezTo>
                          <a:pt x="6402" y="1315"/>
                          <a:pt x="6438" y="1336"/>
                          <a:pt x="6473" y="1336"/>
                        </a:cubicBezTo>
                        <a:cubicBezTo>
                          <a:pt x="6509" y="1336"/>
                          <a:pt x="6545" y="1315"/>
                          <a:pt x="6563" y="1273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8"/>
                        </a:cubicBezTo>
                        <a:cubicBezTo>
                          <a:pt x="8673" y="1088"/>
                          <a:pt x="8700" y="1103"/>
                          <a:pt x="8727" y="1103"/>
                        </a:cubicBezTo>
                        <a:cubicBezTo>
                          <a:pt x="8754" y="1103"/>
                          <a:pt x="8781" y="1088"/>
                          <a:pt x="8798" y="1058"/>
                        </a:cubicBezTo>
                        <a:cubicBezTo>
                          <a:pt x="9026" y="597"/>
                          <a:pt x="9458" y="377"/>
                          <a:pt x="9890" y="377"/>
                        </a:cubicBezTo>
                        <a:cubicBezTo>
                          <a:pt x="10410" y="377"/>
                          <a:pt x="10930" y="696"/>
                          <a:pt x="11094" y="1297"/>
                        </a:cubicBezTo>
                        <a:cubicBezTo>
                          <a:pt x="11100" y="1338"/>
                          <a:pt x="11138" y="1359"/>
                          <a:pt x="11176" y="1359"/>
                        </a:cubicBezTo>
                        <a:cubicBezTo>
                          <a:pt x="11205" y="1359"/>
                          <a:pt x="11233" y="1347"/>
                          <a:pt x="11249" y="1321"/>
                        </a:cubicBezTo>
                        <a:cubicBezTo>
                          <a:pt x="11492" y="821"/>
                          <a:pt x="12042" y="432"/>
                          <a:pt x="12545" y="432"/>
                        </a:cubicBezTo>
                        <a:cubicBezTo>
                          <a:pt x="12884" y="432"/>
                          <a:pt x="13201" y="608"/>
                          <a:pt x="13389" y="1046"/>
                        </a:cubicBezTo>
                        <a:cubicBezTo>
                          <a:pt x="13404" y="1076"/>
                          <a:pt x="13431" y="1090"/>
                          <a:pt x="13460" y="1090"/>
                        </a:cubicBezTo>
                        <a:cubicBezTo>
                          <a:pt x="13500" y="1090"/>
                          <a:pt x="13542" y="1064"/>
                          <a:pt x="13556" y="1022"/>
                        </a:cubicBezTo>
                        <a:cubicBezTo>
                          <a:pt x="13699" y="463"/>
                          <a:pt x="14164" y="186"/>
                          <a:pt x="14629" y="186"/>
                        </a:cubicBezTo>
                        <a:cubicBezTo>
                          <a:pt x="15099" y="186"/>
                          <a:pt x="15569" y="469"/>
                          <a:pt x="15708" y="1034"/>
                        </a:cubicBezTo>
                        <a:cubicBezTo>
                          <a:pt x="15726" y="1076"/>
                          <a:pt x="15761" y="1097"/>
                          <a:pt x="15797" y="1097"/>
                        </a:cubicBezTo>
                        <a:cubicBezTo>
                          <a:pt x="15833" y="1097"/>
                          <a:pt x="15869" y="1076"/>
                          <a:pt x="15887" y="1034"/>
                        </a:cubicBezTo>
                        <a:cubicBezTo>
                          <a:pt x="16055" y="541"/>
                          <a:pt x="16486" y="298"/>
                          <a:pt x="16917" y="298"/>
                        </a:cubicBezTo>
                        <a:cubicBezTo>
                          <a:pt x="17373" y="298"/>
                          <a:pt x="17831" y="571"/>
                          <a:pt x="17979" y="1106"/>
                        </a:cubicBezTo>
                        <a:cubicBezTo>
                          <a:pt x="17992" y="1147"/>
                          <a:pt x="18029" y="1168"/>
                          <a:pt x="18065" y="1168"/>
                        </a:cubicBezTo>
                        <a:cubicBezTo>
                          <a:pt x="18092" y="1168"/>
                          <a:pt x="18119" y="1156"/>
                          <a:pt x="18134" y="1130"/>
                        </a:cubicBezTo>
                        <a:cubicBezTo>
                          <a:pt x="18340" y="680"/>
                          <a:pt x="18751" y="466"/>
                          <a:pt x="19159" y="466"/>
                        </a:cubicBezTo>
                        <a:cubicBezTo>
                          <a:pt x="19650" y="466"/>
                          <a:pt x="20138" y="776"/>
                          <a:pt x="20262" y="1357"/>
                        </a:cubicBezTo>
                        <a:cubicBezTo>
                          <a:pt x="20276" y="1404"/>
                          <a:pt x="20315" y="1425"/>
                          <a:pt x="20354" y="1425"/>
                        </a:cubicBezTo>
                        <a:cubicBezTo>
                          <a:pt x="20414" y="1425"/>
                          <a:pt x="20475" y="1377"/>
                          <a:pt x="20453" y="1297"/>
                        </a:cubicBezTo>
                        <a:cubicBezTo>
                          <a:pt x="20307" y="643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7"/>
                          <a:pt x="18098" y="867"/>
                        </a:cubicBezTo>
                        <a:cubicBezTo>
                          <a:pt x="17881" y="357"/>
                          <a:pt x="17408" y="96"/>
                          <a:pt x="16933" y="96"/>
                        </a:cubicBezTo>
                        <a:cubicBezTo>
                          <a:pt x="16495" y="96"/>
                          <a:pt x="16056" y="318"/>
                          <a:pt x="15815" y="771"/>
                        </a:cubicBezTo>
                        <a:cubicBezTo>
                          <a:pt x="15588" y="257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5203" name="Google Shape;5203;p46"/>
                <p:cNvGrpSpPr/>
                <p:nvPr/>
              </p:nvGrpSpPr>
              <p:grpSpPr>
                <a:xfrm>
                  <a:off x="-76454" y="1675579"/>
                  <a:ext cx="3113402" cy="3677686"/>
                  <a:chOff x="4977052" y="-44831"/>
                  <a:chExt cx="4389400" cy="5184952"/>
                </a:xfrm>
              </p:grpSpPr>
              <p:sp>
                <p:nvSpPr>
                  <p:cNvPr id="5204" name="Google Shape;5204;p46"/>
                  <p:cNvSpPr/>
                  <p:nvPr/>
                </p:nvSpPr>
                <p:spPr>
                  <a:xfrm>
                    <a:off x="4977052" y="-44831"/>
                    <a:ext cx="4389186" cy="3095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7" h="1445" extrusionOk="0">
                        <a:moveTo>
                          <a:pt x="14650" y="1"/>
                        </a:moveTo>
                        <a:cubicBezTo>
                          <a:pt x="14175" y="1"/>
                          <a:pt x="13699" y="255"/>
                          <a:pt x="13472" y="763"/>
                        </a:cubicBezTo>
                        <a:cubicBezTo>
                          <a:pt x="13251" y="397"/>
                          <a:pt x="12922" y="244"/>
                          <a:pt x="12576" y="244"/>
                        </a:cubicBezTo>
                        <a:cubicBezTo>
                          <a:pt x="12064" y="244"/>
                          <a:pt x="11513" y="579"/>
                          <a:pt x="11213" y="1050"/>
                        </a:cubicBezTo>
                        <a:cubicBezTo>
                          <a:pt x="10974" y="488"/>
                          <a:pt x="10446" y="195"/>
                          <a:pt x="9916" y="195"/>
                        </a:cubicBezTo>
                        <a:cubicBezTo>
                          <a:pt x="9465" y="195"/>
                          <a:pt x="9013" y="407"/>
                          <a:pt x="8739" y="846"/>
                        </a:cubicBezTo>
                        <a:cubicBezTo>
                          <a:pt x="8470" y="485"/>
                          <a:pt x="8071" y="309"/>
                          <a:pt x="7673" y="309"/>
                        </a:cubicBezTo>
                        <a:cubicBezTo>
                          <a:pt x="7204" y="309"/>
                          <a:pt x="6737" y="553"/>
                          <a:pt x="6491" y="1026"/>
                        </a:cubicBezTo>
                        <a:cubicBezTo>
                          <a:pt x="6262" y="548"/>
                          <a:pt x="5802" y="301"/>
                          <a:pt x="5341" y="301"/>
                        </a:cubicBezTo>
                        <a:cubicBezTo>
                          <a:pt x="4937" y="301"/>
                          <a:pt x="4531" y="491"/>
                          <a:pt x="4280" y="882"/>
                        </a:cubicBezTo>
                        <a:cubicBezTo>
                          <a:pt x="4052" y="352"/>
                          <a:pt x="3556" y="82"/>
                          <a:pt x="3060" y="82"/>
                        </a:cubicBezTo>
                        <a:cubicBezTo>
                          <a:pt x="2596" y="82"/>
                          <a:pt x="2132" y="319"/>
                          <a:pt x="1889" y="799"/>
                        </a:cubicBezTo>
                        <a:cubicBezTo>
                          <a:pt x="1744" y="430"/>
                          <a:pt x="1401" y="197"/>
                          <a:pt x="1025" y="197"/>
                        </a:cubicBezTo>
                        <a:cubicBezTo>
                          <a:pt x="999" y="197"/>
                          <a:pt x="972" y="199"/>
                          <a:pt x="945" y="201"/>
                        </a:cubicBezTo>
                        <a:cubicBezTo>
                          <a:pt x="347" y="261"/>
                          <a:pt x="13" y="823"/>
                          <a:pt x="1" y="1372"/>
                        </a:cubicBezTo>
                        <a:cubicBezTo>
                          <a:pt x="1" y="1420"/>
                          <a:pt x="40" y="1444"/>
                          <a:pt x="78" y="1444"/>
                        </a:cubicBezTo>
                        <a:cubicBezTo>
                          <a:pt x="117" y="1444"/>
                          <a:pt x="156" y="1420"/>
                          <a:pt x="156" y="1372"/>
                        </a:cubicBezTo>
                        <a:cubicBezTo>
                          <a:pt x="168" y="942"/>
                          <a:pt x="395" y="524"/>
                          <a:pt x="825" y="416"/>
                        </a:cubicBezTo>
                        <a:cubicBezTo>
                          <a:pt x="895" y="397"/>
                          <a:pt x="964" y="387"/>
                          <a:pt x="1031" y="387"/>
                        </a:cubicBezTo>
                        <a:cubicBezTo>
                          <a:pt x="1417" y="387"/>
                          <a:pt x="1749" y="690"/>
                          <a:pt x="1770" y="1097"/>
                        </a:cubicBezTo>
                        <a:cubicBezTo>
                          <a:pt x="1770" y="1151"/>
                          <a:pt x="1819" y="1182"/>
                          <a:pt x="1866" y="1182"/>
                        </a:cubicBezTo>
                        <a:cubicBezTo>
                          <a:pt x="1903" y="1182"/>
                          <a:pt x="1939" y="1163"/>
                          <a:pt x="1949" y="1121"/>
                        </a:cubicBezTo>
                        <a:cubicBezTo>
                          <a:pt x="2100" y="549"/>
                          <a:pt x="2581" y="262"/>
                          <a:pt x="3063" y="262"/>
                        </a:cubicBezTo>
                        <a:cubicBezTo>
                          <a:pt x="3538" y="262"/>
                          <a:pt x="4012" y="540"/>
                          <a:pt x="4172" y="1097"/>
                        </a:cubicBezTo>
                        <a:cubicBezTo>
                          <a:pt x="4186" y="1144"/>
                          <a:pt x="4221" y="1168"/>
                          <a:pt x="4257" y="1168"/>
                        </a:cubicBezTo>
                        <a:cubicBezTo>
                          <a:pt x="4284" y="1168"/>
                          <a:pt x="4312" y="1153"/>
                          <a:pt x="4328" y="1121"/>
                        </a:cubicBezTo>
                        <a:cubicBezTo>
                          <a:pt x="4553" y="688"/>
                          <a:pt x="4950" y="475"/>
                          <a:pt x="5342" y="475"/>
                        </a:cubicBezTo>
                        <a:cubicBezTo>
                          <a:pt x="5783" y="475"/>
                          <a:pt x="6219" y="745"/>
                          <a:pt x="6396" y="1277"/>
                        </a:cubicBezTo>
                        <a:cubicBezTo>
                          <a:pt x="6408" y="1319"/>
                          <a:pt x="6444" y="1340"/>
                          <a:pt x="6480" y="1340"/>
                        </a:cubicBezTo>
                        <a:cubicBezTo>
                          <a:pt x="6515" y="1340"/>
                          <a:pt x="6551" y="1319"/>
                          <a:pt x="6563" y="1277"/>
                        </a:cubicBezTo>
                        <a:cubicBezTo>
                          <a:pt x="6740" y="761"/>
                          <a:pt x="7198" y="491"/>
                          <a:pt x="7659" y="491"/>
                        </a:cubicBezTo>
                        <a:cubicBezTo>
                          <a:pt x="8042" y="491"/>
                          <a:pt x="8427" y="677"/>
                          <a:pt x="8655" y="1062"/>
                        </a:cubicBezTo>
                        <a:cubicBezTo>
                          <a:pt x="8673" y="1086"/>
                          <a:pt x="8703" y="1097"/>
                          <a:pt x="8733" y="1097"/>
                        </a:cubicBezTo>
                        <a:cubicBezTo>
                          <a:pt x="8763" y="1097"/>
                          <a:pt x="8793" y="1086"/>
                          <a:pt x="8810" y="1062"/>
                        </a:cubicBezTo>
                        <a:cubicBezTo>
                          <a:pt x="9039" y="600"/>
                          <a:pt x="9472" y="380"/>
                          <a:pt x="9904" y="380"/>
                        </a:cubicBezTo>
                        <a:cubicBezTo>
                          <a:pt x="10422" y="380"/>
                          <a:pt x="10937" y="696"/>
                          <a:pt x="11094" y="1289"/>
                        </a:cubicBezTo>
                        <a:cubicBezTo>
                          <a:pt x="11107" y="1330"/>
                          <a:pt x="11150" y="1356"/>
                          <a:pt x="11190" y="1356"/>
                        </a:cubicBezTo>
                        <a:cubicBezTo>
                          <a:pt x="11218" y="1356"/>
                          <a:pt x="11246" y="1343"/>
                          <a:pt x="11261" y="1313"/>
                        </a:cubicBezTo>
                        <a:cubicBezTo>
                          <a:pt x="11497" y="818"/>
                          <a:pt x="12047" y="427"/>
                          <a:pt x="12550" y="427"/>
                        </a:cubicBezTo>
                        <a:cubicBezTo>
                          <a:pt x="12887" y="427"/>
                          <a:pt x="13202" y="602"/>
                          <a:pt x="13389" y="1038"/>
                        </a:cubicBezTo>
                        <a:cubicBezTo>
                          <a:pt x="13404" y="1073"/>
                          <a:pt x="13434" y="1087"/>
                          <a:pt x="13464" y="1087"/>
                        </a:cubicBezTo>
                        <a:cubicBezTo>
                          <a:pt x="13506" y="1087"/>
                          <a:pt x="13549" y="1060"/>
                          <a:pt x="13556" y="1026"/>
                        </a:cubicBezTo>
                        <a:cubicBezTo>
                          <a:pt x="13705" y="467"/>
                          <a:pt x="14173" y="189"/>
                          <a:pt x="14639" y="189"/>
                        </a:cubicBezTo>
                        <a:cubicBezTo>
                          <a:pt x="15111" y="189"/>
                          <a:pt x="15581" y="473"/>
                          <a:pt x="15720" y="1038"/>
                        </a:cubicBezTo>
                        <a:cubicBezTo>
                          <a:pt x="15732" y="1080"/>
                          <a:pt x="15767" y="1100"/>
                          <a:pt x="15803" y="1100"/>
                        </a:cubicBezTo>
                        <a:cubicBezTo>
                          <a:pt x="15839" y="1100"/>
                          <a:pt x="15875" y="1080"/>
                          <a:pt x="15887" y="1038"/>
                        </a:cubicBezTo>
                        <a:cubicBezTo>
                          <a:pt x="16055" y="538"/>
                          <a:pt x="16489" y="293"/>
                          <a:pt x="16921" y="293"/>
                        </a:cubicBezTo>
                        <a:cubicBezTo>
                          <a:pt x="17380" y="293"/>
                          <a:pt x="17837" y="568"/>
                          <a:pt x="17979" y="1109"/>
                        </a:cubicBezTo>
                        <a:cubicBezTo>
                          <a:pt x="17992" y="1150"/>
                          <a:pt x="18033" y="1172"/>
                          <a:pt x="18072" y="1172"/>
                        </a:cubicBezTo>
                        <a:cubicBezTo>
                          <a:pt x="18102" y="1172"/>
                          <a:pt x="18131" y="1159"/>
                          <a:pt x="18146" y="1133"/>
                        </a:cubicBezTo>
                        <a:cubicBezTo>
                          <a:pt x="18347" y="683"/>
                          <a:pt x="18754" y="469"/>
                          <a:pt x="19161" y="469"/>
                        </a:cubicBezTo>
                        <a:cubicBezTo>
                          <a:pt x="19650" y="469"/>
                          <a:pt x="20138" y="779"/>
                          <a:pt x="20262" y="1360"/>
                        </a:cubicBezTo>
                        <a:cubicBezTo>
                          <a:pt x="20281" y="1408"/>
                          <a:pt x="20322" y="1429"/>
                          <a:pt x="20363" y="1429"/>
                        </a:cubicBezTo>
                        <a:cubicBezTo>
                          <a:pt x="20426" y="1429"/>
                          <a:pt x="20487" y="1380"/>
                          <a:pt x="20465" y="1301"/>
                        </a:cubicBezTo>
                        <a:cubicBezTo>
                          <a:pt x="20319" y="641"/>
                          <a:pt x="19757" y="275"/>
                          <a:pt x="19190" y="275"/>
                        </a:cubicBezTo>
                        <a:cubicBezTo>
                          <a:pt x="18782" y="275"/>
                          <a:pt x="18371" y="465"/>
                          <a:pt x="18110" y="870"/>
                        </a:cubicBezTo>
                        <a:cubicBezTo>
                          <a:pt x="17886" y="359"/>
                          <a:pt x="17411" y="98"/>
                          <a:pt x="16936" y="98"/>
                        </a:cubicBezTo>
                        <a:cubicBezTo>
                          <a:pt x="16501" y="98"/>
                          <a:pt x="16067" y="317"/>
                          <a:pt x="15827" y="763"/>
                        </a:cubicBezTo>
                        <a:cubicBezTo>
                          <a:pt x="15600" y="255"/>
                          <a:pt x="15125" y="1"/>
                          <a:pt x="14650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05" name="Google Shape;5205;p46"/>
                  <p:cNvSpPr/>
                  <p:nvPr/>
                </p:nvSpPr>
                <p:spPr>
                  <a:xfrm>
                    <a:off x="4977052" y="498067"/>
                    <a:ext cx="4389186" cy="3095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7" h="1445" extrusionOk="0">
                        <a:moveTo>
                          <a:pt x="14650" y="1"/>
                        </a:moveTo>
                        <a:cubicBezTo>
                          <a:pt x="14175" y="1"/>
                          <a:pt x="13699" y="255"/>
                          <a:pt x="13472" y="763"/>
                        </a:cubicBezTo>
                        <a:cubicBezTo>
                          <a:pt x="13249" y="390"/>
                          <a:pt x="12919" y="235"/>
                          <a:pt x="12570" y="235"/>
                        </a:cubicBezTo>
                        <a:cubicBezTo>
                          <a:pt x="12060" y="235"/>
                          <a:pt x="11512" y="569"/>
                          <a:pt x="11213" y="1038"/>
                        </a:cubicBezTo>
                        <a:cubicBezTo>
                          <a:pt x="10975" y="479"/>
                          <a:pt x="10451" y="189"/>
                          <a:pt x="9925" y="189"/>
                        </a:cubicBezTo>
                        <a:cubicBezTo>
                          <a:pt x="9471" y="189"/>
                          <a:pt x="9015" y="404"/>
                          <a:pt x="8739" y="847"/>
                        </a:cubicBezTo>
                        <a:cubicBezTo>
                          <a:pt x="8469" y="484"/>
                          <a:pt x="8068" y="308"/>
                          <a:pt x="7669" y="308"/>
                        </a:cubicBezTo>
                        <a:cubicBezTo>
                          <a:pt x="7201" y="308"/>
                          <a:pt x="6737" y="549"/>
                          <a:pt x="6491" y="1014"/>
                        </a:cubicBezTo>
                        <a:cubicBezTo>
                          <a:pt x="6262" y="536"/>
                          <a:pt x="5802" y="289"/>
                          <a:pt x="5341" y="289"/>
                        </a:cubicBezTo>
                        <a:cubicBezTo>
                          <a:pt x="4937" y="289"/>
                          <a:pt x="4531" y="480"/>
                          <a:pt x="4280" y="871"/>
                        </a:cubicBezTo>
                        <a:cubicBezTo>
                          <a:pt x="4052" y="340"/>
                          <a:pt x="3556" y="70"/>
                          <a:pt x="3060" y="70"/>
                        </a:cubicBezTo>
                        <a:cubicBezTo>
                          <a:pt x="2596" y="70"/>
                          <a:pt x="2132" y="307"/>
                          <a:pt x="1889" y="787"/>
                        </a:cubicBezTo>
                        <a:cubicBezTo>
                          <a:pt x="1741" y="422"/>
                          <a:pt x="1386" y="188"/>
                          <a:pt x="1001" y="188"/>
                        </a:cubicBezTo>
                        <a:cubicBezTo>
                          <a:pt x="982" y="188"/>
                          <a:pt x="964" y="188"/>
                          <a:pt x="945" y="189"/>
                        </a:cubicBezTo>
                        <a:cubicBezTo>
                          <a:pt x="347" y="249"/>
                          <a:pt x="13" y="823"/>
                          <a:pt x="1" y="1373"/>
                        </a:cubicBezTo>
                        <a:cubicBezTo>
                          <a:pt x="1" y="1420"/>
                          <a:pt x="40" y="1444"/>
                          <a:pt x="78" y="1444"/>
                        </a:cubicBezTo>
                        <a:cubicBezTo>
                          <a:pt x="117" y="1444"/>
                          <a:pt x="156" y="1420"/>
                          <a:pt x="156" y="1373"/>
                        </a:cubicBezTo>
                        <a:cubicBezTo>
                          <a:pt x="168" y="942"/>
                          <a:pt x="395" y="524"/>
                          <a:pt x="825" y="404"/>
                        </a:cubicBezTo>
                        <a:cubicBezTo>
                          <a:pt x="892" y="387"/>
                          <a:pt x="957" y="379"/>
                          <a:pt x="1022" y="379"/>
                        </a:cubicBezTo>
                        <a:cubicBezTo>
                          <a:pt x="1412" y="379"/>
                          <a:pt x="1749" y="675"/>
                          <a:pt x="1770" y="1086"/>
                        </a:cubicBezTo>
                        <a:cubicBezTo>
                          <a:pt x="1770" y="1145"/>
                          <a:pt x="1818" y="1179"/>
                          <a:pt x="1864" y="1179"/>
                        </a:cubicBezTo>
                        <a:cubicBezTo>
                          <a:pt x="1902" y="1179"/>
                          <a:pt x="1938" y="1157"/>
                          <a:pt x="1949" y="1110"/>
                        </a:cubicBezTo>
                        <a:cubicBezTo>
                          <a:pt x="2099" y="540"/>
                          <a:pt x="2576" y="256"/>
                          <a:pt x="3056" y="256"/>
                        </a:cubicBezTo>
                        <a:cubicBezTo>
                          <a:pt x="3533" y="256"/>
                          <a:pt x="4012" y="537"/>
                          <a:pt x="4172" y="1098"/>
                        </a:cubicBezTo>
                        <a:cubicBezTo>
                          <a:pt x="4186" y="1138"/>
                          <a:pt x="4223" y="1160"/>
                          <a:pt x="4258" y="1160"/>
                        </a:cubicBezTo>
                        <a:cubicBezTo>
                          <a:pt x="4286" y="1160"/>
                          <a:pt x="4312" y="1147"/>
                          <a:pt x="4328" y="1122"/>
                        </a:cubicBezTo>
                        <a:cubicBezTo>
                          <a:pt x="4554" y="686"/>
                          <a:pt x="4955" y="470"/>
                          <a:pt x="5350" y="470"/>
                        </a:cubicBezTo>
                        <a:cubicBezTo>
                          <a:pt x="5788" y="470"/>
                          <a:pt x="6220" y="736"/>
                          <a:pt x="6396" y="1265"/>
                        </a:cubicBezTo>
                        <a:cubicBezTo>
                          <a:pt x="6408" y="1307"/>
                          <a:pt x="6444" y="1328"/>
                          <a:pt x="6480" y="1328"/>
                        </a:cubicBezTo>
                        <a:cubicBezTo>
                          <a:pt x="6515" y="1328"/>
                          <a:pt x="6551" y="1307"/>
                          <a:pt x="6563" y="1265"/>
                        </a:cubicBezTo>
                        <a:cubicBezTo>
                          <a:pt x="6740" y="756"/>
                          <a:pt x="7198" y="485"/>
                          <a:pt x="7659" y="485"/>
                        </a:cubicBezTo>
                        <a:cubicBezTo>
                          <a:pt x="8042" y="485"/>
                          <a:pt x="8427" y="671"/>
                          <a:pt x="8655" y="1062"/>
                        </a:cubicBezTo>
                        <a:cubicBezTo>
                          <a:pt x="8673" y="1086"/>
                          <a:pt x="8703" y="1098"/>
                          <a:pt x="8733" y="1098"/>
                        </a:cubicBezTo>
                        <a:cubicBezTo>
                          <a:pt x="8763" y="1098"/>
                          <a:pt x="8793" y="1086"/>
                          <a:pt x="8810" y="1062"/>
                        </a:cubicBezTo>
                        <a:cubicBezTo>
                          <a:pt x="9040" y="598"/>
                          <a:pt x="9475" y="376"/>
                          <a:pt x="9909" y="376"/>
                        </a:cubicBezTo>
                        <a:cubicBezTo>
                          <a:pt x="10425" y="376"/>
                          <a:pt x="10938" y="691"/>
                          <a:pt x="11094" y="1289"/>
                        </a:cubicBezTo>
                        <a:cubicBezTo>
                          <a:pt x="11107" y="1331"/>
                          <a:pt x="11150" y="1356"/>
                          <a:pt x="11190" y="1356"/>
                        </a:cubicBezTo>
                        <a:cubicBezTo>
                          <a:pt x="11218" y="1356"/>
                          <a:pt x="11246" y="1343"/>
                          <a:pt x="11261" y="1313"/>
                        </a:cubicBezTo>
                        <a:cubicBezTo>
                          <a:pt x="11497" y="813"/>
                          <a:pt x="12044" y="424"/>
                          <a:pt x="12546" y="424"/>
                        </a:cubicBezTo>
                        <a:cubicBezTo>
                          <a:pt x="12884" y="424"/>
                          <a:pt x="13201" y="600"/>
                          <a:pt x="13389" y="1038"/>
                        </a:cubicBezTo>
                        <a:cubicBezTo>
                          <a:pt x="13404" y="1068"/>
                          <a:pt x="13433" y="1081"/>
                          <a:pt x="13464" y="1081"/>
                        </a:cubicBezTo>
                        <a:cubicBezTo>
                          <a:pt x="13506" y="1081"/>
                          <a:pt x="13549" y="1056"/>
                          <a:pt x="13556" y="1014"/>
                        </a:cubicBezTo>
                        <a:cubicBezTo>
                          <a:pt x="13704" y="463"/>
                          <a:pt x="14170" y="188"/>
                          <a:pt x="14635" y="188"/>
                        </a:cubicBezTo>
                        <a:cubicBezTo>
                          <a:pt x="15108" y="188"/>
                          <a:pt x="15581" y="472"/>
                          <a:pt x="15720" y="1038"/>
                        </a:cubicBezTo>
                        <a:cubicBezTo>
                          <a:pt x="15732" y="1080"/>
                          <a:pt x="15767" y="1101"/>
                          <a:pt x="15803" y="1101"/>
                        </a:cubicBezTo>
                        <a:cubicBezTo>
                          <a:pt x="15839" y="1101"/>
                          <a:pt x="15875" y="1080"/>
                          <a:pt x="15887" y="1038"/>
                        </a:cubicBezTo>
                        <a:cubicBezTo>
                          <a:pt x="16055" y="539"/>
                          <a:pt x="16489" y="293"/>
                          <a:pt x="16921" y="293"/>
                        </a:cubicBezTo>
                        <a:cubicBezTo>
                          <a:pt x="17380" y="293"/>
                          <a:pt x="17837" y="569"/>
                          <a:pt x="17979" y="1110"/>
                        </a:cubicBezTo>
                        <a:cubicBezTo>
                          <a:pt x="17992" y="1148"/>
                          <a:pt x="18029" y="1170"/>
                          <a:pt x="18067" y="1170"/>
                        </a:cubicBezTo>
                        <a:cubicBezTo>
                          <a:pt x="18098" y="1170"/>
                          <a:pt x="18130" y="1154"/>
                          <a:pt x="18146" y="1122"/>
                        </a:cubicBezTo>
                        <a:cubicBezTo>
                          <a:pt x="18347" y="677"/>
                          <a:pt x="18753" y="466"/>
                          <a:pt x="19159" y="466"/>
                        </a:cubicBezTo>
                        <a:cubicBezTo>
                          <a:pt x="19649" y="466"/>
                          <a:pt x="20138" y="773"/>
                          <a:pt x="20262" y="1349"/>
                        </a:cubicBezTo>
                        <a:cubicBezTo>
                          <a:pt x="20281" y="1400"/>
                          <a:pt x="20321" y="1422"/>
                          <a:pt x="20362" y="1422"/>
                        </a:cubicBezTo>
                        <a:cubicBezTo>
                          <a:pt x="20425" y="1422"/>
                          <a:pt x="20487" y="1369"/>
                          <a:pt x="20465" y="1289"/>
                        </a:cubicBezTo>
                        <a:cubicBezTo>
                          <a:pt x="20319" y="634"/>
                          <a:pt x="19754" y="267"/>
                          <a:pt x="19185" y="267"/>
                        </a:cubicBezTo>
                        <a:cubicBezTo>
                          <a:pt x="18778" y="267"/>
                          <a:pt x="18370" y="455"/>
                          <a:pt x="18110" y="859"/>
                        </a:cubicBezTo>
                        <a:cubicBezTo>
                          <a:pt x="17887" y="350"/>
                          <a:pt x="17416" y="93"/>
                          <a:pt x="16945" y="93"/>
                        </a:cubicBezTo>
                        <a:cubicBezTo>
                          <a:pt x="16507" y="93"/>
                          <a:pt x="16069" y="314"/>
                          <a:pt x="15827" y="763"/>
                        </a:cubicBezTo>
                        <a:cubicBezTo>
                          <a:pt x="15600" y="255"/>
                          <a:pt x="15125" y="1"/>
                          <a:pt x="14650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06" name="Google Shape;5206;p46"/>
                  <p:cNvSpPr/>
                  <p:nvPr/>
                </p:nvSpPr>
                <p:spPr>
                  <a:xfrm>
                    <a:off x="4977052" y="1038608"/>
                    <a:ext cx="4387686" cy="309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0" h="1444" extrusionOk="0">
                        <a:moveTo>
                          <a:pt x="14650" y="0"/>
                        </a:moveTo>
                        <a:cubicBezTo>
                          <a:pt x="14175" y="0"/>
                          <a:pt x="13699" y="254"/>
                          <a:pt x="13472" y="762"/>
                        </a:cubicBezTo>
                        <a:cubicBezTo>
                          <a:pt x="13250" y="394"/>
                          <a:pt x="12919" y="240"/>
                          <a:pt x="12571" y="240"/>
                        </a:cubicBezTo>
                        <a:cubicBezTo>
                          <a:pt x="12060" y="240"/>
                          <a:pt x="11512" y="573"/>
                          <a:pt x="11213" y="1049"/>
                        </a:cubicBezTo>
                        <a:cubicBezTo>
                          <a:pt x="10974" y="487"/>
                          <a:pt x="10446" y="194"/>
                          <a:pt x="9916" y="194"/>
                        </a:cubicBezTo>
                        <a:cubicBezTo>
                          <a:pt x="9465" y="194"/>
                          <a:pt x="9013" y="406"/>
                          <a:pt x="8739" y="846"/>
                        </a:cubicBezTo>
                        <a:cubicBezTo>
                          <a:pt x="8470" y="484"/>
                          <a:pt x="8071" y="308"/>
                          <a:pt x="7673" y="308"/>
                        </a:cubicBezTo>
                        <a:cubicBezTo>
                          <a:pt x="7204" y="308"/>
                          <a:pt x="6737" y="553"/>
                          <a:pt x="6491" y="1025"/>
                        </a:cubicBezTo>
                        <a:cubicBezTo>
                          <a:pt x="6261" y="546"/>
                          <a:pt x="5799" y="299"/>
                          <a:pt x="5336" y="299"/>
                        </a:cubicBezTo>
                        <a:cubicBezTo>
                          <a:pt x="4933" y="299"/>
                          <a:pt x="4530" y="486"/>
                          <a:pt x="4280" y="870"/>
                        </a:cubicBezTo>
                        <a:cubicBezTo>
                          <a:pt x="4053" y="342"/>
                          <a:pt x="3561" y="76"/>
                          <a:pt x="3069" y="76"/>
                        </a:cubicBezTo>
                        <a:cubicBezTo>
                          <a:pt x="2602" y="76"/>
                          <a:pt x="2134" y="315"/>
                          <a:pt x="1889" y="798"/>
                        </a:cubicBezTo>
                        <a:cubicBezTo>
                          <a:pt x="1744" y="440"/>
                          <a:pt x="1399" y="197"/>
                          <a:pt x="1022" y="197"/>
                        </a:cubicBezTo>
                        <a:cubicBezTo>
                          <a:pt x="997" y="197"/>
                          <a:pt x="971" y="198"/>
                          <a:pt x="945" y="200"/>
                        </a:cubicBezTo>
                        <a:cubicBezTo>
                          <a:pt x="347" y="260"/>
                          <a:pt x="13" y="834"/>
                          <a:pt x="1" y="1372"/>
                        </a:cubicBezTo>
                        <a:cubicBezTo>
                          <a:pt x="1" y="1420"/>
                          <a:pt x="40" y="1443"/>
                          <a:pt x="78" y="1443"/>
                        </a:cubicBezTo>
                        <a:cubicBezTo>
                          <a:pt x="117" y="1443"/>
                          <a:pt x="156" y="1420"/>
                          <a:pt x="156" y="1372"/>
                        </a:cubicBezTo>
                        <a:cubicBezTo>
                          <a:pt x="168" y="941"/>
                          <a:pt x="395" y="523"/>
                          <a:pt x="825" y="415"/>
                        </a:cubicBezTo>
                        <a:cubicBezTo>
                          <a:pt x="895" y="396"/>
                          <a:pt x="964" y="387"/>
                          <a:pt x="1032" y="387"/>
                        </a:cubicBezTo>
                        <a:cubicBezTo>
                          <a:pt x="1420" y="387"/>
                          <a:pt x="1760" y="690"/>
                          <a:pt x="1770" y="1097"/>
                        </a:cubicBezTo>
                        <a:cubicBezTo>
                          <a:pt x="1770" y="1160"/>
                          <a:pt x="1823" y="1193"/>
                          <a:pt x="1874" y="1193"/>
                        </a:cubicBezTo>
                        <a:cubicBezTo>
                          <a:pt x="1921" y="1193"/>
                          <a:pt x="1967" y="1166"/>
                          <a:pt x="1973" y="1109"/>
                        </a:cubicBezTo>
                        <a:cubicBezTo>
                          <a:pt x="2124" y="536"/>
                          <a:pt x="2605" y="250"/>
                          <a:pt x="3086" y="250"/>
                        </a:cubicBezTo>
                        <a:cubicBezTo>
                          <a:pt x="3558" y="250"/>
                          <a:pt x="4030" y="528"/>
                          <a:pt x="4184" y="1085"/>
                        </a:cubicBezTo>
                        <a:cubicBezTo>
                          <a:pt x="4198" y="1132"/>
                          <a:pt x="4237" y="1156"/>
                          <a:pt x="4275" y="1156"/>
                        </a:cubicBezTo>
                        <a:cubicBezTo>
                          <a:pt x="4306" y="1156"/>
                          <a:pt x="4336" y="1141"/>
                          <a:pt x="4352" y="1109"/>
                        </a:cubicBezTo>
                        <a:cubicBezTo>
                          <a:pt x="4571" y="676"/>
                          <a:pt x="4968" y="462"/>
                          <a:pt x="5361" y="462"/>
                        </a:cubicBezTo>
                        <a:cubicBezTo>
                          <a:pt x="5804" y="462"/>
                          <a:pt x="6243" y="733"/>
                          <a:pt x="6420" y="1264"/>
                        </a:cubicBezTo>
                        <a:cubicBezTo>
                          <a:pt x="6432" y="1300"/>
                          <a:pt x="6468" y="1318"/>
                          <a:pt x="6503" y="1318"/>
                        </a:cubicBezTo>
                        <a:cubicBezTo>
                          <a:pt x="6539" y="1318"/>
                          <a:pt x="6575" y="1300"/>
                          <a:pt x="6587" y="1264"/>
                        </a:cubicBezTo>
                        <a:cubicBezTo>
                          <a:pt x="6763" y="748"/>
                          <a:pt x="7222" y="478"/>
                          <a:pt x="7683" y="478"/>
                        </a:cubicBezTo>
                        <a:cubicBezTo>
                          <a:pt x="8066" y="478"/>
                          <a:pt x="8451" y="664"/>
                          <a:pt x="8679" y="1049"/>
                        </a:cubicBezTo>
                        <a:cubicBezTo>
                          <a:pt x="8697" y="1073"/>
                          <a:pt x="8724" y="1085"/>
                          <a:pt x="8751" y="1085"/>
                        </a:cubicBezTo>
                        <a:cubicBezTo>
                          <a:pt x="8778" y="1085"/>
                          <a:pt x="8804" y="1073"/>
                          <a:pt x="8822" y="1049"/>
                        </a:cubicBezTo>
                        <a:cubicBezTo>
                          <a:pt x="9056" y="587"/>
                          <a:pt x="9490" y="367"/>
                          <a:pt x="9922" y="367"/>
                        </a:cubicBezTo>
                        <a:cubicBezTo>
                          <a:pt x="10440" y="367"/>
                          <a:pt x="10955" y="683"/>
                          <a:pt x="11117" y="1276"/>
                        </a:cubicBezTo>
                        <a:cubicBezTo>
                          <a:pt x="11131" y="1318"/>
                          <a:pt x="11174" y="1343"/>
                          <a:pt x="11213" y="1343"/>
                        </a:cubicBezTo>
                        <a:cubicBezTo>
                          <a:pt x="11242" y="1343"/>
                          <a:pt x="11270" y="1330"/>
                          <a:pt x="11285" y="1300"/>
                        </a:cubicBezTo>
                        <a:cubicBezTo>
                          <a:pt x="11521" y="806"/>
                          <a:pt x="12071" y="414"/>
                          <a:pt x="12574" y="414"/>
                        </a:cubicBezTo>
                        <a:cubicBezTo>
                          <a:pt x="12910" y="414"/>
                          <a:pt x="13226" y="589"/>
                          <a:pt x="13413" y="1025"/>
                        </a:cubicBezTo>
                        <a:cubicBezTo>
                          <a:pt x="13428" y="1060"/>
                          <a:pt x="13458" y="1074"/>
                          <a:pt x="13488" y="1074"/>
                        </a:cubicBezTo>
                        <a:cubicBezTo>
                          <a:pt x="13530" y="1074"/>
                          <a:pt x="13573" y="1048"/>
                          <a:pt x="13580" y="1013"/>
                        </a:cubicBezTo>
                        <a:cubicBezTo>
                          <a:pt x="13723" y="454"/>
                          <a:pt x="14191" y="176"/>
                          <a:pt x="14657" y="176"/>
                        </a:cubicBezTo>
                        <a:cubicBezTo>
                          <a:pt x="15129" y="176"/>
                          <a:pt x="15599" y="460"/>
                          <a:pt x="15732" y="1025"/>
                        </a:cubicBezTo>
                        <a:cubicBezTo>
                          <a:pt x="15750" y="1067"/>
                          <a:pt x="15788" y="1088"/>
                          <a:pt x="15826" y="1088"/>
                        </a:cubicBezTo>
                        <a:cubicBezTo>
                          <a:pt x="15863" y="1088"/>
                          <a:pt x="15899" y="1067"/>
                          <a:pt x="15911" y="1025"/>
                        </a:cubicBezTo>
                        <a:cubicBezTo>
                          <a:pt x="16079" y="526"/>
                          <a:pt x="16510" y="280"/>
                          <a:pt x="16941" y="280"/>
                        </a:cubicBezTo>
                        <a:cubicBezTo>
                          <a:pt x="17398" y="280"/>
                          <a:pt x="17855" y="556"/>
                          <a:pt x="18003" y="1097"/>
                        </a:cubicBezTo>
                        <a:cubicBezTo>
                          <a:pt x="18016" y="1138"/>
                          <a:pt x="18053" y="1159"/>
                          <a:pt x="18089" y="1159"/>
                        </a:cubicBezTo>
                        <a:cubicBezTo>
                          <a:pt x="18116" y="1159"/>
                          <a:pt x="18143" y="1147"/>
                          <a:pt x="18158" y="1121"/>
                        </a:cubicBezTo>
                        <a:cubicBezTo>
                          <a:pt x="18364" y="671"/>
                          <a:pt x="18775" y="457"/>
                          <a:pt x="19183" y="457"/>
                        </a:cubicBezTo>
                        <a:cubicBezTo>
                          <a:pt x="19674" y="457"/>
                          <a:pt x="20162" y="767"/>
                          <a:pt x="20286" y="1348"/>
                        </a:cubicBezTo>
                        <a:cubicBezTo>
                          <a:pt x="20300" y="1390"/>
                          <a:pt x="20335" y="1408"/>
                          <a:pt x="20370" y="1408"/>
                        </a:cubicBezTo>
                        <a:cubicBezTo>
                          <a:pt x="20424" y="1408"/>
                          <a:pt x="20480" y="1365"/>
                          <a:pt x="20465" y="1300"/>
                        </a:cubicBezTo>
                        <a:cubicBezTo>
                          <a:pt x="20319" y="640"/>
                          <a:pt x="19757" y="275"/>
                          <a:pt x="19190" y="275"/>
                        </a:cubicBezTo>
                        <a:cubicBezTo>
                          <a:pt x="18782" y="275"/>
                          <a:pt x="18371" y="464"/>
                          <a:pt x="18110" y="870"/>
                        </a:cubicBezTo>
                        <a:cubicBezTo>
                          <a:pt x="17886" y="358"/>
                          <a:pt x="17411" y="97"/>
                          <a:pt x="16936" y="97"/>
                        </a:cubicBezTo>
                        <a:cubicBezTo>
                          <a:pt x="16501" y="97"/>
                          <a:pt x="16067" y="316"/>
                          <a:pt x="15827" y="762"/>
                        </a:cubicBezTo>
                        <a:cubicBezTo>
                          <a:pt x="15600" y="254"/>
                          <a:pt x="15125" y="0"/>
                          <a:pt x="14650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07" name="Google Shape;5207;p46"/>
                  <p:cNvSpPr/>
                  <p:nvPr/>
                </p:nvSpPr>
                <p:spPr>
                  <a:xfrm>
                    <a:off x="4979623" y="1579578"/>
                    <a:ext cx="4386615" cy="3112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53" extrusionOk="0">
                        <a:moveTo>
                          <a:pt x="14638" y="0"/>
                        </a:moveTo>
                        <a:cubicBezTo>
                          <a:pt x="14163" y="0"/>
                          <a:pt x="13687" y="257"/>
                          <a:pt x="13460" y="771"/>
                        </a:cubicBezTo>
                        <a:cubicBezTo>
                          <a:pt x="13242" y="398"/>
                          <a:pt x="12914" y="243"/>
                          <a:pt x="12567" y="243"/>
                        </a:cubicBezTo>
                        <a:cubicBezTo>
                          <a:pt x="12058" y="243"/>
                          <a:pt x="11507" y="577"/>
                          <a:pt x="11201" y="1046"/>
                        </a:cubicBezTo>
                        <a:cubicBezTo>
                          <a:pt x="10963" y="487"/>
                          <a:pt x="10439" y="198"/>
                          <a:pt x="9913" y="198"/>
                        </a:cubicBezTo>
                        <a:cubicBezTo>
                          <a:pt x="9459" y="198"/>
                          <a:pt x="9003" y="413"/>
                          <a:pt x="8727" y="855"/>
                        </a:cubicBezTo>
                        <a:cubicBezTo>
                          <a:pt x="8457" y="492"/>
                          <a:pt x="8056" y="316"/>
                          <a:pt x="7658" y="316"/>
                        </a:cubicBezTo>
                        <a:cubicBezTo>
                          <a:pt x="7192" y="316"/>
                          <a:pt x="6730" y="558"/>
                          <a:pt x="6491" y="1022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8"/>
                          <a:pt x="3547" y="79"/>
                          <a:pt x="3053" y="79"/>
                        </a:cubicBezTo>
                        <a:cubicBezTo>
                          <a:pt x="2590" y="79"/>
                          <a:pt x="2126" y="315"/>
                          <a:pt x="1877" y="795"/>
                        </a:cubicBezTo>
                        <a:cubicBezTo>
                          <a:pt x="1740" y="430"/>
                          <a:pt x="1386" y="196"/>
                          <a:pt x="990" y="196"/>
                        </a:cubicBezTo>
                        <a:cubicBezTo>
                          <a:pt x="971" y="196"/>
                          <a:pt x="952" y="196"/>
                          <a:pt x="933" y="198"/>
                        </a:cubicBezTo>
                        <a:cubicBezTo>
                          <a:pt x="335" y="257"/>
                          <a:pt x="13" y="831"/>
                          <a:pt x="1" y="1381"/>
                        </a:cubicBezTo>
                        <a:cubicBezTo>
                          <a:pt x="1" y="1429"/>
                          <a:pt x="36" y="1453"/>
                          <a:pt x="72" y="1453"/>
                        </a:cubicBezTo>
                        <a:cubicBezTo>
                          <a:pt x="108" y="1453"/>
                          <a:pt x="144" y="1429"/>
                          <a:pt x="144" y="1381"/>
                        </a:cubicBezTo>
                        <a:cubicBezTo>
                          <a:pt x="168" y="951"/>
                          <a:pt x="383" y="532"/>
                          <a:pt x="825" y="413"/>
                        </a:cubicBezTo>
                        <a:cubicBezTo>
                          <a:pt x="893" y="393"/>
                          <a:pt x="961" y="384"/>
                          <a:pt x="1027" y="384"/>
                        </a:cubicBezTo>
                        <a:cubicBezTo>
                          <a:pt x="1409" y="384"/>
                          <a:pt x="1749" y="687"/>
                          <a:pt x="1770" y="1094"/>
                        </a:cubicBezTo>
                        <a:cubicBezTo>
                          <a:pt x="1770" y="1154"/>
                          <a:pt x="1814" y="1188"/>
                          <a:pt x="1857" y="1188"/>
                        </a:cubicBezTo>
                        <a:cubicBezTo>
                          <a:pt x="1892" y="1188"/>
                          <a:pt x="1926" y="1166"/>
                          <a:pt x="1937" y="1118"/>
                        </a:cubicBezTo>
                        <a:cubicBezTo>
                          <a:pt x="2087" y="547"/>
                          <a:pt x="2570" y="260"/>
                          <a:pt x="3052" y="260"/>
                        </a:cubicBezTo>
                        <a:cubicBezTo>
                          <a:pt x="3529" y="260"/>
                          <a:pt x="4006" y="541"/>
                          <a:pt x="4160" y="1106"/>
                        </a:cubicBezTo>
                        <a:cubicBezTo>
                          <a:pt x="4174" y="1147"/>
                          <a:pt x="4215" y="1168"/>
                          <a:pt x="4254" y="1168"/>
                        </a:cubicBezTo>
                        <a:cubicBezTo>
                          <a:pt x="4283" y="1168"/>
                          <a:pt x="4312" y="1156"/>
                          <a:pt x="4328" y="1130"/>
                        </a:cubicBezTo>
                        <a:cubicBezTo>
                          <a:pt x="4549" y="694"/>
                          <a:pt x="4949" y="478"/>
                          <a:pt x="5344" y="478"/>
                        </a:cubicBezTo>
                        <a:cubicBezTo>
                          <a:pt x="5782" y="478"/>
                          <a:pt x="6214" y="745"/>
                          <a:pt x="6384" y="1273"/>
                        </a:cubicBezTo>
                        <a:cubicBezTo>
                          <a:pt x="6402" y="1315"/>
                          <a:pt x="6438" y="1336"/>
                          <a:pt x="6473" y="1336"/>
                        </a:cubicBezTo>
                        <a:cubicBezTo>
                          <a:pt x="6509" y="1336"/>
                          <a:pt x="6545" y="1315"/>
                          <a:pt x="6563" y="1273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8"/>
                        </a:cubicBezTo>
                        <a:cubicBezTo>
                          <a:pt x="8673" y="1088"/>
                          <a:pt x="8700" y="1103"/>
                          <a:pt x="8727" y="1103"/>
                        </a:cubicBezTo>
                        <a:cubicBezTo>
                          <a:pt x="8754" y="1103"/>
                          <a:pt x="8781" y="1088"/>
                          <a:pt x="8798" y="1058"/>
                        </a:cubicBezTo>
                        <a:cubicBezTo>
                          <a:pt x="9032" y="602"/>
                          <a:pt x="9466" y="382"/>
                          <a:pt x="9898" y="382"/>
                        </a:cubicBezTo>
                        <a:cubicBezTo>
                          <a:pt x="10416" y="382"/>
                          <a:pt x="10931" y="698"/>
                          <a:pt x="11094" y="1297"/>
                        </a:cubicBezTo>
                        <a:cubicBezTo>
                          <a:pt x="11100" y="1339"/>
                          <a:pt x="11144" y="1364"/>
                          <a:pt x="11183" y="1364"/>
                        </a:cubicBezTo>
                        <a:cubicBezTo>
                          <a:pt x="11212" y="1364"/>
                          <a:pt x="11239" y="1351"/>
                          <a:pt x="11249" y="1321"/>
                        </a:cubicBezTo>
                        <a:cubicBezTo>
                          <a:pt x="11492" y="821"/>
                          <a:pt x="12042" y="432"/>
                          <a:pt x="12545" y="432"/>
                        </a:cubicBezTo>
                        <a:cubicBezTo>
                          <a:pt x="12884" y="432"/>
                          <a:pt x="13201" y="608"/>
                          <a:pt x="13389" y="1046"/>
                        </a:cubicBezTo>
                        <a:cubicBezTo>
                          <a:pt x="13404" y="1076"/>
                          <a:pt x="13431" y="1090"/>
                          <a:pt x="13460" y="1090"/>
                        </a:cubicBezTo>
                        <a:cubicBezTo>
                          <a:pt x="13500" y="1090"/>
                          <a:pt x="13542" y="1064"/>
                          <a:pt x="13556" y="1022"/>
                        </a:cubicBezTo>
                        <a:cubicBezTo>
                          <a:pt x="13705" y="469"/>
                          <a:pt x="14170" y="194"/>
                          <a:pt x="14633" y="194"/>
                        </a:cubicBezTo>
                        <a:cubicBezTo>
                          <a:pt x="15102" y="194"/>
                          <a:pt x="15569" y="475"/>
                          <a:pt x="15708" y="1034"/>
                        </a:cubicBezTo>
                        <a:cubicBezTo>
                          <a:pt x="15726" y="1082"/>
                          <a:pt x="15761" y="1106"/>
                          <a:pt x="15797" y="1106"/>
                        </a:cubicBezTo>
                        <a:cubicBezTo>
                          <a:pt x="15833" y="1106"/>
                          <a:pt x="15869" y="1082"/>
                          <a:pt x="15887" y="1034"/>
                        </a:cubicBezTo>
                        <a:cubicBezTo>
                          <a:pt x="16055" y="541"/>
                          <a:pt x="16486" y="298"/>
                          <a:pt x="16917" y="298"/>
                        </a:cubicBezTo>
                        <a:cubicBezTo>
                          <a:pt x="17373" y="298"/>
                          <a:pt x="17831" y="571"/>
                          <a:pt x="17979" y="1106"/>
                        </a:cubicBezTo>
                        <a:cubicBezTo>
                          <a:pt x="17992" y="1153"/>
                          <a:pt x="18028" y="1177"/>
                          <a:pt x="18063" y="1177"/>
                        </a:cubicBezTo>
                        <a:cubicBezTo>
                          <a:pt x="18091" y="1177"/>
                          <a:pt x="18118" y="1162"/>
                          <a:pt x="18134" y="1130"/>
                        </a:cubicBezTo>
                        <a:cubicBezTo>
                          <a:pt x="18340" y="686"/>
                          <a:pt x="18750" y="475"/>
                          <a:pt x="19157" y="475"/>
                        </a:cubicBezTo>
                        <a:cubicBezTo>
                          <a:pt x="19649" y="475"/>
                          <a:pt x="20138" y="782"/>
                          <a:pt x="20262" y="1357"/>
                        </a:cubicBezTo>
                        <a:cubicBezTo>
                          <a:pt x="20276" y="1409"/>
                          <a:pt x="20314" y="1431"/>
                          <a:pt x="20353" y="1431"/>
                        </a:cubicBezTo>
                        <a:cubicBezTo>
                          <a:pt x="20413" y="1431"/>
                          <a:pt x="20475" y="1377"/>
                          <a:pt x="20453" y="1297"/>
                        </a:cubicBezTo>
                        <a:cubicBezTo>
                          <a:pt x="20307" y="643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7"/>
                          <a:pt x="18098" y="867"/>
                        </a:cubicBezTo>
                        <a:cubicBezTo>
                          <a:pt x="17881" y="358"/>
                          <a:pt x="17410" y="101"/>
                          <a:pt x="16937" y="101"/>
                        </a:cubicBezTo>
                        <a:cubicBezTo>
                          <a:pt x="16498" y="101"/>
                          <a:pt x="16057" y="323"/>
                          <a:pt x="15815" y="771"/>
                        </a:cubicBezTo>
                        <a:cubicBezTo>
                          <a:pt x="15588" y="257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08" name="Google Shape;5208;p46"/>
                  <p:cNvSpPr/>
                  <p:nvPr/>
                </p:nvSpPr>
                <p:spPr>
                  <a:xfrm>
                    <a:off x="4979623" y="2121833"/>
                    <a:ext cx="4384901" cy="309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67" h="1444" extrusionOk="0">
                        <a:moveTo>
                          <a:pt x="14638" y="0"/>
                        </a:moveTo>
                        <a:cubicBezTo>
                          <a:pt x="14163" y="0"/>
                          <a:pt x="13687" y="254"/>
                          <a:pt x="13460" y="762"/>
                        </a:cubicBezTo>
                        <a:cubicBezTo>
                          <a:pt x="13242" y="394"/>
                          <a:pt x="12915" y="240"/>
                          <a:pt x="12568" y="240"/>
                        </a:cubicBezTo>
                        <a:cubicBezTo>
                          <a:pt x="12058" y="240"/>
                          <a:pt x="11507" y="573"/>
                          <a:pt x="11201" y="1049"/>
                        </a:cubicBezTo>
                        <a:cubicBezTo>
                          <a:pt x="10962" y="487"/>
                          <a:pt x="10434" y="194"/>
                          <a:pt x="9904" y="194"/>
                        </a:cubicBezTo>
                        <a:cubicBezTo>
                          <a:pt x="9453" y="194"/>
                          <a:pt x="9001" y="407"/>
                          <a:pt x="8727" y="846"/>
                        </a:cubicBezTo>
                        <a:cubicBezTo>
                          <a:pt x="8458" y="484"/>
                          <a:pt x="8059" y="308"/>
                          <a:pt x="7662" y="308"/>
                        </a:cubicBezTo>
                        <a:cubicBezTo>
                          <a:pt x="7194" y="308"/>
                          <a:pt x="6731" y="553"/>
                          <a:pt x="6491" y="1025"/>
                        </a:cubicBezTo>
                        <a:cubicBezTo>
                          <a:pt x="6261" y="546"/>
                          <a:pt x="5799" y="299"/>
                          <a:pt x="5334" y="299"/>
                        </a:cubicBezTo>
                        <a:cubicBezTo>
                          <a:pt x="4930" y="299"/>
                          <a:pt x="4524" y="486"/>
                          <a:pt x="4268" y="870"/>
                        </a:cubicBezTo>
                        <a:cubicBezTo>
                          <a:pt x="4041" y="342"/>
                          <a:pt x="3553" y="76"/>
                          <a:pt x="3061" y="76"/>
                        </a:cubicBezTo>
                        <a:cubicBezTo>
                          <a:pt x="2596" y="76"/>
                          <a:pt x="2128" y="315"/>
                          <a:pt x="1877" y="798"/>
                        </a:cubicBezTo>
                        <a:cubicBezTo>
                          <a:pt x="1743" y="440"/>
                          <a:pt x="1399" y="197"/>
                          <a:pt x="1012" y="197"/>
                        </a:cubicBezTo>
                        <a:cubicBezTo>
                          <a:pt x="986" y="197"/>
                          <a:pt x="960" y="198"/>
                          <a:pt x="933" y="201"/>
                        </a:cubicBezTo>
                        <a:cubicBezTo>
                          <a:pt x="335" y="260"/>
                          <a:pt x="13" y="834"/>
                          <a:pt x="1" y="1372"/>
                        </a:cubicBezTo>
                        <a:cubicBezTo>
                          <a:pt x="1" y="1420"/>
                          <a:pt x="36" y="1444"/>
                          <a:pt x="72" y="1444"/>
                        </a:cubicBezTo>
                        <a:cubicBezTo>
                          <a:pt x="108" y="1444"/>
                          <a:pt x="144" y="1420"/>
                          <a:pt x="144" y="1372"/>
                        </a:cubicBezTo>
                        <a:cubicBezTo>
                          <a:pt x="168" y="942"/>
                          <a:pt x="383" y="523"/>
                          <a:pt x="825" y="416"/>
                        </a:cubicBezTo>
                        <a:cubicBezTo>
                          <a:pt x="893" y="396"/>
                          <a:pt x="961" y="387"/>
                          <a:pt x="1027" y="387"/>
                        </a:cubicBezTo>
                        <a:cubicBezTo>
                          <a:pt x="1409" y="387"/>
                          <a:pt x="1749" y="690"/>
                          <a:pt x="1770" y="1097"/>
                        </a:cubicBezTo>
                        <a:cubicBezTo>
                          <a:pt x="1770" y="1151"/>
                          <a:pt x="1815" y="1182"/>
                          <a:pt x="1859" y="1182"/>
                        </a:cubicBezTo>
                        <a:cubicBezTo>
                          <a:pt x="1893" y="1182"/>
                          <a:pt x="1927" y="1163"/>
                          <a:pt x="1937" y="1121"/>
                        </a:cubicBezTo>
                        <a:cubicBezTo>
                          <a:pt x="2087" y="544"/>
                          <a:pt x="2570" y="257"/>
                          <a:pt x="3052" y="257"/>
                        </a:cubicBezTo>
                        <a:cubicBezTo>
                          <a:pt x="3529" y="257"/>
                          <a:pt x="4006" y="538"/>
                          <a:pt x="4160" y="1097"/>
                        </a:cubicBezTo>
                        <a:cubicBezTo>
                          <a:pt x="4174" y="1144"/>
                          <a:pt x="4213" y="1168"/>
                          <a:pt x="4252" y="1168"/>
                        </a:cubicBezTo>
                        <a:cubicBezTo>
                          <a:pt x="4282" y="1168"/>
                          <a:pt x="4312" y="1153"/>
                          <a:pt x="4328" y="1121"/>
                        </a:cubicBezTo>
                        <a:cubicBezTo>
                          <a:pt x="4547" y="688"/>
                          <a:pt x="4944" y="475"/>
                          <a:pt x="5336" y="475"/>
                        </a:cubicBezTo>
                        <a:cubicBezTo>
                          <a:pt x="5777" y="475"/>
                          <a:pt x="6213" y="745"/>
                          <a:pt x="6384" y="1276"/>
                        </a:cubicBezTo>
                        <a:cubicBezTo>
                          <a:pt x="6402" y="1318"/>
                          <a:pt x="6438" y="1339"/>
                          <a:pt x="6473" y="1339"/>
                        </a:cubicBezTo>
                        <a:cubicBezTo>
                          <a:pt x="6509" y="1339"/>
                          <a:pt x="6545" y="1318"/>
                          <a:pt x="6563" y="1276"/>
                        </a:cubicBezTo>
                        <a:cubicBezTo>
                          <a:pt x="6740" y="765"/>
                          <a:pt x="7201" y="495"/>
                          <a:pt x="7664" y="495"/>
                        </a:cubicBezTo>
                        <a:cubicBezTo>
                          <a:pt x="8046" y="495"/>
                          <a:pt x="8428" y="678"/>
                          <a:pt x="8655" y="1061"/>
                        </a:cubicBezTo>
                        <a:cubicBezTo>
                          <a:pt x="8673" y="1085"/>
                          <a:pt x="8700" y="1097"/>
                          <a:pt x="8727" y="1097"/>
                        </a:cubicBezTo>
                        <a:cubicBezTo>
                          <a:pt x="8754" y="1097"/>
                          <a:pt x="8781" y="1085"/>
                          <a:pt x="8798" y="1061"/>
                        </a:cubicBezTo>
                        <a:cubicBezTo>
                          <a:pt x="9028" y="590"/>
                          <a:pt x="9469" y="365"/>
                          <a:pt x="9908" y="365"/>
                        </a:cubicBezTo>
                        <a:cubicBezTo>
                          <a:pt x="10427" y="365"/>
                          <a:pt x="10944" y="680"/>
                          <a:pt x="11105" y="1276"/>
                        </a:cubicBezTo>
                        <a:cubicBezTo>
                          <a:pt x="11119" y="1317"/>
                          <a:pt x="11156" y="1339"/>
                          <a:pt x="11192" y="1339"/>
                        </a:cubicBezTo>
                        <a:cubicBezTo>
                          <a:pt x="11219" y="1339"/>
                          <a:pt x="11245" y="1326"/>
                          <a:pt x="11261" y="1300"/>
                        </a:cubicBezTo>
                        <a:cubicBezTo>
                          <a:pt x="11504" y="800"/>
                          <a:pt x="12054" y="411"/>
                          <a:pt x="12557" y="411"/>
                        </a:cubicBezTo>
                        <a:cubicBezTo>
                          <a:pt x="12896" y="411"/>
                          <a:pt x="13213" y="588"/>
                          <a:pt x="13401" y="1025"/>
                        </a:cubicBezTo>
                        <a:cubicBezTo>
                          <a:pt x="13416" y="1055"/>
                          <a:pt x="13443" y="1069"/>
                          <a:pt x="13472" y="1069"/>
                        </a:cubicBezTo>
                        <a:cubicBezTo>
                          <a:pt x="13512" y="1069"/>
                          <a:pt x="13554" y="1043"/>
                          <a:pt x="13568" y="1002"/>
                        </a:cubicBezTo>
                        <a:cubicBezTo>
                          <a:pt x="13716" y="450"/>
                          <a:pt x="14179" y="175"/>
                          <a:pt x="14641" y="175"/>
                        </a:cubicBezTo>
                        <a:cubicBezTo>
                          <a:pt x="15111" y="175"/>
                          <a:pt x="15581" y="459"/>
                          <a:pt x="15720" y="1025"/>
                        </a:cubicBezTo>
                        <a:cubicBezTo>
                          <a:pt x="15732" y="1067"/>
                          <a:pt x="15767" y="1088"/>
                          <a:pt x="15805" y="1088"/>
                        </a:cubicBezTo>
                        <a:cubicBezTo>
                          <a:pt x="15842" y="1088"/>
                          <a:pt x="15881" y="1067"/>
                          <a:pt x="15899" y="1025"/>
                        </a:cubicBezTo>
                        <a:cubicBezTo>
                          <a:pt x="16067" y="526"/>
                          <a:pt x="16498" y="281"/>
                          <a:pt x="16929" y="281"/>
                        </a:cubicBezTo>
                        <a:cubicBezTo>
                          <a:pt x="17386" y="281"/>
                          <a:pt x="17843" y="556"/>
                          <a:pt x="17991" y="1097"/>
                        </a:cubicBezTo>
                        <a:cubicBezTo>
                          <a:pt x="17997" y="1136"/>
                          <a:pt x="18032" y="1157"/>
                          <a:pt x="18068" y="1157"/>
                        </a:cubicBezTo>
                        <a:cubicBezTo>
                          <a:pt x="18098" y="1157"/>
                          <a:pt x="18130" y="1142"/>
                          <a:pt x="18146" y="1109"/>
                        </a:cubicBezTo>
                        <a:cubicBezTo>
                          <a:pt x="18352" y="665"/>
                          <a:pt x="18762" y="454"/>
                          <a:pt x="19169" y="454"/>
                        </a:cubicBezTo>
                        <a:cubicBezTo>
                          <a:pt x="19661" y="454"/>
                          <a:pt x="20150" y="761"/>
                          <a:pt x="20274" y="1336"/>
                        </a:cubicBezTo>
                        <a:cubicBezTo>
                          <a:pt x="20284" y="1387"/>
                          <a:pt x="20323" y="1410"/>
                          <a:pt x="20361" y="1410"/>
                        </a:cubicBezTo>
                        <a:cubicBezTo>
                          <a:pt x="20414" y="1410"/>
                          <a:pt x="20467" y="1369"/>
                          <a:pt x="20453" y="1300"/>
                        </a:cubicBezTo>
                        <a:cubicBezTo>
                          <a:pt x="20307" y="645"/>
                          <a:pt x="19746" y="279"/>
                          <a:pt x="19178" y="279"/>
                        </a:cubicBezTo>
                        <a:cubicBezTo>
                          <a:pt x="18772" y="279"/>
                          <a:pt x="18363" y="466"/>
                          <a:pt x="18098" y="870"/>
                        </a:cubicBezTo>
                        <a:cubicBezTo>
                          <a:pt x="17880" y="359"/>
                          <a:pt x="17404" y="98"/>
                          <a:pt x="16928" y="98"/>
                        </a:cubicBezTo>
                        <a:cubicBezTo>
                          <a:pt x="16492" y="98"/>
                          <a:pt x="16055" y="317"/>
                          <a:pt x="15815" y="762"/>
                        </a:cubicBezTo>
                        <a:cubicBezTo>
                          <a:pt x="15588" y="254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09" name="Google Shape;5209;p46"/>
                  <p:cNvSpPr/>
                  <p:nvPr/>
                </p:nvSpPr>
                <p:spPr>
                  <a:xfrm>
                    <a:off x="4979623" y="2662802"/>
                    <a:ext cx="4386829" cy="310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6" h="1450" extrusionOk="0">
                        <a:moveTo>
                          <a:pt x="14638" y="1"/>
                        </a:moveTo>
                        <a:cubicBezTo>
                          <a:pt x="14163" y="1"/>
                          <a:pt x="13687" y="258"/>
                          <a:pt x="13460" y="772"/>
                        </a:cubicBezTo>
                        <a:cubicBezTo>
                          <a:pt x="13242" y="399"/>
                          <a:pt x="12914" y="243"/>
                          <a:pt x="12567" y="243"/>
                        </a:cubicBezTo>
                        <a:cubicBezTo>
                          <a:pt x="12058" y="243"/>
                          <a:pt x="11507" y="577"/>
                          <a:pt x="11201" y="1047"/>
                        </a:cubicBezTo>
                        <a:cubicBezTo>
                          <a:pt x="10963" y="486"/>
                          <a:pt x="10437" y="193"/>
                          <a:pt x="9909" y="193"/>
                        </a:cubicBezTo>
                        <a:cubicBezTo>
                          <a:pt x="9456" y="193"/>
                          <a:pt x="9003" y="409"/>
                          <a:pt x="8727" y="855"/>
                        </a:cubicBezTo>
                        <a:cubicBezTo>
                          <a:pt x="8457" y="492"/>
                          <a:pt x="8056" y="316"/>
                          <a:pt x="7658" y="316"/>
                        </a:cubicBezTo>
                        <a:cubicBezTo>
                          <a:pt x="7192" y="316"/>
                          <a:pt x="6730" y="558"/>
                          <a:pt x="6491" y="1023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8"/>
                          <a:pt x="3547" y="79"/>
                          <a:pt x="3053" y="79"/>
                        </a:cubicBezTo>
                        <a:cubicBezTo>
                          <a:pt x="2590" y="79"/>
                          <a:pt x="2126" y="316"/>
                          <a:pt x="1877" y="796"/>
                        </a:cubicBezTo>
                        <a:cubicBezTo>
                          <a:pt x="1743" y="437"/>
                          <a:pt x="1399" y="194"/>
                          <a:pt x="1012" y="194"/>
                        </a:cubicBezTo>
                        <a:cubicBezTo>
                          <a:pt x="986" y="194"/>
                          <a:pt x="960" y="196"/>
                          <a:pt x="933" y="198"/>
                        </a:cubicBezTo>
                        <a:cubicBezTo>
                          <a:pt x="335" y="258"/>
                          <a:pt x="13" y="831"/>
                          <a:pt x="1" y="1369"/>
                        </a:cubicBezTo>
                        <a:cubicBezTo>
                          <a:pt x="1" y="1423"/>
                          <a:pt x="36" y="1450"/>
                          <a:pt x="72" y="1450"/>
                        </a:cubicBezTo>
                        <a:cubicBezTo>
                          <a:pt x="108" y="1450"/>
                          <a:pt x="144" y="1423"/>
                          <a:pt x="144" y="1369"/>
                        </a:cubicBezTo>
                        <a:cubicBezTo>
                          <a:pt x="168" y="951"/>
                          <a:pt x="383" y="533"/>
                          <a:pt x="825" y="413"/>
                        </a:cubicBezTo>
                        <a:cubicBezTo>
                          <a:pt x="893" y="393"/>
                          <a:pt x="961" y="384"/>
                          <a:pt x="1027" y="384"/>
                        </a:cubicBezTo>
                        <a:cubicBezTo>
                          <a:pt x="1409" y="384"/>
                          <a:pt x="1749" y="687"/>
                          <a:pt x="1770" y="1094"/>
                        </a:cubicBezTo>
                        <a:cubicBezTo>
                          <a:pt x="1770" y="1153"/>
                          <a:pt x="1812" y="1183"/>
                          <a:pt x="1855" y="1183"/>
                        </a:cubicBezTo>
                        <a:cubicBezTo>
                          <a:pt x="1890" y="1183"/>
                          <a:pt x="1926" y="1162"/>
                          <a:pt x="1937" y="1118"/>
                        </a:cubicBezTo>
                        <a:cubicBezTo>
                          <a:pt x="2087" y="547"/>
                          <a:pt x="2570" y="261"/>
                          <a:pt x="3052" y="261"/>
                        </a:cubicBezTo>
                        <a:cubicBezTo>
                          <a:pt x="3529" y="261"/>
                          <a:pt x="4006" y="542"/>
                          <a:pt x="4160" y="1106"/>
                        </a:cubicBezTo>
                        <a:cubicBezTo>
                          <a:pt x="4174" y="1147"/>
                          <a:pt x="4215" y="1168"/>
                          <a:pt x="4254" y="1168"/>
                        </a:cubicBezTo>
                        <a:cubicBezTo>
                          <a:pt x="4283" y="1168"/>
                          <a:pt x="4312" y="1156"/>
                          <a:pt x="4328" y="1130"/>
                        </a:cubicBezTo>
                        <a:cubicBezTo>
                          <a:pt x="4549" y="694"/>
                          <a:pt x="4949" y="478"/>
                          <a:pt x="5344" y="478"/>
                        </a:cubicBezTo>
                        <a:cubicBezTo>
                          <a:pt x="5782" y="478"/>
                          <a:pt x="6214" y="745"/>
                          <a:pt x="6384" y="1274"/>
                        </a:cubicBezTo>
                        <a:cubicBezTo>
                          <a:pt x="6402" y="1316"/>
                          <a:pt x="6438" y="1336"/>
                          <a:pt x="6473" y="1336"/>
                        </a:cubicBezTo>
                        <a:cubicBezTo>
                          <a:pt x="6509" y="1336"/>
                          <a:pt x="6545" y="1316"/>
                          <a:pt x="6563" y="1274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8"/>
                        </a:cubicBezTo>
                        <a:cubicBezTo>
                          <a:pt x="8673" y="1088"/>
                          <a:pt x="8700" y="1103"/>
                          <a:pt x="8727" y="1103"/>
                        </a:cubicBezTo>
                        <a:cubicBezTo>
                          <a:pt x="8754" y="1103"/>
                          <a:pt x="8781" y="1088"/>
                          <a:pt x="8798" y="1058"/>
                        </a:cubicBezTo>
                        <a:cubicBezTo>
                          <a:pt x="9027" y="590"/>
                          <a:pt x="9467" y="365"/>
                          <a:pt x="9905" y="365"/>
                        </a:cubicBezTo>
                        <a:cubicBezTo>
                          <a:pt x="10428" y="365"/>
                          <a:pt x="10949" y="686"/>
                          <a:pt x="11105" y="1298"/>
                        </a:cubicBezTo>
                        <a:cubicBezTo>
                          <a:pt x="11118" y="1336"/>
                          <a:pt x="11152" y="1358"/>
                          <a:pt x="11187" y="1358"/>
                        </a:cubicBezTo>
                        <a:cubicBezTo>
                          <a:pt x="11215" y="1358"/>
                          <a:pt x="11244" y="1342"/>
                          <a:pt x="11261" y="1310"/>
                        </a:cubicBezTo>
                        <a:cubicBezTo>
                          <a:pt x="11503" y="817"/>
                          <a:pt x="12052" y="432"/>
                          <a:pt x="12555" y="432"/>
                        </a:cubicBezTo>
                        <a:cubicBezTo>
                          <a:pt x="12894" y="432"/>
                          <a:pt x="13213" y="608"/>
                          <a:pt x="13401" y="1047"/>
                        </a:cubicBezTo>
                        <a:cubicBezTo>
                          <a:pt x="13415" y="1075"/>
                          <a:pt x="13440" y="1086"/>
                          <a:pt x="13467" y="1086"/>
                        </a:cubicBezTo>
                        <a:cubicBezTo>
                          <a:pt x="13508" y="1086"/>
                          <a:pt x="13553" y="1059"/>
                          <a:pt x="13568" y="1023"/>
                        </a:cubicBezTo>
                        <a:cubicBezTo>
                          <a:pt x="13717" y="470"/>
                          <a:pt x="14181" y="195"/>
                          <a:pt x="14645" y="195"/>
                        </a:cubicBezTo>
                        <a:cubicBezTo>
                          <a:pt x="15114" y="195"/>
                          <a:pt x="15581" y="476"/>
                          <a:pt x="15720" y="1035"/>
                        </a:cubicBezTo>
                        <a:cubicBezTo>
                          <a:pt x="15732" y="1076"/>
                          <a:pt x="15767" y="1097"/>
                          <a:pt x="15805" y="1097"/>
                        </a:cubicBezTo>
                        <a:cubicBezTo>
                          <a:pt x="15842" y="1097"/>
                          <a:pt x="15881" y="1076"/>
                          <a:pt x="15899" y="1035"/>
                        </a:cubicBezTo>
                        <a:cubicBezTo>
                          <a:pt x="16067" y="541"/>
                          <a:pt x="16497" y="299"/>
                          <a:pt x="16929" y="299"/>
                        </a:cubicBezTo>
                        <a:cubicBezTo>
                          <a:pt x="17385" y="299"/>
                          <a:pt x="17843" y="571"/>
                          <a:pt x="17991" y="1106"/>
                        </a:cubicBezTo>
                        <a:cubicBezTo>
                          <a:pt x="18004" y="1147"/>
                          <a:pt x="18041" y="1168"/>
                          <a:pt x="18077" y="1168"/>
                        </a:cubicBezTo>
                        <a:cubicBezTo>
                          <a:pt x="18104" y="1168"/>
                          <a:pt x="18131" y="1156"/>
                          <a:pt x="18146" y="1130"/>
                        </a:cubicBezTo>
                        <a:cubicBezTo>
                          <a:pt x="18352" y="680"/>
                          <a:pt x="18763" y="466"/>
                          <a:pt x="19171" y="466"/>
                        </a:cubicBezTo>
                        <a:cubicBezTo>
                          <a:pt x="19662" y="466"/>
                          <a:pt x="20150" y="776"/>
                          <a:pt x="20274" y="1357"/>
                        </a:cubicBezTo>
                        <a:cubicBezTo>
                          <a:pt x="20288" y="1403"/>
                          <a:pt x="20322" y="1422"/>
                          <a:pt x="20358" y="1422"/>
                        </a:cubicBezTo>
                        <a:cubicBezTo>
                          <a:pt x="20415" y="1422"/>
                          <a:pt x="20475" y="1371"/>
                          <a:pt x="20453" y="1298"/>
                        </a:cubicBezTo>
                        <a:cubicBezTo>
                          <a:pt x="20307" y="643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8"/>
                          <a:pt x="18098" y="867"/>
                        </a:cubicBezTo>
                        <a:cubicBezTo>
                          <a:pt x="17881" y="357"/>
                          <a:pt x="17408" y="97"/>
                          <a:pt x="16933" y="97"/>
                        </a:cubicBezTo>
                        <a:cubicBezTo>
                          <a:pt x="16495" y="97"/>
                          <a:pt x="16056" y="318"/>
                          <a:pt x="15815" y="772"/>
                        </a:cubicBezTo>
                        <a:cubicBezTo>
                          <a:pt x="15588" y="258"/>
                          <a:pt x="15113" y="1"/>
                          <a:pt x="14638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10" name="Google Shape;5210;p46"/>
                  <p:cNvSpPr/>
                  <p:nvPr/>
                </p:nvSpPr>
                <p:spPr>
                  <a:xfrm>
                    <a:off x="4979623" y="3205700"/>
                    <a:ext cx="4386615" cy="3089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42" extrusionOk="0">
                        <a:moveTo>
                          <a:pt x="14638" y="1"/>
                        </a:moveTo>
                        <a:cubicBezTo>
                          <a:pt x="14163" y="1"/>
                          <a:pt x="13687" y="258"/>
                          <a:pt x="13460" y="772"/>
                        </a:cubicBezTo>
                        <a:cubicBezTo>
                          <a:pt x="13242" y="399"/>
                          <a:pt x="12914" y="244"/>
                          <a:pt x="12567" y="244"/>
                        </a:cubicBezTo>
                        <a:cubicBezTo>
                          <a:pt x="12058" y="244"/>
                          <a:pt x="11507" y="578"/>
                          <a:pt x="11201" y="1047"/>
                        </a:cubicBezTo>
                        <a:cubicBezTo>
                          <a:pt x="10962" y="485"/>
                          <a:pt x="10434" y="192"/>
                          <a:pt x="9904" y="192"/>
                        </a:cubicBezTo>
                        <a:cubicBezTo>
                          <a:pt x="9453" y="192"/>
                          <a:pt x="9001" y="404"/>
                          <a:pt x="8727" y="843"/>
                        </a:cubicBezTo>
                        <a:cubicBezTo>
                          <a:pt x="8458" y="482"/>
                          <a:pt x="8059" y="306"/>
                          <a:pt x="7662" y="306"/>
                        </a:cubicBezTo>
                        <a:cubicBezTo>
                          <a:pt x="7194" y="306"/>
                          <a:pt x="6731" y="550"/>
                          <a:pt x="6491" y="1023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9"/>
                          <a:pt x="3547" y="79"/>
                          <a:pt x="3053" y="79"/>
                        </a:cubicBezTo>
                        <a:cubicBezTo>
                          <a:pt x="2590" y="79"/>
                          <a:pt x="2126" y="316"/>
                          <a:pt x="1877" y="796"/>
                        </a:cubicBezTo>
                        <a:cubicBezTo>
                          <a:pt x="1743" y="437"/>
                          <a:pt x="1399" y="195"/>
                          <a:pt x="1012" y="195"/>
                        </a:cubicBezTo>
                        <a:cubicBezTo>
                          <a:pt x="986" y="195"/>
                          <a:pt x="960" y="196"/>
                          <a:pt x="933" y="198"/>
                        </a:cubicBezTo>
                        <a:cubicBezTo>
                          <a:pt x="335" y="258"/>
                          <a:pt x="13" y="832"/>
                          <a:pt x="1" y="1369"/>
                        </a:cubicBezTo>
                        <a:cubicBezTo>
                          <a:pt x="1" y="1417"/>
                          <a:pt x="36" y="1441"/>
                          <a:pt x="72" y="1441"/>
                        </a:cubicBezTo>
                        <a:cubicBezTo>
                          <a:pt x="108" y="1441"/>
                          <a:pt x="144" y="1417"/>
                          <a:pt x="144" y="1369"/>
                        </a:cubicBezTo>
                        <a:cubicBezTo>
                          <a:pt x="168" y="939"/>
                          <a:pt x="383" y="533"/>
                          <a:pt x="825" y="413"/>
                        </a:cubicBezTo>
                        <a:cubicBezTo>
                          <a:pt x="893" y="394"/>
                          <a:pt x="961" y="384"/>
                          <a:pt x="1027" y="384"/>
                        </a:cubicBezTo>
                        <a:cubicBezTo>
                          <a:pt x="1409" y="384"/>
                          <a:pt x="1749" y="687"/>
                          <a:pt x="1770" y="1095"/>
                        </a:cubicBezTo>
                        <a:cubicBezTo>
                          <a:pt x="1770" y="1148"/>
                          <a:pt x="1815" y="1179"/>
                          <a:pt x="1859" y="1179"/>
                        </a:cubicBezTo>
                        <a:cubicBezTo>
                          <a:pt x="1893" y="1179"/>
                          <a:pt x="1927" y="1160"/>
                          <a:pt x="1937" y="1118"/>
                        </a:cubicBezTo>
                        <a:cubicBezTo>
                          <a:pt x="2087" y="548"/>
                          <a:pt x="2570" y="261"/>
                          <a:pt x="3052" y="261"/>
                        </a:cubicBezTo>
                        <a:cubicBezTo>
                          <a:pt x="3529" y="261"/>
                          <a:pt x="4006" y="542"/>
                          <a:pt x="4160" y="1106"/>
                        </a:cubicBezTo>
                        <a:cubicBezTo>
                          <a:pt x="4173" y="1145"/>
                          <a:pt x="4211" y="1167"/>
                          <a:pt x="4248" y="1167"/>
                        </a:cubicBezTo>
                        <a:cubicBezTo>
                          <a:pt x="4280" y="1167"/>
                          <a:pt x="4311" y="1151"/>
                          <a:pt x="4328" y="1118"/>
                        </a:cubicBezTo>
                        <a:cubicBezTo>
                          <a:pt x="4547" y="685"/>
                          <a:pt x="4944" y="472"/>
                          <a:pt x="5336" y="472"/>
                        </a:cubicBezTo>
                        <a:cubicBezTo>
                          <a:pt x="5777" y="472"/>
                          <a:pt x="6213" y="742"/>
                          <a:pt x="6384" y="1274"/>
                        </a:cubicBezTo>
                        <a:cubicBezTo>
                          <a:pt x="6402" y="1316"/>
                          <a:pt x="6438" y="1337"/>
                          <a:pt x="6473" y="1337"/>
                        </a:cubicBezTo>
                        <a:cubicBezTo>
                          <a:pt x="6509" y="1337"/>
                          <a:pt x="6545" y="1316"/>
                          <a:pt x="6563" y="1274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9"/>
                        </a:cubicBezTo>
                        <a:cubicBezTo>
                          <a:pt x="8673" y="1083"/>
                          <a:pt x="8700" y="1095"/>
                          <a:pt x="8727" y="1095"/>
                        </a:cubicBezTo>
                        <a:cubicBezTo>
                          <a:pt x="8754" y="1095"/>
                          <a:pt x="8781" y="1083"/>
                          <a:pt x="8798" y="1059"/>
                        </a:cubicBezTo>
                        <a:cubicBezTo>
                          <a:pt x="9026" y="598"/>
                          <a:pt x="9458" y="378"/>
                          <a:pt x="9890" y="378"/>
                        </a:cubicBezTo>
                        <a:cubicBezTo>
                          <a:pt x="10410" y="378"/>
                          <a:pt x="10930" y="697"/>
                          <a:pt x="11094" y="1298"/>
                        </a:cubicBezTo>
                        <a:cubicBezTo>
                          <a:pt x="11106" y="1337"/>
                          <a:pt x="11140" y="1358"/>
                          <a:pt x="11175" y="1358"/>
                        </a:cubicBezTo>
                        <a:cubicBezTo>
                          <a:pt x="11203" y="1358"/>
                          <a:pt x="11232" y="1343"/>
                          <a:pt x="11249" y="1310"/>
                        </a:cubicBezTo>
                        <a:cubicBezTo>
                          <a:pt x="11491" y="818"/>
                          <a:pt x="12040" y="432"/>
                          <a:pt x="12543" y="432"/>
                        </a:cubicBezTo>
                        <a:cubicBezTo>
                          <a:pt x="12882" y="432"/>
                          <a:pt x="13201" y="608"/>
                          <a:pt x="13389" y="1047"/>
                        </a:cubicBezTo>
                        <a:cubicBezTo>
                          <a:pt x="13403" y="1075"/>
                          <a:pt x="13428" y="1086"/>
                          <a:pt x="13455" y="1086"/>
                        </a:cubicBezTo>
                        <a:cubicBezTo>
                          <a:pt x="13496" y="1086"/>
                          <a:pt x="13541" y="1059"/>
                          <a:pt x="13556" y="1023"/>
                        </a:cubicBezTo>
                        <a:cubicBezTo>
                          <a:pt x="13699" y="464"/>
                          <a:pt x="14164" y="186"/>
                          <a:pt x="14629" y="186"/>
                        </a:cubicBezTo>
                        <a:cubicBezTo>
                          <a:pt x="15099" y="186"/>
                          <a:pt x="15569" y="470"/>
                          <a:pt x="15708" y="1035"/>
                        </a:cubicBezTo>
                        <a:cubicBezTo>
                          <a:pt x="15726" y="1077"/>
                          <a:pt x="15761" y="1097"/>
                          <a:pt x="15797" y="1097"/>
                        </a:cubicBezTo>
                        <a:cubicBezTo>
                          <a:pt x="15833" y="1097"/>
                          <a:pt x="15869" y="1077"/>
                          <a:pt x="15887" y="1035"/>
                        </a:cubicBezTo>
                        <a:cubicBezTo>
                          <a:pt x="16055" y="541"/>
                          <a:pt x="16486" y="299"/>
                          <a:pt x="16917" y="299"/>
                        </a:cubicBezTo>
                        <a:cubicBezTo>
                          <a:pt x="17373" y="299"/>
                          <a:pt x="17831" y="571"/>
                          <a:pt x="17979" y="1106"/>
                        </a:cubicBezTo>
                        <a:cubicBezTo>
                          <a:pt x="17992" y="1147"/>
                          <a:pt x="18029" y="1169"/>
                          <a:pt x="18065" y="1169"/>
                        </a:cubicBezTo>
                        <a:cubicBezTo>
                          <a:pt x="18092" y="1169"/>
                          <a:pt x="18119" y="1156"/>
                          <a:pt x="18134" y="1130"/>
                        </a:cubicBezTo>
                        <a:cubicBezTo>
                          <a:pt x="18340" y="680"/>
                          <a:pt x="18751" y="466"/>
                          <a:pt x="19159" y="466"/>
                        </a:cubicBezTo>
                        <a:cubicBezTo>
                          <a:pt x="19650" y="466"/>
                          <a:pt x="20138" y="776"/>
                          <a:pt x="20262" y="1357"/>
                        </a:cubicBezTo>
                        <a:cubicBezTo>
                          <a:pt x="20276" y="1405"/>
                          <a:pt x="20315" y="1426"/>
                          <a:pt x="20354" y="1426"/>
                        </a:cubicBezTo>
                        <a:cubicBezTo>
                          <a:pt x="20414" y="1426"/>
                          <a:pt x="20475" y="1377"/>
                          <a:pt x="20453" y="1298"/>
                        </a:cubicBezTo>
                        <a:cubicBezTo>
                          <a:pt x="20307" y="644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8"/>
                          <a:pt x="18098" y="867"/>
                        </a:cubicBezTo>
                        <a:cubicBezTo>
                          <a:pt x="17881" y="358"/>
                          <a:pt x="17408" y="97"/>
                          <a:pt x="16933" y="97"/>
                        </a:cubicBezTo>
                        <a:cubicBezTo>
                          <a:pt x="16495" y="97"/>
                          <a:pt x="16056" y="319"/>
                          <a:pt x="15815" y="772"/>
                        </a:cubicBezTo>
                        <a:cubicBezTo>
                          <a:pt x="15588" y="258"/>
                          <a:pt x="15113" y="1"/>
                          <a:pt x="14638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11" name="Google Shape;5211;p46"/>
                  <p:cNvSpPr/>
                  <p:nvPr/>
                </p:nvSpPr>
                <p:spPr>
                  <a:xfrm>
                    <a:off x="4977052" y="3746027"/>
                    <a:ext cx="4389186" cy="3108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7" h="1451" extrusionOk="0">
                        <a:moveTo>
                          <a:pt x="14650" y="1"/>
                        </a:moveTo>
                        <a:cubicBezTo>
                          <a:pt x="14175" y="1"/>
                          <a:pt x="13699" y="258"/>
                          <a:pt x="13472" y="772"/>
                        </a:cubicBezTo>
                        <a:cubicBezTo>
                          <a:pt x="13249" y="399"/>
                          <a:pt x="12919" y="244"/>
                          <a:pt x="12570" y="244"/>
                        </a:cubicBezTo>
                        <a:cubicBezTo>
                          <a:pt x="12060" y="244"/>
                          <a:pt x="11512" y="578"/>
                          <a:pt x="11213" y="1047"/>
                        </a:cubicBezTo>
                        <a:cubicBezTo>
                          <a:pt x="10975" y="488"/>
                          <a:pt x="10451" y="198"/>
                          <a:pt x="9925" y="198"/>
                        </a:cubicBezTo>
                        <a:cubicBezTo>
                          <a:pt x="9471" y="198"/>
                          <a:pt x="9015" y="413"/>
                          <a:pt x="8739" y="856"/>
                        </a:cubicBezTo>
                        <a:cubicBezTo>
                          <a:pt x="8469" y="493"/>
                          <a:pt x="8068" y="317"/>
                          <a:pt x="7669" y="317"/>
                        </a:cubicBezTo>
                        <a:cubicBezTo>
                          <a:pt x="7201" y="317"/>
                          <a:pt x="6737" y="558"/>
                          <a:pt x="6491" y="1023"/>
                        </a:cubicBezTo>
                        <a:cubicBezTo>
                          <a:pt x="6262" y="545"/>
                          <a:pt x="5802" y="298"/>
                          <a:pt x="5341" y="298"/>
                        </a:cubicBezTo>
                        <a:cubicBezTo>
                          <a:pt x="4937" y="298"/>
                          <a:pt x="4531" y="489"/>
                          <a:pt x="4280" y="880"/>
                        </a:cubicBezTo>
                        <a:cubicBezTo>
                          <a:pt x="4052" y="349"/>
                          <a:pt x="3556" y="79"/>
                          <a:pt x="3060" y="79"/>
                        </a:cubicBezTo>
                        <a:cubicBezTo>
                          <a:pt x="2596" y="79"/>
                          <a:pt x="2132" y="316"/>
                          <a:pt x="1889" y="796"/>
                        </a:cubicBezTo>
                        <a:cubicBezTo>
                          <a:pt x="1744" y="438"/>
                          <a:pt x="1399" y="195"/>
                          <a:pt x="1022" y="195"/>
                        </a:cubicBezTo>
                        <a:cubicBezTo>
                          <a:pt x="997" y="195"/>
                          <a:pt x="971" y="196"/>
                          <a:pt x="945" y="198"/>
                        </a:cubicBezTo>
                        <a:cubicBezTo>
                          <a:pt x="347" y="258"/>
                          <a:pt x="13" y="832"/>
                          <a:pt x="1" y="1370"/>
                        </a:cubicBezTo>
                        <a:cubicBezTo>
                          <a:pt x="1" y="1423"/>
                          <a:pt x="40" y="1450"/>
                          <a:pt x="78" y="1450"/>
                        </a:cubicBezTo>
                        <a:cubicBezTo>
                          <a:pt x="117" y="1450"/>
                          <a:pt x="156" y="1423"/>
                          <a:pt x="156" y="1370"/>
                        </a:cubicBezTo>
                        <a:cubicBezTo>
                          <a:pt x="168" y="951"/>
                          <a:pt x="395" y="533"/>
                          <a:pt x="825" y="413"/>
                        </a:cubicBezTo>
                        <a:cubicBezTo>
                          <a:pt x="895" y="394"/>
                          <a:pt x="964" y="385"/>
                          <a:pt x="1032" y="385"/>
                        </a:cubicBezTo>
                        <a:cubicBezTo>
                          <a:pt x="1420" y="385"/>
                          <a:pt x="1760" y="688"/>
                          <a:pt x="1770" y="1095"/>
                        </a:cubicBezTo>
                        <a:cubicBezTo>
                          <a:pt x="1770" y="1153"/>
                          <a:pt x="1816" y="1183"/>
                          <a:pt x="1862" y="1183"/>
                        </a:cubicBezTo>
                        <a:cubicBezTo>
                          <a:pt x="1900" y="1183"/>
                          <a:pt x="1938" y="1162"/>
                          <a:pt x="1949" y="1119"/>
                        </a:cubicBezTo>
                        <a:cubicBezTo>
                          <a:pt x="2099" y="548"/>
                          <a:pt x="2582" y="261"/>
                          <a:pt x="3064" y="261"/>
                        </a:cubicBezTo>
                        <a:cubicBezTo>
                          <a:pt x="3541" y="261"/>
                          <a:pt x="4018" y="542"/>
                          <a:pt x="4172" y="1107"/>
                        </a:cubicBezTo>
                        <a:cubicBezTo>
                          <a:pt x="4185" y="1145"/>
                          <a:pt x="4219" y="1167"/>
                          <a:pt x="4253" y="1167"/>
                        </a:cubicBezTo>
                        <a:cubicBezTo>
                          <a:pt x="4282" y="1167"/>
                          <a:pt x="4311" y="1151"/>
                          <a:pt x="4328" y="1119"/>
                        </a:cubicBezTo>
                        <a:cubicBezTo>
                          <a:pt x="4553" y="686"/>
                          <a:pt x="4950" y="472"/>
                          <a:pt x="5342" y="472"/>
                        </a:cubicBezTo>
                        <a:cubicBezTo>
                          <a:pt x="5783" y="472"/>
                          <a:pt x="6219" y="742"/>
                          <a:pt x="6396" y="1274"/>
                        </a:cubicBezTo>
                        <a:cubicBezTo>
                          <a:pt x="6408" y="1316"/>
                          <a:pt x="6444" y="1337"/>
                          <a:pt x="6480" y="1337"/>
                        </a:cubicBezTo>
                        <a:cubicBezTo>
                          <a:pt x="6515" y="1337"/>
                          <a:pt x="6551" y="1316"/>
                          <a:pt x="6563" y="1274"/>
                        </a:cubicBezTo>
                        <a:cubicBezTo>
                          <a:pt x="6740" y="763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6"/>
                          <a:pt x="8655" y="1059"/>
                        </a:cubicBezTo>
                        <a:cubicBezTo>
                          <a:pt x="8673" y="1089"/>
                          <a:pt x="8703" y="1104"/>
                          <a:pt x="8733" y="1104"/>
                        </a:cubicBezTo>
                        <a:cubicBezTo>
                          <a:pt x="8763" y="1104"/>
                          <a:pt x="8793" y="1089"/>
                          <a:pt x="8810" y="1059"/>
                        </a:cubicBezTo>
                        <a:cubicBezTo>
                          <a:pt x="9038" y="598"/>
                          <a:pt x="9470" y="378"/>
                          <a:pt x="9901" y="378"/>
                        </a:cubicBezTo>
                        <a:cubicBezTo>
                          <a:pt x="10420" y="378"/>
                          <a:pt x="10937" y="697"/>
                          <a:pt x="11094" y="1298"/>
                        </a:cubicBezTo>
                        <a:cubicBezTo>
                          <a:pt x="11107" y="1337"/>
                          <a:pt x="11140" y="1358"/>
                          <a:pt x="11177" y="1358"/>
                        </a:cubicBezTo>
                        <a:cubicBezTo>
                          <a:pt x="11207" y="1358"/>
                          <a:pt x="11239" y="1343"/>
                          <a:pt x="11261" y="1310"/>
                        </a:cubicBezTo>
                        <a:cubicBezTo>
                          <a:pt x="11496" y="818"/>
                          <a:pt x="12042" y="432"/>
                          <a:pt x="12544" y="432"/>
                        </a:cubicBezTo>
                        <a:cubicBezTo>
                          <a:pt x="12882" y="432"/>
                          <a:pt x="13201" y="608"/>
                          <a:pt x="13389" y="1047"/>
                        </a:cubicBezTo>
                        <a:cubicBezTo>
                          <a:pt x="13404" y="1077"/>
                          <a:pt x="13433" y="1090"/>
                          <a:pt x="13464" y="1090"/>
                        </a:cubicBezTo>
                        <a:cubicBezTo>
                          <a:pt x="13506" y="1090"/>
                          <a:pt x="13549" y="1065"/>
                          <a:pt x="13556" y="1023"/>
                        </a:cubicBezTo>
                        <a:cubicBezTo>
                          <a:pt x="13705" y="464"/>
                          <a:pt x="14173" y="186"/>
                          <a:pt x="14639" y="186"/>
                        </a:cubicBezTo>
                        <a:cubicBezTo>
                          <a:pt x="15111" y="186"/>
                          <a:pt x="15581" y="470"/>
                          <a:pt x="15720" y="1035"/>
                        </a:cubicBezTo>
                        <a:cubicBezTo>
                          <a:pt x="15732" y="1077"/>
                          <a:pt x="15767" y="1098"/>
                          <a:pt x="15803" y="1098"/>
                        </a:cubicBezTo>
                        <a:cubicBezTo>
                          <a:pt x="15839" y="1098"/>
                          <a:pt x="15875" y="1077"/>
                          <a:pt x="15887" y="1035"/>
                        </a:cubicBezTo>
                        <a:cubicBezTo>
                          <a:pt x="16061" y="542"/>
                          <a:pt x="16494" y="299"/>
                          <a:pt x="16926" y="299"/>
                        </a:cubicBezTo>
                        <a:cubicBezTo>
                          <a:pt x="17383" y="299"/>
                          <a:pt x="17837" y="572"/>
                          <a:pt x="17979" y="1107"/>
                        </a:cubicBezTo>
                        <a:cubicBezTo>
                          <a:pt x="17993" y="1148"/>
                          <a:pt x="18031" y="1174"/>
                          <a:pt x="18070" y="1174"/>
                        </a:cubicBezTo>
                        <a:cubicBezTo>
                          <a:pt x="18098" y="1174"/>
                          <a:pt x="18126" y="1161"/>
                          <a:pt x="18146" y="1131"/>
                        </a:cubicBezTo>
                        <a:cubicBezTo>
                          <a:pt x="18347" y="680"/>
                          <a:pt x="18754" y="466"/>
                          <a:pt x="19161" y="466"/>
                        </a:cubicBezTo>
                        <a:cubicBezTo>
                          <a:pt x="19650" y="466"/>
                          <a:pt x="20138" y="777"/>
                          <a:pt x="20262" y="1358"/>
                        </a:cubicBezTo>
                        <a:cubicBezTo>
                          <a:pt x="20281" y="1409"/>
                          <a:pt x="20321" y="1431"/>
                          <a:pt x="20362" y="1431"/>
                        </a:cubicBezTo>
                        <a:cubicBezTo>
                          <a:pt x="20425" y="1431"/>
                          <a:pt x="20487" y="1378"/>
                          <a:pt x="20465" y="1298"/>
                        </a:cubicBezTo>
                        <a:cubicBezTo>
                          <a:pt x="20319" y="643"/>
                          <a:pt x="19754" y="276"/>
                          <a:pt x="19185" y="276"/>
                        </a:cubicBezTo>
                        <a:cubicBezTo>
                          <a:pt x="18778" y="276"/>
                          <a:pt x="18370" y="464"/>
                          <a:pt x="18110" y="868"/>
                        </a:cubicBezTo>
                        <a:cubicBezTo>
                          <a:pt x="17886" y="358"/>
                          <a:pt x="17414" y="97"/>
                          <a:pt x="16941" y="97"/>
                        </a:cubicBezTo>
                        <a:cubicBezTo>
                          <a:pt x="16504" y="97"/>
                          <a:pt x="16068" y="319"/>
                          <a:pt x="15827" y="772"/>
                        </a:cubicBezTo>
                        <a:cubicBezTo>
                          <a:pt x="15600" y="258"/>
                          <a:pt x="15125" y="1"/>
                          <a:pt x="14650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12" name="Google Shape;5212;p46"/>
                  <p:cNvSpPr/>
                  <p:nvPr/>
                </p:nvSpPr>
                <p:spPr>
                  <a:xfrm>
                    <a:off x="4979623" y="4288496"/>
                    <a:ext cx="4386615" cy="309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44" extrusionOk="0">
                        <a:moveTo>
                          <a:pt x="14638" y="0"/>
                        </a:moveTo>
                        <a:cubicBezTo>
                          <a:pt x="14163" y="0"/>
                          <a:pt x="13687" y="254"/>
                          <a:pt x="13460" y="762"/>
                        </a:cubicBezTo>
                        <a:cubicBezTo>
                          <a:pt x="13242" y="394"/>
                          <a:pt x="12915" y="240"/>
                          <a:pt x="12568" y="240"/>
                        </a:cubicBezTo>
                        <a:cubicBezTo>
                          <a:pt x="12058" y="240"/>
                          <a:pt x="11507" y="573"/>
                          <a:pt x="11201" y="1049"/>
                        </a:cubicBezTo>
                        <a:cubicBezTo>
                          <a:pt x="10962" y="487"/>
                          <a:pt x="10434" y="194"/>
                          <a:pt x="9904" y="194"/>
                        </a:cubicBezTo>
                        <a:cubicBezTo>
                          <a:pt x="9453" y="194"/>
                          <a:pt x="9001" y="406"/>
                          <a:pt x="8727" y="846"/>
                        </a:cubicBezTo>
                        <a:cubicBezTo>
                          <a:pt x="8458" y="484"/>
                          <a:pt x="8059" y="308"/>
                          <a:pt x="7662" y="308"/>
                        </a:cubicBezTo>
                        <a:cubicBezTo>
                          <a:pt x="7194" y="308"/>
                          <a:pt x="6731" y="553"/>
                          <a:pt x="6491" y="1025"/>
                        </a:cubicBezTo>
                        <a:cubicBezTo>
                          <a:pt x="6261" y="546"/>
                          <a:pt x="5799" y="299"/>
                          <a:pt x="5334" y="299"/>
                        </a:cubicBezTo>
                        <a:cubicBezTo>
                          <a:pt x="4930" y="299"/>
                          <a:pt x="4524" y="486"/>
                          <a:pt x="4268" y="870"/>
                        </a:cubicBezTo>
                        <a:cubicBezTo>
                          <a:pt x="4040" y="347"/>
                          <a:pt x="3550" y="80"/>
                          <a:pt x="3057" y="80"/>
                        </a:cubicBezTo>
                        <a:cubicBezTo>
                          <a:pt x="2593" y="80"/>
                          <a:pt x="2127" y="317"/>
                          <a:pt x="1877" y="798"/>
                        </a:cubicBezTo>
                        <a:cubicBezTo>
                          <a:pt x="1743" y="430"/>
                          <a:pt x="1401" y="197"/>
                          <a:pt x="1016" y="197"/>
                        </a:cubicBezTo>
                        <a:cubicBezTo>
                          <a:pt x="988" y="197"/>
                          <a:pt x="961" y="198"/>
                          <a:pt x="933" y="200"/>
                        </a:cubicBezTo>
                        <a:cubicBezTo>
                          <a:pt x="335" y="248"/>
                          <a:pt x="13" y="822"/>
                          <a:pt x="1" y="1372"/>
                        </a:cubicBezTo>
                        <a:cubicBezTo>
                          <a:pt x="1" y="1420"/>
                          <a:pt x="36" y="1443"/>
                          <a:pt x="72" y="1443"/>
                        </a:cubicBezTo>
                        <a:cubicBezTo>
                          <a:pt x="108" y="1443"/>
                          <a:pt x="144" y="1420"/>
                          <a:pt x="144" y="1372"/>
                        </a:cubicBezTo>
                        <a:cubicBezTo>
                          <a:pt x="168" y="941"/>
                          <a:pt x="383" y="523"/>
                          <a:pt x="825" y="415"/>
                        </a:cubicBezTo>
                        <a:cubicBezTo>
                          <a:pt x="894" y="396"/>
                          <a:pt x="964" y="386"/>
                          <a:pt x="1032" y="386"/>
                        </a:cubicBezTo>
                        <a:cubicBezTo>
                          <a:pt x="1411" y="386"/>
                          <a:pt x="1749" y="681"/>
                          <a:pt x="1770" y="1097"/>
                        </a:cubicBezTo>
                        <a:cubicBezTo>
                          <a:pt x="1770" y="1149"/>
                          <a:pt x="1812" y="1180"/>
                          <a:pt x="1855" y="1180"/>
                        </a:cubicBezTo>
                        <a:cubicBezTo>
                          <a:pt x="1890" y="1180"/>
                          <a:pt x="1926" y="1158"/>
                          <a:pt x="1937" y="1109"/>
                        </a:cubicBezTo>
                        <a:cubicBezTo>
                          <a:pt x="2087" y="538"/>
                          <a:pt x="2570" y="251"/>
                          <a:pt x="3052" y="251"/>
                        </a:cubicBezTo>
                        <a:cubicBezTo>
                          <a:pt x="3529" y="251"/>
                          <a:pt x="4006" y="532"/>
                          <a:pt x="4160" y="1097"/>
                        </a:cubicBezTo>
                        <a:cubicBezTo>
                          <a:pt x="4174" y="1143"/>
                          <a:pt x="4213" y="1168"/>
                          <a:pt x="4252" y="1168"/>
                        </a:cubicBezTo>
                        <a:cubicBezTo>
                          <a:pt x="4282" y="1168"/>
                          <a:pt x="4312" y="1152"/>
                          <a:pt x="4328" y="1121"/>
                        </a:cubicBezTo>
                        <a:cubicBezTo>
                          <a:pt x="4547" y="688"/>
                          <a:pt x="4944" y="474"/>
                          <a:pt x="5336" y="474"/>
                        </a:cubicBezTo>
                        <a:cubicBezTo>
                          <a:pt x="5777" y="474"/>
                          <a:pt x="6213" y="745"/>
                          <a:pt x="6384" y="1276"/>
                        </a:cubicBezTo>
                        <a:cubicBezTo>
                          <a:pt x="6402" y="1312"/>
                          <a:pt x="6438" y="1330"/>
                          <a:pt x="6473" y="1330"/>
                        </a:cubicBezTo>
                        <a:cubicBezTo>
                          <a:pt x="6509" y="1330"/>
                          <a:pt x="6545" y="1312"/>
                          <a:pt x="6563" y="1276"/>
                        </a:cubicBezTo>
                        <a:cubicBezTo>
                          <a:pt x="6740" y="759"/>
                          <a:pt x="7200" y="485"/>
                          <a:pt x="7663" y="485"/>
                        </a:cubicBezTo>
                        <a:cubicBezTo>
                          <a:pt x="8044" y="485"/>
                          <a:pt x="8428" y="672"/>
                          <a:pt x="8655" y="1061"/>
                        </a:cubicBezTo>
                        <a:cubicBezTo>
                          <a:pt x="8673" y="1085"/>
                          <a:pt x="8700" y="1097"/>
                          <a:pt x="8727" y="1097"/>
                        </a:cubicBezTo>
                        <a:cubicBezTo>
                          <a:pt x="8754" y="1097"/>
                          <a:pt x="8781" y="1085"/>
                          <a:pt x="8798" y="1061"/>
                        </a:cubicBezTo>
                        <a:cubicBezTo>
                          <a:pt x="9028" y="597"/>
                          <a:pt x="9463" y="375"/>
                          <a:pt x="9898" y="375"/>
                        </a:cubicBezTo>
                        <a:cubicBezTo>
                          <a:pt x="10415" y="375"/>
                          <a:pt x="10931" y="690"/>
                          <a:pt x="11094" y="1288"/>
                        </a:cubicBezTo>
                        <a:cubicBezTo>
                          <a:pt x="11100" y="1335"/>
                          <a:pt x="11137" y="1359"/>
                          <a:pt x="11174" y="1359"/>
                        </a:cubicBezTo>
                        <a:cubicBezTo>
                          <a:pt x="11203" y="1359"/>
                          <a:pt x="11233" y="1344"/>
                          <a:pt x="11249" y="1312"/>
                        </a:cubicBezTo>
                        <a:cubicBezTo>
                          <a:pt x="11493" y="818"/>
                          <a:pt x="12045" y="426"/>
                          <a:pt x="12549" y="426"/>
                        </a:cubicBezTo>
                        <a:cubicBezTo>
                          <a:pt x="12886" y="426"/>
                          <a:pt x="13202" y="601"/>
                          <a:pt x="13389" y="1037"/>
                        </a:cubicBezTo>
                        <a:cubicBezTo>
                          <a:pt x="13403" y="1071"/>
                          <a:pt x="13430" y="1085"/>
                          <a:pt x="13458" y="1085"/>
                        </a:cubicBezTo>
                        <a:cubicBezTo>
                          <a:pt x="13498" y="1085"/>
                          <a:pt x="13542" y="1056"/>
                          <a:pt x="13556" y="1013"/>
                        </a:cubicBezTo>
                        <a:cubicBezTo>
                          <a:pt x="13698" y="462"/>
                          <a:pt x="14161" y="187"/>
                          <a:pt x="14625" y="187"/>
                        </a:cubicBezTo>
                        <a:cubicBezTo>
                          <a:pt x="15096" y="187"/>
                          <a:pt x="15569" y="471"/>
                          <a:pt x="15708" y="1037"/>
                        </a:cubicBezTo>
                        <a:cubicBezTo>
                          <a:pt x="15726" y="1079"/>
                          <a:pt x="15761" y="1100"/>
                          <a:pt x="15797" y="1100"/>
                        </a:cubicBezTo>
                        <a:cubicBezTo>
                          <a:pt x="15833" y="1100"/>
                          <a:pt x="15869" y="1079"/>
                          <a:pt x="15887" y="1037"/>
                        </a:cubicBezTo>
                        <a:cubicBezTo>
                          <a:pt x="16055" y="544"/>
                          <a:pt x="16486" y="301"/>
                          <a:pt x="16917" y="301"/>
                        </a:cubicBezTo>
                        <a:cubicBezTo>
                          <a:pt x="17373" y="301"/>
                          <a:pt x="17831" y="574"/>
                          <a:pt x="17979" y="1109"/>
                        </a:cubicBezTo>
                        <a:cubicBezTo>
                          <a:pt x="17992" y="1150"/>
                          <a:pt x="18029" y="1171"/>
                          <a:pt x="18065" y="1171"/>
                        </a:cubicBezTo>
                        <a:cubicBezTo>
                          <a:pt x="18092" y="1171"/>
                          <a:pt x="18119" y="1159"/>
                          <a:pt x="18134" y="1133"/>
                        </a:cubicBezTo>
                        <a:cubicBezTo>
                          <a:pt x="18341" y="681"/>
                          <a:pt x="18753" y="467"/>
                          <a:pt x="19162" y="467"/>
                        </a:cubicBezTo>
                        <a:cubicBezTo>
                          <a:pt x="19652" y="467"/>
                          <a:pt x="20138" y="775"/>
                          <a:pt x="20262" y="1348"/>
                        </a:cubicBezTo>
                        <a:cubicBezTo>
                          <a:pt x="20276" y="1400"/>
                          <a:pt x="20315" y="1422"/>
                          <a:pt x="20355" y="1422"/>
                        </a:cubicBezTo>
                        <a:cubicBezTo>
                          <a:pt x="20414" y="1422"/>
                          <a:pt x="20475" y="1372"/>
                          <a:pt x="20453" y="1300"/>
                        </a:cubicBezTo>
                        <a:cubicBezTo>
                          <a:pt x="20307" y="645"/>
                          <a:pt x="19746" y="278"/>
                          <a:pt x="19178" y="278"/>
                        </a:cubicBezTo>
                        <a:cubicBezTo>
                          <a:pt x="18772" y="278"/>
                          <a:pt x="18363" y="466"/>
                          <a:pt x="18098" y="870"/>
                        </a:cubicBezTo>
                        <a:cubicBezTo>
                          <a:pt x="17880" y="358"/>
                          <a:pt x="17404" y="97"/>
                          <a:pt x="16928" y="97"/>
                        </a:cubicBezTo>
                        <a:cubicBezTo>
                          <a:pt x="16492" y="97"/>
                          <a:pt x="16055" y="316"/>
                          <a:pt x="15815" y="762"/>
                        </a:cubicBezTo>
                        <a:cubicBezTo>
                          <a:pt x="15588" y="254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13" name="Google Shape;5213;p46"/>
                  <p:cNvSpPr/>
                  <p:nvPr/>
                </p:nvSpPr>
                <p:spPr>
                  <a:xfrm>
                    <a:off x="4979623" y="4829466"/>
                    <a:ext cx="4386615" cy="310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50" extrusionOk="0">
                        <a:moveTo>
                          <a:pt x="14638" y="0"/>
                        </a:moveTo>
                        <a:cubicBezTo>
                          <a:pt x="14163" y="0"/>
                          <a:pt x="13687" y="257"/>
                          <a:pt x="13460" y="771"/>
                        </a:cubicBezTo>
                        <a:cubicBezTo>
                          <a:pt x="13242" y="398"/>
                          <a:pt x="12914" y="243"/>
                          <a:pt x="12567" y="243"/>
                        </a:cubicBezTo>
                        <a:cubicBezTo>
                          <a:pt x="12058" y="243"/>
                          <a:pt x="11507" y="577"/>
                          <a:pt x="11201" y="1046"/>
                        </a:cubicBezTo>
                        <a:cubicBezTo>
                          <a:pt x="10963" y="487"/>
                          <a:pt x="10439" y="198"/>
                          <a:pt x="9913" y="198"/>
                        </a:cubicBezTo>
                        <a:cubicBezTo>
                          <a:pt x="9459" y="198"/>
                          <a:pt x="9003" y="413"/>
                          <a:pt x="8727" y="855"/>
                        </a:cubicBezTo>
                        <a:cubicBezTo>
                          <a:pt x="8457" y="492"/>
                          <a:pt x="8056" y="316"/>
                          <a:pt x="7658" y="316"/>
                        </a:cubicBezTo>
                        <a:cubicBezTo>
                          <a:pt x="7192" y="316"/>
                          <a:pt x="6730" y="558"/>
                          <a:pt x="6491" y="1022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8"/>
                          <a:pt x="3547" y="79"/>
                          <a:pt x="3053" y="79"/>
                        </a:cubicBezTo>
                        <a:cubicBezTo>
                          <a:pt x="2590" y="79"/>
                          <a:pt x="2126" y="315"/>
                          <a:pt x="1877" y="795"/>
                        </a:cubicBezTo>
                        <a:cubicBezTo>
                          <a:pt x="1743" y="437"/>
                          <a:pt x="1399" y="194"/>
                          <a:pt x="1012" y="194"/>
                        </a:cubicBezTo>
                        <a:cubicBezTo>
                          <a:pt x="986" y="194"/>
                          <a:pt x="960" y="195"/>
                          <a:pt x="933" y="198"/>
                        </a:cubicBezTo>
                        <a:cubicBezTo>
                          <a:pt x="335" y="257"/>
                          <a:pt x="13" y="831"/>
                          <a:pt x="1" y="1369"/>
                        </a:cubicBezTo>
                        <a:cubicBezTo>
                          <a:pt x="1" y="1423"/>
                          <a:pt x="36" y="1450"/>
                          <a:pt x="72" y="1450"/>
                        </a:cubicBezTo>
                        <a:cubicBezTo>
                          <a:pt x="108" y="1450"/>
                          <a:pt x="144" y="1423"/>
                          <a:pt x="144" y="1369"/>
                        </a:cubicBezTo>
                        <a:cubicBezTo>
                          <a:pt x="168" y="939"/>
                          <a:pt x="383" y="532"/>
                          <a:pt x="825" y="413"/>
                        </a:cubicBezTo>
                        <a:cubicBezTo>
                          <a:pt x="890" y="396"/>
                          <a:pt x="954" y="388"/>
                          <a:pt x="1018" y="388"/>
                        </a:cubicBezTo>
                        <a:cubicBezTo>
                          <a:pt x="1403" y="388"/>
                          <a:pt x="1749" y="684"/>
                          <a:pt x="1770" y="1094"/>
                        </a:cubicBezTo>
                        <a:cubicBezTo>
                          <a:pt x="1770" y="1153"/>
                          <a:pt x="1812" y="1183"/>
                          <a:pt x="1855" y="1183"/>
                        </a:cubicBezTo>
                        <a:cubicBezTo>
                          <a:pt x="1890" y="1183"/>
                          <a:pt x="1926" y="1162"/>
                          <a:pt x="1937" y="1118"/>
                        </a:cubicBezTo>
                        <a:cubicBezTo>
                          <a:pt x="2087" y="547"/>
                          <a:pt x="2570" y="260"/>
                          <a:pt x="3052" y="260"/>
                        </a:cubicBezTo>
                        <a:cubicBezTo>
                          <a:pt x="3529" y="260"/>
                          <a:pt x="4006" y="541"/>
                          <a:pt x="4160" y="1106"/>
                        </a:cubicBezTo>
                        <a:cubicBezTo>
                          <a:pt x="4174" y="1147"/>
                          <a:pt x="4215" y="1168"/>
                          <a:pt x="4254" y="1168"/>
                        </a:cubicBezTo>
                        <a:cubicBezTo>
                          <a:pt x="4283" y="1168"/>
                          <a:pt x="4312" y="1156"/>
                          <a:pt x="4328" y="1130"/>
                        </a:cubicBezTo>
                        <a:cubicBezTo>
                          <a:pt x="4548" y="690"/>
                          <a:pt x="4947" y="473"/>
                          <a:pt x="5340" y="473"/>
                        </a:cubicBezTo>
                        <a:cubicBezTo>
                          <a:pt x="5780" y="473"/>
                          <a:pt x="6214" y="743"/>
                          <a:pt x="6384" y="1273"/>
                        </a:cubicBezTo>
                        <a:cubicBezTo>
                          <a:pt x="6402" y="1315"/>
                          <a:pt x="6438" y="1336"/>
                          <a:pt x="6473" y="1336"/>
                        </a:cubicBezTo>
                        <a:cubicBezTo>
                          <a:pt x="6509" y="1336"/>
                          <a:pt x="6545" y="1315"/>
                          <a:pt x="6563" y="1273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8"/>
                        </a:cubicBezTo>
                        <a:cubicBezTo>
                          <a:pt x="8673" y="1088"/>
                          <a:pt x="8700" y="1103"/>
                          <a:pt x="8727" y="1103"/>
                        </a:cubicBezTo>
                        <a:cubicBezTo>
                          <a:pt x="8754" y="1103"/>
                          <a:pt x="8781" y="1088"/>
                          <a:pt x="8798" y="1058"/>
                        </a:cubicBezTo>
                        <a:cubicBezTo>
                          <a:pt x="9026" y="597"/>
                          <a:pt x="9458" y="377"/>
                          <a:pt x="9890" y="377"/>
                        </a:cubicBezTo>
                        <a:cubicBezTo>
                          <a:pt x="10410" y="377"/>
                          <a:pt x="10930" y="696"/>
                          <a:pt x="11094" y="1297"/>
                        </a:cubicBezTo>
                        <a:cubicBezTo>
                          <a:pt x="11100" y="1338"/>
                          <a:pt x="11138" y="1359"/>
                          <a:pt x="11176" y="1359"/>
                        </a:cubicBezTo>
                        <a:cubicBezTo>
                          <a:pt x="11205" y="1359"/>
                          <a:pt x="11233" y="1347"/>
                          <a:pt x="11249" y="1321"/>
                        </a:cubicBezTo>
                        <a:cubicBezTo>
                          <a:pt x="11492" y="821"/>
                          <a:pt x="12042" y="432"/>
                          <a:pt x="12545" y="432"/>
                        </a:cubicBezTo>
                        <a:cubicBezTo>
                          <a:pt x="12884" y="432"/>
                          <a:pt x="13201" y="608"/>
                          <a:pt x="13389" y="1046"/>
                        </a:cubicBezTo>
                        <a:cubicBezTo>
                          <a:pt x="13404" y="1076"/>
                          <a:pt x="13431" y="1090"/>
                          <a:pt x="13460" y="1090"/>
                        </a:cubicBezTo>
                        <a:cubicBezTo>
                          <a:pt x="13500" y="1090"/>
                          <a:pt x="13542" y="1064"/>
                          <a:pt x="13556" y="1022"/>
                        </a:cubicBezTo>
                        <a:cubicBezTo>
                          <a:pt x="13699" y="463"/>
                          <a:pt x="14164" y="186"/>
                          <a:pt x="14629" y="186"/>
                        </a:cubicBezTo>
                        <a:cubicBezTo>
                          <a:pt x="15099" y="186"/>
                          <a:pt x="15569" y="469"/>
                          <a:pt x="15708" y="1034"/>
                        </a:cubicBezTo>
                        <a:cubicBezTo>
                          <a:pt x="15726" y="1076"/>
                          <a:pt x="15761" y="1097"/>
                          <a:pt x="15797" y="1097"/>
                        </a:cubicBezTo>
                        <a:cubicBezTo>
                          <a:pt x="15833" y="1097"/>
                          <a:pt x="15869" y="1076"/>
                          <a:pt x="15887" y="1034"/>
                        </a:cubicBezTo>
                        <a:cubicBezTo>
                          <a:pt x="16055" y="541"/>
                          <a:pt x="16486" y="298"/>
                          <a:pt x="16917" y="298"/>
                        </a:cubicBezTo>
                        <a:cubicBezTo>
                          <a:pt x="17373" y="298"/>
                          <a:pt x="17831" y="571"/>
                          <a:pt x="17979" y="1106"/>
                        </a:cubicBezTo>
                        <a:cubicBezTo>
                          <a:pt x="17992" y="1147"/>
                          <a:pt x="18029" y="1168"/>
                          <a:pt x="18065" y="1168"/>
                        </a:cubicBezTo>
                        <a:cubicBezTo>
                          <a:pt x="18092" y="1168"/>
                          <a:pt x="18119" y="1156"/>
                          <a:pt x="18134" y="1130"/>
                        </a:cubicBezTo>
                        <a:cubicBezTo>
                          <a:pt x="18340" y="680"/>
                          <a:pt x="18751" y="466"/>
                          <a:pt x="19159" y="466"/>
                        </a:cubicBezTo>
                        <a:cubicBezTo>
                          <a:pt x="19650" y="466"/>
                          <a:pt x="20138" y="776"/>
                          <a:pt x="20262" y="1357"/>
                        </a:cubicBezTo>
                        <a:cubicBezTo>
                          <a:pt x="20276" y="1404"/>
                          <a:pt x="20315" y="1425"/>
                          <a:pt x="20354" y="1425"/>
                        </a:cubicBezTo>
                        <a:cubicBezTo>
                          <a:pt x="20414" y="1425"/>
                          <a:pt x="20475" y="1377"/>
                          <a:pt x="20453" y="1297"/>
                        </a:cubicBezTo>
                        <a:cubicBezTo>
                          <a:pt x="20307" y="643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7"/>
                          <a:pt x="18098" y="867"/>
                        </a:cubicBezTo>
                        <a:cubicBezTo>
                          <a:pt x="17881" y="357"/>
                          <a:pt x="17408" y="96"/>
                          <a:pt x="16933" y="96"/>
                        </a:cubicBezTo>
                        <a:cubicBezTo>
                          <a:pt x="16495" y="96"/>
                          <a:pt x="16056" y="318"/>
                          <a:pt x="15815" y="771"/>
                        </a:cubicBezTo>
                        <a:cubicBezTo>
                          <a:pt x="15588" y="257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5214" name="Google Shape;5214;p46"/>
              <p:cNvGrpSpPr/>
              <p:nvPr/>
            </p:nvGrpSpPr>
            <p:grpSpPr>
              <a:xfrm>
                <a:off x="-68504" y="-247293"/>
                <a:ext cx="9307261" cy="3700209"/>
                <a:chOff x="-76454" y="1669957"/>
                <a:chExt cx="9307261" cy="3700209"/>
              </a:xfrm>
            </p:grpSpPr>
            <p:grpSp>
              <p:nvGrpSpPr>
                <p:cNvPr id="5215" name="Google Shape;5215;p46"/>
                <p:cNvGrpSpPr/>
                <p:nvPr/>
              </p:nvGrpSpPr>
              <p:grpSpPr>
                <a:xfrm>
                  <a:off x="6117405" y="1669957"/>
                  <a:ext cx="3113402" cy="3677686"/>
                  <a:chOff x="4977052" y="-44831"/>
                  <a:chExt cx="4389400" cy="5184952"/>
                </a:xfrm>
              </p:grpSpPr>
              <p:sp>
                <p:nvSpPr>
                  <p:cNvPr id="5216" name="Google Shape;5216;p46"/>
                  <p:cNvSpPr/>
                  <p:nvPr/>
                </p:nvSpPr>
                <p:spPr>
                  <a:xfrm>
                    <a:off x="4977052" y="-44831"/>
                    <a:ext cx="4389186" cy="3095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7" h="1445" extrusionOk="0">
                        <a:moveTo>
                          <a:pt x="14650" y="1"/>
                        </a:moveTo>
                        <a:cubicBezTo>
                          <a:pt x="14175" y="1"/>
                          <a:pt x="13699" y="255"/>
                          <a:pt x="13472" y="763"/>
                        </a:cubicBezTo>
                        <a:cubicBezTo>
                          <a:pt x="13251" y="397"/>
                          <a:pt x="12922" y="244"/>
                          <a:pt x="12576" y="244"/>
                        </a:cubicBezTo>
                        <a:cubicBezTo>
                          <a:pt x="12064" y="244"/>
                          <a:pt x="11513" y="579"/>
                          <a:pt x="11213" y="1050"/>
                        </a:cubicBezTo>
                        <a:cubicBezTo>
                          <a:pt x="10974" y="488"/>
                          <a:pt x="10446" y="195"/>
                          <a:pt x="9916" y="195"/>
                        </a:cubicBezTo>
                        <a:cubicBezTo>
                          <a:pt x="9465" y="195"/>
                          <a:pt x="9013" y="407"/>
                          <a:pt x="8739" y="846"/>
                        </a:cubicBezTo>
                        <a:cubicBezTo>
                          <a:pt x="8470" y="485"/>
                          <a:pt x="8071" y="309"/>
                          <a:pt x="7673" y="309"/>
                        </a:cubicBezTo>
                        <a:cubicBezTo>
                          <a:pt x="7204" y="309"/>
                          <a:pt x="6737" y="553"/>
                          <a:pt x="6491" y="1026"/>
                        </a:cubicBezTo>
                        <a:cubicBezTo>
                          <a:pt x="6262" y="548"/>
                          <a:pt x="5802" y="301"/>
                          <a:pt x="5341" y="301"/>
                        </a:cubicBezTo>
                        <a:cubicBezTo>
                          <a:pt x="4937" y="301"/>
                          <a:pt x="4531" y="491"/>
                          <a:pt x="4280" y="882"/>
                        </a:cubicBezTo>
                        <a:cubicBezTo>
                          <a:pt x="4052" y="352"/>
                          <a:pt x="3556" y="82"/>
                          <a:pt x="3060" y="82"/>
                        </a:cubicBezTo>
                        <a:cubicBezTo>
                          <a:pt x="2596" y="82"/>
                          <a:pt x="2132" y="319"/>
                          <a:pt x="1889" y="799"/>
                        </a:cubicBezTo>
                        <a:cubicBezTo>
                          <a:pt x="1744" y="430"/>
                          <a:pt x="1401" y="197"/>
                          <a:pt x="1025" y="197"/>
                        </a:cubicBezTo>
                        <a:cubicBezTo>
                          <a:pt x="999" y="197"/>
                          <a:pt x="972" y="199"/>
                          <a:pt x="945" y="201"/>
                        </a:cubicBezTo>
                        <a:cubicBezTo>
                          <a:pt x="347" y="261"/>
                          <a:pt x="13" y="823"/>
                          <a:pt x="1" y="1372"/>
                        </a:cubicBezTo>
                        <a:cubicBezTo>
                          <a:pt x="1" y="1420"/>
                          <a:pt x="40" y="1444"/>
                          <a:pt x="78" y="1444"/>
                        </a:cubicBezTo>
                        <a:cubicBezTo>
                          <a:pt x="117" y="1444"/>
                          <a:pt x="156" y="1420"/>
                          <a:pt x="156" y="1372"/>
                        </a:cubicBezTo>
                        <a:cubicBezTo>
                          <a:pt x="168" y="942"/>
                          <a:pt x="395" y="524"/>
                          <a:pt x="825" y="416"/>
                        </a:cubicBezTo>
                        <a:cubicBezTo>
                          <a:pt x="895" y="397"/>
                          <a:pt x="964" y="387"/>
                          <a:pt x="1031" y="387"/>
                        </a:cubicBezTo>
                        <a:cubicBezTo>
                          <a:pt x="1417" y="387"/>
                          <a:pt x="1749" y="690"/>
                          <a:pt x="1770" y="1097"/>
                        </a:cubicBezTo>
                        <a:cubicBezTo>
                          <a:pt x="1770" y="1151"/>
                          <a:pt x="1819" y="1182"/>
                          <a:pt x="1866" y="1182"/>
                        </a:cubicBezTo>
                        <a:cubicBezTo>
                          <a:pt x="1903" y="1182"/>
                          <a:pt x="1939" y="1163"/>
                          <a:pt x="1949" y="1121"/>
                        </a:cubicBezTo>
                        <a:cubicBezTo>
                          <a:pt x="2100" y="549"/>
                          <a:pt x="2581" y="262"/>
                          <a:pt x="3063" y="262"/>
                        </a:cubicBezTo>
                        <a:cubicBezTo>
                          <a:pt x="3538" y="262"/>
                          <a:pt x="4012" y="540"/>
                          <a:pt x="4172" y="1097"/>
                        </a:cubicBezTo>
                        <a:cubicBezTo>
                          <a:pt x="4186" y="1144"/>
                          <a:pt x="4221" y="1168"/>
                          <a:pt x="4257" y="1168"/>
                        </a:cubicBezTo>
                        <a:cubicBezTo>
                          <a:pt x="4284" y="1168"/>
                          <a:pt x="4312" y="1153"/>
                          <a:pt x="4328" y="1121"/>
                        </a:cubicBezTo>
                        <a:cubicBezTo>
                          <a:pt x="4553" y="688"/>
                          <a:pt x="4950" y="475"/>
                          <a:pt x="5342" y="475"/>
                        </a:cubicBezTo>
                        <a:cubicBezTo>
                          <a:pt x="5783" y="475"/>
                          <a:pt x="6219" y="745"/>
                          <a:pt x="6396" y="1277"/>
                        </a:cubicBezTo>
                        <a:cubicBezTo>
                          <a:pt x="6408" y="1319"/>
                          <a:pt x="6444" y="1340"/>
                          <a:pt x="6480" y="1340"/>
                        </a:cubicBezTo>
                        <a:cubicBezTo>
                          <a:pt x="6515" y="1340"/>
                          <a:pt x="6551" y="1319"/>
                          <a:pt x="6563" y="1277"/>
                        </a:cubicBezTo>
                        <a:cubicBezTo>
                          <a:pt x="6740" y="761"/>
                          <a:pt x="7198" y="491"/>
                          <a:pt x="7659" y="491"/>
                        </a:cubicBezTo>
                        <a:cubicBezTo>
                          <a:pt x="8042" y="491"/>
                          <a:pt x="8427" y="677"/>
                          <a:pt x="8655" y="1062"/>
                        </a:cubicBezTo>
                        <a:cubicBezTo>
                          <a:pt x="8673" y="1086"/>
                          <a:pt x="8703" y="1097"/>
                          <a:pt x="8733" y="1097"/>
                        </a:cubicBezTo>
                        <a:cubicBezTo>
                          <a:pt x="8763" y="1097"/>
                          <a:pt x="8793" y="1086"/>
                          <a:pt x="8810" y="1062"/>
                        </a:cubicBezTo>
                        <a:cubicBezTo>
                          <a:pt x="9039" y="600"/>
                          <a:pt x="9472" y="380"/>
                          <a:pt x="9904" y="380"/>
                        </a:cubicBezTo>
                        <a:cubicBezTo>
                          <a:pt x="10422" y="380"/>
                          <a:pt x="10937" y="696"/>
                          <a:pt x="11094" y="1289"/>
                        </a:cubicBezTo>
                        <a:cubicBezTo>
                          <a:pt x="11107" y="1330"/>
                          <a:pt x="11150" y="1356"/>
                          <a:pt x="11190" y="1356"/>
                        </a:cubicBezTo>
                        <a:cubicBezTo>
                          <a:pt x="11218" y="1356"/>
                          <a:pt x="11246" y="1343"/>
                          <a:pt x="11261" y="1313"/>
                        </a:cubicBezTo>
                        <a:cubicBezTo>
                          <a:pt x="11497" y="818"/>
                          <a:pt x="12047" y="427"/>
                          <a:pt x="12550" y="427"/>
                        </a:cubicBezTo>
                        <a:cubicBezTo>
                          <a:pt x="12887" y="427"/>
                          <a:pt x="13202" y="602"/>
                          <a:pt x="13389" y="1038"/>
                        </a:cubicBezTo>
                        <a:cubicBezTo>
                          <a:pt x="13404" y="1073"/>
                          <a:pt x="13434" y="1087"/>
                          <a:pt x="13464" y="1087"/>
                        </a:cubicBezTo>
                        <a:cubicBezTo>
                          <a:pt x="13506" y="1087"/>
                          <a:pt x="13549" y="1060"/>
                          <a:pt x="13556" y="1026"/>
                        </a:cubicBezTo>
                        <a:cubicBezTo>
                          <a:pt x="13705" y="467"/>
                          <a:pt x="14173" y="189"/>
                          <a:pt x="14639" y="189"/>
                        </a:cubicBezTo>
                        <a:cubicBezTo>
                          <a:pt x="15111" y="189"/>
                          <a:pt x="15581" y="473"/>
                          <a:pt x="15720" y="1038"/>
                        </a:cubicBezTo>
                        <a:cubicBezTo>
                          <a:pt x="15732" y="1080"/>
                          <a:pt x="15767" y="1100"/>
                          <a:pt x="15803" y="1100"/>
                        </a:cubicBezTo>
                        <a:cubicBezTo>
                          <a:pt x="15839" y="1100"/>
                          <a:pt x="15875" y="1080"/>
                          <a:pt x="15887" y="1038"/>
                        </a:cubicBezTo>
                        <a:cubicBezTo>
                          <a:pt x="16055" y="538"/>
                          <a:pt x="16489" y="293"/>
                          <a:pt x="16921" y="293"/>
                        </a:cubicBezTo>
                        <a:cubicBezTo>
                          <a:pt x="17380" y="293"/>
                          <a:pt x="17837" y="568"/>
                          <a:pt x="17979" y="1109"/>
                        </a:cubicBezTo>
                        <a:cubicBezTo>
                          <a:pt x="17992" y="1150"/>
                          <a:pt x="18033" y="1172"/>
                          <a:pt x="18072" y="1172"/>
                        </a:cubicBezTo>
                        <a:cubicBezTo>
                          <a:pt x="18102" y="1172"/>
                          <a:pt x="18131" y="1159"/>
                          <a:pt x="18146" y="1133"/>
                        </a:cubicBezTo>
                        <a:cubicBezTo>
                          <a:pt x="18347" y="683"/>
                          <a:pt x="18754" y="469"/>
                          <a:pt x="19161" y="469"/>
                        </a:cubicBezTo>
                        <a:cubicBezTo>
                          <a:pt x="19650" y="469"/>
                          <a:pt x="20138" y="779"/>
                          <a:pt x="20262" y="1360"/>
                        </a:cubicBezTo>
                        <a:cubicBezTo>
                          <a:pt x="20281" y="1408"/>
                          <a:pt x="20322" y="1429"/>
                          <a:pt x="20363" y="1429"/>
                        </a:cubicBezTo>
                        <a:cubicBezTo>
                          <a:pt x="20426" y="1429"/>
                          <a:pt x="20487" y="1380"/>
                          <a:pt x="20465" y="1301"/>
                        </a:cubicBezTo>
                        <a:cubicBezTo>
                          <a:pt x="20319" y="641"/>
                          <a:pt x="19757" y="275"/>
                          <a:pt x="19190" y="275"/>
                        </a:cubicBezTo>
                        <a:cubicBezTo>
                          <a:pt x="18782" y="275"/>
                          <a:pt x="18371" y="465"/>
                          <a:pt x="18110" y="870"/>
                        </a:cubicBezTo>
                        <a:cubicBezTo>
                          <a:pt x="17886" y="359"/>
                          <a:pt x="17411" y="98"/>
                          <a:pt x="16936" y="98"/>
                        </a:cubicBezTo>
                        <a:cubicBezTo>
                          <a:pt x="16501" y="98"/>
                          <a:pt x="16067" y="317"/>
                          <a:pt x="15827" y="763"/>
                        </a:cubicBezTo>
                        <a:cubicBezTo>
                          <a:pt x="15600" y="255"/>
                          <a:pt x="15125" y="1"/>
                          <a:pt x="14650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17" name="Google Shape;5217;p46"/>
                  <p:cNvSpPr/>
                  <p:nvPr/>
                </p:nvSpPr>
                <p:spPr>
                  <a:xfrm>
                    <a:off x="4977052" y="498067"/>
                    <a:ext cx="4389186" cy="3095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7" h="1445" extrusionOk="0">
                        <a:moveTo>
                          <a:pt x="14650" y="1"/>
                        </a:moveTo>
                        <a:cubicBezTo>
                          <a:pt x="14175" y="1"/>
                          <a:pt x="13699" y="255"/>
                          <a:pt x="13472" y="763"/>
                        </a:cubicBezTo>
                        <a:cubicBezTo>
                          <a:pt x="13249" y="390"/>
                          <a:pt x="12919" y="235"/>
                          <a:pt x="12570" y="235"/>
                        </a:cubicBezTo>
                        <a:cubicBezTo>
                          <a:pt x="12060" y="235"/>
                          <a:pt x="11512" y="569"/>
                          <a:pt x="11213" y="1038"/>
                        </a:cubicBezTo>
                        <a:cubicBezTo>
                          <a:pt x="10975" y="479"/>
                          <a:pt x="10451" y="189"/>
                          <a:pt x="9925" y="189"/>
                        </a:cubicBezTo>
                        <a:cubicBezTo>
                          <a:pt x="9471" y="189"/>
                          <a:pt x="9015" y="404"/>
                          <a:pt x="8739" y="847"/>
                        </a:cubicBezTo>
                        <a:cubicBezTo>
                          <a:pt x="8469" y="484"/>
                          <a:pt x="8068" y="308"/>
                          <a:pt x="7669" y="308"/>
                        </a:cubicBezTo>
                        <a:cubicBezTo>
                          <a:pt x="7201" y="308"/>
                          <a:pt x="6737" y="549"/>
                          <a:pt x="6491" y="1014"/>
                        </a:cubicBezTo>
                        <a:cubicBezTo>
                          <a:pt x="6262" y="536"/>
                          <a:pt x="5802" y="289"/>
                          <a:pt x="5341" y="289"/>
                        </a:cubicBezTo>
                        <a:cubicBezTo>
                          <a:pt x="4937" y="289"/>
                          <a:pt x="4531" y="480"/>
                          <a:pt x="4280" y="871"/>
                        </a:cubicBezTo>
                        <a:cubicBezTo>
                          <a:pt x="4052" y="340"/>
                          <a:pt x="3556" y="70"/>
                          <a:pt x="3060" y="70"/>
                        </a:cubicBezTo>
                        <a:cubicBezTo>
                          <a:pt x="2596" y="70"/>
                          <a:pt x="2132" y="307"/>
                          <a:pt x="1889" y="787"/>
                        </a:cubicBezTo>
                        <a:cubicBezTo>
                          <a:pt x="1741" y="422"/>
                          <a:pt x="1386" y="188"/>
                          <a:pt x="1001" y="188"/>
                        </a:cubicBezTo>
                        <a:cubicBezTo>
                          <a:pt x="982" y="188"/>
                          <a:pt x="964" y="188"/>
                          <a:pt x="945" y="189"/>
                        </a:cubicBezTo>
                        <a:cubicBezTo>
                          <a:pt x="347" y="249"/>
                          <a:pt x="13" y="823"/>
                          <a:pt x="1" y="1373"/>
                        </a:cubicBezTo>
                        <a:cubicBezTo>
                          <a:pt x="1" y="1420"/>
                          <a:pt x="40" y="1444"/>
                          <a:pt x="78" y="1444"/>
                        </a:cubicBezTo>
                        <a:cubicBezTo>
                          <a:pt x="117" y="1444"/>
                          <a:pt x="156" y="1420"/>
                          <a:pt x="156" y="1373"/>
                        </a:cubicBezTo>
                        <a:cubicBezTo>
                          <a:pt x="168" y="942"/>
                          <a:pt x="395" y="524"/>
                          <a:pt x="825" y="404"/>
                        </a:cubicBezTo>
                        <a:cubicBezTo>
                          <a:pt x="892" y="387"/>
                          <a:pt x="957" y="379"/>
                          <a:pt x="1022" y="379"/>
                        </a:cubicBezTo>
                        <a:cubicBezTo>
                          <a:pt x="1412" y="379"/>
                          <a:pt x="1749" y="675"/>
                          <a:pt x="1770" y="1086"/>
                        </a:cubicBezTo>
                        <a:cubicBezTo>
                          <a:pt x="1770" y="1145"/>
                          <a:pt x="1818" y="1179"/>
                          <a:pt x="1864" y="1179"/>
                        </a:cubicBezTo>
                        <a:cubicBezTo>
                          <a:pt x="1902" y="1179"/>
                          <a:pt x="1938" y="1157"/>
                          <a:pt x="1949" y="1110"/>
                        </a:cubicBezTo>
                        <a:cubicBezTo>
                          <a:pt x="2099" y="540"/>
                          <a:pt x="2576" y="256"/>
                          <a:pt x="3056" y="256"/>
                        </a:cubicBezTo>
                        <a:cubicBezTo>
                          <a:pt x="3533" y="256"/>
                          <a:pt x="4012" y="537"/>
                          <a:pt x="4172" y="1098"/>
                        </a:cubicBezTo>
                        <a:cubicBezTo>
                          <a:pt x="4186" y="1138"/>
                          <a:pt x="4223" y="1160"/>
                          <a:pt x="4258" y="1160"/>
                        </a:cubicBezTo>
                        <a:cubicBezTo>
                          <a:pt x="4286" y="1160"/>
                          <a:pt x="4312" y="1147"/>
                          <a:pt x="4328" y="1122"/>
                        </a:cubicBezTo>
                        <a:cubicBezTo>
                          <a:pt x="4554" y="686"/>
                          <a:pt x="4955" y="470"/>
                          <a:pt x="5350" y="470"/>
                        </a:cubicBezTo>
                        <a:cubicBezTo>
                          <a:pt x="5788" y="470"/>
                          <a:pt x="6220" y="736"/>
                          <a:pt x="6396" y="1265"/>
                        </a:cubicBezTo>
                        <a:cubicBezTo>
                          <a:pt x="6408" y="1307"/>
                          <a:pt x="6444" y="1328"/>
                          <a:pt x="6480" y="1328"/>
                        </a:cubicBezTo>
                        <a:cubicBezTo>
                          <a:pt x="6515" y="1328"/>
                          <a:pt x="6551" y="1307"/>
                          <a:pt x="6563" y="1265"/>
                        </a:cubicBezTo>
                        <a:cubicBezTo>
                          <a:pt x="6740" y="756"/>
                          <a:pt x="7198" y="485"/>
                          <a:pt x="7659" y="485"/>
                        </a:cubicBezTo>
                        <a:cubicBezTo>
                          <a:pt x="8042" y="485"/>
                          <a:pt x="8427" y="671"/>
                          <a:pt x="8655" y="1062"/>
                        </a:cubicBezTo>
                        <a:cubicBezTo>
                          <a:pt x="8673" y="1086"/>
                          <a:pt x="8703" y="1098"/>
                          <a:pt x="8733" y="1098"/>
                        </a:cubicBezTo>
                        <a:cubicBezTo>
                          <a:pt x="8763" y="1098"/>
                          <a:pt x="8793" y="1086"/>
                          <a:pt x="8810" y="1062"/>
                        </a:cubicBezTo>
                        <a:cubicBezTo>
                          <a:pt x="9040" y="598"/>
                          <a:pt x="9475" y="376"/>
                          <a:pt x="9909" y="376"/>
                        </a:cubicBezTo>
                        <a:cubicBezTo>
                          <a:pt x="10425" y="376"/>
                          <a:pt x="10938" y="691"/>
                          <a:pt x="11094" y="1289"/>
                        </a:cubicBezTo>
                        <a:cubicBezTo>
                          <a:pt x="11107" y="1331"/>
                          <a:pt x="11150" y="1356"/>
                          <a:pt x="11190" y="1356"/>
                        </a:cubicBezTo>
                        <a:cubicBezTo>
                          <a:pt x="11218" y="1356"/>
                          <a:pt x="11246" y="1343"/>
                          <a:pt x="11261" y="1313"/>
                        </a:cubicBezTo>
                        <a:cubicBezTo>
                          <a:pt x="11497" y="813"/>
                          <a:pt x="12044" y="424"/>
                          <a:pt x="12546" y="424"/>
                        </a:cubicBezTo>
                        <a:cubicBezTo>
                          <a:pt x="12884" y="424"/>
                          <a:pt x="13201" y="600"/>
                          <a:pt x="13389" y="1038"/>
                        </a:cubicBezTo>
                        <a:cubicBezTo>
                          <a:pt x="13404" y="1068"/>
                          <a:pt x="13433" y="1081"/>
                          <a:pt x="13464" y="1081"/>
                        </a:cubicBezTo>
                        <a:cubicBezTo>
                          <a:pt x="13506" y="1081"/>
                          <a:pt x="13549" y="1056"/>
                          <a:pt x="13556" y="1014"/>
                        </a:cubicBezTo>
                        <a:cubicBezTo>
                          <a:pt x="13704" y="463"/>
                          <a:pt x="14170" y="188"/>
                          <a:pt x="14635" y="188"/>
                        </a:cubicBezTo>
                        <a:cubicBezTo>
                          <a:pt x="15108" y="188"/>
                          <a:pt x="15581" y="472"/>
                          <a:pt x="15720" y="1038"/>
                        </a:cubicBezTo>
                        <a:cubicBezTo>
                          <a:pt x="15732" y="1080"/>
                          <a:pt x="15767" y="1101"/>
                          <a:pt x="15803" y="1101"/>
                        </a:cubicBezTo>
                        <a:cubicBezTo>
                          <a:pt x="15839" y="1101"/>
                          <a:pt x="15875" y="1080"/>
                          <a:pt x="15887" y="1038"/>
                        </a:cubicBezTo>
                        <a:cubicBezTo>
                          <a:pt x="16055" y="539"/>
                          <a:pt x="16489" y="293"/>
                          <a:pt x="16921" y="293"/>
                        </a:cubicBezTo>
                        <a:cubicBezTo>
                          <a:pt x="17380" y="293"/>
                          <a:pt x="17837" y="569"/>
                          <a:pt x="17979" y="1110"/>
                        </a:cubicBezTo>
                        <a:cubicBezTo>
                          <a:pt x="17992" y="1148"/>
                          <a:pt x="18029" y="1170"/>
                          <a:pt x="18067" y="1170"/>
                        </a:cubicBezTo>
                        <a:cubicBezTo>
                          <a:pt x="18098" y="1170"/>
                          <a:pt x="18130" y="1154"/>
                          <a:pt x="18146" y="1122"/>
                        </a:cubicBezTo>
                        <a:cubicBezTo>
                          <a:pt x="18347" y="677"/>
                          <a:pt x="18753" y="466"/>
                          <a:pt x="19159" y="466"/>
                        </a:cubicBezTo>
                        <a:cubicBezTo>
                          <a:pt x="19649" y="466"/>
                          <a:pt x="20138" y="773"/>
                          <a:pt x="20262" y="1349"/>
                        </a:cubicBezTo>
                        <a:cubicBezTo>
                          <a:pt x="20281" y="1400"/>
                          <a:pt x="20321" y="1422"/>
                          <a:pt x="20362" y="1422"/>
                        </a:cubicBezTo>
                        <a:cubicBezTo>
                          <a:pt x="20425" y="1422"/>
                          <a:pt x="20487" y="1369"/>
                          <a:pt x="20465" y="1289"/>
                        </a:cubicBezTo>
                        <a:cubicBezTo>
                          <a:pt x="20319" y="634"/>
                          <a:pt x="19754" y="267"/>
                          <a:pt x="19185" y="267"/>
                        </a:cubicBezTo>
                        <a:cubicBezTo>
                          <a:pt x="18778" y="267"/>
                          <a:pt x="18370" y="455"/>
                          <a:pt x="18110" y="859"/>
                        </a:cubicBezTo>
                        <a:cubicBezTo>
                          <a:pt x="17887" y="350"/>
                          <a:pt x="17416" y="93"/>
                          <a:pt x="16945" y="93"/>
                        </a:cubicBezTo>
                        <a:cubicBezTo>
                          <a:pt x="16507" y="93"/>
                          <a:pt x="16069" y="314"/>
                          <a:pt x="15827" y="763"/>
                        </a:cubicBezTo>
                        <a:cubicBezTo>
                          <a:pt x="15600" y="255"/>
                          <a:pt x="15125" y="1"/>
                          <a:pt x="14650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18" name="Google Shape;5218;p46"/>
                  <p:cNvSpPr/>
                  <p:nvPr/>
                </p:nvSpPr>
                <p:spPr>
                  <a:xfrm>
                    <a:off x="4977052" y="1038608"/>
                    <a:ext cx="4387686" cy="309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0" h="1444" extrusionOk="0">
                        <a:moveTo>
                          <a:pt x="14650" y="0"/>
                        </a:moveTo>
                        <a:cubicBezTo>
                          <a:pt x="14175" y="0"/>
                          <a:pt x="13699" y="254"/>
                          <a:pt x="13472" y="762"/>
                        </a:cubicBezTo>
                        <a:cubicBezTo>
                          <a:pt x="13250" y="394"/>
                          <a:pt x="12919" y="240"/>
                          <a:pt x="12571" y="240"/>
                        </a:cubicBezTo>
                        <a:cubicBezTo>
                          <a:pt x="12060" y="240"/>
                          <a:pt x="11512" y="573"/>
                          <a:pt x="11213" y="1049"/>
                        </a:cubicBezTo>
                        <a:cubicBezTo>
                          <a:pt x="10974" y="487"/>
                          <a:pt x="10446" y="194"/>
                          <a:pt x="9916" y="194"/>
                        </a:cubicBezTo>
                        <a:cubicBezTo>
                          <a:pt x="9465" y="194"/>
                          <a:pt x="9013" y="406"/>
                          <a:pt x="8739" y="846"/>
                        </a:cubicBezTo>
                        <a:cubicBezTo>
                          <a:pt x="8470" y="484"/>
                          <a:pt x="8071" y="308"/>
                          <a:pt x="7673" y="308"/>
                        </a:cubicBezTo>
                        <a:cubicBezTo>
                          <a:pt x="7204" y="308"/>
                          <a:pt x="6737" y="553"/>
                          <a:pt x="6491" y="1025"/>
                        </a:cubicBezTo>
                        <a:cubicBezTo>
                          <a:pt x="6261" y="546"/>
                          <a:pt x="5799" y="299"/>
                          <a:pt x="5336" y="299"/>
                        </a:cubicBezTo>
                        <a:cubicBezTo>
                          <a:pt x="4933" y="299"/>
                          <a:pt x="4530" y="486"/>
                          <a:pt x="4280" y="870"/>
                        </a:cubicBezTo>
                        <a:cubicBezTo>
                          <a:pt x="4053" y="342"/>
                          <a:pt x="3561" y="76"/>
                          <a:pt x="3069" y="76"/>
                        </a:cubicBezTo>
                        <a:cubicBezTo>
                          <a:pt x="2602" y="76"/>
                          <a:pt x="2134" y="315"/>
                          <a:pt x="1889" y="798"/>
                        </a:cubicBezTo>
                        <a:cubicBezTo>
                          <a:pt x="1744" y="440"/>
                          <a:pt x="1399" y="197"/>
                          <a:pt x="1022" y="197"/>
                        </a:cubicBezTo>
                        <a:cubicBezTo>
                          <a:pt x="997" y="197"/>
                          <a:pt x="971" y="198"/>
                          <a:pt x="945" y="200"/>
                        </a:cubicBezTo>
                        <a:cubicBezTo>
                          <a:pt x="347" y="260"/>
                          <a:pt x="13" y="834"/>
                          <a:pt x="1" y="1372"/>
                        </a:cubicBezTo>
                        <a:cubicBezTo>
                          <a:pt x="1" y="1420"/>
                          <a:pt x="40" y="1443"/>
                          <a:pt x="78" y="1443"/>
                        </a:cubicBezTo>
                        <a:cubicBezTo>
                          <a:pt x="117" y="1443"/>
                          <a:pt x="156" y="1420"/>
                          <a:pt x="156" y="1372"/>
                        </a:cubicBezTo>
                        <a:cubicBezTo>
                          <a:pt x="168" y="941"/>
                          <a:pt x="395" y="523"/>
                          <a:pt x="825" y="415"/>
                        </a:cubicBezTo>
                        <a:cubicBezTo>
                          <a:pt x="895" y="396"/>
                          <a:pt x="964" y="387"/>
                          <a:pt x="1032" y="387"/>
                        </a:cubicBezTo>
                        <a:cubicBezTo>
                          <a:pt x="1420" y="387"/>
                          <a:pt x="1760" y="690"/>
                          <a:pt x="1770" y="1097"/>
                        </a:cubicBezTo>
                        <a:cubicBezTo>
                          <a:pt x="1770" y="1160"/>
                          <a:pt x="1823" y="1193"/>
                          <a:pt x="1874" y="1193"/>
                        </a:cubicBezTo>
                        <a:cubicBezTo>
                          <a:pt x="1921" y="1193"/>
                          <a:pt x="1967" y="1166"/>
                          <a:pt x="1973" y="1109"/>
                        </a:cubicBezTo>
                        <a:cubicBezTo>
                          <a:pt x="2124" y="536"/>
                          <a:pt x="2605" y="250"/>
                          <a:pt x="3086" y="250"/>
                        </a:cubicBezTo>
                        <a:cubicBezTo>
                          <a:pt x="3558" y="250"/>
                          <a:pt x="4030" y="528"/>
                          <a:pt x="4184" y="1085"/>
                        </a:cubicBezTo>
                        <a:cubicBezTo>
                          <a:pt x="4198" y="1132"/>
                          <a:pt x="4237" y="1156"/>
                          <a:pt x="4275" y="1156"/>
                        </a:cubicBezTo>
                        <a:cubicBezTo>
                          <a:pt x="4306" y="1156"/>
                          <a:pt x="4336" y="1141"/>
                          <a:pt x="4352" y="1109"/>
                        </a:cubicBezTo>
                        <a:cubicBezTo>
                          <a:pt x="4571" y="676"/>
                          <a:pt x="4968" y="462"/>
                          <a:pt x="5361" y="462"/>
                        </a:cubicBezTo>
                        <a:cubicBezTo>
                          <a:pt x="5804" y="462"/>
                          <a:pt x="6243" y="733"/>
                          <a:pt x="6420" y="1264"/>
                        </a:cubicBezTo>
                        <a:cubicBezTo>
                          <a:pt x="6432" y="1300"/>
                          <a:pt x="6468" y="1318"/>
                          <a:pt x="6503" y="1318"/>
                        </a:cubicBezTo>
                        <a:cubicBezTo>
                          <a:pt x="6539" y="1318"/>
                          <a:pt x="6575" y="1300"/>
                          <a:pt x="6587" y="1264"/>
                        </a:cubicBezTo>
                        <a:cubicBezTo>
                          <a:pt x="6763" y="748"/>
                          <a:pt x="7222" y="478"/>
                          <a:pt x="7683" y="478"/>
                        </a:cubicBezTo>
                        <a:cubicBezTo>
                          <a:pt x="8066" y="478"/>
                          <a:pt x="8451" y="664"/>
                          <a:pt x="8679" y="1049"/>
                        </a:cubicBezTo>
                        <a:cubicBezTo>
                          <a:pt x="8697" y="1073"/>
                          <a:pt x="8724" y="1085"/>
                          <a:pt x="8751" y="1085"/>
                        </a:cubicBezTo>
                        <a:cubicBezTo>
                          <a:pt x="8778" y="1085"/>
                          <a:pt x="8804" y="1073"/>
                          <a:pt x="8822" y="1049"/>
                        </a:cubicBezTo>
                        <a:cubicBezTo>
                          <a:pt x="9056" y="587"/>
                          <a:pt x="9490" y="367"/>
                          <a:pt x="9922" y="367"/>
                        </a:cubicBezTo>
                        <a:cubicBezTo>
                          <a:pt x="10440" y="367"/>
                          <a:pt x="10955" y="683"/>
                          <a:pt x="11117" y="1276"/>
                        </a:cubicBezTo>
                        <a:cubicBezTo>
                          <a:pt x="11131" y="1318"/>
                          <a:pt x="11174" y="1343"/>
                          <a:pt x="11213" y="1343"/>
                        </a:cubicBezTo>
                        <a:cubicBezTo>
                          <a:pt x="11242" y="1343"/>
                          <a:pt x="11270" y="1330"/>
                          <a:pt x="11285" y="1300"/>
                        </a:cubicBezTo>
                        <a:cubicBezTo>
                          <a:pt x="11521" y="806"/>
                          <a:pt x="12071" y="414"/>
                          <a:pt x="12574" y="414"/>
                        </a:cubicBezTo>
                        <a:cubicBezTo>
                          <a:pt x="12910" y="414"/>
                          <a:pt x="13226" y="589"/>
                          <a:pt x="13413" y="1025"/>
                        </a:cubicBezTo>
                        <a:cubicBezTo>
                          <a:pt x="13428" y="1060"/>
                          <a:pt x="13458" y="1074"/>
                          <a:pt x="13488" y="1074"/>
                        </a:cubicBezTo>
                        <a:cubicBezTo>
                          <a:pt x="13530" y="1074"/>
                          <a:pt x="13573" y="1048"/>
                          <a:pt x="13580" y="1013"/>
                        </a:cubicBezTo>
                        <a:cubicBezTo>
                          <a:pt x="13723" y="454"/>
                          <a:pt x="14191" y="176"/>
                          <a:pt x="14657" y="176"/>
                        </a:cubicBezTo>
                        <a:cubicBezTo>
                          <a:pt x="15129" y="176"/>
                          <a:pt x="15599" y="460"/>
                          <a:pt x="15732" y="1025"/>
                        </a:cubicBezTo>
                        <a:cubicBezTo>
                          <a:pt x="15750" y="1067"/>
                          <a:pt x="15788" y="1088"/>
                          <a:pt x="15826" y="1088"/>
                        </a:cubicBezTo>
                        <a:cubicBezTo>
                          <a:pt x="15863" y="1088"/>
                          <a:pt x="15899" y="1067"/>
                          <a:pt x="15911" y="1025"/>
                        </a:cubicBezTo>
                        <a:cubicBezTo>
                          <a:pt x="16079" y="526"/>
                          <a:pt x="16510" y="280"/>
                          <a:pt x="16941" y="280"/>
                        </a:cubicBezTo>
                        <a:cubicBezTo>
                          <a:pt x="17398" y="280"/>
                          <a:pt x="17855" y="556"/>
                          <a:pt x="18003" y="1097"/>
                        </a:cubicBezTo>
                        <a:cubicBezTo>
                          <a:pt x="18016" y="1138"/>
                          <a:pt x="18053" y="1159"/>
                          <a:pt x="18089" y="1159"/>
                        </a:cubicBezTo>
                        <a:cubicBezTo>
                          <a:pt x="18116" y="1159"/>
                          <a:pt x="18143" y="1147"/>
                          <a:pt x="18158" y="1121"/>
                        </a:cubicBezTo>
                        <a:cubicBezTo>
                          <a:pt x="18364" y="671"/>
                          <a:pt x="18775" y="457"/>
                          <a:pt x="19183" y="457"/>
                        </a:cubicBezTo>
                        <a:cubicBezTo>
                          <a:pt x="19674" y="457"/>
                          <a:pt x="20162" y="767"/>
                          <a:pt x="20286" y="1348"/>
                        </a:cubicBezTo>
                        <a:cubicBezTo>
                          <a:pt x="20300" y="1390"/>
                          <a:pt x="20335" y="1408"/>
                          <a:pt x="20370" y="1408"/>
                        </a:cubicBezTo>
                        <a:cubicBezTo>
                          <a:pt x="20424" y="1408"/>
                          <a:pt x="20480" y="1365"/>
                          <a:pt x="20465" y="1300"/>
                        </a:cubicBezTo>
                        <a:cubicBezTo>
                          <a:pt x="20319" y="640"/>
                          <a:pt x="19757" y="275"/>
                          <a:pt x="19190" y="275"/>
                        </a:cubicBezTo>
                        <a:cubicBezTo>
                          <a:pt x="18782" y="275"/>
                          <a:pt x="18371" y="464"/>
                          <a:pt x="18110" y="870"/>
                        </a:cubicBezTo>
                        <a:cubicBezTo>
                          <a:pt x="17886" y="358"/>
                          <a:pt x="17411" y="97"/>
                          <a:pt x="16936" y="97"/>
                        </a:cubicBezTo>
                        <a:cubicBezTo>
                          <a:pt x="16501" y="97"/>
                          <a:pt x="16067" y="316"/>
                          <a:pt x="15827" y="762"/>
                        </a:cubicBezTo>
                        <a:cubicBezTo>
                          <a:pt x="15600" y="254"/>
                          <a:pt x="15125" y="0"/>
                          <a:pt x="14650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19" name="Google Shape;5219;p46"/>
                  <p:cNvSpPr/>
                  <p:nvPr/>
                </p:nvSpPr>
                <p:spPr>
                  <a:xfrm>
                    <a:off x="4979623" y="1579578"/>
                    <a:ext cx="4386615" cy="3112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53" extrusionOk="0">
                        <a:moveTo>
                          <a:pt x="14638" y="0"/>
                        </a:moveTo>
                        <a:cubicBezTo>
                          <a:pt x="14163" y="0"/>
                          <a:pt x="13687" y="257"/>
                          <a:pt x="13460" y="771"/>
                        </a:cubicBezTo>
                        <a:cubicBezTo>
                          <a:pt x="13242" y="398"/>
                          <a:pt x="12914" y="243"/>
                          <a:pt x="12567" y="243"/>
                        </a:cubicBezTo>
                        <a:cubicBezTo>
                          <a:pt x="12058" y="243"/>
                          <a:pt x="11507" y="577"/>
                          <a:pt x="11201" y="1046"/>
                        </a:cubicBezTo>
                        <a:cubicBezTo>
                          <a:pt x="10963" y="487"/>
                          <a:pt x="10439" y="198"/>
                          <a:pt x="9913" y="198"/>
                        </a:cubicBezTo>
                        <a:cubicBezTo>
                          <a:pt x="9459" y="198"/>
                          <a:pt x="9003" y="413"/>
                          <a:pt x="8727" y="855"/>
                        </a:cubicBezTo>
                        <a:cubicBezTo>
                          <a:pt x="8457" y="492"/>
                          <a:pt x="8056" y="316"/>
                          <a:pt x="7658" y="316"/>
                        </a:cubicBezTo>
                        <a:cubicBezTo>
                          <a:pt x="7192" y="316"/>
                          <a:pt x="6730" y="558"/>
                          <a:pt x="6491" y="1022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8"/>
                          <a:pt x="3547" y="79"/>
                          <a:pt x="3053" y="79"/>
                        </a:cubicBezTo>
                        <a:cubicBezTo>
                          <a:pt x="2590" y="79"/>
                          <a:pt x="2126" y="315"/>
                          <a:pt x="1877" y="795"/>
                        </a:cubicBezTo>
                        <a:cubicBezTo>
                          <a:pt x="1740" y="430"/>
                          <a:pt x="1386" y="196"/>
                          <a:pt x="990" y="196"/>
                        </a:cubicBezTo>
                        <a:cubicBezTo>
                          <a:pt x="971" y="196"/>
                          <a:pt x="952" y="196"/>
                          <a:pt x="933" y="198"/>
                        </a:cubicBezTo>
                        <a:cubicBezTo>
                          <a:pt x="335" y="257"/>
                          <a:pt x="13" y="831"/>
                          <a:pt x="1" y="1381"/>
                        </a:cubicBezTo>
                        <a:cubicBezTo>
                          <a:pt x="1" y="1429"/>
                          <a:pt x="36" y="1453"/>
                          <a:pt x="72" y="1453"/>
                        </a:cubicBezTo>
                        <a:cubicBezTo>
                          <a:pt x="108" y="1453"/>
                          <a:pt x="144" y="1429"/>
                          <a:pt x="144" y="1381"/>
                        </a:cubicBezTo>
                        <a:cubicBezTo>
                          <a:pt x="168" y="951"/>
                          <a:pt x="383" y="532"/>
                          <a:pt x="825" y="413"/>
                        </a:cubicBezTo>
                        <a:cubicBezTo>
                          <a:pt x="893" y="393"/>
                          <a:pt x="961" y="384"/>
                          <a:pt x="1027" y="384"/>
                        </a:cubicBezTo>
                        <a:cubicBezTo>
                          <a:pt x="1409" y="384"/>
                          <a:pt x="1749" y="687"/>
                          <a:pt x="1770" y="1094"/>
                        </a:cubicBezTo>
                        <a:cubicBezTo>
                          <a:pt x="1770" y="1154"/>
                          <a:pt x="1814" y="1188"/>
                          <a:pt x="1857" y="1188"/>
                        </a:cubicBezTo>
                        <a:cubicBezTo>
                          <a:pt x="1892" y="1188"/>
                          <a:pt x="1926" y="1166"/>
                          <a:pt x="1937" y="1118"/>
                        </a:cubicBezTo>
                        <a:cubicBezTo>
                          <a:pt x="2087" y="547"/>
                          <a:pt x="2570" y="260"/>
                          <a:pt x="3052" y="260"/>
                        </a:cubicBezTo>
                        <a:cubicBezTo>
                          <a:pt x="3529" y="260"/>
                          <a:pt x="4006" y="541"/>
                          <a:pt x="4160" y="1106"/>
                        </a:cubicBezTo>
                        <a:cubicBezTo>
                          <a:pt x="4174" y="1147"/>
                          <a:pt x="4215" y="1168"/>
                          <a:pt x="4254" y="1168"/>
                        </a:cubicBezTo>
                        <a:cubicBezTo>
                          <a:pt x="4283" y="1168"/>
                          <a:pt x="4312" y="1156"/>
                          <a:pt x="4328" y="1130"/>
                        </a:cubicBezTo>
                        <a:cubicBezTo>
                          <a:pt x="4549" y="694"/>
                          <a:pt x="4949" y="478"/>
                          <a:pt x="5344" y="478"/>
                        </a:cubicBezTo>
                        <a:cubicBezTo>
                          <a:pt x="5782" y="478"/>
                          <a:pt x="6214" y="745"/>
                          <a:pt x="6384" y="1273"/>
                        </a:cubicBezTo>
                        <a:cubicBezTo>
                          <a:pt x="6402" y="1315"/>
                          <a:pt x="6438" y="1336"/>
                          <a:pt x="6473" y="1336"/>
                        </a:cubicBezTo>
                        <a:cubicBezTo>
                          <a:pt x="6509" y="1336"/>
                          <a:pt x="6545" y="1315"/>
                          <a:pt x="6563" y="1273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8"/>
                        </a:cubicBezTo>
                        <a:cubicBezTo>
                          <a:pt x="8673" y="1088"/>
                          <a:pt x="8700" y="1103"/>
                          <a:pt x="8727" y="1103"/>
                        </a:cubicBezTo>
                        <a:cubicBezTo>
                          <a:pt x="8754" y="1103"/>
                          <a:pt x="8781" y="1088"/>
                          <a:pt x="8798" y="1058"/>
                        </a:cubicBezTo>
                        <a:cubicBezTo>
                          <a:pt x="9032" y="602"/>
                          <a:pt x="9466" y="382"/>
                          <a:pt x="9898" y="382"/>
                        </a:cubicBezTo>
                        <a:cubicBezTo>
                          <a:pt x="10416" y="382"/>
                          <a:pt x="10931" y="698"/>
                          <a:pt x="11094" y="1297"/>
                        </a:cubicBezTo>
                        <a:cubicBezTo>
                          <a:pt x="11100" y="1339"/>
                          <a:pt x="11144" y="1364"/>
                          <a:pt x="11183" y="1364"/>
                        </a:cubicBezTo>
                        <a:cubicBezTo>
                          <a:pt x="11212" y="1364"/>
                          <a:pt x="11239" y="1351"/>
                          <a:pt x="11249" y="1321"/>
                        </a:cubicBezTo>
                        <a:cubicBezTo>
                          <a:pt x="11492" y="821"/>
                          <a:pt x="12042" y="432"/>
                          <a:pt x="12545" y="432"/>
                        </a:cubicBezTo>
                        <a:cubicBezTo>
                          <a:pt x="12884" y="432"/>
                          <a:pt x="13201" y="608"/>
                          <a:pt x="13389" y="1046"/>
                        </a:cubicBezTo>
                        <a:cubicBezTo>
                          <a:pt x="13404" y="1076"/>
                          <a:pt x="13431" y="1090"/>
                          <a:pt x="13460" y="1090"/>
                        </a:cubicBezTo>
                        <a:cubicBezTo>
                          <a:pt x="13500" y="1090"/>
                          <a:pt x="13542" y="1064"/>
                          <a:pt x="13556" y="1022"/>
                        </a:cubicBezTo>
                        <a:cubicBezTo>
                          <a:pt x="13705" y="469"/>
                          <a:pt x="14170" y="194"/>
                          <a:pt x="14633" y="194"/>
                        </a:cubicBezTo>
                        <a:cubicBezTo>
                          <a:pt x="15102" y="194"/>
                          <a:pt x="15569" y="475"/>
                          <a:pt x="15708" y="1034"/>
                        </a:cubicBezTo>
                        <a:cubicBezTo>
                          <a:pt x="15726" y="1082"/>
                          <a:pt x="15761" y="1106"/>
                          <a:pt x="15797" y="1106"/>
                        </a:cubicBezTo>
                        <a:cubicBezTo>
                          <a:pt x="15833" y="1106"/>
                          <a:pt x="15869" y="1082"/>
                          <a:pt x="15887" y="1034"/>
                        </a:cubicBezTo>
                        <a:cubicBezTo>
                          <a:pt x="16055" y="541"/>
                          <a:pt x="16486" y="298"/>
                          <a:pt x="16917" y="298"/>
                        </a:cubicBezTo>
                        <a:cubicBezTo>
                          <a:pt x="17373" y="298"/>
                          <a:pt x="17831" y="571"/>
                          <a:pt x="17979" y="1106"/>
                        </a:cubicBezTo>
                        <a:cubicBezTo>
                          <a:pt x="17992" y="1153"/>
                          <a:pt x="18028" y="1177"/>
                          <a:pt x="18063" y="1177"/>
                        </a:cubicBezTo>
                        <a:cubicBezTo>
                          <a:pt x="18091" y="1177"/>
                          <a:pt x="18118" y="1162"/>
                          <a:pt x="18134" y="1130"/>
                        </a:cubicBezTo>
                        <a:cubicBezTo>
                          <a:pt x="18340" y="686"/>
                          <a:pt x="18750" y="475"/>
                          <a:pt x="19157" y="475"/>
                        </a:cubicBezTo>
                        <a:cubicBezTo>
                          <a:pt x="19649" y="475"/>
                          <a:pt x="20138" y="782"/>
                          <a:pt x="20262" y="1357"/>
                        </a:cubicBezTo>
                        <a:cubicBezTo>
                          <a:pt x="20276" y="1409"/>
                          <a:pt x="20314" y="1431"/>
                          <a:pt x="20353" y="1431"/>
                        </a:cubicBezTo>
                        <a:cubicBezTo>
                          <a:pt x="20413" y="1431"/>
                          <a:pt x="20475" y="1377"/>
                          <a:pt x="20453" y="1297"/>
                        </a:cubicBezTo>
                        <a:cubicBezTo>
                          <a:pt x="20307" y="643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7"/>
                          <a:pt x="18098" y="867"/>
                        </a:cubicBezTo>
                        <a:cubicBezTo>
                          <a:pt x="17881" y="358"/>
                          <a:pt x="17410" y="101"/>
                          <a:pt x="16937" y="101"/>
                        </a:cubicBezTo>
                        <a:cubicBezTo>
                          <a:pt x="16498" y="101"/>
                          <a:pt x="16057" y="323"/>
                          <a:pt x="15815" y="771"/>
                        </a:cubicBezTo>
                        <a:cubicBezTo>
                          <a:pt x="15588" y="257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20" name="Google Shape;5220;p46"/>
                  <p:cNvSpPr/>
                  <p:nvPr/>
                </p:nvSpPr>
                <p:spPr>
                  <a:xfrm>
                    <a:off x="4979623" y="2121833"/>
                    <a:ext cx="4384901" cy="309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67" h="1444" extrusionOk="0">
                        <a:moveTo>
                          <a:pt x="14638" y="0"/>
                        </a:moveTo>
                        <a:cubicBezTo>
                          <a:pt x="14163" y="0"/>
                          <a:pt x="13687" y="254"/>
                          <a:pt x="13460" y="762"/>
                        </a:cubicBezTo>
                        <a:cubicBezTo>
                          <a:pt x="13242" y="394"/>
                          <a:pt x="12915" y="240"/>
                          <a:pt x="12568" y="240"/>
                        </a:cubicBezTo>
                        <a:cubicBezTo>
                          <a:pt x="12058" y="240"/>
                          <a:pt x="11507" y="573"/>
                          <a:pt x="11201" y="1049"/>
                        </a:cubicBezTo>
                        <a:cubicBezTo>
                          <a:pt x="10962" y="487"/>
                          <a:pt x="10434" y="194"/>
                          <a:pt x="9904" y="194"/>
                        </a:cubicBezTo>
                        <a:cubicBezTo>
                          <a:pt x="9453" y="194"/>
                          <a:pt x="9001" y="407"/>
                          <a:pt x="8727" y="846"/>
                        </a:cubicBezTo>
                        <a:cubicBezTo>
                          <a:pt x="8458" y="484"/>
                          <a:pt x="8059" y="308"/>
                          <a:pt x="7662" y="308"/>
                        </a:cubicBezTo>
                        <a:cubicBezTo>
                          <a:pt x="7194" y="308"/>
                          <a:pt x="6731" y="553"/>
                          <a:pt x="6491" y="1025"/>
                        </a:cubicBezTo>
                        <a:cubicBezTo>
                          <a:pt x="6261" y="546"/>
                          <a:pt x="5799" y="299"/>
                          <a:pt x="5334" y="299"/>
                        </a:cubicBezTo>
                        <a:cubicBezTo>
                          <a:pt x="4930" y="299"/>
                          <a:pt x="4524" y="486"/>
                          <a:pt x="4268" y="870"/>
                        </a:cubicBezTo>
                        <a:cubicBezTo>
                          <a:pt x="4041" y="342"/>
                          <a:pt x="3553" y="76"/>
                          <a:pt x="3061" y="76"/>
                        </a:cubicBezTo>
                        <a:cubicBezTo>
                          <a:pt x="2596" y="76"/>
                          <a:pt x="2128" y="315"/>
                          <a:pt x="1877" y="798"/>
                        </a:cubicBezTo>
                        <a:cubicBezTo>
                          <a:pt x="1743" y="440"/>
                          <a:pt x="1399" y="197"/>
                          <a:pt x="1012" y="197"/>
                        </a:cubicBezTo>
                        <a:cubicBezTo>
                          <a:pt x="986" y="197"/>
                          <a:pt x="960" y="198"/>
                          <a:pt x="933" y="201"/>
                        </a:cubicBezTo>
                        <a:cubicBezTo>
                          <a:pt x="335" y="260"/>
                          <a:pt x="13" y="834"/>
                          <a:pt x="1" y="1372"/>
                        </a:cubicBezTo>
                        <a:cubicBezTo>
                          <a:pt x="1" y="1420"/>
                          <a:pt x="36" y="1444"/>
                          <a:pt x="72" y="1444"/>
                        </a:cubicBezTo>
                        <a:cubicBezTo>
                          <a:pt x="108" y="1444"/>
                          <a:pt x="144" y="1420"/>
                          <a:pt x="144" y="1372"/>
                        </a:cubicBezTo>
                        <a:cubicBezTo>
                          <a:pt x="168" y="942"/>
                          <a:pt x="383" y="523"/>
                          <a:pt x="825" y="416"/>
                        </a:cubicBezTo>
                        <a:cubicBezTo>
                          <a:pt x="893" y="396"/>
                          <a:pt x="961" y="387"/>
                          <a:pt x="1027" y="387"/>
                        </a:cubicBezTo>
                        <a:cubicBezTo>
                          <a:pt x="1409" y="387"/>
                          <a:pt x="1749" y="690"/>
                          <a:pt x="1770" y="1097"/>
                        </a:cubicBezTo>
                        <a:cubicBezTo>
                          <a:pt x="1770" y="1151"/>
                          <a:pt x="1815" y="1182"/>
                          <a:pt x="1859" y="1182"/>
                        </a:cubicBezTo>
                        <a:cubicBezTo>
                          <a:pt x="1893" y="1182"/>
                          <a:pt x="1927" y="1163"/>
                          <a:pt x="1937" y="1121"/>
                        </a:cubicBezTo>
                        <a:cubicBezTo>
                          <a:pt x="2087" y="544"/>
                          <a:pt x="2570" y="257"/>
                          <a:pt x="3052" y="257"/>
                        </a:cubicBezTo>
                        <a:cubicBezTo>
                          <a:pt x="3529" y="257"/>
                          <a:pt x="4006" y="538"/>
                          <a:pt x="4160" y="1097"/>
                        </a:cubicBezTo>
                        <a:cubicBezTo>
                          <a:pt x="4174" y="1144"/>
                          <a:pt x="4213" y="1168"/>
                          <a:pt x="4252" y="1168"/>
                        </a:cubicBezTo>
                        <a:cubicBezTo>
                          <a:pt x="4282" y="1168"/>
                          <a:pt x="4312" y="1153"/>
                          <a:pt x="4328" y="1121"/>
                        </a:cubicBezTo>
                        <a:cubicBezTo>
                          <a:pt x="4547" y="688"/>
                          <a:pt x="4944" y="475"/>
                          <a:pt x="5336" y="475"/>
                        </a:cubicBezTo>
                        <a:cubicBezTo>
                          <a:pt x="5777" y="475"/>
                          <a:pt x="6213" y="745"/>
                          <a:pt x="6384" y="1276"/>
                        </a:cubicBezTo>
                        <a:cubicBezTo>
                          <a:pt x="6402" y="1318"/>
                          <a:pt x="6438" y="1339"/>
                          <a:pt x="6473" y="1339"/>
                        </a:cubicBezTo>
                        <a:cubicBezTo>
                          <a:pt x="6509" y="1339"/>
                          <a:pt x="6545" y="1318"/>
                          <a:pt x="6563" y="1276"/>
                        </a:cubicBezTo>
                        <a:cubicBezTo>
                          <a:pt x="6740" y="765"/>
                          <a:pt x="7201" y="495"/>
                          <a:pt x="7664" y="495"/>
                        </a:cubicBezTo>
                        <a:cubicBezTo>
                          <a:pt x="8046" y="495"/>
                          <a:pt x="8428" y="678"/>
                          <a:pt x="8655" y="1061"/>
                        </a:cubicBezTo>
                        <a:cubicBezTo>
                          <a:pt x="8673" y="1085"/>
                          <a:pt x="8700" y="1097"/>
                          <a:pt x="8727" y="1097"/>
                        </a:cubicBezTo>
                        <a:cubicBezTo>
                          <a:pt x="8754" y="1097"/>
                          <a:pt x="8781" y="1085"/>
                          <a:pt x="8798" y="1061"/>
                        </a:cubicBezTo>
                        <a:cubicBezTo>
                          <a:pt x="9028" y="590"/>
                          <a:pt x="9469" y="365"/>
                          <a:pt x="9908" y="365"/>
                        </a:cubicBezTo>
                        <a:cubicBezTo>
                          <a:pt x="10427" y="365"/>
                          <a:pt x="10944" y="680"/>
                          <a:pt x="11105" y="1276"/>
                        </a:cubicBezTo>
                        <a:cubicBezTo>
                          <a:pt x="11119" y="1317"/>
                          <a:pt x="11156" y="1339"/>
                          <a:pt x="11192" y="1339"/>
                        </a:cubicBezTo>
                        <a:cubicBezTo>
                          <a:pt x="11219" y="1339"/>
                          <a:pt x="11245" y="1326"/>
                          <a:pt x="11261" y="1300"/>
                        </a:cubicBezTo>
                        <a:cubicBezTo>
                          <a:pt x="11504" y="800"/>
                          <a:pt x="12054" y="411"/>
                          <a:pt x="12557" y="411"/>
                        </a:cubicBezTo>
                        <a:cubicBezTo>
                          <a:pt x="12896" y="411"/>
                          <a:pt x="13213" y="588"/>
                          <a:pt x="13401" y="1025"/>
                        </a:cubicBezTo>
                        <a:cubicBezTo>
                          <a:pt x="13416" y="1055"/>
                          <a:pt x="13443" y="1069"/>
                          <a:pt x="13472" y="1069"/>
                        </a:cubicBezTo>
                        <a:cubicBezTo>
                          <a:pt x="13512" y="1069"/>
                          <a:pt x="13554" y="1043"/>
                          <a:pt x="13568" y="1002"/>
                        </a:cubicBezTo>
                        <a:cubicBezTo>
                          <a:pt x="13716" y="450"/>
                          <a:pt x="14179" y="175"/>
                          <a:pt x="14641" y="175"/>
                        </a:cubicBezTo>
                        <a:cubicBezTo>
                          <a:pt x="15111" y="175"/>
                          <a:pt x="15581" y="459"/>
                          <a:pt x="15720" y="1025"/>
                        </a:cubicBezTo>
                        <a:cubicBezTo>
                          <a:pt x="15732" y="1067"/>
                          <a:pt x="15767" y="1088"/>
                          <a:pt x="15805" y="1088"/>
                        </a:cubicBezTo>
                        <a:cubicBezTo>
                          <a:pt x="15842" y="1088"/>
                          <a:pt x="15881" y="1067"/>
                          <a:pt x="15899" y="1025"/>
                        </a:cubicBezTo>
                        <a:cubicBezTo>
                          <a:pt x="16067" y="526"/>
                          <a:pt x="16498" y="281"/>
                          <a:pt x="16929" y="281"/>
                        </a:cubicBezTo>
                        <a:cubicBezTo>
                          <a:pt x="17386" y="281"/>
                          <a:pt x="17843" y="556"/>
                          <a:pt x="17991" y="1097"/>
                        </a:cubicBezTo>
                        <a:cubicBezTo>
                          <a:pt x="17997" y="1136"/>
                          <a:pt x="18032" y="1157"/>
                          <a:pt x="18068" y="1157"/>
                        </a:cubicBezTo>
                        <a:cubicBezTo>
                          <a:pt x="18098" y="1157"/>
                          <a:pt x="18130" y="1142"/>
                          <a:pt x="18146" y="1109"/>
                        </a:cubicBezTo>
                        <a:cubicBezTo>
                          <a:pt x="18352" y="665"/>
                          <a:pt x="18762" y="454"/>
                          <a:pt x="19169" y="454"/>
                        </a:cubicBezTo>
                        <a:cubicBezTo>
                          <a:pt x="19661" y="454"/>
                          <a:pt x="20150" y="761"/>
                          <a:pt x="20274" y="1336"/>
                        </a:cubicBezTo>
                        <a:cubicBezTo>
                          <a:pt x="20284" y="1387"/>
                          <a:pt x="20323" y="1410"/>
                          <a:pt x="20361" y="1410"/>
                        </a:cubicBezTo>
                        <a:cubicBezTo>
                          <a:pt x="20414" y="1410"/>
                          <a:pt x="20467" y="1369"/>
                          <a:pt x="20453" y="1300"/>
                        </a:cubicBezTo>
                        <a:cubicBezTo>
                          <a:pt x="20307" y="645"/>
                          <a:pt x="19746" y="279"/>
                          <a:pt x="19178" y="279"/>
                        </a:cubicBezTo>
                        <a:cubicBezTo>
                          <a:pt x="18772" y="279"/>
                          <a:pt x="18363" y="466"/>
                          <a:pt x="18098" y="870"/>
                        </a:cubicBezTo>
                        <a:cubicBezTo>
                          <a:pt x="17880" y="359"/>
                          <a:pt x="17404" y="98"/>
                          <a:pt x="16928" y="98"/>
                        </a:cubicBezTo>
                        <a:cubicBezTo>
                          <a:pt x="16492" y="98"/>
                          <a:pt x="16055" y="317"/>
                          <a:pt x="15815" y="762"/>
                        </a:cubicBezTo>
                        <a:cubicBezTo>
                          <a:pt x="15588" y="254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21" name="Google Shape;5221;p46"/>
                  <p:cNvSpPr/>
                  <p:nvPr/>
                </p:nvSpPr>
                <p:spPr>
                  <a:xfrm>
                    <a:off x="4979623" y="2662802"/>
                    <a:ext cx="4386829" cy="310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6" h="1450" extrusionOk="0">
                        <a:moveTo>
                          <a:pt x="14638" y="1"/>
                        </a:moveTo>
                        <a:cubicBezTo>
                          <a:pt x="14163" y="1"/>
                          <a:pt x="13687" y="258"/>
                          <a:pt x="13460" y="772"/>
                        </a:cubicBezTo>
                        <a:cubicBezTo>
                          <a:pt x="13242" y="399"/>
                          <a:pt x="12914" y="243"/>
                          <a:pt x="12567" y="243"/>
                        </a:cubicBezTo>
                        <a:cubicBezTo>
                          <a:pt x="12058" y="243"/>
                          <a:pt x="11507" y="577"/>
                          <a:pt x="11201" y="1047"/>
                        </a:cubicBezTo>
                        <a:cubicBezTo>
                          <a:pt x="10963" y="486"/>
                          <a:pt x="10437" y="193"/>
                          <a:pt x="9909" y="193"/>
                        </a:cubicBezTo>
                        <a:cubicBezTo>
                          <a:pt x="9456" y="193"/>
                          <a:pt x="9003" y="409"/>
                          <a:pt x="8727" y="855"/>
                        </a:cubicBezTo>
                        <a:cubicBezTo>
                          <a:pt x="8457" y="492"/>
                          <a:pt x="8056" y="316"/>
                          <a:pt x="7658" y="316"/>
                        </a:cubicBezTo>
                        <a:cubicBezTo>
                          <a:pt x="7192" y="316"/>
                          <a:pt x="6730" y="558"/>
                          <a:pt x="6491" y="1023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8"/>
                          <a:pt x="3547" y="79"/>
                          <a:pt x="3053" y="79"/>
                        </a:cubicBezTo>
                        <a:cubicBezTo>
                          <a:pt x="2590" y="79"/>
                          <a:pt x="2126" y="316"/>
                          <a:pt x="1877" y="796"/>
                        </a:cubicBezTo>
                        <a:cubicBezTo>
                          <a:pt x="1743" y="437"/>
                          <a:pt x="1399" y="194"/>
                          <a:pt x="1012" y="194"/>
                        </a:cubicBezTo>
                        <a:cubicBezTo>
                          <a:pt x="986" y="194"/>
                          <a:pt x="960" y="196"/>
                          <a:pt x="933" y="198"/>
                        </a:cubicBezTo>
                        <a:cubicBezTo>
                          <a:pt x="335" y="258"/>
                          <a:pt x="13" y="831"/>
                          <a:pt x="1" y="1369"/>
                        </a:cubicBezTo>
                        <a:cubicBezTo>
                          <a:pt x="1" y="1423"/>
                          <a:pt x="36" y="1450"/>
                          <a:pt x="72" y="1450"/>
                        </a:cubicBezTo>
                        <a:cubicBezTo>
                          <a:pt x="108" y="1450"/>
                          <a:pt x="144" y="1423"/>
                          <a:pt x="144" y="1369"/>
                        </a:cubicBezTo>
                        <a:cubicBezTo>
                          <a:pt x="168" y="951"/>
                          <a:pt x="383" y="533"/>
                          <a:pt x="825" y="413"/>
                        </a:cubicBezTo>
                        <a:cubicBezTo>
                          <a:pt x="893" y="393"/>
                          <a:pt x="961" y="384"/>
                          <a:pt x="1027" y="384"/>
                        </a:cubicBezTo>
                        <a:cubicBezTo>
                          <a:pt x="1409" y="384"/>
                          <a:pt x="1749" y="687"/>
                          <a:pt x="1770" y="1094"/>
                        </a:cubicBezTo>
                        <a:cubicBezTo>
                          <a:pt x="1770" y="1153"/>
                          <a:pt x="1812" y="1183"/>
                          <a:pt x="1855" y="1183"/>
                        </a:cubicBezTo>
                        <a:cubicBezTo>
                          <a:pt x="1890" y="1183"/>
                          <a:pt x="1926" y="1162"/>
                          <a:pt x="1937" y="1118"/>
                        </a:cubicBezTo>
                        <a:cubicBezTo>
                          <a:pt x="2087" y="547"/>
                          <a:pt x="2570" y="261"/>
                          <a:pt x="3052" y="261"/>
                        </a:cubicBezTo>
                        <a:cubicBezTo>
                          <a:pt x="3529" y="261"/>
                          <a:pt x="4006" y="542"/>
                          <a:pt x="4160" y="1106"/>
                        </a:cubicBezTo>
                        <a:cubicBezTo>
                          <a:pt x="4174" y="1147"/>
                          <a:pt x="4215" y="1168"/>
                          <a:pt x="4254" y="1168"/>
                        </a:cubicBezTo>
                        <a:cubicBezTo>
                          <a:pt x="4283" y="1168"/>
                          <a:pt x="4312" y="1156"/>
                          <a:pt x="4328" y="1130"/>
                        </a:cubicBezTo>
                        <a:cubicBezTo>
                          <a:pt x="4549" y="694"/>
                          <a:pt x="4949" y="478"/>
                          <a:pt x="5344" y="478"/>
                        </a:cubicBezTo>
                        <a:cubicBezTo>
                          <a:pt x="5782" y="478"/>
                          <a:pt x="6214" y="745"/>
                          <a:pt x="6384" y="1274"/>
                        </a:cubicBezTo>
                        <a:cubicBezTo>
                          <a:pt x="6402" y="1316"/>
                          <a:pt x="6438" y="1336"/>
                          <a:pt x="6473" y="1336"/>
                        </a:cubicBezTo>
                        <a:cubicBezTo>
                          <a:pt x="6509" y="1336"/>
                          <a:pt x="6545" y="1316"/>
                          <a:pt x="6563" y="1274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8"/>
                        </a:cubicBezTo>
                        <a:cubicBezTo>
                          <a:pt x="8673" y="1088"/>
                          <a:pt x="8700" y="1103"/>
                          <a:pt x="8727" y="1103"/>
                        </a:cubicBezTo>
                        <a:cubicBezTo>
                          <a:pt x="8754" y="1103"/>
                          <a:pt x="8781" y="1088"/>
                          <a:pt x="8798" y="1058"/>
                        </a:cubicBezTo>
                        <a:cubicBezTo>
                          <a:pt x="9027" y="590"/>
                          <a:pt x="9467" y="365"/>
                          <a:pt x="9905" y="365"/>
                        </a:cubicBezTo>
                        <a:cubicBezTo>
                          <a:pt x="10428" y="365"/>
                          <a:pt x="10949" y="686"/>
                          <a:pt x="11105" y="1298"/>
                        </a:cubicBezTo>
                        <a:cubicBezTo>
                          <a:pt x="11118" y="1336"/>
                          <a:pt x="11152" y="1358"/>
                          <a:pt x="11187" y="1358"/>
                        </a:cubicBezTo>
                        <a:cubicBezTo>
                          <a:pt x="11215" y="1358"/>
                          <a:pt x="11244" y="1342"/>
                          <a:pt x="11261" y="1310"/>
                        </a:cubicBezTo>
                        <a:cubicBezTo>
                          <a:pt x="11503" y="817"/>
                          <a:pt x="12052" y="432"/>
                          <a:pt x="12555" y="432"/>
                        </a:cubicBezTo>
                        <a:cubicBezTo>
                          <a:pt x="12894" y="432"/>
                          <a:pt x="13213" y="608"/>
                          <a:pt x="13401" y="1047"/>
                        </a:cubicBezTo>
                        <a:cubicBezTo>
                          <a:pt x="13415" y="1075"/>
                          <a:pt x="13440" y="1086"/>
                          <a:pt x="13467" y="1086"/>
                        </a:cubicBezTo>
                        <a:cubicBezTo>
                          <a:pt x="13508" y="1086"/>
                          <a:pt x="13553" y="1059"/>
                          <a:pt x="13568" y="1023"/>
                        </a:cubicBezTo>
                        <a:cubicBezTo>
                          <a:pt x="13717" y="470"/>
                          <a:pt x="14181" y="195"/>
                          <a:pt x="14645" y="195"/>
                        </a:cubicBezTo>
                        <a:cubicBezTo>
                          <a:pt x="15114" y="195"/>
                          <a:pt x="15581" y="476"/>
                          <a:pt x="15720" y="1035"/>
                        </a:cubicBezTo>
                        <a:cubicBezTo>
                          <a:pt x="15732" y="1076"/>
                          <a:pt x="15767" y="1097"/>
                          <a:pt x="15805" y="1097"/>
                        </a:cubicBezTo>
                        <a:cubicBezTo>
                          <a:pt x="15842" y="1097"/>
                          <a:pt x="15881" y="1076"/>
                          <a:pt x="15899" y="1035"/>
                        </a:cubicBezTo>
                        <a:cubicBezTo>
                          <a:pt x="16067" y="541"/>
                          <a:pt x="16497" y="299"/>
                          <a:pt x="16929" y="299"/>
                        </a:cubicBezTo>
                        <a:cubicBezTo>
                          <a:pt x="17385" y="299"/>
                          <a:pt x="17843" y="571"/>
                          <a:pt x="17991" y="1106"/>
                        </a:cubicBezTo>
                        <a:cubicBezTo>
                          <a:pt x="18004" y="1147"/>
                          <a:pt x="18041" y="1168"/>
                          <a:pt x="18077" y="1168"/>
                        </a:cubicBezTo>
                        <a:cubicBezTo>
                          <a:pt x="18104" y="1168"/>
                          <a:pt x="18131" y="1156"/>
                          <a:pt x="18146" y="1130"/>
                        </a:cubicBezTo>
                        <a:cubicBezTo>
                          <a:pt x="18352" y="680"/>
                          <a:pt x="18763" y="466"/>
                          <a:pt x="19171" y="466"/>
                        </a:cubicBezTo>
                        <a:cubicBezTo>
                          <a:pt x="19662" y="466"/>
                          <a:pt x="20150" y="776"/>
                          <a:pt x="20274" y="1357"/>
                        </a:cubicBezTo>
                        <a:cubicBezTo>
                          <a:pt x="20288" y="1403"/>
                          <a:pt x="20322" y="1422"/>
                          <a:pt x="20358" y="1422"/>
                        </a:cubicBezTo>
                        <a:cubicBezTo>
                          <a:pt x="20415" y="1422"/>
                          <a:pt x="20475" y="1371"/>
                          <a:pt x="20453" y="1298"/>
                        </a:cubicBezTo>
                        <a:cubicBezTo>
                          <a:pt x="20307" y="643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8"/>
                          <a:pt x="18098" y="867"/>
                        </a:cubicBezTo>
                        <a:cubicBezTo>
                          <a:pt x="17881" y="357"/>
                          <a:pt x="17408" y="97"/>
                          <a:pt x="16933" y="97"/>
                        </a:cubicBezTo>
                        <a:cubicBezTo>
                          <a:pt x="16495" y="97"/>
                          <a:pt x="16056" y="318"/>
                          <a:pt x="15815" y="772"/>
                        </a:cubicBezTo>
                        <a:cubicBezTo>
                          <a:pt x="15588" y="258"/>
                          <a:pt x="15113" y="1"/>
                          <a:pt x="14638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22" name="Google Shape;5222;p46"/>
                  <p:cNvSpPr/>
                  <p:nvPr/>
                </p:nvSpPr>
                <p:spPr>
                  <a:xfrm>
                    <a:off x="4979623" y="3205700"/>
                    <a:ext cx="4386615" cy="3089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42" extrusionOk="0">
                        <a:moveTo>
                          <a:pt x="14638" y="1"/>
                        </a:moveTo>
                        <a:cubicBezTo>
                          <a:pt x="14163" y="1"/>
                          <a:pt x="13687" y="258"/>
                          <a:pt x="13460" y="772"/>
                        </a:cubicBezTo>
                        <a:cubicBezTo>
                          <a:pt x="13242" y="399"/>
                          <a:pt x="12914" y="244"/>
                          <a:pt x="12567" y="244"/>
                        </a:cubicBezTo>
                        <a:cubicBezTo>
                          <a:pt x="12058" y="244"/>
                          <a:pt x="11507" y="578"/>
                          <a:pt x="11201" y="1047"/>
                        </a:cubicBezTo>
                        <a:cubicBezTo>
                          <a:pt x="10962" y="485"/>
                          <a:pt x="10434" y="192"/>
                          <a:pt x="9904" y="192"/>
                        </a:cubicBezTo>
                        <a:cubicBezTo>
                          <a:pt x="9453" y="192"/>
                          <a:pt x="9001" y="404"/>
                          <a:pt x="8727" y="843"/>
                        </a:cubicBezTo>
                        <a:cubicBezTo>
                          <a:pt x="8458" y="482"/>
                          <a:pt x="8059" y="306"/>
                          <a:pt x="7662" y="306"/>
                        </a:cubicBezTo>
                        <a:cubicBezTo>
                          <a:pt x="7194" y="306"/>
                          <a:pt x="6731" y="550"/>
                          <a:pt x="6491" y="1023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9"/>
                          <a:pt x="3547" y="79"/>
                          <a:pt x="3053" y="79"/>
                        </a:cubicBezTo>
                        <a:cubicBezTo>
                          <a:pt x="2590" y="79"/>
                          <a:pt x="2126" y="316"/>
                          <a:pt x="1877" y="796"/>
                        </a:cubicBezTo>
                        <a:cubicBezTo>
                          <a:pt x="1743" y="437"/>
                          <a:pt x="1399" y="195"/>
                          <a:pt x="1012" y="195"/>
                        </a:cubicBezTo>
                        <a:cubicBezTo>
                          <a:pt x="986" y="195"/>
                          <a:pt x="960" y="196"/>
                          <a:pt x="933" y="198"/>
                        </a:cubicBezTo>
                        <a:cubicBezTo>
                          <a:pt x="335" y="258"/>
                          <a:pt x="13" y="832"/>
                          <a:pt x="1" y="1369"/>
                        </a:cubicBezTo>
                        <a:cubicBezTo>
                          <a:pt x="1" y="1417"/>
                          <a:pt x="36" y="1441"/>
                          <a:pt x="72" y="1441"/>
                        </a:cubicBezTo>
                        <a:cubicBezTo>
                          <a:pt x="108" y="1441"/>
                          <a:pt x="144" y="1417"/>
                          <a:pt x="144" y="1369"/>
                        </a:cubicBezTo>
                        <a:cubicBezTo>
                          <a:pt x="168" y="939"/>
                          <a:pt x="383" y="533"/>
                          <a:pt x="825" y="413"/>
                        </a:cubicBezTo>
                        <a:cubicBezTo>
                          <a:pt x="893" y="394"/>
                          <a:pt x="961" y="384"/>
                          <a:pt x="1027" y="384"/>
                        </a:cubicBezTo>
                        <a:cubicBezTo>
                          <a:pt x="1409" y="384"/>
                          <a:pt x="1749" y="687"/>
                          <a:pt x="1770" y="1095"/>
                        </a:cubicBezTo>
                        <a:cubicBezTo>
                          <a:pt x="1770" y="1148"/>
                          <a:pt x="1815" y="1179"/>
                          <a:pt x="1859" y="1179"/>
                        </a:cubicBezTo>
                        <a:cubicBezTo>
                          <a:pt x="1893" y="1179"/>
                          <a:pt x="1927" y="1160"/>
                          <a:pt x="1937" y="1118"/>
                        </a:cubicBezTo>
                        <a:cubicBezTo>
                          <a:pt x="2087" y="548"/>
                          <a:pt x="2570" y="261"/>
                          <a:pt x="3052" y="261"/>
                        </a:cubicBezTo>
                        <a:cubicBezTo>
                          <a:pt x="3529" y="261"/>
                          <a:pt x="4006" y="542"/>
                          <a:pt x="4160" y="1106"/>
                        </a:cubicBezTo>
                        <a:cubicBezTo>
                          <a:pt x="4173" y="1145"/>
                          <a:pt x="4211" y="1167"/>
                          <a:pt x="4248" y="1167"/>
                        </a:cubicBezTo>
                        <a:cubicBezTo>
                          <a:pt x="4280" y="1167"/>
                          <a:pt x="4311" y="1151"/>
                          <a:pt x="4328" y="1118"/>
                        </a:cubicBezTo>
                        <a:cubicBezTo>
                          <a:pt x="4547" y="685"/>
                          <a:pt x="4944" y="472"/>
                          <a:pt x="5336" y="472"/>
                        </a:cubicBezTo>
                        <a:cubicBezTo>
                          <a:pt x="5777" y="472"/>
                          <a:pt x="6213" y="742"/>
                          <a:pt x="6384" y="1274"/>
                        </a:cubicBezTo>
                        <a:cubicBezTo>
                          <a:pt x="6402" y="1316"/>
                          <a:pt x="6438" y="1337"/>
                          <a:pt x="6473" y="1337"/>
                        </a:cubicBezTo>
                        <a:cubicBezTo>
                          <a:pt x="6509" y="1337"/>
                          <a:pt x="6545" y="1316"/>
                          <a:pt x="6563" y="1274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9"/>
                        </a:cubicBezTo>
                        <a:cubicBezTo>
                          <a:pt x="8673" y="1083"/>
                          <a:pt x="8700" y="1095"/>
                          <a:pt x="8727" y="1095"/>
                        </a:cubicBezTo>
                        <a:cubicBezTo>
                          <a:pt x="8754" y="1095"/>
                          <a:pt x="8781" y="1083"/>
                          <a:pt x="8798" y="1059"/>
                        </a:cubicBezTo>
                        <a:cubicBezTo>
                          <a:pt x="9026" y="598"/>
                          <a:pt x="9458" y="378"/>
                          <a:pt x="9890" y="378"/>
                        </a:cubicBezTo>
                        <a:cubicBezTo>
                          <a:pt x="10410" y="378"/>
                          <a:pt x="10930" y="697"/>
                          <a:pt x="11094" y="1298"/>
                        </a:cubicBezTo>
                        <a:cubicBezTo>
                          <a:pt x="11106" y="1337"/>
                          <a:pt x="11140" y="1358"/>
                          <a:pt x="11175" y="1358"/>
                        </a:cubicBezTo>
                        <a:cubicBezTo>
                          <a:pt x="11203" y="1358"/>
                          <a:pt x="11232" y="1343"/>
                          <a:pt x="11249" y="1310"/>
                        </a:cubicBezTo>
                        <a:cubicBezTo>
                          <a:pt x="11491" y="818"/>
                          <a:pt x="12040" y="432"/>
                          <a:pt x="12543" y="432"/>
                        </a:cubicBezTo>
                        <a:cubicBezTo>
                          <a:pt x="12882" y="432"/>
                          <a:pt x="13201" y="608"/>
                          <a:pt x="13389" y="1047"/>
                        </a:cubicBezTo>
                        <a:cubicBezTo>
                          <a:pt x="13403" y="1075"/>
                          <a:pt x="13428" y="1086"/>
                          <a:pt x="13455" y="1086"/>
                        </a:cubicBezTo>
                        <a:cubicBezTo>
                          <a:pt x="13496" y="1086"/>
                          <a:pt x="13541" y="1059"/>
                          <a:pt x="13556" y="1023"/>
                        </a:cubicBezTo>
                        <a:cubicBezTo>
                          <a:pt x="13699" y="464"/>
                          <a:pt x="14164" y="186"/>
                          <a:pt x="14629" y="186"/>
                        </a:cubicBezTo>
                        <a:cubicBezTo>
                          <a:pt x="15099" y="186"/>
                          <a:pt x="15569" y="470"/>
                          <a:pt x="15708" y="1035"/>
                        </a:cubicBezTo>
                        <a:cubicBezTo>
                          <a:pt x="15726" y="1077"/>
                          <a:pt x="15761" y="1097"/>
                          <a:pt x="15797" y="1097"/>
                        </a:cubicBezTo>
                        <a:cubicBezTo>
                          <a:pt x="15833" y="1097"/>
                          <a:pt x="15869" y="1077"/>
                          <a:pt x="15887" y="1035"/>
                        </a:cubicBezTo>
                        <a:cubicBezTo>
                          <a:pt x="16055" y="541"/>
                          <a:pt x="16486" y="299"/>
                          <a:pt x="16917" y="299"/>
                        </a:cubicBezTo>
                        <a:cubicBezTo>
                          <a:pt x="17373" y="299"/>
                          <a:pt x="17831" y="571"/>
                          <a:pt x="17979" y="1106"/>
                        </a:cubicBezTo>
                        <a:cubicBezTo>
                          <a:pt x="17992" y="1147"/>
                          <a:pt x="18029" y="1169"/>
                          <a:pt x="18065" y="1169"/>
                        </a:cubicBezTo>
                        <a:cubicBezTo>
                          <a:pt x="18092" y="1169"/>
                          <a:pt x="18119" y="1156"/>
                          <a:pt x="18134" y="1130"/>
                        </a:cubicBezTo>
                        <a:cubicBezTo>
                          <a:pt x="18340" y="680"/>
                          <a:pt x="18751" y="466"/>
                          <a:pt x="19159" y="466"/>
                        </a:cubicBezTo>
                        <a:cubicBezTo>
                          <a:pt x="19650" y="466"/>
                          <a:pt x="20138" y="776"/>
                          <a:pt x="20262" y="1357"/>
                        </a:cubicBezTo>
                        <a:cubicBezTo>
                          <a:pt x="20276" y="1405"/>
                          <a:pt x="20315" y="1426"/>
                          <a:pt x="20354" y="1426"/>
                        </a:cubicBezTo>
                        <a:cubicBezTo>
                          <a:pt x="20414" y="1426"/>
                          <a:pt x="20475" y="1377"/>
                          <a:pt x="20453" y="1298"/>
                        </a:cubicBezTo>
                        <a:cubicBezTo>
                          <a:pt x="20307" y="644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8"/>
                          <a:pt x="18098" y="867"/>
                        </a:cubicBezTo>
                        <a:cubicBezTo>
                          <a:pt x="17881" y="358"/>
                          <a:pt x="17408" y="97"/>
                          <a:pt x="16933" y="97"/>
                        </a:cubicBezTo>
                        <a:cubicBezTo>
                          <a:pt x="16495" y="97"/>
                          <a:pt x="16056" y="319"/>
                          <a:pt x="15815" y="772"/>
                        </a:cubicBezTo>
                        <a:cubicBezTo>
                          <a:pt x="15588" y="258"/>
                          <a:pt x="15113" y="1"/>
                          <a:pt x="14638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23" name="Google Shape;5223;p46"/>
                  <p:cNvSpPr/>
                  <p:nvPr/>
                </p:nvSpPr>
                <p:spPr>
                  <a:xfrm>
                    <a:off x="4977052" y="3746027"/>
                    <a:ext cx="4389186" cy="3108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7" h="1451" extrusionOk="0">
                        <a:moveTo>
                          <a:pt x="14650" y="1"/>
                        </a:moveTo>
                        <a:cubicBezTo>
                          <a:pt x="14175" y="1"/>
                          <a:pt x="13699" y="258"/>
                          <a:pt x="13472" y="772"/>
                        </a:cubicBezTo>
                        <a:cubicBezTo>
                          <a:pt x="13249" y="399"/>
                          <a:pt x="12919" y="244"/>
                          <a:pt x="12570" y="244"/>
                        </a:cubicBezTo>
                        <a:cubicBezTo>
                          <a:pt x="12060" y="244"/>
                          <a:pt x="11512" y="578"/>
                          <a:pt x="11213" y="1047"/>
                        </a:cubicBezTo>
                        <a:cubicBezTo>
                          <a:pt x="10975" y="488"/>
                          <a:pt x="10451" y="198"/>
                          <a:pt x="9925" y="198"/>
                        </a:cubicBezTo>
                        <a:cubicBezTo>
                          <a:pt x="9471" y="198"/>
                          <a:pt x="9015" y="413"/>
                          <a:pt x="8739" y="856"/>
                        </a:cubicBezTo>
                        <a:cubicBezTo>
                          <a:pt x="8469" y="493"/>
                          <a:pt x="8068" y="317"/>
                          <a:pt x="7669" y="317"/>
                        </a:cubicBezTo>
                        <a:cubicBezTo>
                          <a:pt x="7201" y="317"/>
                          <a:pt x="6737" y="558"/>
                          <a:pt x="6491" y="1023"/>
                        </a:cubicBezTo>
                        <a:cubicBezTo>
                          <a:pt x="6262" y="545"/>
                          <a:pt x="5802" y="298"/>
                          <a:pt x="5341" y="298"/>
                        </a:cubicBezTo>
                        <a:cubicBezTo>
                          <a:pt x="4937" y="298"/>
                          <a:pt x="4531" y="489"/>
                          <a:pt x="4280" y="880"/>
                        </a:cubicBezTo>
                        <a:cubicBezTo>
                          <a:pt x="4052" y="349"/>
                          <a:pt x="3556" y="79"/>
                          <a:pt x="3060" y="79"/>
                        </a:cubicBezTo>
                        <a:cubicBezTo>
                          <a:pt x="2596" y="79"/>
                          <a:pt x="2132" y="316"/>
                          <a:pt x="1889" y="796"/>
                        </a:cubicBezTo>
                        <a:cubicBezTo>
                          <a:pt x="1744" y="438"/>
                          <a:pt x="1399" y="195"/>
                          <a:pt x="1022" y="195"/>
                        </a:cubicBezTo>
                        <a:cubicBezTo>
                          <a:pt x="997" y="195"/>
                          <a:pt x="971" y="196"/>
                          <a:pt x="945" y="198"/>
                        </a:cubicBezTo>
                        <a:cubicBezTo>
                          <a:pt x="347" y="258"/>
                          <a:pt x="13" y="832"/>
                          <a:pt x="1" y="1370"/>
                        </a:cubicBezTo>
                        <a:cubicBezTo>
                          <a:pt x="1" y="1423"/>
                          <a:pt x="40" y="1450"/>
                          <a:pt x="78" y="1450"/>
                        </a:cubicBezTo>
                        <a:cubicBezTo>
                          <a:pt x="117" y="1450"/>
                          <a:pt x="156" y="1423"/>
                          <a:pt x="156" y="1370"/>
                        </a:cubicBezTo>
                        <a:cubicBezTo>
                          <a:pt x="168" y="951"/>
                          <a:pt x="395" y="533"/>
                          <a:pt x="825" y="413"/>
                        </a:cubicBezTo>
                        <a:cubicBezTo>
                          <a:pt x="895" y="394"/>
                          <a:pt x="964" y="385"/>
                          <a:pt x="1032" y="385"/>
                        </a:cubicBezTo>
                        <a:cubicBezTo>
                          <a:pt x="1420" y="385"/>
                          <a:pt x="1760" y="688"/>
                          <a:pt x="1770" y="1095"/>
                        </a:cubicBezTo>
                        <a:cubicBezTo>
                          <a:pt x="1770" y="1153"/>
                          <a:pt x="1816" y="1183"/>
                          <a:pt x="1862" y="1183"/>
                        </a:cubicBezTo>
                        <a:cubicBezTo>
                          <a:pt x="1900" y="1183"/>
                          <a:pt x="1938" y="1162"/>
                          <a:pt x="1949" y="1119"/>
                        </a:cubicBezTo>
                        <a:cubicBezTo>
                          <a:pt x="2099" y="548"/>
                          <a:pt x="2582" y="261"/>
                          <a:pt x="3064" y="261"/>
                        </a:cubicBezTo>
                        <a:cubicBezTo>
                          <a:pt x="3541" y="261"/>
                          <a:pt x="4018" y="542"/>
                          <a:pt x="4172" y="1107"/>
                        </a:cubicBezTo>
                        <a:cubicBezTo>
                          <a:pt x="4185" y="1145"/>
                          <a:pt x="4219" y="1167"/>
                          <a:pt x="4253" y="1167"/>
                        </a:cubicBezTo>
                        <a:cubicBezTo>
                          <a:pt x="4282" y="1167"/>
                          <a:pt x="4311" y="1151"/>
                          <a:pt x="4328" y="1119"/>
                        </a:cubicBezTo>
                        <a:cubicBezTo>
                          <a:pt x="4553" y="686"/>
                          <a:pt x="4950" y="472"/>
                          <a:pt x="5342" y="472"/>
                        </a:cubicBezTo>
                        <a:cubicBezTo>
                          <a:pt x="5783" y="472"/>
                          <a:pt x="6219" y="742"/>
                          <a:pt x="6396" y="1274"/>
                        </a:cubicBezTo>
                        <a:cubicBezTo>
                          <a:pt x="6408" y="1316"/>
                          <a:pt x="6444" y="1337"/>
                          <a:pt x="6480" y="1337"/>
                        </a:cubicBezTo>
                        <a:cubicBezTo>
                          <a:pt x="6515" y="1337"/>
                          <a:pt x="6551" y="1316"/>
                          <a:pt x="6563" y="1274"/>
                        </a:cubicBezTo>
                        <a:cubicBezTo>
                          <a:pt x="6740" y="763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6"/>
                          <a:pt x="8655" y="1059"/>
                        </a:cubicBezTo>
                        <a:cubicBezTo>
                          <a:pt x="8673" y="1089"/>
                          <a:pt x="8703" y="1104"/>
                          <a:pt x="8733" y="1104"/>
                        </a:cubicBezTo>
                        <a:cubicBezTo>
                          <a:pt x="8763" y="1104"/>
                          <a:pt x="8793" y="1089"/>
                          <a:pt x="8810" y="1059"/>
                        </a:cubicBezTo>
                        <a:cubicBezTo>
                          <a:pt x="9038" y="598"/>
                          <a:pt x="9470" y="378"/>
                          <a:pt x="9901" y="378"/>
                        </a:cubicBezTo>
                        <a:cubicBezTo>
                          <a:pt x="10420" y="378"/>
                          <a:pt x="10937" y="697"/>
                          <a:pt x="11094" y="1298"/>
                        </a:cubicBezTo>
                        <a:cubicBezTo>
                          <a:pt x="11107" y="1337"/>
                          <a:pt x="11140" y="1358"/>
                          <a:pt x="11177" y="1358"/>
                        </a:cubicBezTo>
                        <a:cubicBezTo>
                          <a:pt x="11207" y="1358"/>
                          <a:pt x="11239" y="1343"/>
                          <a:pt x="11261" y="1310"/>
                        </a:cubicBezTo>
                        <a:cubicBezTo>
                          <a:pt x="11496" y="818"/>
                          <a:pt x="12042" y="432"/>
                          <a:pt x="12544" y="432"/>
                        </a:cubicBezTo>
                        <a:cubicBezTo>
                          <a:pt x="12882" y="432"/>
                          <a:pt x="13201" y="608"/>
                          <a:pt x="13389" y="1047"/>
                        </a:cubicBezTo>
                        <a:cubicBezTo>
                          <a:pt x="13404" y="1077"/>
                          <a:pt x="13433" y="1090"/>
                          <a:pt x="13464" y="1090"/>
                        </a:cubicBezTo>
                        <a:cubicBezTo>
                          <a:pt x="13506" y="1090"/>
                          <a:pt x="13549" y="1065"/>
                          <a:pt x="13556" y="1023"/>
                        </a:cubicBezTo>
                        <a:cubicBezTo>
                          <a:pt x="13705" y="464"/>
                          <a:pt x="14173" y="186"/>
                          <a:pt x="14639" y="186"/>
                        </a:cubicBezTo>
                        <a:cubicBezTo>
                          <a:pt x="15111" y="186"/>
                          <a:pt x="15581" y="470"/>
                          <a:pt x="15720" y="1035"/>
                        </a:cubicBezTo>
                        <a:cubicBezTo>
                          <a:pt x="15732" y="1077"/>
                          <a:pt x="15767" y="1098"/>
                          <a:pt x="15803" y="1098"/>
                        </a:cubicBezTo>
                        <a:cubicBezTo>
                          <a:pt x="15839" y="1098"/>
                          <a:pt x="15875" y="1077"/>
                          <a:pt x="15887" y="1035"/>
                        </a:cubicBezTo>
                        <a:cubicBezTo>
                          <a:pt x="16061" y="542"/>
                          <a:pt x="16494" y="299"/>
                          <a:pt x="16926" y="299"/>
                        </a:cubicBezTo>
                        <a:cubicBezTo>
                          <a:pt x="17383" y="299"/>
                          <a:pt x="17837" y="572"/>
                          <a:pt x="17979" y="1107"/>
                        </a:cubicBezTo>
                        <a:cubicBezTo>
                          <a:pt x="17993" y="1148"/>
                          <a:pt x="18031" y="1174"/>
                          <a:pt x="18070" y="1174"/>
                        </a:cubicBezTo>
                        <a:cubicBezTo>
                          <a:pt x="18098" y="1174"/>
                          <a:pt x="18126" y="1161"/>
                          <a:pt x="18146" y="1131"/>
                        </a:cubicBezTo>
                        <a:cubicBezTo>
                          <a:pt x="18347" y="680"/>
                          <a:pt x="18754" y="466"/>
                          <a:pt x="19161" y="466"/>
                        </a:cubicBezTo>
                        <a:cubicBezTo>
                          <a:pt x="19650" y="466"/>
                          <a:pt x="20138" y="777"/>
                          <a:pt x="20262" y="1358"/>
                        </a:cubicBezTo>
                        <a:cubicBezTo>
                          <a:pt x="20281" y="1409"/>
                          <a:pt x="20321" y="1431"/>
                          <a:pt x="20362" y="1431"/>
                        </a:cubicBezTo>
                        <a:cubicBezTo>
                          <a:pt x="20425" y="1431"/>
                          <a:pt x="20487" y="1378"/>
                          <a:pt x="20465" y="1298"/>
                        </a:cubicBezTo>
                        <a:cubicBezTo>
                          <a:pt x="20319" y="643"/>
                          <a:pt x="19754" y="276"/>
                          <a:pt x="19185" y="276"/>
                        </a:cubicBezTo>
                        <a:cubicBezTo>
                          <a:pt x="18778" y="276"/>
                          <a:pt x="18370" y="464"/>
                          <a:pt x="18110" y="868"/>
                        </a:cubicBezTo>
                        <a:cubicBezTo>
                          <a:pt x="17886" y="358"/>
                          <a:pt x="17414" y="97"/>
                          <a:pt x="16941" y="97"/>
                        </a:cubicBezTo>
                        <a:cubicBezTo>
                          <a:pt x="16504" y="97"/>
                          <a:pt x="16068" y="319"/>
                          <a:pt x="15827" y="772"/>
                        </a:cubicBezTo>
                        <a:cubicBezTo>
                          <a:pt x="15600" y="258"/>
                          <a:pt x="15125" y="1"/>
                          <a:pt x="14650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24" name="Google Shape;5224;p46"/>
                  <p:cNvSpPr/>
                  <p:nvPr/>
                </p:nvSpPr>
                <p:spPr>
                  <a:xfrm>
                    <a:off x="4979623" y="4288496"/>
                    <a:ext cx="4386615" cy="309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44" extrusionOk="0">
                        <a:moveTo>
                          <a:pt x="14638" y="0"/>
                        </a:moveTo>
                        <a:cubicBezTo>
                          <a:pt x="14163" y="0"/>
                          <a:pt x="13687" y="254"/>
                          <a:pt x="13460" y="762"/>
                        </a:cubicBezTo>
                        <a:cubicBezTo>
                          <a:pt x="13242" y="394"/>
                          <a:pt x="12915" y="240"/>
                          <a:pt x="12568" y="240"/>
                        </a:cubicBezTo>
                        <a:cubicBezTo>
                          <a:pt x="12058" y="240"/>
                          <a:pt x="11507" y="573"/>
                          <a:pt x="11201" y="1049"/>
                        </a:cubicBezTo>
                        <a:cubicBezTo>
                          <a:pt x="10962" y="487"/>
                          <a:pt x="10434" y="194"/>
                          <a:pt x="9904" y="194"/>
                        </a:cubicBezTo>
                        <a:cubicBezTo>
                          <a:pt x="9453" y="194"/>
                          <a:pt x="9001" y="406"/>
                          <a:pt x="8727" y="846"/>
                        </a:cubicBezTo>
                        <a:cubicBezTo>
                          <a:pt x="8458" y="484"/>
                          <a:pt x="8059" y="308"/>
                          <a:pt x="7662" y="308"/>
                        </a:cubicBezTo>
                        <a:cubicBezTo>
                          <a:pt x="7194" y="308"/>
                          <a:pt x="6731" y="553"/>
                          <a:pt x="6491" y="1025"/>
                        </a:cubicBezTo>
                        <a:cubicBezTo>
                          <a:pt x="6261" y="546"/>
                          <a:pt x="5799" y="299"/>
                          <a:pt x="5334" y="299"/>
                        </a:cubicBezTo>
                        <a:cubicBezTo>
                          <a:pt x="4930" y="299"/>
                          <a:pt x="4524" y="486"/>
                          <a:pt x="4268" y="870"/>
                        </a:cubicBezTo>
                        <a:cubicBezTo>
                          <a:pt x="4040" y="347"/>
                          <a:pt x="3550" y="80"/>
                          <a:pt x="3057" y="80"/>
                        </a:cubicBezTo>
                        <a:cubicBezTo>
                          <a:pt x="2593" y="80"/>
                          <a:pt x="2127" y="317"/>
                          <a:pt x="1877" y="798"/>
                        </a:cubicBezTo>
                        <a:cubicBezTo>
                          <a:pt x="1743" y="430"/>
                          <a:pt x="1401" y="197"/>
                          <a:pt x="1016" y="197"/>
                        </a:cubicBezTo>
                        <a:cubicBezTo>
                          <a:pt x="988" y="197"/>
                          <a:pt x="961" y="198"/>
                          <a:pt x="933" y="200"/>
                        </a:cubicBezTo>
                        <a:cubicBezTo>
                          <a:pt x="335" y="248"/>
                          <a:pt x="13" y="822"/>
                          <a:pt x="1" y="1372"/>
                        </a:cubicBezTo>
                        <a:cubicBezTo>
                          <a:pt x="1" y="1420"/>
                          <a:pt x="36" y="1443"/>
                          <a:pt x="72" y="1443"/>
                        </a:cubicBezTo>
                        <a:cubicBezTo>
                          <a:pt x="108" y="1443"/>
                          <a:pt x="144" y="1420"/>
                          <a:pt x="144" y="1372"/>
                        </a:cubicBezTo>
                        <a:cubicBezTo>
                          <a:pt x="168" y="941"/>
                          <a:pt x="383" y="523"/>
                          <a:pt x="825" y="415"/>
                        </a:cubicBezTo>
                        <a:cubicBezTo>
                          <a:pt x="894" y="396"/>
                          <a:pt x="964" y="386"/>
                          <a:pt x="1032" y="386"/>
                        </a:cubicBezTo>
                        <a:cubicBezTo>
                          <a:pt x="1411" y="386"/>
                          <a:pt x="1749" y="681"/>
                          <a:pt x="1770" y="1097"/>
                        </a:cubicBezTo>
                        <a:cubicBezTo>
                          <a:pt x="1770" y="1149"/>
                          <a:pt x="1812" y="1180"/>
                          <a:pt x="1855" y="1180"/>
                        </a:cubicBezTo>
                        <a:cubicBezTo>
                          <a:pt x="1890" y="1180"/>
                          <a:pt x="1926" y="1158"/>
                          <a:pt x="1937" y="1109"/>
                        </a:cubicBezTo>
                        <a:cubicBezTo>
                          <a:pt x="2087" y="538"/>
                          <a:pt x="2570" y="251"/>
                          <a:pt x="3052" y="251"/>
                        </a:cubicBezTo>
                        <a:cubicBezTo>
                          <a:pt x="3529" y="251"/>
                          <a:pt x="4006" y="532"/>
                          <a:pt x="4160" y="1097"/>
                        </a:cubicBezTo>
                        <a:cubicBezTo>
                          <a:pt x="4174" y="1143"/>
                          <a:pt x="4213" y="1168"/>
                          <a:pt x="4252" y="1168"/>
                        </a:cubicBezTo>
                        <a:cubicBezTo>
                          <a:pt x="4282" y="1168"/>
                          <a:pt x="4312" y="1152"/>
                          <a:pt x="4328" y="1121"/>
                        </a:cubicBezTo>
                        <a:cubicBezTo>
                          <a:pt x="4547" y="688"/>
                          <a:pt x="4944" y="474"/>
                          <a:pt x="5336" y="474"/>
                        </a:cubicBezTo>
                        <a:cubicBezTo>
                          <a:pt x="5777" y="474"/>
                          <a:pt x="6213" y="745"/>
                          <a:pt x="6384" y="1276"/>
                        </a:cubicBezTo>
                        <a:cubicBezTo>
                          <a:pt x="6402" y="1312"/>
                          <a:pt x="6438" y="1330"/>
                          <a:pt x="6473" y="1330"/>
                        </a:cubicBezTo>
                        <a:cubicBezTo>
                          <a:pt x="6509" y="1330"/>
                          <a:pt x="6545" y="1312"/>
                          <a:pt x="6563" y="1276"/>
                        </a:cubicBezTo>
                        <a:cubicBezTo>
                          <a:pt x="6740" y="759"/>
                          <a:pt x="7200" y="485"/>
                          <a:pt x="7663" y="485"/>
                        </a:cubicBezTo>
                        <a:cubicBezTo>
                          <a:pt x="8044" y="485"/>
                          <a:pt x="8428" y="672"/>
                          <a:pt x="8655" y="1061"/>
                        </a:cubicBezTo>
                        <a:cubicBezTo>
                          <a:pt x="8673" y="1085"/>
                          <a:pt x="8700" y="1097"/>
                          <a:pt x="8727" y="1097"/>
                        </a:cubicBezTo>
                        <a:cubicBezTo>
                          <a:pt x="8754" y="1097"/>
                          <a:pt x="8781" y="1085"/>
                          <a:pt x="8798" y="1061"/>
                        </a:cubicBezTo>
                        <a:cubicBezTo>
                          <a:pt x="9028" y="597"/>
                          <a:pt x="9463" y="375"/>
                          <a:pt x="9898" y="375"/>
                        </a:cubicBezTo>
                        <a:cubicBezTo>
                          <a:pt x="10415" y="375"/>
                          <a:pt x="10931" y="690"/>
                          <a:pt x="11094" y="1288"/>
                        </a:cubicBezTo>
                        <a:cubicBezTo>
                          <a:pt x="11100" y="1335"/>
                          <a:pt x="11137" y="1359"/>
                          <a:pt x="11174" y="1359"/>
                        </a:cubicBezTo>
                        <a:cubicBezTo>
                          <a:pt x="11203" y="1359"/>
                          <a:pt x="11233" y="1344"/>
                          <a:pt x="11249" y="1312"/>
                        </a:cubicBezTo>
                        <a:cubicBezTo>
                          <a:pt x="11493" y="818"/>
                          <a:pt x="12045" y="426"/>
                          <a:pt x="12549" y="426"/>
                        </a:cubicBezTo>
                        <a:cubicBezTo>
                          <a:pt x="12886" y="426"/>
                          <a:pt x="13202" y="601"/>
                          <a:pt x="13389" y="1037"/>
                        </a:cubicBezTo>
                        <a:cubicBezTo>
                          <a:pt x="13403" y="1071"/>
                          <a:pt x="13430" y="1085"/>
                          <a:pt x="13458" y="1085"/>
                        </a:cubicBezTo>
                        <a:cubicBezTo>
                          <a:pt x="13498" y="1085"/>
                          <a:pt x="13542" y="1056"/>
                          <a:pt x="13556" y="1013"/>
                        </a:cubicBezTo>
                        <a:cubicBezTo>
                          <a:pt x="13698" y="462"/>
                          <a:pt x="14161" y="187"/>
                          <a:pt x="14625" y="187"/>
                        </a:cubicBezTo>
                        <a:cubicBezTo>
                          <a:pt x="15096" y="187"/>
                          <a:pt x="15569" y="471"/>
                          <a:pt x="15708" y="1037"/>
                        </a:cubicBezTo>
                        <a:cubicBezTo>
                          <a:pt x="15726" y="1079"/>
                          <a:pt x="15761" y="1100"/>
                          <a:pt x="15797" y="1100"/>
                        </a:cubicBezTo>
                        <a:cubicBezTo>
                          <a:pt x="15833" y="1100"/>
                          <a:pt x="15869" y="1079"/>
                          <a:pt x="15887" y="1037"/>
                        </a:cubicBezTo>
                        <a:cubicBezTo>
                          <a:pt x="16055" y="544"/>
                          <a:pt x="16486" y="301"/>
                          <a:pt x="16917" y="301"/>
                        </a:cubicBezTo>
                        <a:cubicBezTo>
                          <a:pt x="17373" y="301"/>
                          <a:pt x="17831" y="574"/>
                          <a:pt x="17979" y="1109"/>
                        </a:cubicBezTo>
                        <a:cubicBezTo>
                          <a:pt x="17992" y="1150"/>
                          <a:pt x="18029" y="1171"/>
                          <a:pt x="18065" y="1171"/>
                        </a:cubicBezTo>
                        <a:cubicBezTo>
                          <a:pt x="18092" y="1171"/>
                          <a:pt x="18119" y="1159"/>
                          <a:pt x="18134" y="1133"/>
                        </a:cubicBezTo>
                        <a:cubicBezTo>
                          <a:pt x="18341" y="681"/>
                          <a:pt x="18753" y="467"/>
                          <a:pt x="19162" y="467"/>
                        </a:cubicBezTo>
                        <a:cubicBezTo>
                          <a:pt x="19652" y="467"/>
                          <a:pt x="20138" y="775"/>
                          <a:pt x="20262" y="1348"/>
                        </a:cubicBezTo>
                        <a:cubicBezTo>
                          <a:pt x="20276" y="1400"/>
                          <a:pt x="20315" y="1422"/>
                          <a:pt x="20355" y="1422"/>
                        </a:cubicBezTo>
                        <a:cubicBezTo>
                          <a:pt x="20414" y="1422"/>
                          <a:pt x="20475" y="1372"/>
                          <a:pt x="20453" y="1300"/>
                        </a:cubicBezTo>
                        <a:cubicBezTo>
                          <a:pt x="20307" y="645"/>
                          <a:pt x="19746" y="278"/>
                          <a:pt x="19178" y="278"/>
                        </a:cubicBezTo>
                        <a:cubicBezTo>
                          <a:pt x="18772" y="278"/>
                          <a:pt x="18363" y="466"/>
                          <a:pt x="18098" y="870"/>
                        </a:cubicBezTo>
                        <a:cubicBezTo>
                          <a:pt x="17880" y="358"/>
                          <a:pt x="17404" y="97"/>
                          <a:pt x="16928" y="97"/>
                        </a:cubicBezTo>
                        <a:cubicBezTo>
                          <a:pt x="16492" y="97"/>
                          <a:pt x="16055" y="316"/>
                          <a:pt x="15815" y="762"/>
                        </a:cubicBezTo>
                        <a:cubicBezTo>
                          <a:pt x="15588" y="254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25" name="Google Shape;5225;p46"/>
                  <p:cNvSpPr/>
                  <p:nvPr/>
                </p:nvSpPr>
                <p:spPr>
                  <a:xfrm>
                    <a:off x="4979623" y="4829466"/>
                    <a:ext cx="4386615" cy="310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50" extrusionOk="0">
                        <a:moveTo>
                          <a:pt x="14638" y="0"/>
                        </a:moveTo>
                        <a:cubicBezTo>
                          <a:pt x="14163" y="0"/>
                          <a:pt x="13687" y="257"/>
                          <a:pt x="13460" y="771"/>
                        </a:cubicBezTo>
                        <a:cubicBezTo>
                          <a:pt x="13242" y="398"/>
                          <a:pt x="12914" y="243"/>
                          <a:pt x="12567" y="243"/>
                        </a:cubicBezTo>
                        <a:cubicBezTo>
                          <a:pt x="12058" y="243"/>
                          <a:pt x="11507" y="577"/>
                          <a:pt x="11201" y="1046"/>
                        </a:cubicBezTo>
                        <a:cubicBezTo>
                          <a:pt x="10963" y="487"/>
                          <a:pt x="10439" y="198"/>
                          <a:pt x="9913" y="198"/>
                        </a:cubicBezTo>
                        <a:cubicBezTo>
                          <a:pt x="9459" y="198"/>
                          <a:pt x="9003" y="413"/>
                          <a:pt x="8727" y="855"/>
                        </a:cubicBezTo>
                        <a:cubicBezTo>
                          <a:pt x="8457" y="492"/>
                          <a:pt x="8056" y="316"/>
                          <a:pt x="7658" y="316"/>
                        </a:cubicBezTo>
                        <a:cubicBezTo>
                          <a:pt x="7192" y="316"/>
                          <a:pt x="6730" y="558"/>
                          <a:pt x="6491" y="1022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8"/>
                          <a:pt x="3547" y="79"/>
                          <a:pt x="3053" y="79"/>
                        </a:cubicBezTo>
                        <a:cubicBezTo>
                          <a:pt x="2590" y="79"/>
                          <a:pt x="2126" y="315"/>
                          <a:pt x="1877" y="795"/>
                        </a:cubicBezTo>
                        <a:cubicBezTo>
                          <a:pt x="1743" y="437"/>
                          <a:pt x="1399" y="194"/>
                          <a:pt x="1012" y="194"/>
                        </a:cubicBezTo>
                        <a:cubicBezTo>
                          <a:pt x="986" y="194"/>
                          <a:pt x="960" y="195"/>
                          <a:pt x="933" y="198"/>
                        </a:cubicBezTo>
                        <a:cubicBezTo>
                          <a:pt x="335" y="257"/>
                          <a:pt x="13" y="831"/>
                          <a:pt x="1" y="1369"/>
                        </a:cubicBezTo>
                        <a:cubicBezTo>
                          <a:pt x="1" y="1423"/>
                          <a:pt x="36" y="1450"/>
                          <a:pt x="72" y="1450"/>
                        </a:cubicBezTo>
                        <a:cubicBezTo>
                          <a:pt x="108" y="1450"/>
                          <a:pt x="144" y="1423"/>
                          <a:pt x="144" y="1369"/>
                        </a:cubicBezTo>
                        <a:cubicBezTo>
                          <a:pt x="168" y="939"/>
                          <a:pt x="383" y="532"/>
                          <a:pt x="825" y="413"/>
                        </a:cubicBezTo>
                        <a:cubicBezTo>
                          <a:pt x="890" y="396"/>
                          <a:pt x="954" y="388"/>
                          <a:pt x="1018" y="388"/>
                        </a:cubicBezTo>
                        <a:cubicBezTo>
                          <a:pt x="1403" y="388"/>
                          <a:pt x="1749" y="684"/>
                          <a:pt x="1770" y="1094"/>
                        </a:cubicBezTo>
                        <a:cubicBezTo>
                          <a:pt x="1770" y="1153"/>
                          <a:pt x="1812" y="1183"/>
                          <a:pt x="1855" y="1183"/>
                        </a:cubicBezTo>
                        <a:cubicBezTo>
                          <a:pt x="1890" y="1183"/>
                          <a:pt x="1926" y="1162"/>
                          <a:pt x="1937" y="1118"/>
                        </a:cubicBezTo>
                        <a:cubicBezTo>
                          <a:pt x="2087" y="547"/>
                          <a:pt x="2570" y="260"/>
                          <a:pt x="3052" y="260"/>
                        </a:cubicBezTo>
                        <a:cubicBezTo>
                          <a:pt x="3529" y="260"/>
                          <a:pt x="4006" y="541"/>
                          <a:pt x="4160" y="1106"/>
                        </a:cubicBezTo>
                        <a:cubicBezTo>
                          <a:pt x="4174" y="1147"/>
                          <a:pt x="4215" y="1168"/>
                          <a:pt x="4254" y="1168"/>
                        </a:cubicBezTo>
                        <a:cubicBezTo>
                          <a:pt x="4283" y="1168"/>
                          <a:pt x="4312" y="1156"/>
                          <a:pt x="4328" y="1130"/>
                        </a:cubicBezTo>
                        <a:cubicBezTo>
                          <a:pt x="4548" y="690"/>
                          <a:pt x="4947" y="473"/>
                          <a:pt x="5340" y="473"/>
                        </a:cubicBezTo>
                        <a:cubicBezTo>
                          <a:pt x="5780" y="473"/>
                          <a:pt x="6214" y="743"/>
                          <a:pt x="6384" y="1273"/>
                        </a:cubicBezTo>
                        <a:cubicBezTo>
                          <a:pt x="6402" y="1315"/>
                          <a:pt x="6438" y="1336"/>
                          <a:pt x="6473" y="1336"/>
                        </a:cubicBezTo>
                        <a:cubicBezTo>
                          <a:pt x="6509" y="1336"/>
                          <a:pt x="6545" y="1315"/>
                          <a:pt x="6563" y="1273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8"/>
                        </a:cubicBezTo>
                        <a:cubicBezTo>
                          <a:pt x="8673" y="1088"/>
                          <a:pt x="8700" y="1103"/>
                          <a:pt x="8727" y="1103"/>
                        </a:cubicBezTo>
                        <a:cubicBezTo>
                          <a:pt x="8754" y="1103"/>
                          <a:pt x="8781" y="1088"/>
                          <a:pt x="8798" y="1058"/>
                        </a:cubicBezTo>
                        <a:cubicBezTo>
                          <a:pt x="9026" y="597"/>
                          <a:pt x="9458" y="377"/>
                          <a:pt x="9890" y="377"/>
                        </a:cubicBezTo>
                        <a:cubicBezTo>
                          <a:pt x="10410" y="377"/>
                          <a:pt x="10930" y="696"/>
                          <a:pt x="11094" y="1297"/>
                        </a:cubicBezTo>
                        <a:cubicBezTo>
                          <a:pt x="11100" y="1338"/>
                          <a:pt x="11138" y="1359"/>
                          <a:pt x="11176" y="1359"/>
                        </a:cubicBezTo>
                        <a:cubicBezTo>
                          <a:pt x="11205" y="1359"/>
                          <a:pt x="11233" y="1347"/>
                          <a:pt x="11249" y="1321"/>
                        </a:cubicBezTo>
                        <a:cubicBezTo>
                          <a:pt x="11492" y="821"/>
                          <a:pt x="12042" y="432"/>
                          <a:pt x="12545" y="432"/>
                        </a:cubicBezTo>
                        <a:cubicBezTo>
                          <a:pt x="12884" y="432"/>
                          <a:pt x="13201" y="608"/>
                          <a:pt x="13389" y="1046"/>
                        </a:cubicBezTo>
                        <a:cubicBezTo>
                          <a:pt x="13404" y="1076"/>
                          <a:pt x="13431" y="1090"/>
                          <a:pt x="13460" y="1090"/>
                        </a:cubicBezTo>
                        <a:cubicBezTo>
                          <a:pt x="13500" y="1090"/>
                          <a:pt x="13542" y="1064"/>
                          <a:pt x="13556" y="1022"/>
                        </a:cubicBezTo>
                        <a:cubicBezTo>
                          <a:pt x="13699" y="463"/>
                          <a:pt x="14164" y="186"/>
                          <a:pt x="14629" y="186"/>
                        </a:cubicBezTo>
                        <a:cubicBezTo>
                          <a:pt x="15099" y="186"/>
                          <a:pt x="15569" y="469"/>
                          <a:pt x="15708" y="1034"/>
                        </a:cubicBezTo>
                        <a:cubicBezTo>
                          <a:pt x="15726" y="1076"/>
                          <a:pt x="15761" y="1097"/>
                          <a:pt x="15797" y="1097"/>
                        </a:cubicBezTo>
                        <a:cubicBezTo>
                          <a:pt x="15833" y="1097"/>
                          <a:pt x="15869" y="1076"/>
                          <a:pt x="15887" y="1034"/>
                        </a:cubicBezTo>
                        <a:cubicBezTo>
                          <a:pt x="16055" y="541"/>
                          <a:pt x="16486" y="298"/>
                          <a:pt x="16917" y="298"/>
                        </a:cubicBezTo>
                        <a:cubicBezTo>
                          <a:pt x="17373" y="298"/>
                          <a:pt x="17831" y="571"/>
                          <a:pt x="17979" y="1106"/>
                        </a:cubicBezTo>
                        <a:cubicBezTo>
                          <a:pt x="17992" y="1147"/>
                          <a:pt x="18029" y="1168"/>
                          <a:pt x="18065" y="1168"/>
                        </a:cubicBezTo>
                        <a:cubicBezTo>
                          <a:pt x="18092" y="1168"/>
                          <a:pt x="18119" y="1156"/>
                          <a:pt x="18134" y="1130"/>
                        </a:cubicBezTo>
                        <a:cubicBezTo>
                          <a:pt x="18340" y="680"/>
                          <a:pt x="18751" y="466"/>
                          <a:pt x="19159" y="466"/>
                        </a:cubicBezTo>
                        <a:cubicBezTo>
                          <a:pt x="19650" y="466"/>
                          <a:pt x="20138" y="776"/>
                          <a:pt x="20262" y="1357"/>
                        </a:cubicBezTo>
                        <a:cubicBezTo>
                          <a:pt x="20276" y="1404"/>
                          <a:pt x="20315" y="1425"/>
                          <a:pt x="20354" y="1425"/>
                        </a:cubicBezTo>
                        <a:cubicBezTo>
                          <a:pt x="20414" y="1425"/>
                          <a:pt x="20475" y="1377"/>
                          <a:pt x="20453" y="1297"/>
                        </a:cubicBezTo>
                        <a:cubicBezTo>
                          <a:pt x="20307" y="643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7"/>
                          <a:pt x="18098" y="867"/>
                        </a:cubicBezTo>
                        <a:cubicBezTo>
                          <a:pt x="17881" y="357"/>
                          <a:pt x="17408" y="96"/>
                          <a:pt x="16933" y="96"/>
                        </a:cubicBezTo>
                        <a:cubicBezTo>
                          <a:pt x="16495" y="96"/>
                          <a:pt x="16056" y="318"/>
                          <a:pt x="15815" y="771"/>
                        </a:cubicBezTo>
                        <a:cubicBezTo>
                          <a:pt x="15588" y="257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5226" name="Google Shape;5226;p46"/>
                <p:cNvGrpSpPr/>
                <p:nvPr/>
              </p:nvGrpSpPr>
              <p:grpSpPr>
                <a:xfrm>
                  <a:off x="3009214" y="1692480"/>
                  <a:ext cx="3113402" cy="3677686"/>
                  <a:chOff x="4977052" y="-44831"/>
                  <a:chExt cx="4389400" cy="5184952"/>
                </a:xfrm>
              </p:grpSpPr>
              <p:sp>
                <p:nvSpPr>
                  <p:cNvPr id="5227" name="Google Shape;5227;p46"/>
                  <p:cNvSpPr/>
                  <p:nvPr/>
                </p:nvSpPr>
                <p:spPr>
                  <a:xfrm>
                    <a:off x="4977052" y="-44831"/>
                    <a:ext cx="4389186" cy="3095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7" h="1445" extrusionOk="0">
                        <a:moveTo>
                          <a:pt x="14650" y="1"/>
                        </a:moveTo>
                        <a:cubicBezTo>
                          <a:pt x="14175" y="1"/>
                          <a:pt x="13699" y="255"/>
                          <a:pt x="13472" y="763"/>
                        </a:cubicBezTo>
                        <a:cubicBezTo>
                          <a:pt x="13251" y="397"/>
                          <a:pt x="12922" y="244"/>
                          <a:pt x="12576" y="244"/>
                        </a:cubicBezTo>
                        <a:cubicBezTo>
                          <a:pt x="12064" y="244"/>
                          <a:pt x="11513" y="579"/>
                          <a:pt x="11213" y="1050"/>
                        </a:cubicBezTo>
                        <a:cubicBezTo>
                          <a:pt x="10974" y="488"/>
                          <a:pt x="10446" y="195"/>
                          <a:pt x="9916" y="195"/>
                        </a:cubicBezTo>
                        <a:cubicBezTo>
                          <a:pt x="9465" y="195"/>
                          <a:pt x="9013" y="407"/>
                          <a:pt x="8739" y="846"/>
                        </a:cubicBezTo>
                        <a:cubicBezTo>
                          <a:pt x="8470" y="485"/>
                          <a:pt x="8071" y="309"/>
                          <a:pt x="7673" y="309"/>
                        </a:cubicBezTo>
                        <a:cubicBezTo>
                          <a:pt x="7204" y="309"/>
                          <a:pt x="6737" y="553"/>
                          <a:pt x="6491" y="1026"/>
                        </a:cubicBezTo>
                        <a:cubicBezTo>
                          <a:pt x="6262" y="548"/>
                          <a:pt x="5802" y="301"/>
                          <a:pt x="5341" y="301"/>
                        </a:cubicBezTo>
                        <a:cubicBezTo>
                          <a:pt x="4937" y="301"/>
                          <a:pt x="4531" y="491"/>
                          <a:pt x="4280" y="882"/>
                        </a:cubicBezTo>
                        <a:cubicBezTo>
                          <a:pt x="4052" y="352"/>
                          <a:pt x="3556" y="82"/>
                          <a:pt x="3060" y="82"/>
                        </a:cubicBezTo>
                        <a:cubicBezTo>
                          <a:pt x="2596" y="82"/>
                          <a:pt x="2132" y="319"/>
                          <a:pt x="1889" y="799"/>
                        </a:cubicBezTo>
                        <a:cubicBezTo>
                          <a:pt x="1744" y="430"/>
                          <a:pt x="1401" y="197"/>
                          <a:pt x="1025" y="197"/>
                        </a:cubicBezTo>
                        <a:cubicBezTo>
                          <a:pt x="999" y="197"/>
                          <a:pt x="972" y="199"/>
                          <a:pt x="945" y="201"/>
                        </a:cubicBezTo>
                        <a:cubicBezTo>
                          <a:pt x="347" y="261"/>
                          <a:pt x="13" y="823"/>
                          <a:pt x="1" y="1372"/>
                        </a:cubicBezTo>
                        <a:cubicBezTo>
                          <a:pt x="1" y="1420"/>
                          <a:pt x="40" y="1444"/>
                          <a:pt x="78" y="1444"/>
                        </a:cubicBezTo>
                        <a:cubicBezTo>
                          <a:pt x="117" y="1444"/>
                          <a:pt x="156" y="1420"/>
                          <a:pt x="156" y="1372"/>
                        </a:cubicBezTo>
                        <a:cubicBezTo>
                          <a:pt x="168" y="942"/>
                          <a:pt x="395" y="524"/>
                          <a:pt x="825" y="416"/>
                        </a:cubicBezTo>
                        <a:cubicBezTo>
                          <a:pt x="895" y="397"/>
                          <a:pt x="964" y="387"/>
                          <a:pt x="1031" y="387"/>
                        </a:cubicBezTo>
                        <a:cubicBezTo>
                          <a:pt x="1417" y="387"/>
                          <a:pt x="1749" y="690"/>
                          <a:pt x="1770" y="1097"/>
                        </a:cubicBezTo>
                        <a:cubicBezTo>
                          <a:pt x="1770" y="1151"/>
                          <a:pt x="1819" y="1182"/>
                          <a:pt x="1866" y="1182"/>
                        </a:cubicBezTo>
                        <a:cubicBezTo>
                          <a:pt x="1903" y="1182"/>
                          <a:pt x="1939" y="1163"/>
                          <a:pt x="1949" y="1121"/>
                        </a:cubicBezTo>
                        <a:cubicBezTo>
                          <a:pt x="2100" y="549"/>
                          <a:pt x="2581" y="262"/>
                          <a:pt x="3063" y="262"/>
                        </a:cubicBezTo>
                        <a:cubicBezTo>
                          <a:pt x="3538" y="262"/>
                          <a:pt x="4012" y="540"/>
                          <a:pt x="4172" y="1097"/>
                        </a:cubicBezTo>
                        <a:cubicBezTo>
                          <a:pt x="4186" y="1144"/>
                          <a:pt x="4221" y="1168"/>
                          <a:pt x="4257" y="1168"/>
                        </a:cubicBezTo>
                        <a:cubicBezTo>
                          <a:pt x="4284" y="1168"/>
                          <a:pt x="4312" y="1153"/>
                          <a:pt x="4328" y="1121"/>
                        </a:cubicBezTo>
                        <a:cubicBezTo>
                          <a:pt x="4553" y="688"/>
                          <a:pt x="4950" y="475"/>
                          <a:pt x="5342" y="475"/>
                        </a:cubicBezTo>
                        <a:cubicBezTo>
                          <a:pt x="5783" y="475"/>
                          <a:pt x="6219" y="745"/>
                          <a:pt x="6396" y="1277"/>
                        </a:cubicBezTo>
                        <a:cubicBezTo>
                          <a:pt x="6408" y="1319"/>
                          <a:pt x="6444" y="1340"/>
                          <a:pt x="6480" y="1340"/>
                        </a:cubicBezTo>
                        <a:cubicBezTo>
                          <a:pt x="6515" y="1340"/>
                          <a:pt x="6551" y="1319"/>
                          <a:pt x="6563" y="1277"/>
                        </a:cubicBezTo>
                        <a:cubicBezTo>
                          <a:pt x="6740" y="761"/>
                          <a:pt x="7198" y="491"/>
                          <a:pt x="7659" y="491"/>
                        </a:cubicBezTo>
                        <a:cubicBezTo>
                          <a:pt x="8042" y="491"/>
                          <a:pt x="8427" y="677"/>
                          <a:pt x="8655" y="1062"/>
                        </a:cubicBezTo>
                        <a:cubicBezTo>
                          <a:pt x="8673" y="1086"/>
                          <a:pt x="8703" y="1097"/>
                          <a:pt x="8733" y="1097"/>
                        </a:cubicBezTo>
                        <a:cubicBezTo>
                          <a:pt x="8763" y="1097"/>
                          <a:pt x="8793" y="1086"/>
                          <a:pt x="8810" y="1062"/>
                        </a:cubicBezTo>
                        <a:cubicBezTo>
                          <a:pt x="9039" y="600"/>
                          <a:pt x="9472" y="380"/>
                          <a:pt x="9904" y="380"/>
                        </a:cubicBezTo>
                        <a:cubicBezTo>
                          <a:pt x="10422" y="380"/>
                          <a:pt x="10937" y="696"/>
                          <a:pt x="11094" y="1289"/>
                        </a:cubicBezTo>
                        <a:cubicBezTo>
                          <a:pt x="11107" y="1330"/>
                          <a:pt x="11150" y="1356"/>
                          <a:pt x="11190" y="1356"/>
                        </a:cubicBezTo>
                        <a:cubicBezTo>
                          <a:pt x="11218" y="1356"/>
                          <a:pt x="11246" y="1343"/>
                          <a:pt x="11261" y="1313"/>
                        </a:cubicBezTo>
                        <a:cubicBezTo>
                          <a:pt x="11497" y="818"/>
                          <a:pt x="12047" y="427"/>
                          <a:pt x="12550" y="427"/>
                        </a:cubicBezTo>
                        <a:cubicBezTo>
                          <a:pt x="12887" y="427"/>
                          <a:pt x="13202" y="602"/>
                          <a:pt x="13389" y="1038"/>
                        </a:cubicBezTo>
                        <a:cubicBezTo>
                          <a:pt x="13404" y="1073"/>
                          <a:pt x="13434" y="1087"/>
                          <a:pt x="13464" y="1087"/>
                        </a:cubicBezTo>
                        <a:cubicBezTo>
                          <a:pt x="13506" y="1087"/>
                          <a:pt x="13549" y="1060"/>
                          <a:pt x="13556" y="1026"/>
                        </a:cubicBezTo>
                        <a:cubicBezTo>
                          <a:pt x="13705" y="467"/>
                          <a:pt x="14173" y="189"/>
                          <a:pt x="14639" y="189"/>
                        </a:cubicBezTo>
                        <a:cubicBezTo>
                          <a:pt x="15111" y="189"/>
                          <a:pt x="15581" y="473"/>
                          <a:pt x="15720" y="1038"/>
                        </a:cubicBezTo>
                        <a:cubicBezTo>
                          <a:pt x="15732" y="1080"/>
                          <a:pt x="15767" y="1100"/>
                          <a:pt x="15803" y="1100"/>
                        </a:cubicBezTo>
                        <a:cubicBezTo>
                          <a:pt x="15839" y="1100"/>
                          <a:pt x="15875" y="1080"/>
                          <a:pt x="15887" y="1038"/>
                        </a:cubicBezTo>
                        <a:cubicBezTo>
                          <a:pt x="16055" y="538"/>
                          <a:pt x="16489" y="293"/>
                          <a:pt x="16921" y="293"/>
                        </a:cubicBezTo>
                        <a:cubicBezTo>
                          <a:pt x="17380" y="293"/>
                          <a:pt x="17837" y="568"/>
                          <a:pt x="17979" y="1109"/>
                        </a:cubicBezTo>
                        <a:cubicBezTo>
                          <a:pt x="17992" y="1150"/>
                          <a:pt x="18033" y="1172"/>
                          <a:pt x="18072" y="1172"/>
                        </a:cubicBezTo>
                        <a:cubicBezTo>
                          <a:pt x="18102" y="1172"/>
                          <a:pt x="18131" y="1159"/>
                          <a:pt x="18146" y="1133"/>
                        </a:cubicBezTo>
                        <a:cubicBezTo>
                          <a:pt x="18347" y="683"/>
                          <a:pt x="18754" y="469"/>
                          <a:pt x="19161" y="469"/>
                        </a:cubicBezTo>
                        <a:cubicBezTo>
                          <a:pt x="19650" y="469"/>
                          <a:pt x="20138" y="779"/>
                          <a:pt x="20262" y="1360"/>
                        </a:cubicBezTo>
                        <a:cubicBezTo>
                          <a:pt x="20281" y="1408"/>
                          <a:pt x="20322" y="1429"/>
                          <a:pt x="20363" y="1429"/>
                        </a:cubicBezTo>
                        <a:cubicBezTo>
                          <a:pt x="20426" y="1429"/>
                          <a:pt x="20487" y="1380"/>
                          <a:pt x="20465" y="1301"/>
                        </a:cubicBezTo>
                        <a:cubicBezTo>
                          <a:pt x="20319" y="641"/>
                          <a:pt x="19757" y="275"/>
                          <a:pt x="19190" y="275"/>
                        </a:cubicBezTo>
                        <a:cubicBezTo>
                          <a:pt x="18782" y="275"/>
                          <a:pt x="18371" y="465"/>
                          <a:pt x="18110" y="870"/>
                        </a:cubicBezTo>
                        <a:cubicBezTo>
                          <a:pt x="17886" y="359"/>
                          <a:pt x="17411" y="98"/>
                          <a:pt x="16936" y="98"/>
                        </a:cubicBezTo>
                        <a:cubicBezTo>
                          <a:pt x="16501" y="98"/>
                          <a:pt x="16067" y="317"/>
                          <a:pt x="15827" y="763"/>
                        </a:cubicBezTo>
                        <a:cubicBezTo>
                          <a:pt x="15600" y="255"/>
                          <a:pt x="15125" y="1"/>
                          <a:pt x="14650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28" name="Google Shape;5228;p46"/>
                  <p:cNvSpPr/>
                  <p:nvPr/>
                </p:nvSpPr>
                <p:spPr>
                  <a:xfrm>
                    <a:off x="4977052" y="498067"/>
                    <a:ext cx="4389186" cy="3095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7" h="1445" extrusionOk="0">
                        <a:moveTo>
                          <a:pt x="14650" y="1"/>
                        </a:moveTo>
                        <a:cubicBezTo>
                          <a:pt x="14175" y="1"/>
                          <a:pt x="13699" y="255"/>
                          <a:pt x="13472" y="763"/>
                        </a:cubicBezTo>
                        <a:cubicBezTo>
                          <a:pt x="13249" y="390"/>
                          <a:pt x="12919" y="235"/>
                          <a:pt x="12570" y="235"/>
                        </a:cubicBezTo>
                        <a:cubicBezTo>
                          <a:pt x="12060" y="235"/>
                          <a:pt x="11512" y="569"/>
                          <a:pt x="11213" y="1038"/>
                        </a:cubicBezTo>
                        <a:cubicBezTo>
                          <a:pt x="10975" y="479"/>
                          <a:pt x="10451" y="189"/>
                          <a:pt x="9925" y="189"/>
                        </a:cubicBezTo>
                        <a:cubicBezTo>
                          <a:pt x="9471" y="189"/>
                          <a:pt x="9015" y="404"/>
                          <a:pt x="8739" y="847"/>
                        </a:cubicBezTo>
                        <a:cubicBezTo>
                          <a:pt x="8469" y="484"/>
                          <a:pt x="8068" y="308"/>
                          <a:pt x="7669" y="308"/>
                        </a:cubicBezTo>
                        <a:cubicBezTo>
                          <a:pt x="7201" y="308"/>
                          <a:pt x="6737" y="549"/>
                          <a:pt x="6491" y="1014"/>
                        </a:cubicBezTo>
                        <a:cubicBezTo>
                          <a:pt x="6262" y="536"/>
                          <a:pt x="5802" y="289"/>
                          <a:pt x="5341" y="289"/>
                        </a:cubicBezTo>
                        <a:cubicBezTo>
                          <a:pt x="4937" y="289"/>
                          <a:pt x="4531" y="480"/>
                          <a:pt x="4280" y="871"/>
                        </a:cubicBezTo>
                        <a:cubicBezTo>
                          <a:pt x="4052" y="340"/>
                          <a:pt x="3556" y="70"/>
                          <a:pt x="3060" y="70"/>
                        </a:cubicBezTo>
                        <a:cubicBezTo>
                          <a:pt x="2596" y="70"/>
                          <a:pt x="2132" y="307"/>
                          <a:pt x="1889" y="787"/>
                        </a:cubicBezTo>
                        <a:cubicBezTo>
                          <a:pt x="1741" y="422"/>
                          <a:pt x="1386" y="188"/>
                          <a:pt x="1001" y="188"/>
                        </a:cubicBezTo>
                        <a:cubicBezTo>
                          <a:pt x="982" y="188"/>
                          <a:pt x="964" y="188"/>
                          <a:pt x="945" y="189"/>
                        </a:cubicBezTo>
                        <a:cubicBezTo>
                          <a:pt x="347" y="249"/>
                          <a:pt x="13" y="823"/>
                          <a:pt x="1" y="1373"/>
                        </a:cubicBezTo>
                        <a:cubicBezTo>
                          <a:pt x="1" y="1420"/>
                          <a:pt x="40" y="1444"/>
                          <a:pt x="78" y="1444"/>
                        </a:cubicBezTo>
                        <a:cubicBezTo>
                          <a:pt x="117" y="1444"/>
                          <a:pt x="156" y="1420"/>
                          <a:pt x="156" y="1373"/>
                        </a:cubicBezTo>
                        <a:cubicBezTo>
                          <a:pt x="168" y="942"/>
                          <a:pt x="395" y="524"/>
                          <a:pt x="825" y="404"/>
                        </a:cubicBezTo>
                        <a:cubicBezTo>
                          <a:pt x="892" y="387"/>
                          <a:pt x="957" y="379"/>
                          <a:pt x="1022" y="379"/>
                        </a:cubicBezTo>
                        <a:cubicBezTo>
                          <a:pt x="1412" y="379"/>
                          <a:pt x="1749" y="675"/>
                          <a:pt x="1770" y="1086"/>
                        </a:cubicBezTo>
                        <a:cubicBezTo>
                          <a:pt x="1770" y="1145"/>
                          <a:pt x="1818" y="1179"/>
                          <a:pt x="1864" y="1179"/>
                        </a:cubicBezTo>
                        <a:cubicBezTo>
                          <a:pt x="1902" y="1179"/>
                          <a:pt x="1938" y="1157"/>
                          <a:pt x="1949" y="1110"/>
                        </a:cubicBezTo>
                        <a:cubicBezTo>
                          <a:pt x="2099" y="540"/>
                          <a:pt x="2576" y="256"/>
                          <a:pt x="3056" y="256"/>
                        </a:cubicBezTo>
                        <a:cubicBezTo>
                          <a:pt x="3533" y="256"/>
                          <a:pt x="4012" y="537"/>
                          <a:pt x="4172" y="1098"/>
                        </a:cubicBezTo>
                        <a:cubicBezTo>
                          <a:pt x="4186" y="1138"/>
                          <a:pt x="4223" y="1160"/>
                          <a:pt x="4258" y="1160"/>
                        </a:cubicBezTo>
                        <a:cubicBezTo>
                          <a:pt x="4286" y="1160"/>
                          <a:pt x="4312" y="1147"/>
                          <a:pt x="4328" y="1122"/>
                        </a:cubicBezTo>
                        <a:cubicBezTo>
                          <a:pt x="4554" y="686"/>
                          <a:pt x="4955" y="470"/>
                          <a:pt x="5350" y="470"/>
                        </a:cubicBezTo>
                        <a:cubicBezTo>
                          <a:pt x="5788" y="470"/>
                          <a:pt x="6220" y="736"/>
                          <a:pt x="6396" y="1265"/>
                        </a:cubicBezTo>
                        <a:cubicBezTo>
                          <a:pt x="6408" y="1307"/>
                          <a:pt x="6444" y="1328"/>
                          <a:pt x="6480" y="1328"/>
                        </a:cubicBezTo>
                        <a:cubicBezTo>
                          <a:pt x="6515" y="1328"/>
                          <a:pt x="6551" y="1307"/>
                          <a:pt x="6563" y="1265"/>
                        </a:cubicBezTo>
                        <a:cubicBezTo>
                          <a:pt x="6740" y="756"/>
                          <a:pt x="7198" y="485"/>
                          <a:pt x="7659" y="485"/>
                        </a:cubicBezTo>
                        <a:cubicBezTo>
                          <a:pt x="8042" y="485"/>
                          <a:pt x="8427" y="671"/>
                          <a:pt x="8655" y="1062"/>
                        </a:cubicBezTo>
                        <a:cubicBezTo>
                          <a:pt x="8673" y="1086"/>
                          <a:pt x="8703" y="1098"/>
                          <a:pt x="8733" y="1098"/>
                        </a:cubicBezTo>
                        <a:cubicBezTo>
                          <a:pt x="8763" y="1098"/>
                          <a:pt x="8793" y="1086"/>
                          <a:pt x="8810" y="1062"/>
                        </a:cubicBezTo>
                        <a:cubicBezTo>
                          <a:pt x="9040" y="598"/>
                          <a:pt x="9475" y="376"/>
                          <a:pt x="9909" y="376"/>
                        </a:cubicBezTo>
                        <a:cubicBezTo>
                          <a:pt x="10425" y="376"/>
                          <a:pt x="10938" y="691"/>
                          <a:pt x="11094" y="1289"/>
                        </a:cubicBezTo>
                        <a:cubicBezTo>
                          <a:pt x="11107" y="1331"/>
                          <a:pt x="11150" y="1356"/>
                          <a:pt x="11190" y="1356"/>
                        </a:cubicBezTo>
                        <a:cubicBezTo>
                          <a:pt x="11218" y="1356"/>
                          <a:pt x="11246" y="1343"/>
                          <a:pt x="11261" y="1313"/>
                        </a:cubicBezTo>
                        <a:cubicBezTo>
                          <a:pt x="11497" y="813"/>
                          <a:pt x="12044" y="424"/>
                          <a:pt x="12546" y="424"/>
                        </a:cubicBezTo>
                        <a:cubicBezTo>
                          <a:pt x="12884" y="424"/>
                          <a:pt x="13201" y="600"/>
                          <a:pt x="13389" y="1038"/>
                        </a:cubicBezTo>
                        <a:cubicBezTo>
                          <a:pt x="13404" y="1068"/>
                          <a:pt x="13433" y="1081"/>
                          <a:pt x="13464" y="1081"/>
                        </a:cubicBezTo>
                        <a:cubicBezTo>
                          <a:pt x="13506" y="1081"/>
                          <a:pt x="13549" y="1056"/>
                          <a:pt x="13556" y="1014"/>
                        </a:cubicBezTo>
                        <a:cubicBezTo>
                          <a:pt x="13704" y="463"/>
                          <a:pt x="14170" y="188"/>
                          <a:pt x="14635" y="188"/>
                        </a:cubicBezTo>
                        <a:cubicBezTo>
                          <a:pt x="15108" y="188"/>
                          <a:pt x="15581" y="472"/>
                          <a:pt x="15720" y="1038"/>
                        </a:cubicBezTo>
                        <a:cubicBezTo>
                          <a:pt x="15732" y="1080"/>
                          <a:pt x="15767" y="1101"/>
                          <a:pt x="15803" y="1101"/>
                        </a:cubicBezTo>
                        <a:cubicBezTo>
                          <a:pt x="15839" y="1101"/>
                          <a:pt x="15875" y="1080"/>
                          <a:pt x="15887" y="1038"/>
                        </a:cubicBezTo>
                        <a:cubicBezTo>
                          <a:pt x="16055" y="539"/>
                          <a:pt x="16489" y="293"/>
                          <a:pt x="16921" y="293"/>
                        </a:cubicBezTo>
                        <a:cubicBezTo>
                          <a:pt x="17380" y="293"/>
                          <a:pt x="17837" y="569"/>
                          <a:pt x="17979" y="1110"/>
                        </a:cubicBezTo>
                        <a:cubicBezTo>
                          <a:pt x="17992" y="1148"/>
                          <a:pt x="18029" y="1170"/>
                          <a:pt x="18067" y="1170"/>
                        </a:cubicBezTo>
                        <a:cubicBezTo>
                          <a:pt x="18098" y="1170"/>
                          <a:pt x="18130" y="1154"/>
                          <a:pt x="18146" y="1122"/>
                        </a:cubicBezTo>
                        <a:cubicBezTo>
                          <a:pt x="18347" y="677"/>
                          <a:pt x="18753" y="466"/>
                          <a:pt x="19159" y="466"/>
                        </a:cubicBezTo>
                        <a:cubicBezTo>
                          <a:pt x="19649" y="466"/>
                          <a:pt x="20138" y="773"/>
                          <a:pt x="20262" y="1349"/>
                        </a:cubicBezTo>
                        <a:cubicBezTo>
                          <a:pt x="20281" y="1400"/>
                          <a:pt x="20321" y="1422"/>
                          <a:pt x="20362" y="1422"/>
                        </a:cubicBezTo>
                        <a:cubicBezTo>
                          <a:pt x="20425" y="1422"/>
                          <a:pt x="20487" y="1369"/>
                          <a:pt x="20465" y="1289"/>
                        </a:cubicBezTo>
                        <a:cubicBezTo>
                          <a:pt x="20319" y="634"/>
                          <a:pt x="19754" y="267"/>
                          <a:pt x="19185" y="267"/>
                        </a:cubicBezTo>
                        <a:cubicBezTo>
                          <a:pt x="18778" y="267"/>
                          <a:pt x="18370" y="455"/>
                          <a:pt x="18110" y="859"/>
                        </a:cubicBezTo>
                        <a:cubicBezTo>
                          <a:pt x="17887" y="350"/>
                          <a:pt x="17416" y="93"/>
                          <a:pt x="16945" y="93"/>
                        </a:cubicBezTo>
                        <a:cubicBezTo>
                          <a:pt x="16507" y="93"/>
                          <a:pt x="16069" y="314"/>
                          <a:pt x="15827" y="763"/>
                        </a:cubicBezTo>
                        <a:cubicBezTo>
                          <a:pt x="15600" y="255"/>
                          <a:pt x="15125" y="1"/>
                          <a:pt x="14650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29" name="Google Shape;5229;p46"/>
                  <p:cNvSpPr/>
                  <p:nvPr/>
                </p:nvSpPr>
                <p:spPr>
                  <a:xfrm>
                    <a:off x="4977052" y="1038608"/>
                    <a:ext cx="4387686" cy="309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0" h="1444" extrusionOk="0">
                        <a:moveTo>
                          <a:pt x="14650" y="0"/>
                        </a:moveTo>
                        <a:cubicBezTo>
                          <a:pt x="14175" y="0"/>
                          <a:pt x="13699" y="254"/>
                          <a:pt x="13472" y="762"/>
                        </a:cubicBezTo>
                        <a:cubicBezTo>
                          <a:pt x="13250" y="394"/>
                          <a:pt x="12919" y="240"/>
                          <a:pt x="12571" y="240"/>
                        </a:cubicBezTo>
                        <a:cubicBezTo>
                          <a:pt x="12060" y="240"/>
                          <a:pt x="11512" y="573"/>
                          <a:pt x="11213" y="1049"/>
                        </a:cubicBezTo>
                        <a:cubicBezTo>
                          <a:pt x="10974" y="487"/>
                          <a:pt x="10446" y="194"/>
                          <a:pt x="9916" y="194"/>
                        </a:cubicBezTo>
                        <a:cubicBezTo>
                          <a:pt x="9465" y="194"/>
                          <a:pt x="9013" y="406"/>
                          <a:pt x="8739" y="846"/>
                        </a:cubicBezTo>
                        <a:cubicBezTo>
                          <a:pt x="8470" y="484"/>
                          <a:pt x="8071" y="308"/>
                          <a:pt x="7673" y="308"/>
                        </a:cubicBezTo>
                        <a:cubicBezTo>
                          <a:pt x="7204" y="308"/>
                          <a:pt x="6737" y="553"/>
                          <a:pt x="6491" y="1025"/>
                        </a:cubicBezTo>
                        <a:cubicBezTo>
                          <a:pt x="6261" y="546"/>
                          <a:pt x="5799" y="299"/>
                          <a:pt x="5336" y="299"/>
                        </a:cubicBezTo>
                        <a:cubicBezTo>
                          <a:pt x="4933" y="299"/>
                          <a:pt x="4530" y="486"/>
                          <a:pt x="4280" y="870"/>
                        </a:cubicBezTo>
                        <a:cubicBezTo>
                          <a:pt x="4053" y="342"/>
                          <a:pt x="3561" y="76"/>
                          <a:pt x="3069" y="76"/>
                        </a:cubicBezTo>
                        <a:cubicBezTo>
                          <a:pt x="2602" y="76"/>
                          <a:pt x="2134" y="315"/>
                          <a:pt x="1889" y="798"/>
                        </a:cubicBezTo>
                        <a:cubicBezTo>
                          <a:pt x="1744" y="440"/>
                          <a:pt x="1399" y="197"/>
                          <a:pt x="1022" y="197"/>
                        </a:cubicBezTo>
                        <a:cubicBezTo>
                          <a:pt x="997" y="197"/>
                          <a:pt x="971" y="198"/>
                          <a:pt x="945" y="200"/>
                        </a:cubicBezTo>
                        <a:cubicBezTo>
                          <a:pt x="347" y="260"/>
                          <a:pt x="13" y="834"/>
                          <a:pt x="1" y="1372"/>
                        </a:cubicBezTo>
                        <a:cubicBezTo>
                          <a:pt x="1" y="1420"/>
                          <a:pt x="40" y="1443"/>
                          <a:pt x="78" y="1443"/>
                        </a:cubicBezTo>
                        <a:cubicBezTo>
                          <a:pt x="117" y="1443"/>
                          <a:pt x="156" y="1420"/>
                          <a:pt x="156" y="1372"/>
                        </a:cubicBezTo>
                        <a:cubicBezTo>
                          <a:pt x="168" y="941"/>
                          <a:pt x="395" y="523"/>
                          <a:pt x="825" y="415"/>
                        </a:cubicBezTo>
                        <a:cubicBezTo>
                          <a:pt x="895" y="396"/>
                          <a:pt x="964" y="387"/>
                          <a:pt x="1032" y="387"/>
                        </a:cubicBezTo>
                        <a:cubicBezTo>
                          <a:pt x="1420" y="387"/>
                          <a:pt x="1760" y="690"/>
                          <a:pt x="1770" y="1097"/>
                        </a:cubicBezTo>
                        <a:cubicBezTo>
                          <a:pt x="1770" y="1160"/>
                          <a:pt x="1823" y="1193"/>
                          <a:pt x="1874" y="1193"/>
                        </a:cubicBezTo>
                        <a:cubicBezTo>
                          <a:pt x="1921" y="1193"/>
                          <a:pt x="1967" y="1166"/>
                          <a:pt x="1973" y="1109"/>
                        </a:cubicBezTo>
                        <a:cubicBezTo>
                          <a:pt x="2124" y="536"/>
                          <a:pt x="2605" y="250"/>
                          <a:pt x="3086" y="250"/>
                        </a:cubicBezTo>
                        <a:cubicBezTo>
                          <a:pt x="3558" y="250"/>
                          <a:pt x="4030" y="528"/>
                          <a:pt x="4184" y="1085"/>
                        </a:cubicBezTo>
                        <a:cubicBezTo>
                          <a:pt x="4198" y="1132"/>
                          <a:pt x="4237" y="1156"/>
                          <a:pt x="4275" y="1156"/>
                        </a:cubicBezTo>
                        <a:cubicBezTo>
                          <a:pt x="4306" y="1156"/>
                          <a:pt x="4336" y="1141"/>
                          <a:pt x="4352" y="1109"/>
                        </a:cubicBezTo>
                        <a:cubicBezTo>
                          <a:pt x="4571" y="676"/>
                          <a:pt x="4968" y="462"/>
                          <a:pt x="5361" y="462"/>
                        </a:cubicBezTo>
                        <a:cubicBezTo>
                          <a:pt x="5804" y="462"/>
                          <a:pt x="6243" y="733"/>
                          <a:pt x="6420" y="1264"/>
                        </a:cubicBezTo>
                        <a:cubicBezTo>
                          <a:pt x="6432" y="1300"/>
                          <a:pt x="6468" y="1318"/>
                          <a:pt x="6503" y="1318"/>
                        </a:cubicBezTo>
                        <a:cubicBezTo>
                          <a:pt x="6539" y="1318"/>
                          <a:pt x="6575" y="1300"/>
                          <a:pt x="6587" y="1264"/>
                        </a:cubicBezTo>
                        <a:cubicBezTo>
                          <a:pt x="6763" y="748"/>
                          <a:pt x="7222" y="478"/>
                          <a:pt x="7683" y="478"/>
                        </a:cubicBezTo>
                        <a:cubicBezTo>
                          <a:pt x="8066" y="478"/>
                          <a:pt x="8451" y="664"/>
                          <a:pt x="8679" y="1049"/>
                        </a:cubicBezTo>
                        <a:cubicBezTo>
                          <a:pt x="8697" y="1073"/>
                          <a:pt x="8724" y="1085"/>
                          <a:pt x="8751" y="1085"/>
                        </a:cubicBezTo>
                        <a:cubicBezTo>
                          <a:pt x="8778" y="1085"/>
                          <a:pt x="8804" y="1073"/>
                          <a:pt x="8822" y="1049"/>
                        </a:cubicBezTo>
                        <a:cubicBezTo>
                          <a:pt x="9056" y="587"/>
                          <a:pt x="9490" y="367"/>
                          <a:pt x="9922" y="367"/>
                        </a:cubicBezTo>
                        <a:cubicBezTo>
                          <a:pt x="10440" y="367"/>
                          <a:pt x="10955" y="683"/>
                          <a:pt x="11117" y="1276"/>
                        </a:cubicBezTo>
                        <a:cubicBezTo>
                          <a:pt x="11131" y="1318"/>
                          <a:pt x="11174" y="1343"/>
                          <a:pt x="11213" y="1343"/>
                        </a:cubicBezTo>
                        <a:cubicBezTo>
                          <a:pt x="11242" y="1343"/>
                          <a:pt x="11270" y="1330"/>
                          <a:pt x="11285" y="1300"/>
                        </a:cubicBezTo>
                        <a:cubicBezTo>
                          <a:pt x="11521" y="806"/>
                          <a:pt x="12071" y="414"/>
                          <a:pt x="12574" y="414"/>
                        </a:cubicBezTo>
                        <a:cubicBezTo>
                          <a:pt x="12910" y="414"/>
                          <a:pt x="13226" y="589"/>
                          <a:pt x="13413" y="1025"/>
                        </a:cubicBezTo>
                        <a:cubicBezTo>
                          <a:pt x="13428" y="1060"/>
                          <a:pt x="13458" y="1074"/>
                          <a:pt x="13488" y="1074"/>
                        </a:cubicBezTo>
                        <a:cubicBezTo>
                          <a:pt x="13530" y="1074"/>
                          <a:pt x="13573" y="1048"/>
                          <a:pt x="13580" y="1013"/>
                        </a:cubicBezTo>
                        <a:cubicBezTo>
                          <a:pt x="13723" y="454"/>
                          <a:pt x="14191" y="176"/>
                          <a:pt x="14657" y="176"/>
                        </a:cubicBezTo>
                        <a:cubicBezTo>
                          <a:pt x="15129" y="176"/>
                          <a:pt x="15599" y="460"/>
                          <a:pt x="15732" y="1025"/>
                        </a:cubicBezTo>
                        <a:cubicBezTo>
                          <a:pt x="15750" y="1067"/>
                          <a:pt x="15788" y="1088"/>
                          <a:pt x="15826" y="1088"/>
                        </a:cubicBezTo>
                        <a:cubicBezTo>
                          <a:pt x="15863" y="1088"/>
                          <a:pt x="15899" y="1067"/>
                          <a:pt x="15911" y="1025"/>
                        </a:cubicBezTo>
                        <a:cubicBezTo>
                          <a:pt x="16079" y="526"/>
                          <a:pt x="16510" y="280"/>
                          <a:pt x="16941" y="280"/>
                        </a:cubicBezTo>
                        <a:cubicBezTo>
                          <a:pt x="17398" y="280"/>
                          <a:pt x="17855" y="556"/>
                          <a:pt x="18003" y="1097"/>
                        </a:cubicBezTo>
                        <a:cubicBezTo>
                          <a:pt x="18016" y="1138"/>
                          <a:pt x="18053" y="1159"/>
                          <a:pt x="18089" y="1159"/>
                        </a:cubicBezTo>
                        <a:cubicBezTo>
                          <a:pt x="18116" y="1159"/>
                          <a:pt x="18143" y="1147"/>
                          <a:pt x="18158" y="1121"/>
                        </a:cubicBezTo>
                        <a:cubicBezTo>
                          <a:pt x="18364" y="671"/>
                          <a:pt x="18775" y="457"/>
                          <a:pt x="19183" y="457"/>
                        </a:cubicBezTo>
                        <a:cubicBezTo>
                          <a:pt x="19674" y="457"/>
                          <a:pt x="20162" y="767"/>
                          <a:pt x="20286" y="1348"/>
                        </a:cubicBezTo>
                        <a:cubicBezTo>
                          <a:pt x="20300" y="1390"/>
                          <a:pt x="20335" y="1408"/>
                          <a:pt x="20370" y="1408"/>
                        </a:cubicBezTo>
                        <a:cubicBezTo>
                          <a:pt x="20424" y="1408"/>
                          <a:pt x="20480" y="1365"/>
                          <a:pt x="20465" y="1300"/>
                        </a:cubicBezTo>
                        <a:cubicBezTo>
                          <a:pt x="20319" y="640"/>
                          <a:pt x="19757" y="275"/>
                          <a:pt x="19190" y="275"/>
                        </a:cubicBezTo>
                        <a:cubicBezTo>
                          <a:pt x="18782" y="275"/>
                          <a:pt x="18371" y="464"/>
                          <a:pt x="18110" y="870"/>
                        </a:cubicBezTo>
                        <a:cubicBezTo>
                          <a:pt x="17886" y="358"/>
                          <a:pt x="17411" y="97"/>
                          <a:pt x="16936" y="97"/>
                        </a:cubicBezTo>
                        <a:cubicBezTo>
                          <a:pt x="16501" y="97"/>
                          <a:pt x="16067" y="316"/>
                          <a:pt x="15827" y="762"/>
                        </a:cubicBezTo>
                        <a:cubicBezTo>
                          <a:pt x="15600" y="254"/>
                          <a:pt x="15125" y="0"/>
                          <a:pt x="14650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30" name="Google Shape;5230;p46"/>
                  <p:cNvSpPr/>
                  <p:nvPr/>
                </p:nvSpPr>
                <p:spPr>
                  <a:xfrm>
                    <a:off x="4979623" y="1579578"/>
                    <a:ext cx="4386615" cy="3112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53" extrusionOk="0">
                        <a:moveTo>
                          <a:pt x="14638" y="0"/>
                        </a:moveTo>
                        <a:cubicBezTo>
                          <a:pt x="14163" y="0"/>
                          <a:pt x="13687" y="257"/>
                          <a:pt x="13460" y="771"/>
                        </a:cubicBezTo>
                        <a:cubicBezTo>
                          <a:pt x="13242" y="398"/>
                          <a:pt x="12914" y="243"/>
                          <a:pt x="12567" y="243"/>
                        </a:cubicBezTo>
                        <a:cubicBezTo>
                          <a:pt x="12058" y="243"/>
                          <a:pt x="11507" y="577"/>
                          <a:pt x="11201" y="1046"/>
                        </a:cubicBezTo>
                        <a:cubicBezTo>
                          <a:pt x="10963" y="487"/>
                          <a:pt x="10439" y="198"/>
                          <a:pt x="9913" y="198"/>
                        </a:cubicBezTo>
                        <a:cubicBezTo>
                          <a:pt x="9459" y="198"/>
                          <a:pt x="9003" y="413"/>
                          <a:pt x="8727" y="855"/>
                        </a:cubicBezTo>
                        <a:cubicBezTo>
                          <a:pt x="8457" y="492"/>
                          <a:pt x="8056" y="316"/>
                          <a:pt x="7658" y="316"/>
                        </a:cubicBezTo>
                        <a:cubicBezTo>
                          <a:pt x="7192" y="316"/>
                          <a:pt x="6730" y="558"/>
                          <a:pt x="6491" y="1022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8"/>
                          <a:pt x="3547" y="79"/>
                          <a:pt x="3053" y="79"/>
                        </a:cubicBezTo>
                        <a:cubicBezTo>
                          <a:pt x="2590" y="79"/>
                          <a:pt x="2126" y="315"/>
                          <a:pt x="1877" y="795"/>
                        </a:cubicBezTo>
                        <a:cubicBezTo>
                          <a:pt x="1740" y="430"/>
                          <a:pt x="1386" y="196"/>
                          <a:pt x="990" y="196"/>
                        </a:cubicBezTo>
                        <a:cubicBezTo>
                          <a:pt x="971" y="196"/>
                          <a:pt x="952" y="196"/>
                          <a:pt x="933" y="198"/>
                        </a:cubicBezTo>
                        <a:cubicBezTo>
                          <a:pt x="335" y="257"/>
                          <a:pt x="13" y="831"/>
                          <a:pt x="1" y="1381"/>
                        </a:cubicBezTo>
                        <a:cubicBezTo>
                          <a:pt x="1" y="1429"/>
                          <a:pt x="36" y="1453"/>
                          <a:pt x="72" y="1453"/>
                        </a:cubicBezTo>
                        <a:cubicBezTo>
                          <a:pt x="108" y="1453"/>
                          <a:pt x="144" y="1429"/>
                          <a:pt x="144" y="1381"/>
                        </a:cubicBezTo>
                        <a:cubicBezTo>
                          <a:pt x="168" y="951"/>
                          <a:pt x="383" y="532"/>
                          <a:pt x="825" y="413"/>
                        </a:cubicBezTo>
                        <a:cubicBezTo>
                          <a:pt x="893" y="393"/>
                          <a:pt x="961" y="384"/>
                          <a:pt x="1027" y="384"/>
                        </a:cubicBezTo>
                        <a:cubicBezTo>
                          <a:pt x="1409" y="384"/>
                          <a:pt x="1749" y="687"/>
                          <a:pt x="1770" y="1094"/>
                        </a:cubicBezTo>
                        <a:cubicBezTo>
                          <a:pt x="1770" y="1154"/>
                          <a:pt x="1814" y="1188"/>
                          <a:pt x="1857" y="1188"/>
                        </a:cubicBezTo>
                        <a:cubicBezTo>
                          <a:pt x="1892" y="1188"/>
                          <a:pt x="1926" y="1166"/>
                          <a:pt x="1937" y="1118"/>
                        </a:cubicBezTo>
                        <a:cubicBezTo>
                          <a:pt x="2087" y="547"/>
                          <a:pt x="2570" y="260"/>
                          <a:pt x="3052" y="260"/>
                        </a:cubicBezTo>
                        <a:cubicBezTo>
                          <a:pt x="3529" y="260"/>
                          <a:pt x="4006" y="541"/>
                          <a:pt x="4160" y="1106"/>
                        </a:cubicBezTo>
                        <a:cubicBezTo>
                          <a:pt x="4174" y="1147"/>
                          <a:pt x="4215" y="1168"/>
                          <a:pt x="4254" y="1168"/>
                        </a:cubicBezTo>
                        <a:cubicBezTo>
                          <a:pt x="4283" y="1168"/>
                          <a:pt x="4312" y="1156"/>
                          <a:pt x="4328" y="1130"/>
                        </a:cubicBezTo>
                        <a:cubicBezTo>
                          <a:pt x="4549" y="694"/>
                          <a:pt x="4949" y="478"/>
                          <a:pt x="5344" y="478"/>
                        </a:cubicBezTo>
                        <a:cubicBezTo>
                          <a:pt x="5782" y="478"/>
                          <a:pt x="6214" y="745"/>
                          <a:pt x="6384" y="1273"/>
                        </a:cubicBezTo>
                        <a:cubicBezTo>
                          <a:pt x="6402" y="1315"/>
                          <a:pt x="6438" y="1336"/>
                          <a:pt x="6473" y="1336"/>
                        </a:cubicBezTo>
                        <a:cubicBezTo>
                          <a:pt x="6509" y="1336"/>
                          <a:pt x="6545" y="1315"/>
                          <a:pt x="6563" y="1273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8"/>
                        </a:cubicBezTo>
                        <a:cubicBezTo>
                          <a:pt x="8673" y="1088"/>
                          <a:pt x="8700" y="1103"/>
                          <a:pt x="8727" y="1103"/>
                        </a:cubicBezTo>
                        <a:cubicBezTo>
                          <a:pt x="8754" y="1103"/>
                          <a:pt x="8781" y="1088"/>
                          <a:pt x="8798" y="1058"/>
                        </a:cubicBezTo>
                        <a:cubicBezTo>
                          <a:pt x="9032" y="602"/>
                          <a:pt x="9466" y="382"/>
                          <a:pt x="9898" y="382"/>
                        </a:cubicBezTo>
                        <a:cubicBezTo>
                          <a:pt x="10416" y="382"/>
                          <a:pt x="10931" y="698"/>
                          <a:pt x="11094" y="1297"/>
                        </a:cubicBezTo>
                        <a:cubicBezTo>
                          <a:pt x="11100" y="1339"/>
                          <a:pt x="11144" y="1364"/>
                          <a:pt x="11183" y="1364"/>
                        </a:cubicBezTo>
                        <a:cubicBezTo>
                          <a:pt x="11212" y="1364"/>
                          <a:pt x="11239" y="1351"/>
                          <a:pt x="11249" y="1321"/>
                        </a:cubicBezTo>
                        <a:cubicBezTo>
                          <a:pt x="11492" y="821"/>
                          <a:pt x="12042" y="432"/>
                          <a:pt x="12545" y="432"/>
                        </a:cubicBezTo>
                        <a:cubicBezTo>
                          <a:pt x="12884" y="432"/>
                          <a:pt x="13201" y="608"/>
                          <a:pt x="13389" y="1046"/>
                        </a:cubicBezTo>
                        <a:cubicBezTo>
                          <a:pt x="13404" y="1076"/>
                          <a:pt x="13431" y="1090"/>
                          <a:pt x="13460" y="1090"/>
                        </a:cubicBezTo>
                        <a:cubicBezTo>
                          <a:pt x="13500" y="1090"/>
                          <a:pt x="13542" y="1064"/>
                          <a:pt x="13556" y="1022"/>
                        </a:cubicBezTo>
                        <a:cubicBezTo>
                          <a:pt x="13705" y="469"/>
                          <a:pt x="14170" y="194"/>
                          <a:pt x="14633" y="194"/>
                        </a:cubicBezTo>
                        <a:cubicBezTo>
                          <a:pt x="15102" y="194"/>
                          <a:pt x="15569" y="475"/>
                          <a:pt x="15708" y="1034"/>
                        </a:cubicBezTo>
                        <a:cubicBezTo>
                          <a:pt x="15726" y="1082"/>
                          <a:pt x="15761" y="1106"/>
                          <a:pt x="15797" y="1106"/>
                        </a:cubicBezTo>
                        <a:cubicBezTo>
                          <a:pt x="15833" y="1106"/>
                          <a:pt x="15869" y="1082"/>
                          <a:pt x="15887" y="1034"/>
                        </a:cubicBezTo>
                        <a:cubicBezTo>
                          <a:pt x="16055" y="541"/>
                          <a:pt x="16486" y="298"/>
                          <a:pt x="16917" y="298"/>
                        </a:cubicBezTo>
                        <a:cubicBezTo>
                          <a:pt x="17373" y="298"/>
                          <a:pt x="17831" y="571"/>
                          <a:pt x="17979" y="1106"/>
                        </a:cubicBezTo>
                        <a:cubicBezTo>
                          <a:pt x="17992" y="1153"/>
                          <a:pt x="18028" y="1177"/>
                          <a:pt x="18063" y="1177"/>
                        </a:cubicBezTo>
                        <a:cubicBezTo>
                          <a:pt x="18091" y="1177"/>
                          <a:pt x="18118" y="1162"/>
                          <a:pt x="18134" y="1130"/>
                        </a:cubicBezTo>
                        <a:cubicBezTo>
                          <a:pt x="18340" y="686"/>
                          <a:pt x="18750" y="475"/>
                          <a:pt x="19157" y="475"/>
                        </a:cubicBezTo>
                        <a:cubicBezTo>
                          <a:pt x="19649" y="475"/>
                          <a:pt x="20138" y="782"/>
                          <a:pt x="20262" y="1357"/>
                        </a:cubicBezTo>
                        <a:cubicBezTo>
                          <a:pt x="20276" y="1409"/>
                          <a:pt x="20314" y="1431"/>
                          <a:pt x="20353" y="1431"/>
                        </a:cubicBezTo>
                        <a:cubicBezTo>
                          <a:pt x="20413" y="1431"/>
                          <a:pt x="20475" y="1377"/>
                          <a:pt x="20453" y="1297"/>
                        </a:cubicBezTo>
                        <a:cubicBezTo>
                          <a:pt x="20307" y="643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7"/>
                          <a:pt x="18098" y="867"/>
                        </a:cubicBezTo>
                        <a:cubicBezTo>
                          <a:pt x="17881" y="358"/>
                          <a:pt x="17410" y="101"/>
                          <a:pt x="16937" y="101"/>
                        </a:cubicBezTo>
                        <a:cubicBezTo>
                          <a:pt x="16498" y="101"/>
                          <a:pt x="16057" y="323"/>
                          <a:pt x="15815" y="771"/>
                        </a:cubicBezTo>
                        <a:cubicBezTo>
                          <a:pt x="15588" y="257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31" name="Google Shape;5231;p46"/>
                  <p:cNvSpPr/>
                  <p:nvPr/>
                </p:nvSpPr>
                <p:spPr>
                  <a:xfrm>
                    <a:off x="4979623" y="2121833"/>
                    <a:ext cx="4384901" cy="309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67" h="1444" extrusionOk="0">
                        <a:moveTo>
                          <a:pt x="14638" y="0"/>
                        </a:moveTo>
                        <a:cubicBezTo>
                          <a:pt x="14163" y="0"/>
                          <a:pt x="13687" y="254"/>
                          <a:pt x="13460" y="762"/>
                        </a:cubicBezTo>
                        <a:cubicBezTo>
                          <a:pt x="13242" y="394"/>
                          <a:pt x="12915" y="240"/>
                          <a:pt x="12568" y="240"/>
                        </a:cubicBezTo>
                        <a:cubicBezTo>
                          <a:pt x="12058" y="240"/>
                          <a:pt x="11507" y="573"/>
                          <a:pt x="11201" y="1049"/>
                        </a:cubicBezTo>
                        <a:cubicBezTo>
                          <a:pt x="10962" y="487"/>
                          <a:pt x="10434" y="194"/>
                          <a:pt x="9904" y="194"/>
                        </a:cubicBezTo>
                        <a:cubicBezTo>
                          <a:pt x="9453" y="194"/>
                          <a:pt x="9001" y="407"/>
                          <a:pt x="8727" y="846"/>
                        </a:cubicBezTo>
                        <a:cubicBezTo>
                          <a:pt x="8458" y="484"/>
                          <a:pt x="8059" y="308"/>
                          <a:pt x="7662" y="308"/>
                        </a:cubicBezTo>
                        <a:cubicBezTo>
                          <a:pt x="7194" y="308"/>
                          <a:pt x="6731" y="553"/>
                          <a:pt x="6491" y="1025"/>
                        </a:cubicBezTo>
                        <a:cubicBezTo>
                          <a:pt x="6261" y="546"/>
                          <a:pt x="5799" y="299"/>
                          <a:pt x="5334" y="299"/>
                        </a:cubicBezTo>
                        <a:cubicBezTo>
                          <a:pt x="4930" y="299"/>
                          <a:pt x="4524" y="486"/>
                          <a:pt x="4268" y="870"/>
                        </a:cubicBezTo>
                        <a:cubicBezTo>
                          <a:pt x="4041" y="342"/>
                          <a:pt x="3553" y="76"/>
                          <a:pt x="3061" y="76"/>
                        </a:cubicBezTo>
                        <a:cubicBezTo>
                          <a:pt x="2596" y="76"/>
                          <a:pt x="2128" y="315"/>
                          <a:pt x="1877" y="798"/>
                        </a:cubicBezTo>
                        <a:cubicBezTo>
                          <a:pt x="1743" y="440"/>
                          <a:pt x="1399" y="197"/>
                          <a:pt x="1012" y="197"/>
                        </a:cubicBezTo>
                        <a:cubicBezTo>
                          <a:pt x="986" y="197"/>
                          <a:pt x="960" y="198"/>
                          <a:pt x="933" y="201"/>
                        </a:cubicBezTo>
                        <a:cubicBezTo>
                          <a:pt x="335" y="260"/>
                          <a:pt x="13" y="834"/>
                          <a:pt x="1" y="1372"/>
                        </a:cubicBezTo>
                        <a:cubicBezTo>
                          <a:pt x="1" y="1420"/>
                          <a:pt x="36" y="1444"/>
                          <a:pt x="72" y="1444"/>
                        </a:cubicBezTo>
                        <a:cubicBezTo>
                          <a:pt x="108" y="1444"/>
                          <a:pt x="144" y="1420"/>
                          <a:pt x="144" y="1372"/>
                        </a:cubicBezTo>
                        <a:cubicBezTo>
                          <a:pt x="168" y="942"/>
                          <a:pt x="383" y="523"/>
                          <a:pt x="825" y="416"/>
                        </a:cubicBezTo>
                        <a:cubicBezTo>
                          <a:pt x="893" y="396"/>
                          <a:pt x="961" y="387"/>
                          <a:pt x="1027" y="387"/>
                        </a:cubicBezTo>
                        <a:cubicBezTo>
                          <a:pt x="1409" y="387"/>
                          <a:pt x="1749" y="690"/>
                          <a:pt x="1770" y="1097"/>
                        </a:cubicBezTo>
                        <a:cubicBezTo>
                          <a:pt x="1770" y="1151"/>
                          <a:pt x="1815" y="1182"/>
                          <a:pt x="1859" y="1182"/>
                        </a:cubicBezTo>
                        <a:cubicBezTo>
                          <a:pt x="1893" y="1182"/>
                          <a:pt x="1927" y="1163"/>
                          <a:pt x="1937" y="1121"/>
                        </a:cubicBezTo>
                        <a:cubicBezTo>
                          <a:pt x="2087" y="544"/>
                          <a:pt x="2570" y="257"/>
                          <a:pt x="3052" y="257"/>
                        </a:cubicBezTo>
                        <a:cubicBezTo>
                          <a:pt x="3529" y="257"/>
                          <a:pt x="4006" y="538"/>
                          <a:pt x="4160" y="1097"/>
                        </a:cubicBezTo>
                        <a:cubicBezTo>
                          <a:pt x="4174" y="1144"/>
                          <a:pt x="4213" y="1168"/>
                          <a:pt x="4252" y="1168"/>
                        </a:cubicBezTo>
                        <a:cubicBezTo>
                          <a:pt x="4282" y="1168"/>
                          <a:pt x="4312" y="1153"/>
                          <a:pt x="4328" y="1121"/>
                        </a:cubicBezTo>
                        <a:cubicBezTo>
                          <a:pt x="4547" y="688"/>
                          <a:pt x="4944" y="475"/>
                          <a:pt x="5336" y="475"/>
                        </a:cubicBezTo>
                        <a:cubicBezTo>
                          <a:pt x="5777" y="475"/>
                          <a:pt x="6213" y="745"/>
                          <a:pt x="6384" y="1276"/>
                        </a:cubicBezTo>
                        <a:cubicBezTo>
                          <a:pt x="6402" y="1318"/>
                          <a:pt x="6438" y="1339"/>
                          <a:pt x="6473" y="1339"/>
                        </a:cubicBezTo>
                        <a:cubicBezTo>
                          <a:pt x="6509" y="1339"/>
                          <a:pt x="6545" y="1318"/>
                          <a:pt x="6563" y="1276"/>
                        </a:cubicBezTo>
                        <a:cubicBezTo>
                          <a:pt x="6740" y="765"/>
                          <a:pt x="7201" y="495"/>
                          <a:pt x="7664" y="495"/>
                        </a:cubicBezTo>
                        <a:cubicBezTo>
                          <a:pt x="8046" y="495"/>
                          <a:pt x="8428" y="678"/>
                          <a:pt x="8655" y="1061"/>
                        </a:cubicBezTo>
                        <a:cubicBezTo>
                          <a:pt x="8673" y="1085"/>
                          <a:pt x="8700" y="1097"/>
                          <a:pt x="8727" y="1097"/>
                        </a:cubicBezTo>
                        <a:cubicBezTo>
                          <a:pt x="8754" y="1097"/>
                          <a:pt x="8781" y="1085"/>
                          <a:pt x="8798" y="1061"/>
                        </a:cubicBezTo>
                        <a:cubicBezTo>
                          <a:pt x="9028" y="590"/>
                          <a:pt x="9469" y="365"/>
                          <a:pt x="9908" y="365"/>
                        </a:cubicBezTo>
                        <a:cubicBezTo>
                          <a:pt x="10427" y="365"/>
                          <a:pt x="10944" y="680"/>
                          <a:pt x="11105" y="1276"/>
                        </a:cubicBezTo>
                        <a:cubicBezTo>
                          <a:pt x="11119" y="1317"/>
                          <a:pt x="11156" y="1339"/>
                          <a:pt x="11192" y="1339"/>
                        </a:cubicBezTo>
                        <a:cubicBezTo>
                          <a:pt x="11219" y="1339"/>
                          <a:pt x="11245" y="1326"/>
                          <a:pt x="11261" y="1300"/>
                        </a:cubicBezTo>
                        <a:cubicBezTo>
                          <a:pt x="11504" y="800"/>
                          <a:pt x="12054" y="411"/>
                          <a:pt x="12557" y="411"/>
                        </a:cubicBezTo>
                        <a:cubicBezTo>
                          <a:pt x="12896" y="411"/>
                          <a:pt x="13213" y="588"/>
                          <a:pt x="13401" y="1025"/>
                        </a:cubicBezTo>
                        <a:cubicBezTo>
                          <a:pt x="13416" y="1055"/>
                          <a:pt x="13443" y="1069"/>
                          <a:pt x="13472" y="1069"/>
                        </a:cubicBezTo>
                        <a:cubicBezTo>
                          <a:pt x="13512" y="1069"/>
                          <a:pt x="13554" y="1043"/>
                          <a:pt x="13568" y="1002"/>
                        </a:cubicBezTo>
                        <a:cubicBezTo>
                          <a:pt x="13716" y="450"/>
                          <a:pt x="14179" y="175"/>
                          <a:pt x="14641" y="175"/>
                        </a:cubicBezTo>
                        <a:cubicBezTo>
                          <a:pt x="15111" y="175"/>
                          <a:pt x="15581" y="459"/>
                          <a:pt x="15720" y="1025"/>
                        </a:cubicBezTo>
                        <a:cubicBezTo>
                          <a:pt x="15732" y="1067"/>
                          <a:pt x="15767" y="1088"/>
                          <a:pt x="15805" y="1088"/>
                        </a:cubicBezTo>
                        <a:cubicBezTo>
                          <a:pt x="15842" y="1088"/>
                          <a:pt x="15881" y="1067"/>
                          <a:pt x="15899" y="1025"/>
                        </a:cubicBezTo>
                        <a:cubicBezTo>
                          <a:pt x="16067" y="526"/>
                          <a:pt x="16498" y="281"/>
                          <a:pt x="16929" y="281"/>
                        </a:cubicBezTo>
                        <a:cubicBezTo>
                          <a:pt x="17386" y="281"/>
                          <a:pt x="17843" y="556"/>
                          <a:pt x="17991" y="1097"/>
                        </a:cubicBezTo>
                        <a:cubicBezTo>
                          <a:pt x="17997" y="1136"/>
                          <a:pt x="18032" y="1157"/>
                          <a:pt x="18068" y="1157"/>
                        </a:cubicBezTo>
                        <a:cubicBezTo>
                          <a:pt x="18098" y="1157"/>
                          <a:pt x="18130" y="1142"/>
                          <a:pt x="18146" y="1109"/>
                        </a:cubicBezTo>
                        <a:cubicBezTo>
                          <a:pt x="18352" y="665"/>
                          <a:pt x="18762" y="454"/>
                          <a:pt x="19169" y="454"/>
                        </a:cubicBezTo>
                        <a:cubicBezTo>
                          <a:pt x="19661" y="454"/>
                          <a:pt x="20150" y="761"/>
                          <a:pt x="20274" y="1336"/>
                        </a:cubicBezTo>
                        <a:cubicBezTo>
                          <a:pt x="20284" y="1387"/>
                          <a:pt x="20323" y="1410"/>
                          <a:pt x="20361" y="1410"/>
                        </a:cubicBezTo>
                        <a:cubicBezTo>
                          <a:pt x="20414" y="1410"/>
                          <a:pt x="20467" y="1369"/>
                          <a:pt x="20453" y="1300"/>
                        </a:cubicBezTo>
                        <a:cubicBezTo>
                          <a:pt x="20307" y="645"/>
                          <a:pt x="19746" y="279"/>
                          <a:pt x="19178" y="279"/>
                        </a:cubicBezTo>
                        <a:cubicBezTo>
                          <a:pt x="18772" y="279"/>
                          <a:pt x="18363" y="466"/>
                          <a:pt x="18098" y="870"/>
                        </a:cubicBezTo>
                        <a:cubicBezTo>
                          <a:pt x="17880" y="359"/>
                          <a:pt x="17404" y="98"/>
                          <a:pt x="16928" y="98"/>
                        </a:cubicBezTo>
                        <a:cubicBezTo>
                          <a:pt x="16492" y="98"/>
                          <a:pt x="16055" y="317"/>
                          <a:pt x="15815" y="762"/>
                        </a:cubicBezTo>
                        <a:cubicBezTo>
                          <a:pt x="15588" y="254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32" name="Google Shape;5232;p46"/>
                  <p:cNvSpPr/>
                  <p:nvPr/>
                </p:nvSpPr>
                <p:spPr>
                  <a:xfrm>
                    <a:off x="4979623" y="2662802"/>
                    <a:ext cx="4386829" cy="310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6" h="1450" extrusionOk="0">
                        <a:moveTo>
                          <a:pt x="14638" y="1"/>
                        </a:moveTo>
                        <a:cubicBezTo>
                          <a:pt x="14163" y="1"/>
                          <a:pt x="13687" y="258"/>
                          <a:pt x="13460" y="772"/>
                        </a:cubicBezTo>
                        <a:cubicBezTo>
                          <a:pt x="13242" y="399"/>
                          <a:pt x="12914" y="243"/>
                          <a:pt x="12567" y="243"/>
                        </a:cubicBezTo>
                        <a:cubicBezTo>
                          <a:pt x="12058" y="243"/>
                          <a:pt x="11507" y="577"/>
                          <a:pt x="11201" y="1047"/>
                        </a:cubicBezTo>
                        <a:cubicBezTo>
                          <a:pt x="10963" y="486"/>
                          <a:pt x="10437" y="193"/>
                          <a:pt x="9909" y="193"/>
                        </a:cubicBezTo>
                        <a:cubicBezTo>
                          <a:pt x="9456" y="193"/>
                          <a:pt x="9003" y="409"/>
                          <a:pt x="8727" y="855"/>
                        </a:cubicBezTo>
                        <a:cubicBezTo>
                          <a:pt x="8457" y="492"/>
                          <a:pt x="8056" y="316"/>
                          <a:pt x="7658" y="316"/>
                        </a:cubicBezTo>
                        <a:cubicBezTo>
                          <a:pt x="7192" y="316"/>
                          <a:pt x="6730" y="558"/>
                          <a:pt x="6491" y="1023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8"/>
                          <a:pt x="3547" y="79"/>
                          <a:pt x="3053" y="79"/>
                        </a:cubicBezTo>
                        <a:cubicBezTo>
                          <a:pt x="2590" y="79"/>
                          <a:pt x="2126" y="316"/>
                          <a:pt x="1877" y="796"/>
                        </a:cubicBezTo>
                        <a:cubicBezTo>
                          <a:pt x="1743" y="437"/>
                          <a:pt x="1399" y="194"/>
                          <a:pt x="1012" y="194"/>
                        </a:cubicBezTo>
                        <a:cubicBezTo>
                          <a:pt x="986" y="194"/>
                          <a:pt x="960" y="196"/>
                          <a:pt x="933" y="198"/>
                        </a:cubicBezTo>
                        <a:cubicBezTo>
                          <a:pt x="335" y="258"/>
                          <a:pt x="13" y="831"/>
                          <a:pt x="1" y="1369"/>
                        </a:cubicBezTo>
                        <a:cubicBezTo>
                          <a:pt x="1" y="1423"/>
                          <a:pt x="36" y="1450"/>
                          <a:pt x="72" y="1450"/>
                        </a:cubicBezTo>
                        <a:cubicBezTo>
                          <a:pt x="108" y="1450"/>
                          <a:pt x="144" y="1423"/>
                          <a:pt x="144" y="1369"/>
                        </a:cubicBezTo>
                        <a:cubicBezTo>
                          <a:pt x="168" y="951"/>
                          <a:pt x="383" y="533"/>
                          <a:pt x="825" y="413"/>
                        </a:cubicBezTo>
                        <a:cubicBezTo>
                          <a:pt x="893" y="393"/>
                          <a:pt x="961" y="384"/>
                          <a:pt x="1027" y="384"/>
                        </a:cubicBezTo>
                        <a:cubicBezTo>
                          <a:pt x="1409" y="384"/>
                          <a:pt x="1749" y="687"/>
                          <a:pt x="1770" y="1094"/>
                        </a:cubicBezTo>
                        <a:cubicBezTo>
                          <a:pt x="1770" y="1153"/>
                          <a:pt x="1812" y="1183"/>
                          <a:pt x="1855" y="1183"/>
                        </a:cubicBezTo>
                        <a:cubicBezTo>
                          <a:pt x="1890" y="1183"/>
                          <a:pt x="1926" y="1162"/>
                          <a:pt x="1937" y="1118"/>
                        </a:cubicBezTo>
                        <a:cubicBezTo>
                          <a:pt x="2087" y="547"/>
                          <a:pt x="2570" y="261"/>
                          <a:pt x="3052" y="261"/>
                        </a:cubicBezTo>
                        <a:cubicBezTo>
                          <a:pt x="3529" y="261"/>
                          <a:pt x="4006" y="542"/>
                          <a:pt x="4160" y="1106"/>
                        </a:cubicBezTo>
                        <a:cubicBezTo>
                          <a:pt x="4174" y="1147"/>
                          <a:pt x="4215" y="1168"/>
                          <a:pt x="4254" y="1168"/>
                        </a:cubicBezTo>
                        <a:cubicBezTo>
                          <a:pt x="4283" y="1168"/>
                          <a:pt x="4312" y="1156"/>
                          <a:pt x="4328" y="1130"/>
                        </a:cubicBezTo>
                        <a:cubicBezTo>
                          <a:pt x="4549" y="694"/>
                          <a:pt x="4949" y="478"/>
                          <a:pt x="5344" y="478"/>
                        </a:cubicBezTo>
                        <a:cubicBezTo>
                          <a:pt x="5782" y="478"/>
                          <a:pt x="6214" y="745"/>
                          <a:pt x="6384" y="1274"/>
                        </a:cubicBezTo>
                        <a:cubicBezTo>
                          <a:pt x="6402" y="1316"/>
                          <a:pt x="6438" y="1336"/>
                          <a:pt x="6473" y="1336"/>
                        </a:cubicBezTo>
                        <a:cubicBezTo>
                          <a:pt x="6509" y="1336"/>
                          <a:pt x="6545" y="1316"/>
                          <a:pt x="6563" y="1274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8"/>
                        </a:cubicBezTo>
                        <a:cubicBezTo>
                          <a:pt x="8673" y="1088"/>
                          <a:pt x="8700" y="1103"/>
                          <a:pt x="8727" y="1103"/>
                        </a:cubicBezTo>
                        <a:cubicBezTo>
                          <a:pt x="8754" y="1103"/>
                          <a:pt x="8781" y="1088"/>
                          <a:pt x="8798" y="1058"/>
                        </a:cubicBezTo>
                        <a:cubicBezTo>
                          <a:pt x="9027" y="590"/>
                          <a:pt x="9467" y="365"/>
                          <a:pt x="9905" y="365"/>
                        </a:cubicBezTo>
                        <a:cubicBezTo>
                          <a:pt x="10428" y="365"/>
                          <a:pt x="10949" y="686"/>
                          <a:pt x="11105" y="1298"/>
                        </a:cubicBezTo>
                        <a:cubicBezTo>
                          <a:pt x="11118" y="1336"/>
                          <a:pt x="11152" y="1358"/>
                          <a:pt x="11187" y="1358"/>
                        </a:cubicBezTo>
                        <a:cubicBezTo>
                          <a:pt x="11215" y="1358"/>
                          <a:pt x="11244" y="1342"/>
                          <a:pt x="11261" y="1310"/>
                        </a:cubicBezTo>
                        <a:cubicBezTo>
                          <a:pt x="11503" y="817"/>
                          <a:pt x="12052" y="432"/>
                          <a:pt x="12555" y="432"/>
                        </a:cubicBezTo>
                        <a:cubicBezTo>
                          <a:pt x="12894" y="432"/>
                          <a:pt x="13213" y="608"/>
                          <a:pt x="13401" y="1047"/>
                        </a:cubicBezTo>
                        <a:cubicBezTo>
                          <a:pt x="13415" y="1075"/>
                          <a:pt x="13440" y="1086"/>
                          <a:pt x="13467" y="1086"/>
                        </a:cubicBezTo>
                        <a:cubicBezTo>
                          <a:pt x="13508" y="1086"/>
                          <a:pt x="13553" y="1059"/>
                          <a:pt x="13568" y="1023"/>
                        </a:cubicBezTo>
                        <a:cubicBezTo>
                          <a:pt x="13717" y="470"/>
                          <a:pt x="14181" y="195"/>
                          <a:pt x="14645" y="195"/>
                        </a:cubicBezTo>
                        <a:cubicBezTo>
                          <a:pt x="15114" y="195"/>
                          <a:pt x="15581" y="476"/>
                          <a:pt x="15720" y="1035"/>
                        </a:cubicBezTo>
                        <a:cubicBezTo>
                          <a:pt x="15732" y="1076"/>
                          <a:pt x="15767" y="1097"/>
                          <a:pt x="15805" y="1097"/>
                        </a:cubicBezTo>
                        <a:cubicBezTo>
                          <a:pt x="15842" y="1097"/>
                          <a:pt x="15881" y="1076"/>
                          <a:pt x="15899" y="1035"/>
                        </a:cubicBezTo>
                        <a:cubicBezTo>
                          <a:pt x="16067" y="541"/>
                          <a:pt x="16497" y="299"/>
                          <a:pt x="16929" y="299"/>
                        </a:cubicBezTo>
                        <a:cubicBezTo>
                          <a:pt x="17385" y="299"/>
                          <a:pt x="17843" y="571"/>
                          <a:pt x="17991" y="1106"/>
                        </a:cubicBezTo>
                        <a:cubicBezTo>
                          <a:pt x="18004" y="1147"/>
                          <a:pt x="18041" y="1168"/>
                          <a:pt x="18077" y="1168"/>
                        </a:cubicBezTo>
                        <a:cubicBezTo>
                          <a:pt x="18104" y="1168"/>
                          <a:pt x="18131" y="1156"/>
                          <a:pt x="18146" y="1130"/>
                        </a:cubicBezTo>
                        <a:cubicBezTo>
                          <a:pt x="18352" y="680"/>
                          <a:pt x="18763" y="466"/>
                          <a:pt x="19171" y="466"/>
                        </a:cubicBezTo>
                        <a:cubicBezTo>
                          <a:pt x="19662" y="466"/>
                          <a:pt x="20150" y="776"/>
                          <a:pt x="20274" y="1357"/>
                        </a:cubicBezTo>
                        <a:cubicBezTo>
                          <a:pt x="20288" y="1403"/>
                          <a:pt x="20322" y="1422"/>
                          <a:pt x="20358" y="1422"/>
                        </a:cubicBezTo>
                        <a:cubicBezTo>
                          <a:pt x="20415" y="1422"/>
                          <a:pt x="20475" y="1371"/>
                          <a:pt x="20453" y="1298"/>
                        </a:cubicBezTo>
                        <a:cubicBezTo>
                          <a:pt x="20307" y="643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8"/>
                          <a:pt x="18098" y="867"/>
                        </a:cubicBezTo>
                        <a:cubicBezTo>
                          <a:pt x="17881" y="357"/>
                          <a:pt x="17408" y="97"/>
                          <a:pt x="16933" y="97"/>
                        </a:cubicBezTo>
                        <a:cubicBezTo>
                          <a:pt x="16495" y="97"/>
                          <a:pt x="16056" y="318"/>
                          <a:pt x="15815" y="772"/>
                        </a:cubicBezTo>
                        <a:cubicBezTo>
                          <a:pt x="15588" y="258"/>
                          <a:pt x="15113" y="1"/>
                          <a:pt x="14638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33" name="Google Shape;5233;p46"/>
                  <p:cNvSpPr/>
                  <p:nvPr/>
                </p:nvSpPr>
                <p:spPr>
                  <a:xfrm>
                    <a:off x="4979623" y="3205700"/>
                    <a:ext cx="4386615" cy="3089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42" extrusionOk="0">
                        <a:moveTo>
                          <a:pt x="14638" y="1"/>
                        </a:moveTo>
                        <a:cubicBezTo>
                          <a:pt x="14163" y="1"/>
                          <a:pt x="13687" y="258"/>
                          <a:pt x="13460" y="772"/>
                        </a:cubicBezTo>
                        <a:cubicBezTo>
                          <a:pt x="13242" y="399"/>
                          <a:pt x="12914" y="244"/>
                          <a:pt x="12567" y="244"/>
                        </a:cubicBezTo>
                        <a:cubicBezTo>
                          <a:pt x="12058" y="244"/>
                          <a:pt x="11507" y="578"/>
                          <a:pt x="11201" y="1047"/>
                        </a:cubicBezTo>
                        <a:cubicBezTo>
                          <a:pt x="10962" y="485"/>
                          <a:pt x="10434" y="192"/>
                          <a:pt x="9904" y="192"/>
                        </a:cubicBezTo>
                        <a:cubicBezTo>
                          <a:pt x="9453" y="192"/>
                          <a:pt x="9001" y="404"/>
                          <a:pt x="8727" y="843"/>
                        </a:cubicBezTo>
                        <a:cubicBezTo>
                          <a:pt x="8458" y="482"/>
                          <a:pt x="8059" y="306"/>
                          <a:pt x="7662" y="306"/>
                        </a:cubicBezTo>
                        <a:cubicBezTo>
                          <a:pt x="7194" y="306"/>
                          <a:pt x="6731" y="550"/>
                          <a:pt x="6491" y="1023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9"/>
                          <a:pt x="3547" y="79"/>
                          <a:pt x="3053" y="79"/>
                        </a:cubicBezTo>
                        <a:cubicBezTo>
                          <a:pt x="2590" y="79"/>
                          <a:pt x="2126" y="316"/>
                          <a:pt x="1877" y="796"/>
                        </a:cubicBezTo>
                        <a:cubicBezTo>
                          <a:pt x="1743" y="437"/>
                          <a:pt x="1399" y="195"/>
                          <a:pt x="1012" y="195"/>
                        </a:cubicBezTo>
                        <a:cubicBezTo>
                          <a:pt x="986" y="195"/>
                          <a:pt x="960" y="196"/>
                          <a:pt x="933" y="198"/>
                        </a:cubicBezTo>
                        <a:cubicBezTo>
                          <a:pt x="335" y="258"/>
                          <a:pt x="13" y="832"/>
                          <a:pt x="1" y="1369"/>
                        </a:cubicBezTo>
                        <a:cubicBezTo>
                          <a:pt x="1" y="1417"/>
                          <a:pt x="36" y="1441"/>
                          <a:pt x="72" y="1441"/>
                        </a:cubicBezTo>
                        <a:cubicBezTo>
                          <a:pt x="108" y="1441"/>
                          <a:pt x="144" y="1417"/>
                          <a:pt x="144" y="1369"/>
                        </a:cubicBezTo>
                        <a:cubicBezTo>
                          <a:pt x="168" y="939"/>
                          <a:pt x="383" y="533"/>
                          <a:pt x="825" y="413"/>
                        </a:cubicBezTo>
                        <a:cubicBezTo>
                          <a:pt x="893" y="394"/>
                          <a:pt x="961" y="384"/>
                          <a:pt x="1027" y="384"/>
                        </a:cubicBezTo>
                        <a:cubicBezTo>
                          <a:pt x="1409" y="384"/>
                          <a:pt x="1749" y="687"/>
                          <a:pt x="1770" y="1095"/>
                        </a:cubicBezTo>
                        <a:cubicBezTo>
                          <a:pt x="1770" y="1148"/>
                          <a:pt x="1815" y="1179"/>
                          <a:pt x="1859" y="1179"/>
                        </a:cubicBezTo>
                        <a:cubicBezTo>
                          <a:pt x="1893" y="1179"/>
                          <a:pt x="1927" y="1160"/>
                          <a:pt x="1937" y="1118"/>
                        </a:cubicBezTo>
                        <a:cubicBezTo>
                          <a:pt x="2087" y="548"/>
                          <a:pt x="2570" y="261"/>
                          <a:pt x="3052" y="261"/>
                        </a:cubicBezTo>
                        <a:cubicBezTo>
                          <a:pt x="3529" y="261"/>
                          <a:pt x="4006" y="542"/>
                          <a:pt x="4160" y="1106"/>
                        </a:cubicBezTo>
                        <a:cubicBezTo>
                          <a:pt x="4173" y="1145"/>
                          <a:pt x="4211" y="1167"/>
                          <a:pt x="4248" y="1167"/>
                        </a:cubicBezTo>
                        <a:cubicBezTo>
                          <a:pt x="4280" y="1167"/>
                          <a:pt x="4311" y="1151"/>
                          <a:pt x="4328" y="1118"/>
                        </a:cubicBezTo>
                        <a:cubicBezTo>
                          <a:pt x="4547" y="685"/>
                          <a:pt x="4944" y="472"/>
                          <a:pt x="5336" y="472"/>
                        </a:cubicBezTo>
                        <a:cubicBezTo>
                          <a:pt x="5777" y="472"/>
                          <a:pt x="6213" y="742"/>
                          <a:pt x="6384" y="1274"/>
                        </a:cubicBezTo>
                        <a:cubicBezTo>
                          <a:pt x="6402" y="1316"/>
                          <a:pt x="6438" y="1337"/>
                          <a:pt x="6473" y="1337"/>
                        </a:cubicBezTo>
                        <a:cubicBezTo>
                          <a:pt x="6509" y="1337"/>
                          <a:pt x="6545" y="1316"/>
                          <a:pt x="6563" y="1274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9"/>
                        </a:cubicBezTo>
                        <a:cubicBezTo>
                          <a:pt x="8673" y="1083"/>
                          <a:pt x="8700" y="1095"/>
                          <a:pt x="8727" y="1095"/>
                        </a:cubicBezTo>
                        <a:cubicBezTo>
                          <a:pt x="8754" y="1095"/>
                          <a:pt x="8781" y="1083"/>
                          <a:pt x="8798" y="1059"/>
                        </a:cubicBezTo>
                        <a:cubicBezTo>
                          <a:pt x="9026" y="598"/>
                          <a:pt x="9458" y="378"/>
                          <a:pt x="9890" y="378"/>
                        </a:cubicBezTo>
                        <a:cubicBezTo>
                          <a:pt x="10410" y="378"/>
                          <a:pt x="10930" y="697"/>
                          <a:pt x="11094" y="1298"/>
                        </a:cubicBezTo>
                        <a:cubicBezTo>
                          <a:pt x="11106" y="1337"/>
                          <a:pt x="11140" y="1358"/>
                          <a:pt x="11175" y="1358"/>
                        </a:cubicBezTo>
                        <a:cubicBezTo>
                          <a:pt x="11203" y="1358"/>
                          <a:pt x="11232" y="1343"/>
                          <a:pt x="11249" y="1310"/>
                        </a:cubicBezTo>
                        <a:cubicBezTo>
                          <a:pt x="11491" y="818"/>
                          <a:pt x="12040" y="432"/>
                          <a:pt x="12543" y="432"/>
                        </a:cubicBezTo>
                        <a:cubicBezTo>
                          <a:pt x="12882" y="432"/>
                          <a:pt x="13201" y="608"/>
                          <a:pt x="13389" y="1047"/>
                        </a:cubicBezTo>
                        <a:cubicBezTo>
                          <a:pt x="13403" y="1075"/>
                          <a:pt x="13428" y="1086"/>
                          <a:pt x="13455" y="1086"/>
                        </a:cubicBezTo>
                        <a:cubicBezTo>
                          <a:pt x="13496" y="1086"/>
                          <a:pt x="13541" y="1059"/>
                          <a:pt x="13556" y="1023"/>
                        </a:cubicBezTo>
                        <a:cubicBezTo>
                          <a:pt x="13699" y="464"/>
                          <a:pt x="14164" y="186"/>
                          <a:pt x="14629" y="186"/>
                        </a:cubicBezTo>
                        <a:cubicBezTo>
                          <a:pt x="15099" y="186"/>
                          <a:pt x="15569" y="470"/>
                          <a:pt x="15708" y="1035"/>
                        </a:cubicBezTo>
                        <a:cubicBezTo>
                          <a:pt x="15726" y="1077"/>
                          <a:pt x="15761" y="1097"/>
                          <a:pt x="15797" y="1097"/>
                        </a:cubicBezTo>
                        <a:cubicBezTo>
                          <a:pt x="15833" y="1097"/>
                          <a:pt x="15869" y="1077"/>
                          <a:pt x="15887" y="1035"/>
                        </a:cubicBezTo>
                        <a:cubicBezTo>
                          <a:pt x="16055" y="541"/>
                          <a:pt x="16486" y="299"/>
                          <a:pt x="16917" y="299"/>
                        </a:cubicBezTo>
                        <a:cubicBezTo>
                          <a:pt x="17373" y="299"/>
                          <a:pt x="17831" y="571"/>
                          <a:pt x="17979" y="1106"/>
                        </a:cubicBezTo>
                        <a:cubicBezTo>
                          <a:pt x="17992" y="1147"/>
                          <a:pt x="18029" y="1169"/>
                          <a:pt x="18065" y="1169"/>
                        </a:cubicBezTo>
                        <a:cubicBezTo>
                          <a:pt x="18092" y="1169"/>
                          <a:pt x="18119" y="1156"/>
                          <a:pt x="18134" y="1130"/>
                        </a:cubicBezTo>
                        <a:cubicBezTo>
                          <a:pt x="18340" y="680"/>
                          <a:pt x="18751" y="466"/>
                          <a:pt x="19159" y="466"/>
                        </a:cubicBezTo>
                        <a:cubicBezTo>
                          <a:pt x="19650" y="466"/>
                          <a:pt x="20138" y="776"/>
                          <a:pt x="20262" y="1357"/>
                        </a:cubicBezTo>
                        <a:cubicBezTo>
                          <a:pt x="20276" y="1405"/>
                          <a:pt x="20315" y="1426"/>
                          <a:pt x="20354" y="1426"/>
                        </a:cubicBezTo>
                        <a:cubicBezTo>
                          <a:pt x="20414" y="1426"/>
                          <a:pt x="20475" y="1377"/>
                          <a:pt x="20453" y="1298"/>
                        </a:cubicBezTo>
                        <a:cubicBezTo>
                          <a:pt x="20307" y="644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8"/>
                          <a:pt x="18098" y="867"/>
                        </a:cubicBezTo>
                        <a:cubicBezTo>
                          <a:pt x="17881" y="358"/>
                          <a:pt x="17408" y="97"/>
                          <a:pt x="16933" y="97"/>
                        </a:cubicBezTo>
                        <a:cubicBezTo>
                          <a:pt x="16495" y="97"/>
                          <a:pt x="16056" y="319"/>
                          <a:pt x="15815" y="772"/>
                        </a:cubicBezTo>
                        <a:cubicBezTo>
                          <a:pt x="15588" y="258"/>
                          <a:pt x="15113" y="1"/>
                          <a:pt x="14638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34" name="Google Shape;5234;p46"/>
                  <p:cNvSpPr/>
                  <p:nvPr/>
                </p:nvSpPr>
                <p:spPr>
                  <a:xfrm>
                    <a:off x="4977052" y="3746027"/>
                    <a:ext cx="4389186" cy="3108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7" h="1451" extrusionOk="0">
                        <a:moveTo>
                          <a:pt x="14650" y="1"/>
                        </a:moveTo>
                        <a:cubicBezTo>
                          <a:pt x="14175" y="1"/>
                          <a:pt x="13699" y="258"/>
                          <a:pt x="13472" y="772"/>
                        </a:cubicBezTo>
                        <a:cubicBezTo>
                          <a:pt x="13249" y="399"/>
                          <a:pt x="12919" y="244"/>
                          <a:pt x="12570" y="244"/>
                        </a:cubicBezTo>
                        <a:cubicBezTo>
                          <a:pt x="12060" y="244"/>
                          <a:pt x="11512" y="578"/>
                          <a:pt x="11213" y="1047"/>
                        </a:cubicBezTo>
                        <a:cubicBezTo>
                          <a:pt x="10975" y="488"/>
                          <a:pt x="10451" y="198"/>
                          <a:pt x="9925" y="198"/>
                        </a:cubicBezTo>
                        <a:cubicBezTo>
                          <a:pt x="9471" y="198"/>
                          <a:pt x="9015" y="413"/>
                          <a:pt x="8739" y="856"/>
                        </a:cubicBezTo>
                        <a:cubicBezTo>
                          <a:pt x="8469" y="493"/>
                          <a:pt x="8068" y="317"/>
                          <a:pt x="7669" y="317"/>
                        </a:cubicBezTo>
                        <a:cubicBezTo>
                          <a:pt x="7201" y="317"/>
                          <a:pt x="6737" y="558"/>
                          <a:pt x="6491" y="1023"/>
                        </a:cubicBezTo>
                        <a:cubicBezTo>
                          <a:pt x="6262" y="545"/>
                          <a:pt x="5802" y="298"/>
                          <a:pt x="5341" y="298"/>
                        </a:cubicBezTo>
                        <a:cubicBezTo>
                          <a:pt x="4937" y="298"/>
                          <a:pt x="4531" y="489"/>
                          <a:pt x="4280" y="880"/>
                        </a:cubicBezTo>
                        <a:cubicBezTo>
                          <a:pt x="4052" y="349"/>
                          <a:pt x="3556" y="79"/>
                          <a:pt x="3060" y="79"/>
                        </a:cubicBezTo>
                        <a:cubicBezTo>
                          <a:pt x="2596" y="79"/>
                          <a:pt x="2132" y="316"/>
                          <a:pt x="1889" y="796"/>
                        </a:cubicBezTo>
                        <a:cubicBezTo>
                          <a:pt x="1744" y="438"/>
                          <a:pt x="1399" y="195"/>
                          <a:pt x="1022" y="195"/>
                        </a:cubicBezTo>
                        <a:cubicBezTo>
                          <a:pt x="997" y="195"/>
                          <a:pt x="971" y="196"/>
                          <a:pt x="945" y="198"/>
                        </a:cubicBezTo>
                        <a:cubicBezTo>
                          <a:pt x="347" y="258"/>
                          <a:pt x="13" y="832"/>
                          <a:pt x="1" y="1370"/>
                        </a:cubicBezTo>
                        <a:cubicBezTo>
                          <a:pt x="1" y="1423"/>
                          <a:pt x="40" y="1450"/>
                          <a:pt x="78" y="1450"/>
                        </a:cubicBezTo>
                        <a:cubicBezTo>
                          <a:pt x="117" y="1450"/>
                          <a:pt x="156" y="1423"/>
                          <a:pt x="156" y="1370"/>
                        </a:cubicBezTo>
                        <a:cubicBezTo>
                          <a:pt x="168" y="951"/>
                          <a:pt x="395" y="533"/>
                          <a:pt x="825" y="413"/>
                        </a:cubicBezTo>
                        <a:cubicBezTo>
                          <a:pt x="895" y="394"/>
                          <a:pt x="964" y="385"/>
                          <a:pt x="1032" y="385"/>
                        </a:cubicBezTo>
                        <a:cubicBezTo>
                          <a:pt x="1420" y="385"/>
                          <a:pt x="1760" y="688"/>
                          <a:pt x="1770" y="1095"/>
                        </a:cubicBezTo>
                        <a:cubicBezTo>
                          <a:pt x="1770" y="1153"/>
                          <a:pt x="1816" y="1183"/>
                          <a:pt x="1862" y="1183"/>
                        </a:cubicBezTo>
                        <a:cubicBezTo>
                          <a:pt x="1900" y="1183"/>
                          <a:pt x="1938" y="1162"/>
                          <a:pt x="1949" y="1119"/>
                        </a:cubicBezTo>
                        <a:cubicBezTo>
                          <a:pt x="2099" y="548"/>
                          <a:pt x="2582" y="261"/>
                          <a:pt x="3064" y="261"/>
                        </a:cubicBezTo>
                        <a:cubicBezTo>
                          <a:pt x="3541" y="261"/>
                          <a:pt x="4018" y="542"/>
                          <a:pt x="4172" y="1107"/>
                        </a:cubicBezTo>
                        <a:cubicBezTo>
                          <a:pt x="4185" y="1145"/>
                          <a:pt x="4219" y="1167"/>
                          <a:pt x="4253" y="1167"/>
                        </a:cubicBezTo>
                        <a:cubicBezTo>
                          <a:pt x="4282" y="1167"/>
                          <a:pt x="4311" y="1151"/>
                          <a:pt x="4328" y="1119"/>
                        </a:cubicBezTo>
                        <a:cubicBezTo>
                          <a:pt x="4553" y="686"/>
                          <a:pt x="4950" y="472"/>
                          <a:pt x="5342" y="472"/>
                        </a:cubicBezTo>
                        <a:cubicBezTo>
                          <a:pt x="5783" y="472"/>
                          <a:pt x="6219" y="742"/>
                          <a:pt x="6396" y="1274"/>
                        </a:cubicBezTo>
                        <a:cubicBezTo>
                          <a:pt x="6408" y="1316"/>
                          <a:pt x="6444" y="1337"/>
                          <a:pt x="6480" y="1337"/>
                        </a:cubicBezTo>
                        <a:cubicBezTo>
                          <a:pt x="6515" y="1337"/>
                          <a:pt x="6551" y="1316"/>
                          <a:pt x="6563" y="1274"/>
                        </a:cubicBezTo>
                        <a:cubicBezTo>
                          <a:pt x="6740" y="763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6"/>
                          <a:pt x="8655" y="1059"/>
                        </a:cubicBezTo>
                        <a:cubicBezTo>
                          <a:pt x="8673" y="1089"/>
                          <a:pt x="8703" y="1104"/>
                          <a:pt x="8733" y="1104"/>
                        </a:cubicBezTo>
                        <a:cubicBezTo>
                          <a:pt x="8763" y="1104"/>
                          <a:pt x="8793" y="1089"/>
                          <a:pt x="8810" y="1059"/>
                        </a:cubicBezTo>
                        <a:cubicBezTo>
                          <a:pt x="9038" y="598"/>
                          <a:pt x="9470" y="378"/>
                          <a:pt x="9901" y="378"/>
                        </a:cubicBezTo>
                        <a:cubicBezTo>
                          <a:pt x="10420" y="378"/>
                          <a:pt x="10937" y="697"/>
                          <a:pt x="11094" y="1298"/>
                        </a:cubicBezTo>
                        <a:cubicBezTo>
                          <a:pt x="11107" y="1337"/>
                          <a:pt x="11140" y="1358"/>
                          <a:pt x="11177" y="1358"/>
                        </a:cubicBezTo>
                        <a:cubicBezTo>
                          <a:pt x="11207" y="1358"/>
                          <a:pt x="11239" y="1343"/>
                          <a:pt x="11261" y="1310"/>
                        </a:cubicBezTo>
                        <a:cubicBezTo>
                          <a:pt x="11496" y="818"/>
                          <a:pt x="12042" y="432"/>
                          <a:pt x="12544" y="432"/>
                        </a:cubicBezTo>
                        <a:cubicBezTo>
                          <a:pt x="12882" y="432"/>
                          <a:pt x="13201" y="608"/>
                          <a:pt x="13389" y="1047"/>
                        </a:cubicBezTo>
                        <a:cubicBezTo>
                          <a:pt x="13404" y="1077"/>
                          <a:pt x="13433" y="1090"/>
                          <a:pt x="13464" y="1090"/>
                        </a:cubicBezTo>
                        <a:cubicBezTo>
                          <a:pt x="13506" y="1090"/>
                          <a:pt x="13549" y="1065"/>
                          <a:pt x="13556" y="1023"/>
                        </a:cubicBezTo>
                        <a:cubicBezTo>
                          <a:pt x="13705" y="464"/>
                          <a:pt x="14173" y="186"/>
                          <a:pt x="14639" y="186"/>
                        </a:cubicBezTo>
                        <a:cubicBezTo>
                          <a:pt x="15111" y="186"/>
                          <a:pt x="15581" y="470"/>
                          <a:pt x="15720" y="1035"/>
                        </a:cubicBezTo>
                        <a:cubicBezTo>
                          <a:pt x="15732" y="1077"/>
                          <a:pt x="15767" y="1098"/>
                          <a:pt x="15803" y="1098"/>
                        </a:cubicBezTo>
                        <a:cubicBezTo>
                          <a:pt x="15839" y="1098"/>
                          <a:pt x="15875" y="1077"/>
                          <a:pt x="15887" y="1035"/>
                        </a:cubicBezTo>
                        <a:cubicBezTo>
                          <a:pt x="16061" y="542"/>
                          <a:pt x="16494" y="299"/>
                          <a:pt x="16926" y="299"/>
                        </a:cubicBezTo>
                        <a:cubicBezTo>
                          <a:pt x="17383" y="299"/>
                          <a:pt x="17837" y="572"/>
                          <a:pt x="17979" y="1107"/>
                        </a:cubicBezTo>
                        <a:cubicBezTo>
                          <a:pt x="17993" y="1148"/>
                          <a:pt x="18031" y="1174"/>
                          <a:pt x="18070" y="1174"/>
                        </a:cubicBezTo>
                        <a:cubicBezTo>
                          <a:pt x="18098" y="1174"/>
                          <a:pt x="18126" y="1161"/>
                          <a:pt x="18146" y="1131"/>
                        </a:cubicBezTo>
                        <a:cubicBezTo>
                          <a:pt x="18347" y="680"/>
                          <a:pt x="18754" y="466"/>
                          <a:pt x="19161" y="466"/>
                        </a:cubicBezTo>
                        <a:cubicBezTo>
                          <a:pt x="19650" y="466"/>
                          <a:pt x="20138" y="777"/>
                          <a:pt x="20262" y="1358"/>
                        </a:cubicBezTo>
                        <a:cubicBezTo>
                          <a:pt x="20281" y="1409"/>
                          <a:pt x="20321" y="1431"/>
                          <a:pt x="20362" y="1431"/>
                        </a:cubicBezTo>
                        <a:cubicBezTo>
                          <a:pt x="20425" y="1431"/>
                          <a:pt x="20487" y="1378"/>
                          <a:pt x="20465" y="1298"/>
                        </a:cubicBezTo>
                        <a:cubicBezTo>
                          <a:pt x="20319" y="643"/>
                          <a:pt x="19754" y="276"/>
                          <a:pt x="19185" y="276"/>
                        </a:cubicBezTo>
                        <a:cubicBezTo>
                          <a:pt x="18778" y="276"/>
                          <a:pt x="18370" y="464"/>
                          <a:pt x="18110" y="868"/>
                        </a:cubicBezTo>
                        <a:cubicBezTo>
                          <a:pt x="17886" y="358"/>
                          <a:pt x="17414" y="97"/>
                          <a:pt x="16941" y="97"/>
                        </a:cubicBezTo>
                        <a:cubicBezTo>
                          <a:pt x="16504" y="97"/>
                          <a:pt x="16068" y="319"/>
                          <a:pt x="15827" y="772"/>
                        </a:cubicBezTo>
                        <a:cubicBezTo>
                          <a:pt x="15600" y="258"/>
                          <a:pt x="15125" y="1"/>
                          <a:pt x="14650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35" name="Google Shape;5235;p46"/>
                  <p:cNvSpPr/>
                  <p:nvPr/>
                </p:nvSpPr>
                <p:spPr>
                  <a:xfrm>
                    <a:off x="4979623" y="4288496"/>
                    <a:ext cx="4386615" cy="309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44" extrusionOk="0">
                        <a:moveTo>
                          <a:pt x="14638" y="0"/>
                        </a:moveTo>
                        <a:cubicBezTo>
                          <a:pt x="14163" y="0"/>
                          <a:pt x="13687" y="254"/>
                          <a:pt x="13460" y="762"/>
                        </a:cubicBezTo>
                        <a:cubicBezTo>
                          <a:pt x="13242" y="394"/>
                          <a:pt x="12915" y="240"/>
                          <a:pt x="12568" y="240"/>
                        </a:cubicBezTo>
                        <a:cubicBezTo>
                          <a:pt x="12058" y="240"/>
                          <a:pt x="11507" y="573"/>
                          <a:pt x="11201" y="1049"/>
                        </a:cubicBezTo>
                        <a:cubicBezTo>
                          <a:pt x="10962" y="487"/>
                          <a:pt x="10434" y="194"/>
                          <a:pt x="9904" y="194"/>
                        </a:cubicBezTo>
                        <a:cubicBezTo>
                          <a:pt x="9453" y="194"/>
                          <a:pt x="9001" y="406"/>
                          <a:pt x="8727" y="846"/>
                        </a:cubicBezTo>
                        <a:cubicBezTo>
                          <a:pt x="8458" y="484"/>
                          <a:pt x="8059" y="308"/>
                          <a:pt x="7662" y="308"/>
                        </a:cubicBezTo>
                        <a:cubicBezTo>
                          <a:pt x="7194" y="308"/>
                          <a:pt x="6731" y="553"/>
                          <a:pt x="6491" y="1025"/>
                        </a:cubicBezTo>
                        <a:cubicBezTo>
                          <a:pt x="6261" y="546"/>
                          <a:pt x="5799" y="299"/>
                          <a:pt x="5334" y="299"/>
                        </a:cubicBezTo>
                        <a:cubicBezTo>
                          <a:pt x="4930" y="299"/>
                          <a:pt x="4524" y="486"/>
                          <a:pt x="4268" y="870"/>
                        </a:cubicBezTo>
                        <a:cubicBezTo>
                          <a:pt x="4040" y="347"/>
                          <a:pt x="3550" y="80"/>
                          <a:pt x="3057" y="80"/>
                        </a:cubicBezTo>
                        <a:cubicBezTo>
                          <a:pt x="2593" y="80"/>
                          <a:pt x="2127" y="317"/>
                          <a:pt x="1877" y="798"/>
                        </a:cubicBezTo>
                        <a:cubicBezTo>
                          <a:pt x="1743" y="430"/>
                          <a:pt x="1401" y="197"/>
                          <a:pt x="1016" y="197"/>
                        </a:cubicBezTo>
                        <a:cubicBezTo>
                          <a:pt x="988" y="197"/>
                          <a:pt x="961" y="198"/>
                          <a:pt x="933" y="200"/>
                        </a:cubicBezTo>
                        <a:cubicBezTo>
                          <a:pt x="335" y="248"/>
                          <a:pt x="13" y="822"/>
                          <a:pt x="1" y="1372"/>
                        </a:cubicBezTo>
                        <a:cubicBezTo>
                          <a:pt x="1" y="1420"/>
                          <a:pt x="36" y="1443"/>
                          <a:pt x="72" y="1443"/>
                        </a:cubicBezTo>
                        <a:cubicBezTo>
                          <a:pt x="108" y="1443"/>
                          <a:pt x="144" y="1420"/>
                          <a:pt x="144" y="1372"/>
                        </a:cubicBezTo>
                        <a:cubicBezTo>
                          <a:pt x="168" y="941"/>
                          <a:pt x="383" y="523"/>
                          <a:pt x="825" y="415"/>
                        </a:cubicBezTo>
                        <a:cubicBezTo>
                          <a:pt x="894" y="396"/>
                          <a:pt x="964" y="386"/>
                          <a:pt x="1032" y="386"/>
                        </a:cubicBezTo>
                        <a:cubicBezTo>
                          <a:pt x="1411" y="386"/>
                          <a:pt x="1749" y="681"/>
                          <a:pt x="1770" y="1097"/>
                        </a:cubicBezTo>
                        <a:cubicBezTo>
                          <a:pt x="1770" y="1149"/>
                          <a:pt x="1812" y="1180"/>
                          <a:pt x="1855" y="1180"/>
                        </a:cubicBezTo>
                        <a:cubicBezTo>
                          <a:pt x="1890" y="1180"/>
                          <a:pt x="1926" y="1158"/>
                          <a:pt x="1937" y="1109"/>
                        </a:cubicBezTo>
                        <a:cubicBezTo>
                          <a:pt x="2087" y="538"/>
                          <a:pt x="2570" y="251"/>
                          <a:pt x="3052" y="251"/>
                        </a:cubicBezTo>
                        <a:cubicBezTo>
                          <a:pt x="3529" y="251"/>
                          <a:pt x="4006" y="532"/>
                          <a:pt x="4160" y="1097"/>
                        </a:cubicBezTo>
                        <a:cubicBezTo>
                          <a:pt x="4174" y="1143"/>
                          <a:pt x="4213" y="1168"/>
                          <a:pt x="4252" y="1168"/>
                        </a:cubicBezTo>
                        <a:cubicBezTo>
                          <a:pt x="4282" y="1168"/>
                          <a:pt x="4312" y="1152"/>
                          <a:pt x="4328" y="1121"/>
                        </a:cubicBezTo>
                        <a:cubicBezTo>
                          <a:pt x="4547" y="688"/>
                          <a:pt x="4944" y="474"/>
                          <a:pt x="5336" y="474"/>
                        </a:cubicBezTo>
                        <a:cubicBezTo>
                          <a:pt x="5777" y="474"/>
                          <a:pt x="6213" y="745"/>
                          <a:pt x="6384" y="1276"/>
                        </a:cubicBezTo>
                        <a:cubicBezTo>
                          <a:pt x="6402" y="1312"/>
                          <a:pt x="6438" y="1330"/>
                          <a:pt x="6473" y="1330"/>
                        </a:cubicBezTo>
                        <a:cubicBezTo>
                          <a:pt x="6509" y="1330"/>
                          <a:pt x="6545" y="1312"/>
                          <a:pt x="6563" y="1276"/>
                        </a:cubicBezTo>
                        <a:cubicBezTo>
                          <a:pt x="6740" y="759"/>
                          <a:pt x="7200" y="485"/>
                          <a:pt x="7663" y="485"/>
                        </a:cubicBezTo>
                        <a:cubicBezTo>
                          <a:pt x="8044" y="485"/>
                          <a:pt x="8428" y="672"/>
                          <a:pt x="8655" y="1061"/>
                        </a:cubicBezTo>
                        <a:cubicBezTo>
                          <a:pt x="8673" y="1085"/>
                          <a:pt x="8700" y="1097"/>
                          <a:pt x="8727" y="1097"/>
                        </a:cubicBezTo>
                        <a:cubicBezTo>
                          <a:pt x="8754" y="1097"/>
                          <a:pt x="8781" y="1085"/>
                          <a:pt x="8798" y="1061"/>
                        </a:cubicBezTo>
                        <a:cubicBezTo>
                          <a:pt x="9028" y="597"/>
                          <a:pt x="9463" y="375"/>
                          <a:pt x="9898" y="375"/>
                        </a:cubicBezTo>
                        <a:cubicBezTo>
                          <a:pt x="10415" y="375"/>
                          <a:pt x="10931" y="690"/>
                          <a:pt x="11094" y="1288"/>
                        </a:cubicBezTo>
                        <a:cubicBezTo>
                          <a:pt x="11100" y="1335"/>
                          <a:pt x="11137" y="1359"/>
                          <a:pt x="11174" y="1359"/>
                        </a:cubicBezTo>
                        <a:cubicBezTo>
                          <a:pt x="11203" y="1359"/>
                          <a:pt x="11233" y="1344"/>
                          <a:pt x="11249" y="1312"/>
                        </a:cubicBezTo>
                        <a:cubicBezTo>
                          <a:pt x="11493" y="818"/>
                          <a:pt x="12045" y="426"/>
                          <a:pt x="12549" y="426"/>
                        </a:cubicBezTo>
                        <a:cubicBezTo>
                          <a:pt x="12886" y="426"/>
                          <a:pt x="13202" y="601"/>
                          <a:pt x="13389" y="1037"/>
                        </a:cubicBezTo>
                        <a:cubicBezTo>
                          <a:pt x="13403" y="1071"/>
                          <a:pt x="13430" y="1085"/>
                          <a:pt x="13458" y="1085"/>
                        </a:cubicBezTo>
                        <a:cubicBezTo>
                          <a:pt x="13498" y="1085"/>
                          <a:pt x="13542" y="1056"/>
                          <a:pt x="13556" y="1013"/>
                        </a:cubicBezTo>
                        <a:cubicBezTo>
                          <a:pt x="13698" y="462"/>
                          <a:pt x="14161" y="187"/>
                          <a:pt x="14625" y="187"/>
                        </a:cubicBezTo>
                        <a:cubicBezTo>
                          <a:pt x="15096" y="187"/>
                          <a:pt x="15569" y="471"/>
                          <a:pt x="15708" y="1037"/>
                        </a:cubicBezTo>
                        <a:cubicBezTo>
                          <a:pt x="15726" y="1079"/>
                          <a:pt x="15761" y="1100"/>
                          <a:pt x="15797" y="1100"/>
                        </a:cubicBezTo>
                        <a:cubicBezTo>
                          <a:pt x="15833" y="1100"/>
                          <a:pt x="15869" y="1079"/>
                          <a:pt x="15887" y="1037"/>
                        </a:cubicBezTo>
                        <a:cubicBezTo>
                          <a:pt x="16055" y="544"/>
                          <a:pt x="16486" y="301"/>
                          <a:pt x="16917" y="301"/>
                        </a:cubicBezTo>
                        <a:cubicBezTo>
                          <a:pt x="17373" y="301"/>
                          <a:pt x="17831" y="574"/>
                          <a:pt x="17979" y="1109"/>
                        </a:cubicBezTo>
                        <a:cubicBezTo>
                          <a:pt x="17992" y="1150"/>
                          <a:pt x="18029" y="1171"/>
                          <a:pt x="18065" y="1171"/>
                        </a:cubicBezTo>
                        <a:cubicBezTo>
                          <a:pt x="18092" y="1171"/>
                          <a:pt x="18119" y="1159"/>
                          <a:pt x="18134" y="1133"/>
                        </a:cubicBezTo>
                        <a:cubicBezTo>
                          <a:pt x="18341" y="681"/>
                          <a:pt x="18753" y="467"/>
                          <a:pt x="19162" y="467"/>
                        </a:cubicBezTo>
                        <a:cubicBezTo>
                          <a:pt x="19652" y="467"/>
                          <a:pt x="20138" y="775"/>
                          <a:pt x="20262" y="1348"/>
                        </a:cubicBezTo>
                        <a:cubicBezTo>
                          <a:pt x="20276" y="1400"/>
                          <a:pt x="20315" y="1422"/>
                          <a:pt x="20355" y="1422"/>
                        </a:cubicBezTo>
                        <a:cubicBezTo>
                          <a:pt x="20414" y="1422"/>
                          <a:pt x="20475" y="1372"/>
                          <a:pt x="20453" y="1300"/>
                        </a:cubicBezTo>
                        <a:cubicBezTo>
                          <a:pt x="20307" y="645"/>
                          <a:pt x="19746" y="278"/>
                          <a:pt x="19178" y="278"/>
                        </a:cubicBezTo>
                        <a:cubicBezTo>
                          <a:pt x="18772" y="278"/>
                          <a:pt x="18363" y="466"/>
                          <a:pt x="18098" y="870"/>
                        </a:cubicBezTo>
                        <a:cubicBezTo>
                          <a:pt x="17880" y="358"/>
                          <a:pt x="17404" y="97"/>
                          <a:pt x="16928" y="97"/>
                        </a:cubicBezTo>
                        <a:cubicBezTo>
                          <a:pt x="16492" y="97"/>
                          <a:pt x="16055" y="316"/>
                          <a:pt x="15815" y="762"/>
                        </a:cubicBezTo>
                        <a:cubicBezTo>
                          <a:pt x="15588" y="254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36" name="Google Shape;5236;p46"/>
                  <p:cNvSpPr/>
                  <p:nvPr/>
                </p:nvSpPr>
                <p:spPr>
                  <a:xfrm>
                    <a:off x="4979623" y="4829466"/>
                    <a:ext cx="4386615" cy="310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50" extrusionOk="0">
                        <a:moveTo>
                          <a:pt x="14638" y="0"/>
                        </a:moveTo>
                        <a:cubicBezTo>
                          <a:pt x="14163" y="0"/>
                          <a:pt x="13687" y="257"/>
                          <a:pt x="13460" y="771"/>
                        </a:cubicBezTo>
                        <a:cubicBezTo>
                          <a:pt x="13242" y="398"/>
                          <a:pt x="12914" y="243"/>
                          <a:pt x="12567" y="243"/>
                        </a:cubicBezTo>
                        <a:cubicBezTo>
                          <a:pt x="12058" y="243"/>
                          <a:pt x="11507" y="577"/>
                          <a:pt x="11201" y="1046"/>
                        </a:cubicBezTo>
                        <a:cubicBezTo>
                          <a:pt x="10963" y="487"/>
                          <a:pt x="10439" y="198"/>
                          <a:pt x="9913" y="198"/>
                        </a:cubicBezTo>
                        <a:cubicBezTo>
                          <a:pt x="9459" y="198"/>
                          <a:pt x="9003" y="413"/>
                          <a:pt x="8727" y="855"/>
                        </a:cubicBezTo>
                        <a:cubicBezTo>
                          <a:pt x="8457" y="492"/>
                          <a:pt x="8056" y="316"/>
                          <a:pt x="7658" y="316"/>
                        </a:cubicBezTo>
                        <a:cubicBezTo>
                          <a:pt x="7192" y="316"/>
                          <a:pt x="6730" y="558"/>
                          <a:pt x="6491" y="1022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8"/>
                          <a:pt x="3547" y="79"/>
                          <a:pt x="3053" y="79"/>
                        </a:cubicBezTo>
                        <a:cubicBezTo>
                          <a:pt x="2590" y="79"/>
                          <a:pt x="2126" y="315"/>
                          <a:pt x="1877" y="795"/>
                        </a:cubicBezTo>
                        <a:cubicBezTo>
                          <a:pt x="1743" y="437"/>
                          <a:pt x="1399" y="194"/>
                          <a:pt x="1012" y="194"/>
                        </a:cubicBezTo>
                        <a:cubicBezTo>
                          <a:pt x="986" y="194"/>
                          <a:pt x="960" y="195"/>
                          <a:pt x="933" y="198"/>
                        </a:cubicBezTo>
                        <a:cubicBezTo>
                          <a:pt x="335" y="257"/>
                          <a:pt x="13" y="831"/>
                          <a:pt x="1" y="1369"/>
                        </a:cubicBezTo>
                        <a:cubicBezTo>
                          <a:pt x="1" y="1423"/>
                          <a:pt x="36" y="1450"/>
                          <a:pt x="72" y="1450"/>
                        </a:cubicBezTo>
                        <a:cubicBezTo>
                          <a:pt x="108" y="1450"/>
                          <a:pt x="144" y="1423"/>
                          <a:pt x="144" y="1369"/>
                        </a:cubicBezTo>
                        <a:cubicBezTo>
                          <a:pt x="168" y="939"/>
                          <a:pt x="383" y="532"/>
                          <a:pt x="825" y="413"/>
                        </a:cubicBezTo>
                        <a:cubicBezTo>
                          <a:pt x="890" y="396"/>
                          <a:pt x="954" y="388"/>
                          <a:pt x="1018" y="388"/>
                        </a:cubicBezTo>
                        <a:cubicBezTo>
                          <a:pt x="1403" y="388"/>
                          <a:pt x="1749" y="684"/>
                          <a:pt x="1770" y="1094"/>
                        </a:cubicBezTo>
                        <a:cubicBezTo>
                          <a:pt x="1770" y="1153"/>
                          <a:pt x="1812" y="1183"/>
                          <a:pt x="1855" y="1183"/>
                        </a:cubicBezTo>
                        <a:cubicBezTo>
                          <a:pt x="1890" y="1183"/>
                          <a:pt x="1926" y="1162"/>
                          <a:pt x="1937" y="1118"/>
                        </a:cubicBezTo>
                        <a:cubicBezTo>
                          <a:pt x="2087" y="547"/>
                          <a:pt x="2570" y="260"/>
                          <a:pt x="3052" y="260"/>
                        </a:cubicBezTo>
                        <a:cubicBezTo>
                          <a:pt x="3529" y="260"/>
                          <a:pt x="4006" y="541"/>
                          <a:pt x="4160" y="1106"/>
                        </a:cubicBezTo>
                        <a:cubicBezTo>
                          <a:pt x="4174" y="1147"/>
                          <a:pt x="4215" y="1168"/>
                          <a:pt x="4254" y="1168"/>
                        </a:cubicBezTo>
                        <a:cubicBezTo>
                          <a:pt x="4283" y="1168"/>
                          <a:pt x="4312" y="1156"/>
                          <a:pt x="4328" y="1130"/>
                        </a:cubicBezTo>
                        <a:cubicBezTo>
                          <a:pt x="4548" y="690"/>
                          <a:pt x="4947" y="473"/>
                          <a:pt x="5340" y="473"/>
                        </a:cubicBezTo>
                        <a:cubicBezTo>
                          <a:pt x="5780" y="473"/>
                          <a:pt x="6214" y="743"/>
                          <a:pt x="6384" y="1273"/>
                        </a:cubicBezTo>
                        <a:cubicBezTo>
                          <a:pt x="6402" y="1315"/>
                          <a:pt x="6438" y="1336"/>
                          <a:pt x="6473" y="1336"/>
                        </a:cubicBezTo>
                        <a:cubicBezTo>
                          <a:pt x="6509" y="1336"/>
                          <a:pt x="6545" y="1315"/>
                          <a:pt x="6563" y="1273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8"/>
                        </a:cubicBezTo>
                        <a:cubicBezTo>
                          <a:pt x="8673" y="1088"/>
                          <a:pt x="8700" y="1103"/>
                          <a:pt x="8727" y="1103"/>
                        </a:cubicBezTo>
                        <a:cubicBezTo>
                          <a:pt x="8754" y="1103"/>
                          <a:pt x="8781" y="1088"/>
                          <a:pt x="8798" y="1058"/>
                        </a:cubicBezTo>
                        <a:cubicBezTo>
                          <a:pt x="9026" y="597"/>
                          <a:pt x="9458" y="377"/>
                          <a:pt x="9890" y="377"/>
                        </a:cubicBezTo>
                        <a:cubicBezTo>
                          <a:pt x="10410" y="377"/>
                          <a:pt x="10930" y="696"/>
                          <a:pt x="11094" y="1297"/>
                        </a:cubicBezTo>
                        <a:cubicBezTo>
                          <a:pt x="11100" y="1338"/>
                          <a:pt x="11138" y="1359"/>
                          <a:pt x="11176" y="1359"/>
                        </a:cubicBezTo>
                        <a:cubicBezTo>
                          <a:pt x="11205" y="1359"/>
                          <a:pt x="11233" y="1347"/>
                          <a:pt x="11249" y="1321"/>
                        </a:cubicBezTo>
                        <a:cubicBezTo>
                          <a:pt x="11492" y="821"/>
                          <a:pt x="12042" y="432"/>
                          <a:pt x="12545" y="432"/>
                        </a:cubicBezTo>
                        <a:cubicBezTo>
                          <a:pt x="12884" y="432"/>
                          <a:pt x="13201" y="608"/>
                          <a:pt x="13389" y="1046"/>
                        </a:cubicBezTo>
                        <a:cubicBezTo>
                          <a:pt x="13404" y="1076"/>
                          <a:pt x="13431" y="1090"/>
                          <a:pt x="13460" y="1090"/>
                        </a:cubicBezTo>
                        <a:cubicBezTo>
                          <a:pt x="13500" y="1090"/>
                          <a:pt x="13542" y="1064"/>
                          <a:pt x="13556" y="1022"/>
                        </a:cubicBezTo>
                        <a:cubicBezTo>
                          <a:pt x="13699" y="463"/>
                          <a:pt x="14164" y="186"/>
                          <a:pt x="14629" y="186"/>
                        </a:cubicBezTo>
                        <a:cubicBezTo>
                          <a:pt x="15099" y="186"/>
                          <a:pt x="15569" y="469"/>
                          <a:pt x="15708" y="1034"/>
                        </a:cubicBezTo>
                        <a:cubicBezTo>
                          <a:pt x="15726" y="1076"/>
                          <a:pt x="15761" y="1097"/>
                          <a:pt x="15797" y="1097"/>
                        </a:cubicBezTo>
                        <a:cubicBezTo>
                          <a:pt x="15833" y="1097"/>
                          <a:pt x="15869" y="1076"/>
                          <a:pt x="15887" y="1034"/>
                        </a:cubicBezTo>
                        <a:cubicBezTo>
                          <a:pt x="16055" y="541"/>
                          <a:pt x="16486" y="298"/>
                          <a:pt x="16917" y="298"/>
                        </a:cubicBezTo>
                        <a:cubicBezTo>
                          <a:pt x="17373" y="298"/>
                          <a:pt x="17831" y="571"/>
                          <a:pt x="17979" y="1106"/>
                        </a:cubicBezTo>
                        <a:cubicBezTo>
                          <a:pt x="17992" y="1147"/>
                          <a:pt x="18029" y="1168"/>
                          <a:pt x="18065" y="1168"/>
                        </a:cubicBezTo>
                        <a:cubicBezTo>
                          <a:pt x="18092" y="1168"/>
                          <a:pt x="18119" y="1156"/>
                          <a:pt x="18134" y="1130"/>
                        </a:cubicBezTo>
                        <a:cubicBezTo>
                          <a:pt x="18340" y="680"/>
                          <a:pt x="18751" y="466"/>
                          <a:pt x="19159" y="466"/>
                        </a:cubicBezTo>
                        <a:cubicBezTo>
                          <a:pt x="19650" y="466"/>
                          <a:pt x="20138" y="776"/>
                          <a:pt x="20262" y="1357"/>
                        </a:cubicBezTo>
                        <a:cubicBezTo>
                          <a:pt x="20276" y="1404"/>
                          <a:pt x="20315" y="1425"/>
                          <a:pt x="20354" y="1425"/>
                        </a:cubicBezTo>
                        <a:cubicBezTo>
                          <a:pt x="20414" y="1425"/>
                          <a:pt x="20475" y="1377"/>
                          <a:pt x="20453" y="1297"/>
                        </a:cubicBezTo>
                        <a:cubicBezTo>
                          <a:pt x="20307" y="643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7"/>
                          <a:pt x="18098" y="867"/>
                        </a:cubicBezTo>
                        <a:cubicBezTo>
                          <a:pt x="17881" y="357"/>
                          <a:pt x="17408" y="96"/>
                          <a:pt x="16933" y="96"/>
                        </a:cubicBezTo>
                        <a:cubicBezTo>
                          <a:pt x="16495" y="96"/>
                          <a:pt x="16056" y="318"/>
                          <a:pt x="15815" y="771"/>
                        </a:cubicBezTo>
                        <a:cubicBezTo>
                          <a:pt x="15588" y="257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5237" name="Google Shape;5237;p46"/>
                <p:cNvGrpSpPr/>
                <p:nvPr/>
              </p:nvGrpSpPr>
              <p:grpSpPr>
                <a:xfrm>
                  <a:off x="-76454" y="1675579"/>
                  <a:ext cx="3113402" cy="3677686"/>
                  <a:chOff x="4977052" y="-44831"/>
                  <a:chExt cx="4389400" cy="5184952"/>
                </a:xfrm>
              </p:grpSpPr>
              <p:sp>
                <p:nvSpPr>
                  <p:cNvPr id="5238" name="Google Shape;5238;p46"/>
                  <p:cNvSpPr/>
                  <p:nvPr/>
                </p:nvSpPr>
                <p:spPr>
                  <a:xfrm>
                    <a:off x="4977052" y="-44831"/>
                    <a:ext cx="4389186" cy="3095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7" h="1445" extrusionOk="0">
                        <a:moveTo>
                          <a:pt x="14650" y="1"/>
                        </a:moveTo>
                        <a:cubicBezTo>
                          <a:pt x="14175" y="1"/>
                          <a:pt x="13699" y="255"/>
                          <a:pt x="13472" y="763"/>
                        </a:cubicBezTo>
                        <a:cubicBezTo>
                          <a:pt x="13251" y="397"/>
                          <a:pt x="12922" y="244"/>
                          <a:pt x="12576" y="244"/>
                        </a:cubicBezTo>
                        <a:cubicBezTo>
                          <a:pt x="12064" y="244"/>
                          <a:pt x="11513" y="579"/>
                          <a:pt x="11213" y="1050"/>
                        </a:cubicBezTo>
                        <a:cubicBezTo>
                          <a:pt x="10974" y="488"/>
                          <a:pt x="10446" y="195"/>
                          <a:pt x="9916" y="195"/>
                        </a:cubicBezTo>
                        <a:cubicBezTo>
                          <a:pt x="9465" y="195"/>
                          <a:pt x="9013" y="407"/>
                          <a:pt x="8739" y="846"/>
                        </a:cubicBezTo>
                        <a:cubicBezTo>
                          <a:pt x="8470" y="485"/>
                          <a:pt x="8071" y="309"/>
                          <a:pt x="7673" y="309"/>
                        </a:cubicBezTo>
                        <a:cubicBezTo>
                          <a:pt x="7204" y="309"/>
                          <a:pt x="6737" y="553"/>
                          <a:pt x="6491" y="1026"/>
                        </a:cubicBezTo>
                        <a:cubicBezTo>
                          <a:pt x="6262" y="548"/>
                          <a:pt x="5802" y="301"/>
                          <a:pt x="5341" y="301"/>
                        </a:cubicBezTo>
                        <a:cubicBezTo>
                          <a:pt x="4937" y="301"/>
                          <a:pt x="4531" y="491"/>
                          <a:pt x="4280" y="882"/>
                        </a:cubicBezTo>
                        <a:cubicBezTo>
                          <a:pt x="4052" y="352"/>
                          <a:pt x="3556" y="82"/>
                          <a:pt x="3060" y="82"/>
                        </a:cubicBezTo>
                        <a:cubicBezTo>
                          <a:pt x="2596" y="82"/>
                          <a:pt x="2132" y="319"/>
                          <a:pt x="1889" y="799"/>
                        </a:cubicBezTo>
                        <a:cubicBezTo>
                          <a:pt x="1744" y="430"/>
                          <a:pt x="1401" y="197"/>
                          <a:pt x="1025" y="197"/>
                        </a:cubicBezTo>
                        <a:cubicBezTo>
                          <a:pt x="999" y="197"/>
                          <a:pt x="972" y="199"/>
                          <a:pt x="945" y="201"/>
                        </a:cubicBezTo>
                        <a:cubicBezTo>
                          <a:pt x="347" y="261"/>
                          <a:pt x="13" y="823"/>
                          <a:pt x="1" y="1372"/>
                        </a:cubicBezTo>
                        <a:cubicBezTo>
                          <a:pt x="1" y="1420"/>
                          <a:pt x="40" y="1444"/>
                          <a:pt x="78" y="1444"/>
                        </a:cubicBezTo>
                        <a:cubicBezTo>
                          <a:pt x="117" y="1444"/>
                          <a:pt x="156" y="1420"/>
                          <a:pt x="156" y="1372"/>
                        </a:cubicBezTo>
                        <a:cubicBezTo>
                          <a:pt x="168" y="942"/>
                          <a:pt x="395" y="524"/>
                          <a:pt x="825" y="416"/>
                        </a:cubicBezTo>
                        <a:cubicBezTo>
                          <a:pt x="895" y="397"/>
                          <a:pt x="964" y="387"/>
                          <a:pt x="1031" y="387"/>
                        </a:cubicBezTo>
                        <a:cubicBezTo>
                          <a:pt x="1417" y="387"/>
                          <a:pt x="1749" y="690"/>
                          <a:pt x="1770" y="1097"/>
                        </a:cubicBezTo>
                        <a:cubicBezTo>
                          <a:pt x="1770" y="1151"/>
                          <a:pt x="1819" y="1182"/>
                          <a:pt x="1866" y="1182"/>
                        </a:cubicBezTo>
                        <a:cubicBezTo>
                          <a:pt x="1903" y="1182"/>
                          <a:pt x="1939" y="1163"/>
                          <a:pt x="1949" y="1121"/>
                        </a:cubicBezTo>
                        <a:cubicBezTo>
                          <a:pt x="2100" y="549"/>
                          <a:pt x="2581" y="262"/>
                          <a:pt x="3063" y="262"/>
                        </a:cubicBezTo>
                        <a:cubicBezTo>
                          <a:pt x="3538" y="262"/>
                          <a:pt x="4012" y="540"/>
                          <a:pt x="4172" y="1097"/>
                        </a:cubicBezTo>
                        <a:cubicBezTo>
                          <a:pt x="4186" y="1144"/>
                          <a:pt x="4221" y="1168"/>
                          <a:pt x="4257" y="1168"/>
                        </a:cubicBezTo>
                        <a:cubicBezTo>
                          <a:pt x="4284" y="1168"/>
                          <a:pt x="4312" y="1153"/>
                          <a:pt x="4328" y="1121"/>
                        </a:cubicBezTo>
                        <a:cubicBezTo>
                          <a:pt x="4553" y="688"/>
                          <a:pt x="4950" y="475"/>
                          <a:pt x="5342" y="475"/>
                        </a:cubicBezTo>
                        <a:cubicBezTo>
                          <a:pt x="5783" y="475"/>
                          <a:pt x="6219" y="745"/>
                          <a:pt x="6396" y="1277"/>
                        </a:cubicBezTo>
                        <a:cubicBezTo>
                          <a:pt x="6408" y="1319"/>
                          <a:pt x="6444" y="1340"/>
                          <a:pt x="6480" y="1340"/>
                        </a:cubicBezTo>
                        <a:cubicBezTo>
                          <a:pt x="6515" y="1340"/>
                          <a:pt x="6551" y="1319"/>
                          <a:pt x="6563" y="1277"/>
                        </a:cubicBezTo>
                        <a:cubicBezTo>
                          <a:pt x="6740" y="761"/>
                          <a:pt x="7198" y="491"/>
                          <a:pt x="7659" y="491"/>
                        </a:cubicBezTo>
                        <a:cubicBezTo>
                          <a:pt x="8042" y="491"/>
                          <a:pt x="8427" y="677"/>
                          <a:pt x="8655" y="1062"/>
                        </a:cubicBezTo>
                        <a:cubicBezTo>
                          <a:pt x="8673" y="1086"/>
                          <a:pt x="8703" y="1097"/>
                          <a:pt x="8733" y="1097"/>
                        </a:cubicBezTo>
                        <a:cubicBezTo>
                          <a:pt x="8763" y="1097"/>
                          <a:pt x="8793" y="1086"/>
                          <a:pt x="8810" y="1062"/>
                        </a:cubicBezTo>
                        <a:cubicBezTo>
                          <a:pt x="9039" y="600"/>
                          <a:pt x="9472" y="380"/>
                          <a:pt x="9904" y="380"/>
                        </a:cubicBezTo>
                        <a:cubicBezTo>
                          <a:pt x="10422" y="380"/>
                          <a:pt x="10937" y="696"/>
                          <a:pt x="11094" y="1289"/>
                        </a:cubicBezTo>
                        <a:cubicBezTo>
                          <a:pt x="11107" y="1330"/>
                          <a:pt x="11150" y="1356"/>
                          <a:pt x="11190" y="1356"/>
                        </a:cubicBezTo>
                        <a:cubicBezTo>
                          <a:pt x="11218" y="1356"/>
                          <a:pt x="11246" y="1343"/>
                          <a:pt x="11261" y="1313"/>
                        </a:cubicBezTo>
                        <a:cubicBezTo>
                          <a:pt x="11497" y="818"/>
                          <a:pt x="12047" y="427"/>
                          <a:pt x="12550" y="427"/>
                        </a:cubicBezTo>
                        <a:cubicBezTo>
                          <a:pt x="12887" y="427"/>
                          <a:pt x="13202" y="602"/>
                          <a:pt x="13389" y="1038"/>
                        </a:cubicBezTo>
                        <a:cubicBezTo>
                          <a:pt x="13404" y="1073"/>
                          <a:pt x="13434" y="1087"/>
                          <a:pt x="13464" y="1087"/>
                        </a:cubicBezTo>
                        <a:cubicBezTo>
                          <a:pt x="13506" y="1087"/>
                          <a:pt x="13549" y="1060"/>
                          <a:pt x="13556" y="1026"/>
                        </a:cubicBezTo>
                        <a:cubicBezTo>
                          <a:pt x="13705" y="467"/>
                          <a:pt x="14173" y="189"/>
                          <a:pt x="14639" y="189"/>
                        </a:cubicBezTo>
                        <a:cubicBezTo>
                          <a:pt x="15111" y="189"/>
                          <a:pt x="15581" y="473"/>
                          <a:pt x="15720" y="1038"/>
                        </a:cubicBezTo>
                        <a:cubicBezTo>
                          <a:pt x="15732" y="1080"/>
                          <a:pt x="15767" y="1100"/>
                          <a:pt x="15803" y="1100"/>
                        </a:cubicBezTo>
                        <a:cubicBezTo>
                          <a:pt x="15839" y="1100"/>
                          <a:pt x="15875" y="1080"/>
                          <a:pt x="15887" y="1038"/>
                        </a:cubicBezTo>
                        <a:cubicBezTo>
                          <a:pt x="16055" y="538"/>
                          <a:pt x="16489" y="293"/>
                          <a:pt x="16921" y="293"/>
                        </a:cubicBezTo>
                        <a:cubicBezTo>
                          <a:pt x="17380" y="293"/>
                          <a:pt x="17837" y="568"/>
                          <a:pt x="17979" y="1109"/>
                        </a:cubicBezTo>
                        <a:cubicBezTo>
                          <a:pt x="17992" y="1150"/>
                          <a:pt x="18033" y="1172"/>
                          <a:pt x="18072" y="1172"/>
                        </a:cubicBezTo>
                        <a:cubicBezTo>
                          <a:pt x="18102" y="1172"/>
                          <a:pt x="18131" y="1159"/>
                          <a:pt x="18146" y="1133"/>
                        </a:cubicBezTo>
                        <a:cubicBezTo>
                          <a:pt x="18347" y="683"/>
                          <a:pt x="18754" y="469"/>
                          <a:pt x="19161" y="469"/>
                        </a:cubicBezTo>
                        <a:cubicBezTo>
                          <a:pt x="19650" y="469"/>
                          <a:pt x="20138" y="779"/>
                          <a:pt x="20262" y="1360"/>
                        </a:cubicBezTo>
                        <a:cubicBezTo>
                          <a:pt x="20281" y="1408"/>
                          <a:pt x="20322" y="1429"/>
                          <a:pt x="20363" y="1429"/>
                        </a:cubicBezTo>
                        <a:cubicBezTo>
                          <a:pt x="20426" y="1429"/>
                          <a:pt x="20487" y="1380"/>
                          <a:pt x="20465" y="1301"/>
                        </a:cubicBezTo>
                        <a:cubicBezTo>
                          <a:pt x="20319" y="641"/>
                          <a:pt x="19757" y="275"/>
                          <a:pt x="19190" y="275"/>
                        </a:cubicBezTo>
                        <a:cubicBezTo>
                          <a:pt x="18782" y="275"/>
                          <a:pt x="18371" y="465"/>
                          <a:pt x="18110" y="870"/>
                        </a:cubicBezTo>
                        <a:cubicBezTo>
                          <a:pt x="17886" y="359"/>
                          <a:pt x="17411" y="98"/>
                          <a:pt x="16936" y="98"/>
                        </a:cubicBezTo>
                        <a:cubicBezTo>
                          <a:pt x="16501" y="98"/>
                          <a:pt x="16067" y="317"/>
                          <a:pt x="15827" y="763"/>
                        </a:cubicBezTo>
                        <a:cubicBezTo>
                          <a:pt x="15600" y="255"/>
                          <a:pt x="15125" y="1"/>
                          <a:pt x="14650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39" name="Google Shape;5239;p46"/>
                  <p:cNvSpPr/>
                  <p:nvPr/>
                </p:nvSpPr>
                <p:spPr>
                  <a:xfrm>
                    <a:off x="4977052" y="498067"/>
                    <a:ext cx="4389186" cy="3095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7" h="1445" extrusionOk="0">
                        <a:moveTo>
                          <a:pt x="14650" y="1"/>
                        </a:moveTo>
                        <a:cubicBezTo>
                          <a:pt x="14175" y="1"/>
                          <a:pt x="13699" y="255"/>
                          <a:pt x="13472" y="763"/>
                        </a:cubicBezTo>
                        <a:cubicBezTo>
                          <a:pt x="13249" y="390"/>
                          <a:pt x="12919" y="235"/>
                          <a:pt x="12570" y="235"/>
                        </a:cubicBezTo>
                        <a:cubicBezTo>
                          <a:pt x="12060" y="235"/>
                          <a:pt x="11512" y="569"/>
                          <a:pt x="11213" y="1038"/>
                        </a:cubicBezTo>
                        <a:cubicBezTo>
                          <a:pt x="10975" y="479"/>
                          <a:pt x="10451" y="189"/>
                          <a:pt x="9925" y="189"/>
                        </a:cubicBezTo>
                        <a:cubicBezTo>
                          <a:pt x="9471" y="189"/>
                          <a:pt x="9015" y="404"/>
                          <a:pt x="8739" y="847"/>
                        </a:cubicBezTo>
                        <a:cubicBezTo>
                          <a:pt x="8469" y="484"/>
                          <a:pt x="8068" y="308"/>
                          <a:pt x="7669" y="308"/>
                        </a:cubicBezTo>
                        <a:cubicBezTo>
                          <a:pt x="7201" y="308"/>
                          <a:pt x="6737" y="549"/>
                          <a:pt x="6491" y="1014"/>
                        </a:cubicBezTo>
                        <a:cubicBezTo>
                          <a:pt x="6262" y="536"/>
                          <a:pt x="5802" y="289"/>
                          <a:pt x="5341" y="289"/>
                        </a:cubicBezTo>
                        <a:cubicBezTo>
                          <a:pt x="4937" y="289"/>
                          <a:pt x="4531" y="480"/>
                          <a:pt x="4280" y="871"/>
                        </a:cubicBezTo>
                        <a:cubicBezTo>
                          <a:pt x="4052" y="340"/>
                          <a:pt x="3556" y="70"/>
                          <a:pt x="3060" y="70"/>
                        </a:cubicBezTo>
                        <a:cubicBezTo>
                          <a:pt x="2596" y="70"/>
                          <a:pt x="2132" y="307"/>
                          <a:pt x="1889" y="787"/>
                        </a:cubicBezTo>
                        <a:cubicBezTo>
                          <a:pt x="1741" y="422"/>
                          <a:pt x="1386" y="188"/>
                          <a:pt x="1001" y="188"/>
                        </a:cubicBezTo>
                        <a:cubicBezTo>
                          <a:pt x="982" y="188"/>
                          <a:pt x="964" y="188"/>
                          <a:pt x="945" y="189"/>
                        </a:cubicBezTo>
                        <a:cubicBezTo>
                          <a:pt x="347" y="249"/>
                          <a:pt x="13" y="823"/>
                          <a:pt x="1" y="1373"/>
                        </a:cubicBezTo>
                        <a:cubicBezTo>
                          <a:pt x="1" y="1420"/>
                          <a:pt x="40" y="1444"/>
                          <a:pt x="78" y="1444"/>
                        </a:cubicBezTo>
                        <a:cubicBezTo>
                          <a:pt x="117" y="1444"/>
                          <a:pt x="156" y="1420"/>
                          <a:pt x="156" y="1373"/>
                        </a:cubicBezTo>
                        <a:cubicBezTo>
                          <a:pt x="168" y="942"/>
                          <a:pt x="395" y="524"/>
                          <a:pt x="825" y="404"/>
                        </a:cubicBezTo>
                        <a:cubicBezTo>
                          <a:pt x="892" y="387"/>
                          <a:pt x="957" y="379"/>
                          <a:pt x="1022" y="379"/>
                        </a:cubicBezTo>
                        <a:cubicBezTo>
                          <a:pt x="1412" y="379"/>
                          <a:pt x="1749" y="675"/>
                          <a:pt x="1770" y="1086"/>
                        </a:cubicBezTo>
                        <a:cubicBezTo>
                          <a:pt x="1770" y="1145"/>
                          <a:pt x="1818" y="1179"/>
                          <a:pt x="1864" y="1179"/>
                        </a:cubicBezTo>
                        <a:cubicBezTo>
                          <a:pt x="1902" y="1179"/>
                          <a:pt x="1938" y="1157"/>
                          <a:pt x="1949" y="1110"/>
                        </a:cubicBezTo>
                        <a:cubicBezTo>
                          <a:pt x="2099" y="540"/>
                          <a:pt x="2576" y="256"/>
                          <a:pt x="3056" y="256"/>
                        </a:cubicBezTo>
                        <a:cubicBezTo>
                          <a:pt x="3533" y="256"/>
                          <a:pt x="4012" y="537"/>
                          <a:pt x="4172" y="1098"/>
                        </a:cubicBezTo>
                        <a:cubicBezTo>
                          <a:pt x="4186" y="1138"/>
                          <a:pt x="4223" y="1160"/>
                          <a:pt x="4258" y="1160"/>
                        </a:cubicBezTo>
                        <a:cubicBezTo>
                          <a:pt x="4286" y="1160"/>
                          <a:pt x="4312" y="1147"/>
                          <a:pt x="4328" y="1122"/>
                        </a:cubicBezTo>
                        <a:cubicBezTo>
                          <a:pt x="4554" y="686"/>
                          <a:pt x="4955" y="470"/>
                          <a:pt x="5350" y="470"/>
                        </a:cubicBezTo>
                        <a:cubicBezTo>
                          <a:pt x="5788" y="470"/>
                          <a:pt x="6220" y="736"/>
                          <a:pt x="6396" y="1265"/>
                        </a:cubicBezTo>
                        <a:cubicBezTo>
                          <a:pt x="6408" y="1307"/>
                          <a:pt x="6444" y="1328"/>
                          <a:pt x="6480" y="1328"/>
                        </a:cubicBezTo>
                        <a:cubicBezTo>
                          <a:pt x="6515" y="1328"/>
                          <a:pt x="6551" y="1307"/>
                          <a:pt x="6563" y="1265"/>
                        </a:cubicBezTo>
                        <a:cubicBezTo>
                          <a:pt x="6740" y="756"/>
                          <a:pt x="7198" y="485"/>
                          <a:pt x="7659" y="485"/>
                        </a:cubicBezTo>
                        <a:cubicBezTo>
                          <a:pt x="8042" y="485"/>
                          <a:pt x="8427" y="671"/>
                          <a:pt x="8655" y="1062"/>
                        </a:cubicBezTo>
                        <a:cubicBezTo>
                          <a:pt x="8673" y="1086"/>
                          <a:pt x="8703" y="1098"/>
                          <a:pt x="8733" y="1098"/>
                        </a:cubicBezTo>
                        <a:cubicBezTo>
                          <a:pt x="8763" y="1098"/>
                          <a:pt x="8793" y="1086"/>
                          <a:pt x="8810" y="1062"/>
                        </a:cubicBezTo>
                        <a:cubicBezTo>
                          <a:pt x="9040" y="598"/>
                          <a:pt x="9475" y="376"/>
                          <a:pt x="9909" y="376"/>
                        </a:cubicBezTo>
                        <a:cubicBezTo>
                          <a:pt x="10425" y="376"/>
                          <a:pt x="10938" y="691"/>
                          <a:pt x="11094" y="1289"/>
                        </a:cubicBezTo>
                        <a:cubicBezTo>
                          <a:pt x="11107" y="1331"/>
                          <a:pt x="11150" y="1356"/>
                          <a:pt x="11190" y="1356"/>
                        </a:cubicBezTo>
                        <a:cubicBezTo>
                          <a:pt x="11218" y="1356"/>
                          <a:pt x="11246" y="1343"/>
                          <a:pt x="11261" y="1313"/>
                        </a:cubicBezTo>
                        <a:cubicBezTo>
                          <a:pt x="11497" y="813"/>
                          <a:pt x="12044" y="424"/>
                          <a:pt x="12546" y="424"/>
                        </a:cubicBezTo>
                        <a:cubicBezTo>
                          <a:pt x="12884" y="424"/>
                          <a:pt x="13201" y="600"/>
                          <a:pt x="13389" y="1038"/>
                        </a:cubicBezTo>
                        <a:cubicBezTo>
                          <a:pt x="13404" y="1068"/>
                          <a:pt x="13433" y="1081"/>
                          <a:pt x="13464" y="1081"/>
                        </a:cubicBezTo>
                        <a:cubicBezTo>
                          <a:pt x="13506" y="1081"/>
                          <a:pt x="13549" y="1056"/>
                          <a:pt x="13556" y="1014"/>
                        </a:cubicBezTo>
                        <a:cubicBezTo>
                          <a:pt x="13704" y="463"/>
                          <a:pt x="14170" y="188"/>
                          <a:pt x="14635" y="188"/>
                        </a:cubicBezTo>
                        <a:cubicBezTo>
                          <a:pt x="15108" y="188"/>
                          <a:pt x="15581" y="472"/>
                          <a:pt x="15720" y="1038"/>
                        </a:cubicBezTo>
                        <a:cubicBezTo>
                          <a:pt x="15732" y="1080"/>
                          <a:pt x="15767" y="1101"/>
                          <a:pt x="15803" y="1101"/>
                        </a:cubicBezTo>
                        <a:cubicBezTo>
                          <a:pt x="15839" y="1101"/>
                          <a:pt x="15875" y="1080"/>
                          <a:pt x="15887" y="1038"/>
                        </a:cubicBezTo>
                        <a:cubicBezTo>
                          <a:pt x="16055" y="539"/>
                          <a:pt x="16489" y="293"/>
                          <a:pt x="16921" y="293"/>
                        </a:cubicBezTo>
                        <a:cubicBezTo>
                          <a:pt x="17380" y="293"/>
                          <a:pt x="17837" y="569"/>
                          <a:pt x="17979" y="1110"/>
                        </a:cubicBezTo>
                        <a:cubicBezTo>
                          <a:pt x="17992" y="1148"/>
                          <a:pt x="18029" y="1170"/>
                          <a:pt x="18067" y="1170"/>
                        </a:cubicBezTo>
                        <a:cubicBezTo>
                          <a:pt x="18098" y="1170"/>
                          <a:pt x="18130" y="1154"/>
                          <a:pt x="18146" y="1122"/>
                        </a:cubicBezTo>
                        <a:cubicBezTo>
                          <a:pt x="18347" y="677"/>
                          <a:pt x="18753" y="466"/>
                          <a:pt x="19159" y="466"/>
                        </a:cubicBezTo>
                        <a:cubicBezTo>
                          <a:pt x="19649" y="466"/>
                          <a:pt x="20138" y="773"/>
                          <a:pt x="20262" y="1349"/>
                        </a:cubicBezTo>
                        <a:cubicBezTo>
                          <a:pt x="20281" y="1400"/>
                          <a:pt x="20321" y="1422"/>
                          <a:pt x="20362" y="1422"/>
                        </a:cubicBezTo>
                        <a:cubicBezTo>
                          <a:pt x="20425" y="1422"/>
                          <a:pt x="20487" y="1369"/>
                          <a:pt x="20465" y="1289"/>
                        </a:cubicBezTo>
                        <a:cubicBezTo>
                          <a:pt x="20319" y="634"/>
                          <a:pt x="19754" y="267"/>
                          <a:pt x="19185" y="267"/>
                        </a:cubicBezTo>
                        <a:cubicBezTo>
                          <a:pt x="18778" y="267"/>
                          <a:pt x="18370" y="455"/>
                          <a:pt x="18110" y="859"/>
                        </a:cubicBezTo>
                        <a:cubicBezTo>
                          <a:pt x="17887" y="350"/>
                          <a:pt x="17416" y="93"/>
                          <a:pt x="16945" y="93"/>
                        </a:cubicBezTo>
                        <a:cubicBezTo>
                          <a:pt x="16507" y="93"/>
                          <a:pt x="16069" y="314"/>
                          <a:pt x="15827" y="763"/>
                        </a:cubicBezTo>
                        <a:cubicBezTo>
                          <a:pt x="15600" y="255"/>
                          <a:pt x="15125" y="1"/>
                          <a:pt x="14650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40" name="Google Shape;5240;p46"/>
                  <p:cNvSpPr/>
                  <p:nvPr/>
                </p:nvSpPr>
                <p:spPr>
                  <a:xfrm>
                    <a:off x="4977052" y="1038608"/>
                    <a:ext cx="4387686" cy="309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0" h="1444" extrusionOk="0">
                        <a:moveTo>
                          <a:pt x="14650" y="0"/>
                        </a:moveTo>
                        <a:cubicBezTo>
                          <a:pt x="14175" y="0"/>
                          <a:pt x="13699" y="254"/>
                          <a:pt x="13472" y="762"/>
                        </a:cubicBezTo>
                        <a:cubicBezTo>
                          <a:pt x="13250" y="394"/>
                          <a:pt x="12919" y="240"/>
                          <a:pt x="12571" y="240"/>
                        </a:cubicBezTo>
                        <a:cubicBezTo>
                          <a:pt x="12060" y="240"/>
                          <a:pt x="11512" y="573"/>
                          <a:pt x="11213" y="1049"/>
                        </a:cubicBezTo>
                        <a:cubicBezTo>
                          <a:pt x="10974" y="487"/>
                          <a:pt x="10446" y="194"/>
                          <a:pt x="9916" y="194"/>
                        </a:cubicBezTo>
                        <a:cubicBezTo>
                          <a:pt x="9465" y="194"/>
                          <a:pt x="9013" y="406"/>
                          <a:pt x="8739" y="846"/>
                        </a:cubicBezTo>
                        <a:cubicBezTo>
                          <a:pt x="8470" y="484"/>
                          <a:pt x="8071" y="308"/>
                          <a:pt x="7673" y="308"/>
                        </a:cubicBezTo>
                        <a:cubicBezTo>
                          <a:pt x="7204" y="308"/>
                          <a:pt x="6737" y="553"/>
                          <a:pt x="6491" y="1025"/>
                        </a:cubicBezTo>
                        <a:cubicBezTo>
                          <a:pt x="6261" y="546"/>
                          <a:pt x="5799" y="299"/>
                          <a:pt x="5336" y="299"/>
                        </a:cubicBezTo>
                        <a:cubicBezTo>
                          <a:pt x="4933" y="299"/>
                          <a:pt x="4530" y="486"/>
                          <a:pt x="4280" y="870"/>
                        </a:cubicBezTo>
                        <a:cubicBezTo>
                          <a:pt x="4053" y="342"/>
                          <a:pt x="3561" y="76"/>
                          <a:pt x="3069" y="76"/>
                        </a:cubicBezTo>
                        <a:cubicBezTo>
                          <a:pt x="2602" y="76"/>
                          <a:pt x="2134" y="315"/>
                          <a:pt x="1889" y="798"/>
                        </a:cubicBezTo>
                        <a:cubicBezTo>
                          <a:pt x="1744" y="440"/>
                          <a:pt x="1399" y="197"/>
                          <a:pt x="1022" y="197"/>
                        </a:cubicBezTo>
                        <a:cubicBezTo>
                          <a:pt x="997" y="197"/>
                          <a:pt x="971" y="198"/>
                          <a:pt x="945" y="200"/>
                        </a:cubicBezTo>
                        <a:cubicBezTo>
                          <a:pt x="347" y="260"/>
                          <a:pt x="13" y="834"/>
                          <a:pt x="1" y="1372"/>
                        </a:cubicBezTo>
                        <a:cubicBezTo>
                          <a:pt x="1" y="1420"/>
                          <a:pt x="40" y="1443"/>
                          <a:pt x="78" y="1443"/>
                        </a:cubicBezTo>
                        <a:cubicBezTo>
                          <a:pt x="117" y="1443"/>
                          <a:pt x="156" y="1420"/>
                          <a:pt x="156" y="1372"/>
                        </a:cubicBezTo>
                        <a:cubicBezTo>
                          <a:pt x="168" y="941"/>
                          <a:pt x="395" y="523"/>
                          <a:pt x="825" y="415"/>
                        </a:cubicBezTo>
                        <a:cubicBezTo>
                          <a:pt x="895" y="396"/>
                          <a:pt x="964" y="387"/>
                          <a:pt x="1032" y="387"/>
                        </a:cubicBezTo>
                        <a:cubicBezTo>
                          <a:pt x="1420" y="387"/>
                          <a:pt x="1760" y="690"/>
                          <a:pt x="1770" y="1097"/>
                        </a:cubicBezTo>
                        <a:cubicBezTo>
                          <a:pt x="1770" y="1160"/>
                          <a:pt x="1823" y="1193"/>
                          <a:pt x="1874" y="1193"/>
                        </a:cubicBezTo>
                        <a:cubicBezTo>
                          <a:pt x="1921" y="1193"/>
                          <a:pt x="1967" y="1166"/>
                          <a:pt x="1973" y="1109"/>
                        </a:cubicBezTo>
                        <a:cubicBezTo>
                          <a:pt x="2124" y="536"/>
                          <a:pt x="2605" y="250"/>
                          <a:pt x="3086" y="250"/>
                        </a:cubicBezTo>
                        <a:cubicBezTo>
                          <a:pt x="3558" y="250"/>
                          <a:pt x="4030" y="528"/>
                          <a:pt x="4184" y="1085"/>
                        </a:cubicBezTo>
                        <a:cubicBezTo>
                          <a:pt x="4198" y="1132"/>
                          <a:pt x="4237" y="1156"/>
                          <a:pt x="4275" y="1156"/>
                        </a:cubicBezTo>
                        <a:cubicBezTo>
                          <a:pt x="4306" y="1156"/>
                          <a:pt x="4336" y="1141"/>
                          <a:pt x="4352" y="1109"/>
                        </a:cubicBezTo>
                        <a:cubicBezTo>
                          <a:pt x="4571" y="676"/>
                          <a:pt x="4968" y="462"/>
                          <a:pt x="5361" y="462"/>
                        </a:cubicBezTo>
                        <a:cubicBezTo>
                          <a:pt x="5804" y="462"/>
                          <a:pt x="6243" y="733"/>
                          <a:pt x="6420" y="1264"/>
                        </a:cubicBezTo>
                        <a:cubicBezTo>
                          <a:pt x="6432" y="1300"/>
                          <a:pt x="6468" y="1318"/>
                          <a:pt x="6503" y="1318"/>
                        </a:cubicBezTo>
                        <a:cubicBezTo>
                          <a:pt x="6539" y="1318"/>
                          <a:pt x="6575" y="1300"/>
                          <a:pt x="6587" y="1264"/>
                        </a:cubicBezTo>
                        <a:cubicBezTo>
                          <a:pt x="6763" y="748"/>
                          <a:pt x="7222" y="478"/>
                          <a:pt x="7683" y="478"/>
                        </a:cubicBezTo>
                        <a:cubicBezTo>
                          <a:pt x="8066" y="478"/>
                          <a:pt x="8451" y="664"/>
                          <a:pt x="8679" y="1049"/>
                        </a:cubicBezTo>
                        <a:cubicBezTo>
                          <a:pt x="8697" y="1073"/>
                          <a:pt x="8724" y="1085"/>
                          <a:pt x="8751" y="1085"/>
                        </a:cubicBezTo>
                        <a:cubicBezTo>
                          <a:pt x="8778" y="1085"/>
                          <a:pt x="8804" y="1073"/>
                          <a:pt x="8822" y="1049"/>
                        </a:cubicBezTo>
                        <a:cubicBezTo>
                          <a:pt x="9056" y="587"/>
                          <a:pt x="9490" y="367"/>
                          <a:pt x="9922" y="367"/>
                        </a:cubicBezTo>
                        <a:cubicBezTo>
                          <a:pt x="10440" y="367"/>
                          <a:pt x="10955" y="683"/>
                          <a:pt x="11117" y="1276"/>
                        </a:cubicBezTo>
                        <a:cubicBezTo>
                          <a:pt x="11131" y="1318"/>
                          <a:pt x="11174" y="1343"/>
                          <a:pt x="11213" y="1343"/>
                        </a:cubicBezTo>
                        <a:cubicBezTo>
                          <a:pt x="11242" y="1343"/>
                          <a:pt x="11270" y="1330"/>
                          <a:pt x="11285" y="1300"/>
                        </a:cubicBezTo>
                        <a:cubicBezTo>
                          <a:pt x="11521" y="806"/>
                          <a:pt x="12071" y="414"/>
                          <a:pt x="12574" y="414"/>
                        </a:cubicBezTo>
                        <a:cubicBezTo>
                          <a:pt x="12910" y="414"/>
                          <a:pt x="13226" y="589"/>
                          <a:pt x="13413" y="1025"/>
                        </a:cubicBezTo>
                        <a:cubicBezTo>
                          <a:pt x="13428" y="1060"/>
                          <a:pt x="13458" y="1074"/>
                          <a:pt x="13488" y="1074"/>
                        </a:cubicBezTo>
                        <a:cubicBezTo>
                          <a:pt x="13530" y="1074"/>
                          <a:pt x="13573" y="1048"/>
                          <a:pt x="13580" y="1013"/>
                        </a:cubicBezTo>
                        <a:cubicBezTo>
                          <a:pt x="13723" y="454"/>
                          <a:pt x="14191" y="176"/>
                          <a:pt x="14657" y="176"/>
                        </a:cubicBezTo>
                        <a:cubicBezTo>
                          <a:pt x="15129" y="176"/>
                          <a:pt x="15599" y="460"/>
                          <a:pt x="15732" y="1025"/>
                        </a:cubicBezTo>
                        <a:cubicBezTo>
                          <a:pt x="15750" y="1067"/>
                          <a:pt x="15788" y="1088"/>
                          <a:pt x="15826" y="1088"/>
                        </a:cubicBezTo>
                        <a:cubicBezTo>
                          <a:pt x="15863" y="1088"/>
                          <a:pt x="15899" y="1067"/>
                          <a:pt x="15911" y="1025"/>
                        </a:cubicBezTo>
                        <a:cubicBezTo>
                          <a:pt x="16079" y="526"/>
                          <a:pt x="16510" y="280"/>
                          <a:pt x="16941" y="280"/>
                        </a:cubicBezTo>
                        <a:cubicBezTo>
                          <a:pt x="17398" y="280"/>
                          <a:pt x="17855" y="556"/>
                          <a:pt x="18003" y="1097"/>
                        </a:cubicBezTo>
                        <a:cubicBezTo>
                          <a:pt x="18016" y="1138"/>
                          <a:pt x="18053" y="1159"/>
                          <a:pt x="18089" y="1159"/>
                        </a:cubicBezTo>
                        <a:cubicBezTo>
                          <a:pt x="18116" y="1159"/>
                          <a:pt x="18143" y="1147"/>
                          <a:pt x="18158" y="1121"/>
                        </a:cubicBezTo>
                        <a:cubicBezTo>
                          <a:pt x="18364" y="671"/>
                          <a:pt x="18775" y="457"/>
                          <a:pt x="19183" y="457"/>
                        </a:cubicBezTo>
                        <a:cubicBezTo>
                          <a:pt x="19674" y="457"/>
                          <a:pt x="20162" y="767"/>
                          <a:pt x="20286" y="1348"/>
                        </a:cubicBezTo>
                        <a:cubicBezTo>
                          <a:pt x="20300" y="1390"/>
                          <a:pt x="20335" y="1408"/>
                          <a:pt x="20370" y="1408"/>
                        </a:cubicBezTo>
                        <a:cubicBezTo>
                          <a:pt x="20424" y="1408"/>
                          <a:pt x="20480" y="1365"/>
                          <a:pt x="20465" y="1300"/>
                        </a:cubicBezTo>
                        <a:cubicBezTo>
                          <a:pt x="20319" y="640"/>
                          <a:pt x="19757" y="275"/>
                          <a:pt x="19190" y="275"/>
                        </a:cubicBezTo>
                        <a:cubicBezTo>
                          <a:pt x="18782" y="275"/>
                          <a:pt x="18371" y="464"/>
                          <a:pt x="18110" y="870"/>
                        </a:cubicBezTo>
                        <a:cubicBezTo>
                          <a:pt x="17886" y="358"/>
                          <a:pt x="17411" y="97"/>
                          <a:pt x="16936" y="97"/>
                        </a:cubicBezTo>
                        <a:cubicBezTo>
                          <a:pt x="16501" y="97"/>
                          <a:pt x="16067" y="316"/>
                          <a:pt x="15827" y="762"/>
                        </a:cubicBezTo>
                        <a:cubicBezTo>
                          <a:pt x="15600" y="254"/>
                          <a:pt x="15125" y="0"/>
                          <a:pt x="14650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41" name="Google Shape;5241;p46"/>
                  <p:cNvSpPr/>
                  <p:nvPr/>
                </p:nvSpPr>
                <p:spPr>
                  <a:xfrm>
                    <a:off x="4979623" y="1579578"/>
                    <a:ext cx="4386615" cy="3112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53" extrusionOk="0">
                        <a:moveTo>
                          <a:pt x="14638" y="0"/>
                        </a:moveTo>
                        <a:cubicBezTo>
                          <a:pt x="14163" y="0"/>
                          <a:pt x="13687" y="257"/>
                          <a:pt x="13460" y="771"/>
                        </a:cubicBezTo>
                        <a:cubicBezTo>
                          <a:pt x="13242" y="398"/>
                          <a:pt x="12914" y="243"/>
                          <a:pt x="12567" y="243"/>
                        </a:cubicBezTo>
                        <a:cubicBezTo>
                          <a:pt x="12058" y="243"/>
                          <a:pt x="11507" y="577"/>
                          <a:pt x="11201" y="1046"/>
                        </a:cubicBezTo>
                        <a:cubicBezTo>
                          <a:pt x="10963" y="487"/>
                          <a:pt x="10439" y="198"/>
                          <a:pt x="9913" y="198"/>
                        </a:cubicBezTo>
                        <a:cubicBezTo>
                          <a:pt x="9459" y="198"/>
                          <a:pt x="9003" y="413"/>
                          <a:pt x="8727" y="855"/>
                        </a:cubicBezTo>
                        <a:cubicBezTo>
                          <a:pt x="8457" y="492"/>
                          <a:pt x="8056" y="316"/>
                          <a:pt x="7658" y="316"/>
                        </a:cubicBezTo>
                        <a:cubicBezTo>
                          <a:pt x="7192" y="316"/>
                          <a:pt x="6730" y="558"/>
                          <a:pt x="6491" y="1022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8"/>
                          <a:pt x="3547" y="79"/>
                          <a:pt x="3053" y="79"/>
                        </a:cubicBezTo>
                        <a:cubicBezTo>
                          <a:pt x="2590" y="79"/>
                          <a:pt x="2126" y="315"/>
                          <a:pt x="1877" y="795"/>
                        </a:cubicBezTo>
                        <a:cubicBezTo>
                          <a:pt x="1740" y="430"/>
                          <a:pt x="1386" y="196"/>
                          <a:pt x="990" y="196"/>
                        </a:cubicBezTo>
                        <a:cubicBezTo>
                          <a:pt x="971" y="196"/>
                          <a:pt x="952" y="196"/>
                          <a:pt x="933" y="198"/>
                        </a:cubicBezTo>
                        <a:cubicBezTo>
                          <a:pt x="335" y="257"/>
                          <a:pt x="13" y="831"/>
                          <a:pt x="1" y="1381"/>
                        </a:cubicBezTo>
                        <a:cubicBezTo>
                          <a:pt x="1" y="1429"/>
                          <a:pt x="36" y="1453"/>
                          <a:pt x="72" y="1453"/>
                        </a:cubicBezTo>
                        <a:cubicBezTo>
                          <a:pt x="108" y="1453"/>
                          <a:pt x="144" y="1429"/>
                          <a:pt x="144" y="1381"/>
                        </a:cubicBezTo>
                        <a:cubicBezTo>
                          <a:pt x="168" y="951"/>
                          <a:pt x="383" y="532"/>
                          <a:pt x="825" y="413"/>
                        </a:cubicBezTo>
                        <a:cubicBezTo>
                          <a:pt x="893" y="393"/>
                          <a:pt x="961" y="384"/>
                          <a:pt x="1027" y="384"/>
                        </a:cubicBezTo>
                        <a:cubicBezTo>
                          <a:pt x="1409" y="384"/>
                          <a:pt x="1749" y="687"/>
                          <a:pt x="1770" y="1094"/>
                        </a:cubicBezTo>
                        <a:cubicBezTo>
                          <a:pt x="1770" y="1154"/>
                          <a:pt x="1814" y="1188"/>
                          <a:pt x="1857" y="1188"/>
                        </a:cubicBezTo>
                        <a:cubicBezTo>
                          <a:pt x="1892" y="1188"/>
                          <a:pt x="1926" y="1166"/>
                          <a:pt x="1937" y="1118"/>
                        </a:cubicBezTo>
                        <a:cubicBezTo>
                          <a:pt x="2087" y="547"/>
                          <a:pt x="2570" y="260"/>
                          <a:pt x="3052" y="260"/>
                        </a:cubicBezTo>
                        <a:cubicBezTo>
                          <a:pt x="3529" y="260"/>
                          <a:pt x="4006" y="541"/>
                          <a:pt x="4160" y="1106"/>
                        </a:cubicBezTo>
                        <a:cubicBezTo>
                          <a:pt x="4174" y="1147"/>
                          <a:pt x="4215" y="1168"/>
                          <a:pt x="4254" y="1168"/>
                        </a:cubicBezTo>
                        <a:cubicBezTo>
                          <a:pt x="4283" y="1168"/>
                          <a:pt x="4312" y="1156"/>
                          <a:pt x="4328" y="1130"/>
                        </a:cubicBezTo>
                        <a:cubicBezTo>
                          <a:pt x="4549" y="694"/>
                          <a:pt x="4949" y="478"/>
                          <a:pt x="5344" y="478"/>
                        </a:cubicBezTo>
                        <a:cubicBezTo>
                          <a:pt x="5782" y="478"/>
                          <a:pt x="6214" y="745"/>
                          <a:pt x="6384" y="1273"/>
                        </a:cubicBezTo>
                        <a:cubicBezTo>
                          <a:pt x="6402" y="1315"/>
                          <a:pt x="6438" y="1336"/>
                          <a:pt x="6473" y="1336"/>
                        </a:cubicBezTo>
                        <a:cubicBezTo>
                          <a:pt x="6509" y="1336"/>
                          <a:pt x="6545" y="1315"/>
                          <a:pt x="6563" y="1273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8"/>
                        </a:cubicBezTo>
                        <a:cubicBezTo>
                          <a:pt x="8673" y="1088"/>
                          <a:pt x="8700" y="1103"/>
                          <a:pt x="8727" y="1103"/>
                        </a:cubicBezTo>
                        <a:cubicBezTo>
                          <a:pt x="8754" y="1103"/>
                          <a:pt x="8781" y="1088"/>
                          <a:pt x="8798" y="1058"/>
                        </a:cubicBezTo>
                        <a:cubicBezTo>
                          <a:pt x="9032" y="602"/>
                          <a:pt x="9466" y="382"/>
                          <a:pt x="9898" y="382"/>
                        </a:cubicBezTo>
                        <a:cubicBezTo>
                          <a:pt x="10416" y="382"/>
                          <a:pt x="10931" y="698"/>
                          <a:pt x="11094" y="1297"/>
                        </a:cubicBezTo>
                        <a:cubicBezTo>
                          <a:pt x="11100" y="1339"/>
                          <a:pt x="11144" y="1364"/>
                          <a:pt x="11183" y="1364"/>
                        </a:cubicBezTo>
                        <a:cubicBezTo>
                          <a:pt x="11212" y="1364"/>
                          <a:pt x="11239" y="1351"/>
                          <a:pt x="11249" y="1321"/>
                        </a:cubicBezTo>
                        <a:cubicBezTo>
                          <a:pt x="11492" y="821"/>
                          <a:pt x="12042" y="432"/>
                          <a:pt x="12545" y="432"/>
                        </a:cubicBezTo>
                        <a:cubicBezTo>
                          <a:pt x="12884" y="432"/>
                          <a:pt x="13201" y="608"/>
                          <a:pt x="13389" y="1046"/>
                        </a:cubicBezTo>
                        <a:cubicBezTo>
                          <a:pt x="13404" y="1076"/>
                          <a:pt x="13431" y="1090"/>
                          <a:pt x="13460" y="1090"/>
                        </a:cubicBezTo>
                        <a:cubicBezTo>
                          <a:pt x="13500" y="1090"/>
                          <a:pt x="13542" y="1064"/>
                          <a:pt x="13556" y="1022"/>
                        </a:cubicBezTo>
                        <a:cubicBezTo>
                          <a:pt x="13705" y="469"/>
                          <a:pt x="14170" y="194"/>
                          <a:pt x="14633" y="194"/>
                        </a:cubicBezTo>
                        <a:cubicBezTo>
                          <a:pt x="15102" y="194"/>
                          <a:pt x="15569" y="475"/>
                          <a:pt x="15708" y="1034"/>
                        </a:cubicBezTo>
                        <a:cubicBezTo>
                          <a:pt x="15726" y="1082"/>
                          <a:pt x="15761" y="1106"/>
                          <a:pt x="15797" y="1106"/>
                        </a:cubicBezTo>
                        <a:cubicBezTo>
                          <a:pt x="15833" y="1106"/>
                          <a:pt x="15869" y="1082"/>
                          <a:pt x="15887" y="1034"/>
                        </a:cubicBezTo>
                        <a:cubicBezTo>
                          <a:pt x="16055" y="541"/>
                          <a:pt x="16486" y="298"/>
                          <a:pt x="16917" y="298"/>
                        </a:cubicBezTo>
                        <a:cubicBezTo>
                          <a:pt x="17373" y="298"/>
                          <a:pt x="17831" y="571"/>
                          <a:pt x="17979" y="1106"/>
                        </a:cubicBezTo>
                        <a:cubicBezTo>
                          <a:pt x="17992" y="1153"/>
                          <a:pt x="18028" y="1177"/>
                          <a:pt x="18063" y="1177"/>
                        </a:cubicBezTo>
                        <a:cubicBezTo>
                          <a:pt x="18091" y="1177"/>
                          <a:pt x="18118" y="1162"/>
                          <a:pt x="18134" y="1130"/>
                        </a:cubicBezTo>
                        <a:cubicBezTo>
                          <a:pt x="18340" y="686"/>
                          <a:pt x="18750" y="475"/>
                          <a:pt x="19157" y="475"/>
                        </a:cubicBezTo>
                        <a:cubicBezTo>
                          <a:pt x="19649" y="475"/>
                          <a:pt x="20138" y="782"/>
                          <a:pt x="20262" y="1357"/>
                        </a:cubicBezTo>
                        <a:cubicBezTo>
                          <a:pt x="20276" y="1409"/>
                          <a:pt x="20314" y="1431"/>
                          <a:pt x="20353" y="1431"/>
                        </a:cubicBezTo>
                        <a:cubicBezTo>
                          <a:pt x="20413" y="1431"/>
                          <a:pt x="20475" y="1377"/>
                          <a:pt x="20453" y="1297"/>
                        </a:cubicBezTo>
                        <a:cubicBezTo>
                          <a:pt x="20307" y="643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7"/>
                          <a:pt x="18098" y="867"/>
                        </a:cubicBezTo>
                        <a:cubicBezTo>
                          <a:pt x="17881" y="358"/>
                          <a:pt x="17410" y="101"/>
                          <a:pt x="16937" y="101"/>
                        </a:cubicBezTo>
                        <a:cubicBezTo>
                          <a:pt x="16498" y="101"/>
                          <a:pt x="16057" y="323"/>
                          <a:pt x="15815" y="771"/>
                        </a:cubicBezTo>
                        <a:cubicBezTo>
                          <a:pt x="15588" y="257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42" name="Google Shape;5242;p46"/>
                  <p:cNvSpPr/>
                  <p:nvPr/>
                </p:nvSpPr>
                <p:spPr>
                  <a:xfrm>
                    <a:off x="4979623" y="2121833"/>
                    <a:ext cx="4384901" cy="309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67" h="1444" extrusionOk="0">
                        <a:moveTo>
                          <a:pt x="14638" y="0"/>
                        </a:moveTo>
                        <a:cubicBezTo>
                          <a:pt x="14163" y="0"/>
                          <a:pt x="13687" y="254"/>
                          <a:pt x="13460" y="762"/>
                        </a:cubicBezTo>
                        <a:cubicBezTo>
                          <a:pt x="13242" y="394"/>
                          <a:pt x="12915" y="240"/>
                          <a:pt x="12568" y="240"/>
                        </a:cubicBezTo>
                        <a:cubicBezTo>
                          <a:pt x="12058" y="240"/>
                          <a:pt x="11507" y="573"/>
                          <a:pt x="11201" y="1049"/>
                        </a:cubicBezTo>
                        <a:cubicBezTo>
                          <a:pt x="10962" y="487"/>
                          <a:pt x="10434" y="194"/>
                          <a:pt x="9904" y="194"/>
                        </a:cubicBezTo>
                        <a:cubicBezTo>
                          <a:pt x="9453" y="194"/>
                          <a:pt x="9001" y="407"/>
                          <a:pt x="8727" y="846"/>
                        </a:cubicBezTo>
                        <a:cubicBezTo>
                          <a:pt x="8458" y="484"/>
                          <a:pt x="8059" y="308"/>
                          <a:pt x="7662" y="308"/>
                        </a:cubicBezTo>
                        <a:cubicBezTo>
                          <a:pt x="7194" y="308"/>
                          <a:pt x="6731" y="553"/>
                          <a:pt x="6491" y="1025"/>
                        </a:cubicBezTo>
                        <a:cubicBezTo>
                          <a:pt x="6261" y="546"/>
                          <a:pt x="5799" y="299"/>
                          <a:pt x="5334" y="299"/>
                        </a:cubicBezTo>
                        <a:cubicBezTo>
                          <a:pt x="4930" y="299"/>
                          <a:pt x="4524" y="486"/>
                          <a:pt x="4268" y="870"/>
                        </a:cubicBezTo>
                        <a:cubicBezTo>
                          <a:pt x="4041" y="342"/>
                          <a:pt x="3553" y="76"/>
                          <a:pt x="3061" y="76"/>
                        </a:cubicBezTo>
                        <a:cubicBezTo>
                          <a:pt x="2596" y="76"/>
                          <a:pt x="2128" y="315"/>
                          <a:pt x="1877" y="798"/>
                        </a:cubicBezTo>
                        <a:cubicBezTo>
                          <a:pt x="1743" y="440"/>
                          <a:pt x="1399" y="197"/>
                          <a:pt x="1012" y="197"/>
                        </a:cubicBezTo>
                        <a:cubicBezTo>
                          <a:pt x="986" y="197"/>
                          <a:pt x="960" y="198"/>
                          <a:pt x="933" y="201"/>
                        </a:cubicBezTo>
                        <a:cubicBezTo>
                          <a:pt x="335" y="260"/>
                          <a:pt x="13" y="834"/>
                          <a:pt x="1" y="1372"/>
                        </a:cubicBezTo>
                        <a:cubicBezTo>
                          <a:pt x="1" y="1420"/>
                          <a:pt x="36" y="1444"/>
                          <a:pt x="72" y="1444"/>
                        </a:cubicBezTo>
                        <a:cubicBezTo>
                          <a:pt x="108" y="1444"/>
                          <a:pt x="144" y="1420"/>
                          <a:pt x="144" y="1372"/>
                        </a:cubicBezTo>
                        <a:cubicBezTo>
                          <a:pt x="168" y="942"/>
                          <a:pt x="383" y="523"/>
                          <a:pt x="825" y="416"/>
                        </a:cubicBezTo>
                        <a:cubicBezTo>
                          <a:pt x="893" y="396"/>
                          <a:pt x="961" y="387"/>
                          <a:pt x="1027" y="387"/>
                        </a:cubicBezTo>
                        <a:cubicBezTo>
                          <a:pt x="1409" y="387"/>
                          <a:pt x="1749" y="690"/>
                          <a:pt x="1770" y="1097"/>
                        </a:cubicBezTo>
                        <a:cubicBezTo>
                          <a:pt x="1770" y="1151"/>
                          <a:pt x="1815" y="1182"/>
                          <a:pt x="1859" y="1182"/>
                        </a:cubicBezTo>
                        <a:cubicBezTo>
                          <a:pt x="1893" y="1182"/>
                          <a:pt x="1927" y="1163"/>
                          <a:pt x="1937" y="1121"/>
                        </a:cubicBezTo>
                        <a:cubicBezTo>
                          <a:pt x="2087" y="544"/>
                          <a:pt x="2570" y="257"/>
                          <a:pt x="3052" y="257"/>
                        </a:cubicBezTo>
                        <a:cubicBezTo>
                          <a:pt x="3529" y="257"/>
                          <a:pt x="4006" y="538"/>
                          <a:pt x="4160" y="1097"/>
                        </a:cubicBezTo>
                        <a:cubicBezTo>
                          <a:pt x="4174" y="1144"/>
                          <a:pt x="4213" y="1168"/>
                          <a:pt x="4252" y="1168"/>
                        </a:cubicBezTo>
                        <a:cubicBezTo>
                          <a:pt x="4282" y="1168"/>
                          <a:pt x="4312" y="1153"/>
                          <a:pt x="4328" y="1121"/>
                        </a:cubicBezTo>
                        <a:cubicBezTo>
                          <a:pt x="4547" y="688"/>
                          <a:pt x="4944" y="475"/>
                          <a:pt x="5336" y="475"/>
                        </a:cubicBezTo>
                        <a:cubicBezTo>
                          <a:pt x="5777" y="475"/>
                          <a:pt x="6213" y="745"/>
                          <a:pt x="6384" y="1276"/>
                        </a:cubicBezTo>
                        <a:cubicBezTo>
                          <a:pt x="6402" y="1318"/>
                          <a:pt x="6438" y="1339"/>
                          <a:pt x="6473" y="1339"/>
                        </a:cubicBezTo>
                        <a:cubicBezTo>
                          <a:pt x="6509" y="1339"/>
                          <a:pt x="6545" y="1318"/>
                          <a:pt x="6563" y="1276"/>
                        </a:cubicBezTo>
                        <a:cubicBezTo>
                          <a:pt x="6740" y="765"/>
                          <a:pt x="7201" y="495"/>
                          <a:pt x="7664" y="495"/>
                        </a:cubicBezTo>
                        <a:cubicBezTo>
                          <a:pt x="8046" y="495"/>
                          <a:pt x="8428" y="678"/>
                          <a:pt x="8655" y="1061"/>
                        </a:cubicBezTo>
                        <a:cubicBezTo>
                          <a:pt x="8673" y="1085"/>
                          <a:pt x="8700" y="1097"/>
                          <a:pt x="8727" y="1097"/>
                        </a:cubicBezTo>
                        <a:cubicBezTo>
                          <a:pt x="8754" y="1097"/>
                          <a:pt x="8781" y="1085"/>
                          <a:pt x="8798" y="1061"/>
                        </a:cubicBezTo>
                        <a:cubicBezTo>
                          <a:pt x="9028" y="590"/>
                          <a:pt x="9469" y="365"/>
                          <a:pt x="9908" y="365"/>
                        </a:cubicBezTo>
                        <a:cubicBezTo>
                          <a:pt x="10427" y="365"/>
                          <a:pt x="10944" y="680"/>
                          <a:pt x="11105" y="1276"/>
                        </a:cubicBezTo>
                        <a:cubicBezTo>
                          <a:pt x="11119" y="1317"/>
                          <a:pt x="11156" y="1339"/>
                          <a:pt x="11192" y="1339"/>
                        </a:cubicBezTo>
                        <a:cubicBezTo>
                          <a:pt x="11219" y="1339"/>
                          <a:pt x="11245" y="1326"/>
                          <a:pt x="11261" y="1300"/>
                        </a:cubicBezTo>
                        <a:cubicBezTo>
                          <a:pt x="11504" y="800"/>
                          <a:pt x="12054" y="411"/>
                          <a:pt x="12557" y="411"/>
                        </a:cubicBezTo>
                        <a:cubicBezTo>
                          <a:pt x="12896" y="411"/>
                          <a:pt x="13213" y="588"/>
                          <a:pt x="13401" y="1025"/>
                        </a:cubicBezTo>
                        <a:cubicBezTo>
                          <a:pt x="13416" y="1055"/>
                          <a:pt x="13443" y="1069"/>
                          <a:pt x="13472" y="1069"/>
                        </a:cubicBezTo>
                        <a:cubicBezTo>
                          <a:pt x="13512" y="1069"/>
                          <a:pt x="13554" y="1043"/>
                          <a:pt x="13568" y="1002"/>
                        </a:cubicBezTo>
                        <a:cubicBezTo>
                          <a:pt x="13716" y="450"/>
                          <a:pt x="14179" y="175"/>
                          <a:pt x="14641" y="175"/>
                        </a:cubicBezTo>
                        <a:cubicBezTo>
                          <a:pt x="15111" y="175"/>
                          <a:pt x="15581" y="459"/>
                          <a:pt x="15720" y="1025"/>
                        </a:cubicBezTo>
                        <a:cubicBezTo>
                          <a:pt x="15732" y="1067"/>
                          <a:pt x="15767" y="1088"/>
                          <a:pt x="15805" y="1088"/>
                        </a:cubicBezTo>
                        <a:cubicBezTo>
                          <a:pt x="15842" y="1088"/>
                          <a:pt x="15881" y="1067"/>
                          <a:pt x="15899" y="1025"/>
                        </a:cubicBezTo>
                        <a:cubicBezTo>
                          <a:pt x="16067" y="526"/>
                          <a:pt x="16498" y="281"/>
                          <a:pt x="16929" y="281"/>
                        </a:cubicBezTo>
                        <a:cubicBezTo>
                          <a:pt x="17386" y="281"/>
                          <a:pt x="17843" y="556"/>
                          <a:pt x="17991" y="1097"/>
                        </a:cubicBezTo>
                        <a:cubicBezTo>
                          <a:pt x="17997" y="1136"/>
                          <a:pt x="18032" y="1157"/>
                          <a:pt x="18068" y="1157"/>
                        </a:cubicBezTo>
                        <a:cubicBezTo>
                          <a:pt x="18098" y="1157"/>
                          <a:pt x="18130" y="1142"/>
                          <a:pt x="18146" y="1109"/>
                        </a:cubicBezTo>
                        <a:cubicBezTo>
                          <a:pt x="18352" y="665"/>
                          <a:pt x="18762" y="454"/>
                          <a:pt x="19169" y="454"/>
                        </a:cubicBezTo>
                        <a:cubicBezTo>
                          <a:pt x="19661" y="454"/>
                          <a:pt x="20150" y="761"/>
                          <a:pt x="20274" y="1336"/>
                        </a:cubicBezTo>
                        <a:cubicBezTo>
                          <a:pt x="20284" y="1387"/>
                          <a:pt x="20323" y="1410"/>
                          <a:pt x="20361" y="1410"/>
                        </a:cubicBezTo>
                        <a:cubicBezTo>
                          <a:pt x="20414" y="1410"/>
                          <a:pt x="20467" y="1369"/>
                          <a:pt x="20453" y="1300"/>
                        </a:cubicBezTo>
                        <a:cubicBezTo>
                          <a:pt x="20307" y="645"/>
                          <a:pt x="19746" y="279"/>
                          <a:pt x="19178" y="279"/>
                        </a:cubicBezTo>
                        <a:cubicBezTo>
                          <a:pt x="18772" y="279"/>
                          <a:pt x="18363" y="466"/>
                          <a:pt x="18098" y="870"/>
                        </a:cubicBezTo>
                        <a:cubicBezTo>
                          <a:pt x="17880" y="359"/>
                          <a:pt x="17404" y="98"/>
                          <a:pt x="16928" y="98"/>
                        </a:cubicBezTo>
                        <a:cubicBezTo>
                          <a:pt x="16492" y="98"/>
                          <a:pt x="16055" y="317"/>
                          <a:pt x="15815" y="762"/>
                        </a:cubicBezTo>
                        <a:cubicBezTo>
                          <a:pt x="15588" y="254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43" name="Google Shape;5243;p46"/>
                  <p:cNvSpPr/>
                  <p:nvPr/>
                </p:nvSpPr>
                <p:spPr>
                  <a:xfrm>
                    <a:off x="4979623" y="2662802"/>
                    <a:ext cx="4386829" cy="310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6" h="1450" extrusionOk="0">
                        <a:moveTo>
                          <a:pt x="14638" y="1"/>
                        </a:moveTo>
                        <a:cubicBezTo>
                          <a:pt x="14163" y="1"/>
                          <a:pt x="13687" y="258"/>
                          <a:pt x="13460" y="772"/>
                        </a:cubicBezTo>
                        <a:cubicBezTo>
                          <a:pt x="13242" y="399"/>
                          <a:pt x="12914" y="243"/>
                          <a:pt x="12567" y="243"/>
                        </a:cubicBezTo>
                        <a:cubicBezTo>
                          <a:pt x="12058" y="243"/>
                          <a:pt x="11507" y="577"/>
                          <a:pt x="11201" y="1047"/>
                        </a:cubicBezTo>
                        <a:cubicBezTo>
                          <a:pt x="10963" y="486"/>
                          <a:pt x="10437" y="193"/>
                          <a:pt x="9909" y="193"/>
                        </a:cubicBezTo>
                        <a:cubicBezTo>
                          <a:pt x="9456" y="193"/>
                          <a:pt x="9003" y="409"/>
                          <a:pt x="8727" y="855"/>
                        </a:cubicBezTo>
                        <a:cubicBezTo>
                          <a:pt x="8457" y="492"/>
                          <a:pt x="8056" y="316"/>
                          <a:pt x="7658" y="316"/>
                        </a:cubicBezTo>
                        <a:cubicBezTo>
                          <a:pt x="7192" y="316"/>
                          <a:pt x="6730" y="558"/>
                          <a:pt x="6491" y="1023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8"/>
                          <a:pt x="3547" y="79"/>
                          <a:pt x="3053" y="79"/>
                        </a:cubicBezTo>
                        <a:cubicBezTo>
                          <a:pt x="2590" y="79"/>
                          <a:pt x="2126" y="316"/>
                          <a:pt x="1877" y="796"/>
                        </a:cubicBezTo>
                        <a:cubicBezTo>
                          <a:pt x="1743" y="437"/>
                          <a:pt x="1399" y="194"/>
                          <a:pt x="1012" y="194"/>
                        </a:cubicBezTo>
                        <a:cubicBezTo>
                          <a:pt x="986" y="194"/>
                          <a:pt x="960" y="196"/>
                          <a:pt x="933" y="198"/>
                        </a:cubicBezTo>
                        <a:cubicBezTo>
                          <a:pt x="335" y="258"/>
                          <a:pt x="13" y="831"/>
                          <a:pt x="1" y="1369"/>
                        </a:cubicBezTo>
                        <a:cubicBezTo>
                          <a:pt x="1" y="1423"/>
                          <a:pt x="36" y="1450"/>
                          <a:pt x="72" y="1450"/>
                        </a:cubicBezTo>
                        <a:cubicBezTo>
                          <a:pt x="108" y="1450"/>
                          <a:pt x="144" y="1423"/>
                          <a:pt x="144" y="1369"/>
                        </a:cubicBezTo>
                        <a:cubicBezTo>
                          <a:pt x="168" y="951"/>
                          <a:pt x="383" y="533"/>
                          <a:pt x="825" y="413"/>
                        </a:cubicBezTo>
                        <a:cubicBezTo>
                          <a:pt x="893" y="393"/>
                          <a:pt x="961" y="384"/>
                          <a:pt x="1027" y="384"/>
                        </a:cubicBezTo>
                        <a:cubicBezTo>
                          <a:pt x="1409" y="384"/>
                          <a:pt x="1749" y="687"/>
                          <a:pt x="1770" y="1094"/>
                        </a:cubicBezTo>
                        <a:cubicBezTo>
                          <a:pt x="1770" y="1153"/>
                          <a:pt x="1812" y="1183"/>
                          <a:pt x="1855" y="1183"/>
                        </a:cubicBezTo>
                        <a:cubicBezTo>
                          <a:pt x="1890" y="1183"/>
                          <a:pt x="1926" y="1162"/>
                          <a:pt x="1937" y="1118"/>
                        </a:cubicBezTo>
                        <a:cubicBezTo>
                          <a:pt x="2087" y="547"/>
                          <a:pt x="2570" y="261"/>
                          <a:pt x="3052" y="261"/>
                        </a:cubicBezTo>
                        <a:cubicBezTo>
                          <a:pt x="3529" y="261"/>
                          <a:pt x="4006" y="542"/>
                          <a:pt x="4160" y="1106"/>
                        </a:cubicBezTo>
                        <a:cubicBezTo>
                          <a:pt x="4174" y="1147"/>
                          <a:pt x="4215" y="1168"/>
                          <a:pt x="4254" y="1168"/>
                        </a:cubicBezTo>
                        <a:cubicBezTo>
                          <a:pt x="4283" y="1168"/>
                          <a:pt x="4312" y="1156"/>
                          <a:pt x="4328" y="1130"/>
                        </a:cubicBezTo>
                        <a:cubicBezTo>
                          <a:pt x="4549" y="694"/>
                          <a:pt x="4949" y="478"/>
                          <a:pt x="5344" y="478"/>
                        </a:cubicBezTo>
                        <a:cubicBezTo>
                          <a:pt x="5782" y="478"/>
                          <a:pt x="6214" y="745"/>
                          <a:pt x="6384" y="1274"/>
                        </a:cubicBezTo>
                        <a:cubicBezTo>
                          <a:pt x="6402" y="1316"/>
                          <a:pt x="6438" y="1336"/>
                          <a:pt x="6473" y="1336"/>
                        </a:cubicBezTo>
                        <a:cubicBezTo>
                          <a:pt x="6509" y="1336"/>
                          <a:pt x="6545" y="1316"/>
                          <a:pt x="6563" y="1274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8"/>
                        </a:cubicBezTo>
                        <a:cubicBezTo>
                          <a:pt x="8673" y="1088"/>
                          <a:pt x="8700" y="1103"/>
                          <a:pt x="8727" y="1103"/>
                        </a:cubicBezTo>
                        <a:cubicBezTo>
                          <a:pt x="8754" y="1103"/>
                          <a:pt x="8781" y="1088"/>
                          <a:pt x="8798" y="1058"/>
                        </a:cubicBezTo>
                        <a:cubicBezTo>
                          <a:pt x="9027" y="590"/>
                          <a:pt x="9467" y="365"/>
                          <a:pt x="9905" y="365"/>
                        </a:cubicBezTo>
                        <a:cubicBezTo>
                          <a:pt x="10428" y="365"/>
                          <a:pt x="10949" y="686"/>
                          <a:pt x="11105" y="1298"/>
                        </a:cubicBezTo>
                        <a:cubicBezTo>
                          <a:pt x="11118" y="1336"/>
                          <a:pt x="11152" y="1358"/>
                          <a:pt x="11187" y="1358"/>
                        </a:cubicBezTo>
                        <a:cubicBezTo>
                          <a:pt x="11215" y="1358"/>
                          <a:pt x="11244" y="1342"/>
                          <a:pt x="11261" y="1310"/>
                        </a:cubicBezTo>
                        <a:cubicBezTo>
                          <a:pt x="11503" y="817"/>
                          <a:pt x="12052" y="432"/>
                          <a:pt x="12555" y="432"/>
                        </a:cubicBezTo>
                        <a:cubicBezTo>
                          <a:pt x="12894" y="432"/>
                          <a:pt x="13213" y="608"/>
                          <a:pt x="13401" y="1047"/>
                        </a:cubicBezTo>
                        <a:cubicBezTo>
                          <a:pt x="13415" y="1075"/>
                          <a:pt x="13440" y="1086"/>
                          <a:pt x="13467" y="1086"/>
                        </a:cubicBezTo>
                        <a:cubicBezTo>
                          <a:pt x="13508" y="1086"/>
                          <a:pt x="13553" y="1059"/>
                          <a:pt x="13568" y="1023"/>
                        </a:cubicBezTo>
                        <a:cubicBezTo>
                          <a:pt x="13717" y="470"/>
                          <a:pt x="14181" y="195"/>
                          <a:pt x="14645" y="195"/>
                        </a:cubicBezTo>
                        <a:cubicBezTo>
                          <a:pt x="15114" y="195"/>
                          <a:pt x="15581" y="476"/>
                          <a:pt x="15720" y="1035"/>
                        </a:cubicBezTo>
                        <a:cubicBezTo>
                          <a:pt x="15732" y="1076"/>
                          <a:pt x="15767" y="1097"/>
                          <a:pt x="15805" y="1097"/>
                        </a:cubicBezTo>
                        <a:cubicBezTo>
                          <a:pt x="15842" y="1097"/>
                          <a:pt x="15881" y="1076"/>
                          <a:pt x="15899" y="1035"/>
                        </a:cubicBezTo>
                        <a:cubicBezTo>
                          <a:pt x="16067" y="541"/>
                          <a:pt x="16497" y="299"/>
                          <a:pt x="16929" y="299"/>
                        </a:cubicBezTo>
                        <a:cubicBezTo>
                          <a:pt x="17385" y="299"/>
                          <a:pt x="17843" y="571"/>
                          <a:pt x="17991" y="1106"/>
                        </a:cubicBezTo>
                        <a:cubicBezTo>
                          <a:pt x="18004" y="1147"/>
                          <a:pt x="18041" y="1168"/>
                          <a:pt x="18077" y="1168"/>
                        </a:cubicBezTo>
                        <a:cubicBezTo>
                          <a:pt x="18104" y="1168"/>
                          <a:pt x="18131" y="1156"/>
                          <a:pt x="18146" y="1130"/>
                        </a:cubicBezTo>
                        <a:cubicBezTo>
                          <a:pt x="18352" y="680"/>
                          <a:pt x="18763" y="466"/>
                          <a:pt x="19171" y="466"/>
                        </a:cubicBezTo>
                        <a:cubicBezTo>
                          <a:pt x="19662" y="466"/>
                          <a:pt x="20150" y="776"/>
                          <a:pt x="20274" y="1357"/>
                        </a:cubicBezTo>
                        <a:cubicBezTo>
                          <a:pt x="20288" y="1403"/>
                          <a:pt x="20322" y="1422"/>
                          <a:pt x="20358" y="1422"/>
                        </a:cubicBezTo>
                        <a:cubicBezTo>
                          <a:pt x="20415" y="1422"/>
                          <a:pt x="20475" y="1371"/>
                          <a:pt x="20453" y="1298"/>
                        </a:cubicBezTo>
                        <a:cubicBezTo>
                          <a:pt x="20307" y="643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8"/>
                          <a:pt x="18098" y="867"/>
                        </a:cubicBezTo>
                        <a:cubicBezTo>
                          <a:pt x="17881" y="357"/>
                          <a:pt x="17408" y="97"/>
                          <a:pt x="16933" y="97"/>
                        </a:cubicBezTo>
                        <a:cubicBezTo>
                          <a:pt x="16495" y="97"/>
                          <a:pt x="16056" y="318"/>
                          <a:pt x="15815" y="772"/>
                        </a:cubicBezTo>
                        <a:cubicBezTo>
                          <a:pt x="15588" y="258"/>
                          <a:pt x="15113" y="1"/>
                          <a:pt x="14638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44" name="Google Shape;5244;p46"/>
                  <p:cNvSpPr/>
                  <p:nvPr/>
                </p:nvSpPr>
                <p:spPr>
                  <a:xfrm>
                    <a:off x="4979623" y="3205700"/>
                    <a:ext cx="4386615" cy="3089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42" extrusionOk="0">
                        <a:moveTo>
                          <a:pt x="14638" y="1"/>
                        </a:moveTo>
                        <a:cubicBezTo>
                          <a:pt x="14163" y="1"/>
                          <a:pt x="13687" y="258"/>
                          <a:pt x="13460" y="772"/>
                        </a:cubicBezTo>
                        <a:cubicBezTo>
                          <a:pt x="13242" y="399"/>
                          <a:pt x="12914" y="244"/>
                          <a:pt x="12567" y="244"/>
                        </a:cubicBezTo>
                        <a:cubicBezTo>
                          <a:pt x="12058" y="244"/>
                          <a:pt x="11507" y="578"/>
                          <a:pt x="11201" y="1047"/>
                        </a:cubicBezTo>
                        <a:cubicBezTo>
                          <a:pt x="10962" y="485"/>
                          <a:pt x="10434" y="192"/>
                          <a:pt x="9904" y="192"/>
                        </a:cubicBezTo>
                        <a:cubicBezTo>
                          <a:pt x="9453" y="192"/>
                          <a:pt x="9001" y="404"/>
                          <a:pt x="8727" y="843"/>
                        </a:cubicBezTo>
                        <a:cubicBezTo>
                          <a:pt x="8458" y="482"/>
                          <a:pt x="8059" y="306"/>
                          <a:pt x="7662" y="306"/>
                        </a:cubicBezTo>
                        <a:cubicBezTo>
                          <a:pt x="7194" y="306"/>
                          <a:pt x="6731" y="550"/>
                          <a:pt x="6491" y="1023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9"/>
                          <a:pt x="3547" y="79"/>
                          <a:pt x="3053" y="79"/>
                        </a:cubicBezTo>
                        <a:cubicBezTo>
                          <a:pt x="2590" y="79"/>
                          <a:pt x="2126" y="316"/>
                          <a:pt x="1877" y="796"/>
                        </a:cubicBezTo>
                        <a:cubicBezTo>
                          <a:pt x="1743" y="437"/>
                          <a:pt x="1399" y="195"/>
                          <a:pt x="1012" y="195"/>
                        </a:cubicBezTo>
                        <a:cubicBezTo>
                          <a:pt x="986" y="195"/>
                          <a:pt x="960" y="196"/>
                          <a:pt x="933" y="198"/>
                        </a:cubicBezTo>
                        <a:cubicBezTo>
                          <a:pt x="335" y="258"/>
                          <a:pt x="13" y="832"/>
                          <a:pt x="1" y="1369"/>
                        </a:cubicBezTo>
                        <a:cubicBezTo>
                          <a:pt x="1" y="1417"/>
                          <a:pt x="36" y="1441"/>
                          <a:pt x="72" y="1441"/>
                        </a:cubicBezTo>
                        <a:cubicBezTo>
                          <a:pt x="108" y="1441"/>
                          <a:pt x="144" y="1417"/>
                          <a:pt x="144" y="1369"/>
                        </a:cubicBezTo>
                        <a:cubicBezTo>
                          <a:pt x="168" y="939"/>
                          <a:pt x="383" y="533"/>
                          <a:pt x="825" y="413"/>
                        </a:cubicBezTo>
                        <a:cubicBezTo>
                          <a:pt x="893" y="394"/>
                          <a:pt x="961" y="384"/>
                          <a:pt x="1027" y="384"/>
                        </a:cubicBezTo>
                        <a:cubicBezTo>
                          <a:pt x="1409" y="384"/>
                          <a:pt x="1749" y="687"/>
                          <a:pt x="1770" y="1095"/>
                        </a:cubicBezTo>
                        <a:cubicBezTo>
                          <a:pt x="1770" y="1148"/>
                          <a:pt x="1815" y="1179"/>
                          <a:pt x="1859" y="1179"/>
                        </a:cubicBezTo>
                        <a:cubicBezTo>
                          <a:pt x="1893" y="1179"/>
                          <a:pt x="1927" y="1160"/>
                          <a:pt x="1937" y="1118"/>
                        </a:cubicBezTo>
                        <a:cubicBezTo>
                          <a:pt x="2087" y="548"/>
                          <a:pt x="2570" y="261"/>
                          <a:pt x="3052" y="261"/>
                        </a:cubicBezTo>
                        <a:cubicBezTo>
                          <a:pt x="3529" y="261"/>
                          <a:pt x="4006" y="542"/>
                          <a:pt x="4160" y="1106"/>
                        </a:cubicBezTo>
                        <a:cubicBezTo>
                          <a:pt x="4173" y="1145"/>
                          <a:pt x="4211" y="1167"/>
                          <a:pt x="4248" y="1167"/>
                        </a:cubicBezTo>
                        <a:cubicBezTo>
                          <a:pt x="4280" y="1167"/>
                          <a:pt x="4311" y="1151"/>
                          <a:pt x="4328" y="1118"/>
                        </a:cubicBezTo>
                        <a:cubicBezTo>
                          <a:pt x="4547" y="685"/>
                          <a:pt x="4944" y="472"/>
                          <a:pt x="5336" y="472"/>
                        </a:cubicBezTo>
                        <a:cubicBezTo>
                          <a:pt x="5777" y="472"/>
                          <a:pt x="6213" y="742"/>
                          <a:pt x="6384" y="1274"/>
                        </a:cubicBezTo>
                        <a:cubicBezTo>
                          <a:pt x="6402" y="1316"/>
                          <a:pt x="6438" y="1337"/>
                          <a:pt x="6473" y="1337"/>
                        </a:cubicBezTo>
                        <a:cubicBezTo>
                          <a:pt x="6509" y="1337"/>
                          <a:pt x="6545" y="1316"/>
                          <a:pt x="6563" y="1274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9"/>
                        </a:cubicBezTo>
                        <a:cubicBezTo>
                          <a:pt x="8673" y="1083"/>
                          <a:pt x="8700" y="1095"/>
                          <a:pt x="8727" y="1095"/>
                        </a:cubicBezTo>
                        <a:cubicBezTo>
                          <a:pt x="8754" y="1095"/>
                          <a:pt x="8781" y="1083"/>
                          <a:pt x="8798" y="1059"/>
                        </a:cubicBezTo>
                        <a:cubicBezTo>
                          <a:pt x="9026" y="598"/>
                          <a:pt x="9458" y="378"/>
                          <a:pt x="9890" y="378"/>
                        </a:cubicBezTo>
                        <a:cubicBezTo>
                          <a:pt x="10410" y="378"/>
                          <a:pt x="10930" y="697"/>
                          <a:pt x="11094" y="1298"/>
                        </a:cubicBezTo>
                        <a:cubicBezTo>
                          <a:pt x="11106" y="1337"/>
                          <a:pt x="11140" y="1358"/>
                          <a:pt x="11175" y="1358"/>
                        </a:cubicBezTo>
                        <a:cubicBezTo>
                          <a:pt x="11203" y="1358"/>
                          <a:pt x="11232" y="1343"/>
                          <a:pt x="11249" y="1310"/>
                        </a:cubicBezTo>
                        <a:cubicBezTo>
                          <a:pt x="11491" y="818"/>
                          <a:pt x="12040" y="432"/>
                          <a:pt x="12543" y="432"/>
                        </a:cubicBezTo>
                        <a:cubicBezTo>
                          <a:pt x="12882" y="432"/>
                          <a:pt x="13201" y="608"/>
                          <a:pt x="13389" y="1047"/>
                        </a:cubicBezTo>
                        <a:cubicBezTo>
                          <a:pt x="13403" y="1075"/>
                          <a:pt x="13428" y="1086"/>
                          <a:pt x="13455" y="1086"/>
                        </a:cubicBezTo>
                        <a:cubicBezTo>
                          <a:pt x="13496" y="1086"/>
                          <a:pt x="13541" y="1059"/>
                          <a:pt x="13556" y="1023"/>
                        </a:cubicBezTo>
                        <a:cubicBezTo>
                          <a:pt x="13699" y="464"/>
                          <a:pt x="14164" y="186"/>
                          <a:pt x="14629" y="186"/>
                        </a:cubicBezTo>
                        <a:cubicBezTo>
                          <a:pt x="15099" y="186"/>
                          <a:pt x="15569" y="470"/>
                          <a:pt x="15708" y="1035"/>
                        </a:cubicBezTo>
                        <a:cubicBezTo>
                          <a:pt x="15726" y="1077"/>
                          <a:pt x="15761" y="1097"/>
                          <a:pt x="15797" y="1097"/>
                        </a:cubicBezTo>
                        <a:cubicBezTo>
                          <a:pt x="15833" y="1097"/>
                          <a:pt x="15869" y="1077"/>
                          <a:pt x="15887" y="1035"/>
                        </a:cubicBezTo>
                        <a:cubicBezTo>
                          <a:pt x="16055" y="541"/>
                          <a:pt x="16486" y="299"/>
                          <a:pt x="16917" y="299"/>
                        </a:cubicBezTo>
                        <a:cubicBezTo>
                          <a:pt x="17373" y="299"/>
                          <a:pt x="17831" y="571"/>
                          <a:pt x="17979" y="1106"/>
                        </a:cubicBezTo>
                        <a:cubicBezTo>
                          <a:pt x="17992" y="1147"/>
                          <a:pt x="18029" y="1169"/>
                          <a:pt x="18065" y="1169"/>
                        </a:cubicBezTo>
                        <a:cubicBezTo>
                          <a:pt x="18092" y="1169"/>
                          <a:pt x="18119" y="1156"/>
                          <a:pt x="18134" y="1130"/>
                        </a:cubicBezTo>
                        <a:cubicBezTo>
                          <a:pt x="18340" y="680"/>
                          <a:pt x="18751" y="466"/>
                          <a:pt x="19159" y="466"/>
                        </a:cubicBezTo>
                        <a:cubicBezTo>
                          <a:pt x="19650" y="466"/>
                          <a:pt x="20138" y="776"/>
                          <a:pt x="20262" y="1357"/>
                        </a:cubicBezTo>
                        <a:cubicBezTo>
                          <a:pt x="20276" y="1405"/>
                          <a:pt x="20315" y="1426"/>
                          <a:pt x="20354" y="1426"/>
                        </a:cubicBezTo>
                        <a:cubicBezTo>
                          <a:pt x="20414" y="1426"/>
                          <a:pt x="20475" y="1377"/>
                          <a:pt x="20453" y="1298"/>
                        </a:cubicBezTo>
                        <a:cubicBezTo>
                          <a:pt x="20307" y="644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8"/>
                          <a:pt x="18098" y="867"/>
                        </a:cubicBezTo>
                        <a:cubicBezTo>
                          <a:pt x="17881" y="358"/>
                          <a:pt x="17408" y="97"/>
                          <a:pt x="16933" y="97"/>
                        </a:cubicBezTo>
                        <a:cubicBezTo>
                          <a:pt x="16495" y="97"/>
                          <a:pt x="16056" y="319"/>
                          <a:pt x="15815" y="772"/>
                        </a:cubicBezTo>
                        <a:cubicBezTo>
                          <a:pt x="15588" y="258"/>
                          <a:pt x="15113" y="1"/>
                          <a:pt x="14638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45" name="Google Shape;5245;p46"/>
                  <p:cNvSpPr/>
                  <p:nvPr/>
                </p:nvSpPr>
                <p:spPr>
                  <a:xfrm>
                    <a:off x="4977052" y="3746027"/>
                    <a:ext cx="4389186" cy="3108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7" h="1451" extrusionOk="0">
                        <a:moveTo>
                          <a:pt x="14650" y="1"/>
                        </a:moveTo>
                        <a:cubicBezTo>
                          <a:pt x="14175" y="1"/>
                          <a:pt x="13699" y="258"/>
                          <a:pt x="13472" y="772"/>
                        </a:cubicBezTo>
                        <a:cubicBezTo>
                          <a:pt x="13249" y="399"/>
                          <a:pt x="12919" y="244"/>
                          <a:pt x="12570" y="244"/>
                        </a:cubicBezTo>
                        <a:cubicBezTo>
                          <a:pt x="12060" y="244"/>
                          <a:pt x="11512" y="578"/>
                          <a:pt x="11213" y="1047"/>
                        </a:cubicBezTo>
                        <a:cubicBezTo>
                          <a:pt x="10975" y="488"/>
                          <a:pt x="10451" y="198"/>
                          <a:pt x="9925" y="198"/>
                        </a:cubicBezTo>
                        <a:cubicBezTo>
                          <a:pt x="9471" y="198"/>
                          <a:pt x="9015" y="413"/>
                          <a:pt x="8739" y="856"/>
                        </a:cubicBezTo>
                        <a:cubicBezTo>
                          <a:pt x="8469" y="493"/>
                          <a:pt x="8068" y="317"/>
                          <a:pt x="7669" y="317"/>
                        </a:cubicBezTo>
                        <a:cubicBezTo>
                          <a:pt x="7201" y="317"/>
                          <a:pt x="6737" y="558"/>
                          <a:pt x="6491" y="1023"/>
                        </a:cubicBezTo>
                        <a:cubicBezTo>
                          <a:pt x="6262" y="545"/>
                          <a:pt x="5802" y="298"/>
                          <a:pt x="5341" y="298"/>
                        </a:cubicBezTo>
                        <a:cubicBezTo>
                          <a:pt x="4937" y="298"/>
                          <a:pt x="4531" y="489"/>
                          <a:pt x="4280" y="880"/>
                        </a:cubicBezTo>
                        <a:cubicBezTo>
                          <a:pt x="4052" y="349"/>
                          <a:pt x="3556" y="79"/>
                          <a:pt x="3060" y="79"/>
                        </a:cubicBezTo>
                        <a:cubicBezTo>
                          <a:pt x="2596" y="79"/>
                          <a:pt x="2132" y="316"/>
                          <a:pt x="1889" y="796"/>
                        </a:cubicBezTo>
                        <a:cubicBezTo>
                          <a:pt x="1744" y="438"/>
                          <a:pt x="1399" y="195"/>
                          <a:pt x="1022" y="195"/>
                        </a:cubicBezTo>
                        <a:cubicBezTo>
                          <a:pt x="997" y="195"/>
                          <a:pt x="971" y="196"/>
                          <a:pt x="945" y="198"/>
                        </a:cubicBezTo>
                        <a:cubicBezTo>
                          <a:pt x="347" y="258"/>
                          <a:pt x="13" y="832"/>
                          <a:pt x="1" y="1370"/>
                        </a:cubicBezTo>
                        <a:cubicBezTo>
                          <a:pt x="1" y="1423"/>
                          <a:pt x="40" y="1450"/>
                          <a:pt x="78" y="1450"/>
                        </a:cubicBezTo>
                        <a:cubicBezTo>
                          <a:pt x="117" y="1450"/>
                          <a:pt x="156" y="1423"/>
                          <a:pt x="156" y="1370"/>
                        </a:cubicBezTo>
                        <a:cubicBezTo>
                          <a:pt x="168" y="951"/>
                          <a:pt x="395" y="533"/>
                          <a:pt x="825" y="413"/>
                        </a:cubicBezTo>
                        <a:cubicBezTo>
                          <a:pt x="895" y="394"/>
                          <a:pt x="964" y="385"/>
                          <a:pt x="1032" y="385"/>
                        </a:cubicBezTo>
                        <a:cubicBezTo>
                          <a:pt x="1420" y="385"/>
                          <a:pt x="1760" y="688"/>
                          <a:pt x="1770" y="1095"/>
                        </a:cubicBezTo>
                        <a:cubicBezTo>
                          <a:pt x="1770" y="1153"/>
                          <a:pt x="1816" y="1183"/>
                          <a:pt x="1862" y="1183"/>
                        </a:cubicBezTo>
                        <a:cubicBezTo>
                          <a:pt x="1900" y="1183"/>
                          <a:pt x="1938" y="1162"/>
                          <a:pt x="1949" y="1119"/>
                        </a:cubicBezTo>
                        <a:cubicBezTo>
                          <a:pt x="2099" y="548"/>
                          <a:pt x="2582" y="261"/>
                          <a:pt x="3064" y="261"/>
                        </a:cubicBezTo>
                        <a:cubicBezTo>
                          <a:pt x="3541" y="261"/>
                          <a:pt x="4018" y="542"/>
                          <a:pt x="4172" y="1107"/>
                        </a:cubicBezTo>
                        <a:cubicBezTo>
                          <a:pt x="4185" y="1145"/>
                          <a:pt x="4219" y="1167"/>
                          <a:pt x="4253" y="1167"/>
                        </a:cubicBezTo>
                        <a:cubicBezTo>
                          <a:pt x="4282" y="1167"/>
                          <a:pt x="4311" y="1151"/>
                          <a:pt x="4328" y="1119"/>
                        </a:cubicBezTo>
                        <a:cubicBezTo>
                          <a:pt x="4553" y="686"/>
                          <a:pt x="4950" y="472"/>
                          <a:pt x="5342" y="472"/>
                        </a:cubicBezTo>
                        <a:cubicBezTo>
                          <a:pt x="5783" y="472"/>
                          <a:pt x="6219" y="742"/>
                          <a:pt x="6396" y="1274"/>
                        </a:cubicBezTo>
                        <a:cubicBezTo>
                          <a:pt x="6408" y="1316"/>
                          <a:pt x="6444" y="1337"/>
                          <a:pt x="6480" y="1337"/>
                        </a:cubicBezTo>
                        <a:cubicBezTo>
                          <a:pt x="6515" y="1337"/>
                          <a:pt x="6551" y="1316"/>
                          <a:pt x="6563" y="1274"/>
                        </a:cubicBezTo>
                        <a:cubicBezTo>
                          <a:pt x="6740" y="763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6"/>
                          <a:pt x="8655" y="1059"/>
                        </a:cubicBezTo>
                        <a:cubicBezTo>
                          <a:pt x="8673" y="1089"/>
                          <a:pt x="8703" y="1104"/>
                          <a:pt x="8733" y="1104"/>
                        </a:cubicBezTo>
                        <a:cubicBezTo>
                          <a:pt x="8763" y="1104"/>
                          <a:pt x="8793" y="1089"/>
                          <a:pt x="8810" y="1059"/>
                        </a:cubicBezTo>
                        <a:cubicBezTo>
                          <a:pt x="9038" y="598"/>
                          <a:pt x="9470" y="378"/>
                          <a:pt x="9901" y="378"/>
                        </a:cubicBezTo>
                        <a:cubicBezTo>
                          <a:pt x="10420" y="378"/>
                          <a:pt x="10937" y="697"/>
                          <a:pt x="11094" y="1298"/>
                        </a:cubicBezTo>
                        <a:cubicBezTo>
                          <a:pt x="11107" y="1337"/>
                          <a:pt x="11140" y="1358"/>
                          <a:pt x="11177" y="1358"/>
                        </a:cubicBezTo>
                        <a:cubicBezTo>
                          <a:pt x="11207" y="1358"/>
                          <a:pt x="11239" y="1343"/>
                          <a:pt x="11261" y="1310"/>
                        </a:cubicBezTo>
                        <a:cubicBezTo>
                          <a:pt x="11496" y="818"/>
                          <a:pt x="12042" y="432"/>
                          <a:pt x="12544" y="432"/>
                        </a:cubicBezTo>
                        <a:cubicBezTo>
                          <a:pt x="12882" y="432"/>
                          <a:pt x="13201" y="608"/>
                          <a:pt x="13389" y="1047"/>
                        </a:cubicBezTo>
                        <a:cubicBezTo>
                          <a:pt x="13404" y="1077"/>
                          <a:pt x="13433" y="1090"/>
                          <a:pt x="13464" y="1090"/>
                        </a:cubicBezTo>
                        <a:cubicBezTo>
                          <a:pt x="13506" y="1090"/>
                          <a:pt x="13549" y="1065"/>
                          <a:pt x="13556" y="1023"/>
                        </a:cubicBezTo>
                        <a:cubicBezTo>
                          <a:pt x="13705" y="464"/>
                          <a:pt x="14173" y="186"/>
                          <a:pt x="14639" y="186"/>
                        </a:cubicBezTo>
                        <a:cubicBezTo>
                          <a:pt x="15111" y="186"/>
                          <a:pt x="15581" y="470"/>
                          <a:pt x="15720" y="1035"/>
                        </a:cubicBezTo>
                        <a:cubicBezTo>
                          <a:pt x="15732" y="1077"/>
                          <a:pt x="15767" y="1098"/>
                          <a:pt x="15803" y="1098"/>
                        </a:cubicBezTo>
                        <a:cubicBezTo>
                          <a:pt x="15839" y="1098"/>
                          <a:pt x="15875" y="1077"/>
                          <a:pt x="15887" y="1035"/>
                        </a:cubicBezTo>
                        <a:cubicBezTo>
                          <a:pt x="16061" y="542"/>
                          <a:pt x="16494" y="299"/>
                          <a:pt x="16926" y="299"/>
                        </a:cubicBezTo>
                        <a:cubicBezTo>
                          <a:pt x="17383" y="299"/>
                          <a:pt x="17837" y="572"/>
                          <a:pt x="17979" y="1107"/>
                        </a:cubicBezTo>
                        <a:cubicBezTo>
                          <a:pt x="17993" y="1148"/>
                          <a:pt x="18031" y="1174"/>
                          <a:pt x="18070" y="1174"/>
                        </a:cubicBezTo>
                        <a:cubicBezTo>
                          <a:pt x="18098" y="1174"/>
                          <a:pt x="18126" y="1161"/>
                          <a:pt x="18146" y="1131"/>
                        </a:cubicBezTo>
                        <a:cubicBezTo>
                          <a:pt x="18347" y="680"/>
                          <a:pt x="18754" y="466"/>
                          <a:pt x="19161" y="466"/>
                        </a:cubicBezTo>
                        <a:cubicBezTo>
                          <a:pt x="19650" y="466"/>
                          <a:pt x="20138" y="777"/>
                          <a:pt x="20262" y="1358"/>
                        </a:cubicBezTo>
                        <a:cubicBezTo>
                          <a:pt x="20281" y="1409"/>
                          <a:pt x="20321" y="1431"/>
                          <a:pt x="20362" y="1431"/>
                        </a:cubicBezTo>
                        <a:cubicBezTo>
                          <a:pt x="20425" y="1431"/>
                          <a:pt x="20487" y="1378"/>
                          <a:pt x="20465" y="1298"/>
                        </a:cubicBezTo>
                        <a:cubicBezTo>
                          <a:pt x="20319" y="643"/>
                          <a:pt x="19754" y="276"/>
                          <a:pt x="19185" y="276"/>
                        </a:cubicBezTo>
                        <a:cubicBezTo>
                          <a:pt x="18778" y="276"/>
                          <a:pt x="18370" y="464"/>
                          <a:pt x="18110" y="868"/>
                        </a:cubicBezTo>
                        <a:cubicBezTo>
                          <a:pt x="17886" y="358"/>
                          <a:pt x="17414" y="97"/>
                          <a:pt x="16941" y="97"/>
                        </a:cubicBezTo>
                        <a:cubicBezTo>
                          <a:pt x="16504" y="97"/>
                          <a:pt x="16068" y="319"/>
                          <a:pt x="15827" y="772"/>
                        </a:cubicBezTo>
                        <a:cubicBezTo>
                          <a:pt x="15600" y="258"/>
                          <a:pt x="15125" y="1"/>
                          <a:pt x="14650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46" name="Google Shape;5246;p46"/>
                  <p:cNvSpPr/>
                  <p:nvPr/>
                </p:nvSpPr>
                <p:spPr>
                  <a:xfrm>
                    <a:off x="4979623" y="4288496"/>
                    <a:ext cx="4386615" cy="309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44" extrusionOk="0">
                        <a:moveTo>
                          <a:pt x="14638" y="0"/>
                        </a:moveTo>
                        <a:cubicBezTo>
                          <a:pt x="14163" y="0"/>
                          <a:pt x="13687" y="254"/>
                          <a:pt x="13460" y="762"/>
                        </a:cubicBezTo>
                        <a:cubicBezTo>
                          <a:pt x="13242" y="394"/>
                          <a:pt x="12915" y="240"/>
                          <a:pt x="12568" y="240"/>
                        </a:cubicBezTo>
                        <a:cubicBezTo>
                          <a:pt x="12058" y="240"/>
                          <a:pt x="11507" y="573"/>
                          <a:pt x="11201" y="1049"/>
                        </a:cubicBezTo>
                        <a:cubicBezTo>
                          <a:pt x="10962" y="487"/>
                          <a:pt x="10434" y="194"/>
                          <a:pt x="9904" y="194"/>
                        </a:cubicBezTo>
                        <a:cubicBezTo>
                          <a:pt x="9453" y="194"/>
                          <a:pt x="9001" y="406"/>
                          <a:pt x="8727" y="846"/>
                        </a:cubicBezTo>
                        <a:cubicBezTo>
                          <a:pt x="8458" y="484"/>
                          <a:pt x="8059" y="308"/>
                          <a:pt x="7662" y="308"/>
                        </a:cubicBezTo>
                        <a:cubicBezTo>
                          <a:pt x="7194" y="308"/>
                          <a:pt x="6731" y="553"/>
                          <a:pt x="6491" y="1025"/>
                        </a:cubicBezTo>
                        <a:cubicBezTo>
                          <a:pt x="6261" y="546"/>
                          <a:pt x="5799" y="299"/>
                          <a:pt x="5334" y="299"/>
                        </a:cubicBezTo>
                        <a:cubicBezTo>
                          <a:pt x="4930" y="299"/>
                          <a:pt x="4524" y="486"/>
                          <a:pt x="4268" y="870"/>
                        </a:cubicBezTo>
                        <a:cubicBezTo>
                          <a:pt x="4040" y="347"/>
                          <a:pt x="3550" y="80"/>
                          <a:pt x="3057" y="80"/>
                        </a:cubicBezTo>
                        <a:cubicBezTo>
                          <a:pt x="2593" y="80"/>
                          <a:pt x="2127" y="317"/>
                          <a:pt x="1877" y="798"/>
                        </a:cubicBezTo>
                        <a:cubicBezTo>
                          <a:pt x="1743" y="430"/>
                          <a:pt x="1401" y="197"/>
                          <a:pt x="1016" y="197"/>
                        </a:cubicBezTo>
                        <a:cubicBezTo>
                          <a:pt x="988" y="197"/>
                          <a:pt x="961" y="198"/>
                          <a:pt x="933" y="200"/>
                        </a:cubicBezTo>
                        <a:cubicBezTo>
                          <a:pt x="335" y="248"/>
                          <a:pt x="13" y="822"/>
                          <a:pt x="1" y="1372"/>
                        </a:cubicBezTo>
                        <a:cubicBezTo>
                          <a:pt x="1" y="1420"/>
                          <a:pt x="36" y="1443"/>
                          <a:pt x="72" y="1443"/>
                        </a:cubicBezTo>
                        <a:cubicBezTo>
                          <a:pt x="108" y="1443"/>
                          <a:pt x="144" y="1420"/>
                          <a:pt x="144" y="1372"/>
                        </a:cubicBezTo>
                        <a:cubicBezTo>
                          <a:pt x="168" y="941"/>
                          <a:pt x="383" y="523"/>
                          <a:pt x="825" y="415"/>
                        </a:cubicBezTo>
                        <a:cubicBezTo>
                          <a:pt x="894" y="396"/>
                          <a:pt x="964" y="386"/>
                          <a:pt x="1032" y="386"/>
                        </a:cubicBezTo>
                        <a:cubicBezTo>
                          <a:pt x="1411" y="386"/>
                          <a:pt x="1749" y="681"/>
                          <a:pt x="1770" y="1097"/>
                        </a:cubicBezTo>
                        <a:cubicBezTo>
                          <a:pt x="1770" y="1149"/>
                          <a:pt x="1812" y="1180"/>
                          <a:pt x="1855" y="1180"/>
                        </a:cubicBezTo>
                        <a:cubicBezTo>
                          <a:pt x="1890" y="1180"/>
                          <a:pt x="1926" y="1158"/>
                          <a:pt x="1937" y="1109"/>
                        </a:cubicBezTo>
                        <a:cubicBezTo>
                          <a:pt x="2087" y="538"/>
                          <a:pt x="2570" y="251"/>
                          <a:pt x="3052" y="251"/>
                        </a:cubicBezTo>
                        <a:cubicBezTo>
                          <a:pt x="3529" y="251"/>
                          <a:pt x="4006" y="532"/>
                          <a:pt x="4160" y="1097"/>
                        </a:cubicBezTo>
                        <a:cubicBezTo>
                          <a:pt x="4174" y="1143"/>
                          <a:pt x="4213" y="1168"/>
                          <a:pt x="4252" y="1168"/>
                        </a:cubicBezTo>
                        <a:cubicBezTo>
                          <a:pt x="4282" y="1168"/>
                          <a:pt x="4312" y="1152"/>
                          <a:pt x="4328" y="1121"/>
                        </a:cubicBezTo>
                        <a:cubicBezTo>
                          <a:pt x="4547" y="688"/>
                          <a:pt x="4944" y="474"/>
                          <a:pt x="5336" y="474"/>
                        </a:cubicBezTo>
                        <a:cubicBezTo>
                          <a:pt x="5777" y="474"/>
                          <a:pt x="6213" y="745"/>
                          <a:pt x="6384" y="1276"/>
                        </a:cubicBezTo>
                        <a:cubicBezTo>
                          <a:pt x="6402" y="1312"/>
                          <a:pt x="6438" y="1330"/>
                          <a:pt x="6473" y="1330"/>
                        </a:cubicBezTo>
                        <a:cubicBezTo>
                          <a:pt x="6509" y="1330"/>
                          <a:pt x="6545" y="1312"/>
                          <a:pt x="6563" y="1276"/>
                        </a:cubicBezTo>
                        <a:cubicBezTo>
                          <a:pt x="6740" y="759"/>
                          <a:pt x="7200" y="485"/>
                          <a:pt x="7663" y="485"/>
                        </a:cubicBezTo>
                        <a:cubicBezTo>
                          <a:pt x="8044" y="485"/>
                          <a:pt x="8428" y="672"/>
                          <a:pt x="8655" y="1061"/>
                        </a:cubicBezTo>
                        <a:cubicBezTo>
                          <a:pt x="8673" y="1085"/>
                          <a:pt x="8700" y="1097"/>
                          <a:pt x="8727" y="1097"/>
                        </a:cubicBezTo>
                        <a:cubicBezTo>
                          <a:pt x="8754" y="1097"/>
                          <a:pt x="8781" y="1085"/>
                          <a:pt x="8798" y="1061"/>
                        </a:cubicBezTo>
                        <a:cubicBezTo>
                          <a:pt x="9028" y="597"/>
                          <a:pt x="9463" y="375"/>
                          <a:pt x="9898" y="375"/>
                        </a:cubicBezTo>
                        <a:cubicBezTo>
                          <a:pt x="10415" y="375"/>
                          <a:pt x="10931" y="690"/>
                          <a:pt x="11094" y="1288"/>
                        </a:cubicBezTo>
                        <a:cubicBezTo>
                          <a:pt x="11100" y="1335"/>
                          <a:pt x="11137" y="1359"/>
                          <a:pt x="11174" y="1359"/>
                        </a:cubicBezTo>
                        <a:cubicBezTo>
                          <a:pt x="11203" y="1359"/>
                          <a:pt x="11233" y="1344"/>
                          <a:pt x="11249" y="1312"/>
                        </a:cubicBezTo>
                        <a:cubicBezTo>
                          <a:pt x="11493" y="818"/>
                          <a:pt x="12045" y="426"/>
                          <a:pt x="12549" y="426"/>
                        </a:cubicBezTo>
                        <a:cubicBezTo>
                          <a:pt x="12886" y="426"/>
                          <a:pt x="13202" y="601"/>
                          <a:pt x="13389" y="1037"/>
                        </a:cubicBezTo>
                        <a:cubicBezTo>
                          <a:pt x="13403" y="1071"/>
                          <a:pt x="13430" y="1085"/>
                          <a:pt x="13458" y="1085"/>
                        </a:cubicBezTo>
                        <a:cubicBezTo>
                          <a:pt x="13498" y="1085"/>
                          <a:pt x="13542" y="1056"/>
                          <a:pt x="13556" y="1013"/>
                        </a:cubicBezTo>
                        <a:cubicBezTo>
                          <a:pt x="13698" y="462"/>
                          <a:pt x="14161" y="187"/>
                          <a:pt x="14625" y="187"/>
                        </a:cubicBezTo>
                        <a:cubicBezTo>
                          <a:pt x="15096" y="187"/>
                          <a:pt x="15569" y="471"/>
                          <a:pt x="15708" y="1037"/>
                        </a:cubicBezTo>
                        <a:cubicBezTo>
                          <a:pt x="15726" y="1079"/>
                          <a:pt x="15761" y="1100"/>
                          <a:pt x="15797" y="1100"/>
                        </a:cubicBezTo>
                        <a:cubicBezTo>
                          <a:pt x="15833" y="1100"/>
                          <a:pt x="15869" y="1079"/>
                          <a:pt x="15887" y="1037"/>
                        </a:cubicBezTo>
                        <a:cubicBezTo>
                          <a:pt x="16055" y="544"/>
                          <a:pt x="16486" y="301"/>
                          <a:pt x="16917" y="301"/>
                        </a:cubicBezTo>
                        <a:cubicBezTo>
                          <a:pt x="17373" y="301"/>
                          <a:pt x="17831" y="574"/>
                          <a:pt x="17979" y="1109"/>
                        </a:cubicBezTo>
                        <a:cubicBezTo>
                          <a:pt x="17992" y="1150"/>
                          <a:pt x="18029" y="1171"/>
                          <a:pt x="18065" y="1171"/>
                        </a:cubicBezTo>
                        <a:cubicBezTo>
                          <a:pt x="18092" y="1171"/>
                          <a:pt x="18119" y="1159"/>
                          <a:pt x="18134" y="1133"/>
                        </a:cubicBezTo>
                        <a:cubicBezTo>
                          <a:pt x="18341" y="681"/>
                          <a:pt x="18753" y="467"/>
                          <a:pt x="19162" y="467"/>
                        </a:cubicBezTo>
                        <a:cubicBezTo>
                          <a:pt x="19652" y="467"/>
                          <a:pt x="20138" y="775"/>
                          <a:pt x="20262" y="1348"/>
                        </a:cubicBezTo>
                        <a:cubicBezTo>
                          <a:pt x="20276" y="1400"/>
                          <a:pt x="20315" y="1422"/>
                          <a:pt x="20355" y="1422"/>
                        </a:cubicBezTo>
                        <a:cubicBezTo>
                          <a:pt x="20414" y="1422"/>
                          <a:pt x="20475" y="1372"/>
                          <a:pt x="20453" y="1300"/>
                        </a:cubicBezTo>
                        <a:cubicBezTo>
                          <a:pt x="20307" y="645"/>
                          <a:pt x="19746" y="278"/>
                          <a:pt x="19178" y="278"/>
                        </a:cubicBezTo>
                        <a:cubicBezTo>
                          <a:pt x="18772" y="278"/>
                          <a:pt x="18363" y="466"/>
                          <a:pt x="18098" y="870"/>
                        </a:cubicBezTo>
                        <a:cubicBezTo>
                          <a:pt x="17880" y="358"/>
                          <a:pt x="17404" y="97"/>
                          <a:pt x="16928" y="97"/>
                        </a:cubicBezTo>
                        <a:cubicBezTo>
                          <a:pt x="16492" y="97"/>
                          <a:pt x="16055" y="316"/>
                          <a:pt x="15815" y="762"/>
                        </a:cubicBezTo>
                        <a:cubicBezTo>
                          <a:pt x="15588" y="254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47" name="Google Shape;5247;p46"/>
                  <p:cNvSpPr/>
                  <p:nvPr/>
                </p:nvSpPr>
                <p:spPr>
                  <a:xfrm>
                    <a:off x="4979623" y="4829466"/>
                    <a:ext cx="4386615" cy="310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50" extrusionOk="0">
                        <a:moveTo>
                          <a:pt x="14638" y="0"/>
                        </a:moveTo>
                        <a:cubicBezTo>
                          <a:pt x="14163" y="0"/>
                          <a:pt x="13687" y="257"/>
                          <a:pt x="13460" y="771"/>
                        </a:cubicBezTo>
                        <a:cubicBezTo>
                          <a:pt x="13242" y="398"/>
                          <a:pt x="12914" y="243"/>
                          <a:pt x="12567" y="243"/>
                        </a:cubicBezTo>
                        <a:cubicBezTo>
                          <a:pt x="12058" y="243"/>
                          <a:pt x="11507" y="577"/>
                          <a:pt x="11201" y="1046"/>
                        </a:cubicBezTo>
                        <a:cubicBezTo>
                          <a:pt x="10963" y="487"/>
                          <a:pt x="10439" y="198"/>
                          <a:pt x="9913" y="198"/>
                        </a:cubicBezTo>
                        <a:cubicBezTo>
                          <a:pt x="9459" y="198"/>
                          <a:pt x="9003" y="413"/>
                          <a:pt x="8727" y="855"/>
                        </a:cubicBezTo>
                        <a:cubicBezTo>
                          <a:pt x="8457" y="492"/>
                          <a:pt x="8056" y="316"/>
                          <a:pt x="7658" y="316"/>
                        </a:cubicBezTo>
                        <a:cubicBezTo>
                          <a:pt x="7192" y="316"/>
                          <a:pt x="6730" y="558"/>
                          <a:pt x="6491" y="1022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8"/>
                          <a:pt x="3547" y="79"/>
                          <a:pt x="3053" y="79"/>
                        </a:cubicBezTo>
                        <a:cubicBezTo>
                          <a:pt x="2590" y="79"/>
                          <a:pt x="2126" y="315"/>
                          <a:pt x="1877" y="795"/>
                        </a:cubicBezTo>
                        <a:cubicBezTo>
                          <a:pt x="1743" y="437"/>
                          <a:pt x="1399" y="194"/>
                          <a:pt x="1012" y="194"/>
                        </a:cubicBezTo>
                        <a:cubicBezTo>
                          <a:pt x="986" y="194"/>
                          <a:pt x="960" y="195"/>
                          <a:pt x="933" y="198"/>
                        </a:cubicBezTo>
                        <a:cubicBezTo>
                          <a:pt x="335" y="257"/>
                          <a:pt x="13" y="831"/>
                          <a:pt x="1" y="1369"/>
                        </a:cubicBezTo>
                        <a:cubicBezTo>
                          <a:pt x="1" y="1423"/>
                          <a:pt x="36" y="1450"/>
                          <a:pt x="72" y="1450"/>
                        </a:cubicBezTo>
                        <a:cubicBezTo>
                          <a:pt x="108" y="1450"/>
                          <a:pt x="144" y="1423"/>
                          <a:pt x="144" y="1369"/>
                        </a:cubicBezTo>
                        <a:cubicBezTo>
                          <a:pt x="168" y="939"/>
                          <a:pt x="383" y="532"/>
                          <a:pt x="825" y="413"/>
                        </a:cubicBezTo>
                        <a:cubicBezTo>
                          <a:pt x="890" y="396"/>
                          <a:pt x="954" y="388"/>
                          <a:pt x="1018" y="388"/>
                        </a:cubicBezTo>
                        <a:cubicBezTo>
                          <a:pt x="1403" y="388"/>
                          <a:pt x="1749" y="684"/>
                          <a:pt x="1770" y="1094"/>
                        </a:cubicBezTo>
                        <a:cubicBezTo>
                          <a:pt x="1770" y="1153"/>
                          <a:pt x="1812" y="1183"/>
                          <a:pt x="1855" y="1183"/>
                        </a:cubicBezTo>
                        <a:cubicBezTo>
                          <a:pt x="1890" y="1183"/>
                          <a:pt x="1926" y="1162"/>
                          <a:pt x="1937" y="1118"/>
                        </a:cubicBezTo>
                        <a:cubicBezTo>
                          <a:pt x="2087" y="547"/>
                          <a:pt x="2570" y="260"/>
                          <a:pt x="3052" y="260"/>
                        </a:cubicBezTo>
                        <a:cubicBezTo>
                          <a:pt x="3529" y="260"/>
                          <a:pt x="4006" y="541"/>
                          <a:pt x="4160" y="1106"/>
                        </a:cubicBezTo>
                        <a:cubicBezTo>
                          <a:pt x="4174" y="1147"/>
                          <a:pt x="4215" y="1168"/>
                          <a:pt x="4254" y="1168"/>
                        </a:cubicBezTo>
                        <a:cubicBezTo>
                          <a:pt x="4283" y="1168"/>
                          <a:pt x="4312" y="1156"/>
                          <a:pt x="4328" y="1130"/>
                        </a:cubicBezTo>
                        <a:cubicBezTo>
                          <a:pt x="4548" y="690"/>
                          <a:pt x="4947" y="473"/>
                          <a:pt x="5340" y="473"/>
                        </a:cubicBezTo>
                        <a:cubicBezTo>
                          <a:pt x="5780" y="473"/>
                          <a:pt x="6214" y="743"/>
                          <a:pt x="6384" y="1273"/>
                        </a:cubicBezTo>
                        <a:cubicBezTo>
                          <a:pt x="6402" y="1315"/>
                          <a:pt x="6438" y="1336"/>
                          <a:pt x="6473" y="1336"/>
                        </a:cubicBezTo>
                        <a:cubicBezTo>
                          <a:pt x="6509" y="1336"/>
                          <a:pt x="6545" y="1315"/>
                          <a:pt x="6563" y="1273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8"/>
                        </a:cubicBezTo>
                        <a:cubicBezTo>
                          <a:pt x="8673" y="1088"/>
                          <a:pt x="8700" y="1103"/>
                          <a:pt x="8727" y="1103"/>
                        </a:cubicBezTo>
                        <a:cubicBezTo>
                          <a:pt x="8754" y="1103"/>
                          <a:pt x="8781" y="1088"/>
                          <a:pt x="8798" y="1058"/>
                        </a:cubicBezTo>
                        <a:cubicBezTo>
                          <a:pt x="9026" y="597"/>
                          <a:pt x="9458" y="377"/>
                          <a:pt x="9890" y="377"/>
                        </a:cubicBezTo>
                        <a:cubicBezTo>
                          <a:pt x="10410" y="377"/>
                          <a:pt x="10930" y="696"/>
                          <a:pt x="11094" y="1297"/>
                        </a:cubicBezTo>
                        <a:cubicBezTo>
                          <a:pt x="11100" y="1338"/>
                          <a:pt x="11138" y="1359"/>
                          <a:pt x="11176" y="1359"/>
                        </a:cubicBezTo>
                        <a:cubicBezTo>
                          <a:pt x="11205" y="1359"/>
                          <a:pt x="11233" y="1347"/>
                          <a:pt x="11249" y="1321"/>
                        </a:cubicBezTo>
                        <a:cubicBezTo>
                          <a:pt x="11492" y="821"/>
                          <a:pt x="12042" y="432"/>
                          <a:pt x="12545" y="432"/>
                        </a:cubicBezTo>
                        <a:cubicBezTo>
                          <a:pt x="12884" y="432"/>
                          <a:pt x="13201" y="608"/>
                          <a:pt x="13389" y="1046"/>
                        </a:cubicBezTo>
                        <a:cubicBezTo>
                          <a:pt x="13404" y="1076"/>
                          <a:pt x="13431" y="1090"/>
                          <a:pt x="13460" y="1090"/>
                        </a:cubicBezTo>
                        <a:cubicBezTo>
                          <a:pt x="13500" y="1090"/>
                          <a:pt x="13542" y="1064"/>
                          <a:pt x="13556" y="1022"/>
                        </a:cubicBezTo>
                        <a:cubicBezTo>
                          <a:pt x="13699" y="463"/>
                          <a:pt x="14164" y="186"/>
                          <a:pt x="14629" y="186"/>
                        </a:cubicBezTo>
                        <a:cubicBezTo>
                          <a:pt x="15099" y="186"/>
                          <a:pt x="15569" y="469"/>
                          <a:pt x="15708" y="1034"/>
                        </a:cubicBezTo>
                        <a:cubicBezTo>
                          <a:pt x="15726" y="1076"/>
                          <a:pt x="15761" y="1097"/>
                          <a:pt x="15797" y="1097"/>
                        </a:cubicBezTo>
                        <a:cubicBezTo>
                          <a:pt x="15833" y="1097"/>
                          <a:pt x="15869" y="1076"/>
                          <a:pt x="15887" y="1034"/>
                        </a:cubicBezTo>
                        <a:cubicBezTo>
                          <a:pt x="16055" y="541"/>
                          <a:pt x="16486" y="298"/>
                          <a:pt x="16917" y="298"/>
                        </a:cubicBezTo>
                        <a:cubicBezTo>
                          <a:pt x="17373" y="298"/>
                          <a:pt x="17831" y="571"/>
                          <a:pt x="17979" y="1106"/>
                        </a:cubicBezTo>
                        <a:cubicBezTo>
                          <a:pt x="17992" y="1147"/>
                          <a:pt x="18029" y="1168"/>
                          <a:pt x="18065" y="1168"/>
                        </a:cubicBezTo>
                        <a:cubicBezTo>
                          <a:pt x="18092" y="1168"/>
                          <a:pt x="18119" y="1156"/>
                          <a:pt x="18134" y="1130"/>
                        </a:cubicBezTo>
                        <a:cubicBezTo>
                          <a:pt x="18340" y="680"/>
                          <a:pt x="18751" y="466"/>
                          <a:pt x="19159" y="466"/>
                        </a:cubicBezTo>
                        <a:cubicBezTo>
                          <a:pt x="19650" y="466"/>
                          <a:pt x="20138" y="776"/>
                          <a:pt x="20262" y="1357"/>
                        </a:cubicBezTo>
                        <a:cubicBezTo>
                          <a:pt x="20276" y="1404"/>
                          <a:pt x="20315" y="1425"/>
                          <a:pt x="20354" y="1425"/>
                        </a:cubicBezTo>
                        <a:cubicBezTo>
                          <a:pt x="20414" y="1425"/>
                          <a:pt x="20475" y="1377"/>
                          <a:pt x="20453" y="1297"/>
                        </a:cubicBezTo>
                        <a:cubicBezTo>
                          <a:pt x="20307" y="643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7"/>
                          <a:pt x="18098" y="867"/>
                        </a:cubicBezTo>
                        <a:cubicBezTo>
                          <a:pt x="17881" y="357"/>
                          <a:pt x="17408" y="96"/>
                          <a:pt x="16933" y="96"/>
                        </a:cubicBezTo>
                        <a:cubicBezTo>
                          <a:pt x="16495" y="96"/>
                          <a:pt x="16056" y="318"/>
                          <a:pt x="15815" y="771"/>
                        </a:cubicBezTo>
                        <a:cubicBezTo>
                          <a:pt x="15588" y="257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sp>
          <p:nvSpPr>
            <p:cNvPr id="5248" name="Google Shape;5248;p46"/>
            <p:cNvSpPr/>
            <p:nvPr/>
          </p:nvSpPr>
          <p:spPr>
            <a:xfrm>
              <a:off x="685800" y="457200"/>
              <a:ext cx="7772400" cy="4227600"/>
            </a:xfrm>
            <a:prstGeom prst="snip2DiagRect">
              <a:avLst>
                <a:gd name="adj1" fmla="val 0"/>
                <a:gd name="adj2" fmla="val 0"/>
              </a:avLst>
            </a:prstGeom>
            <a:solidFill>
              <a:schemeClr val="accent6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249" name="Google Shape;5249;p4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accent5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6"/>
          <p:cNvGrpSpPr/>
          <p:nvPr/>
        </p:nvGrpSpPr>
        <p:grpSpPr>
          <a:xfrm>
            <a:off x="-143051" y="-12371"/>
            <a:ext cx="9300161" cy="5620495"/>
            <a:chOff x="-143051" y="-12371"/>
            <a:chExt cx="9300161" cy="5620495"/>
          </a:xfrm>
        </p:grpSpPr>
        <p:sp>
          <p:nvSpPr>
            <p:cNvPr id="184" name="Google Shape;184;p6"/>
            <p:cNvSpPr/>
            <p:nvPr/>
          </p:nvSpPr>
          <p:spPr>
            <a:xfrm>
              <a:off x="274593" y="2405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245333" y="73243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609755" y="4465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946350" y="972455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6"/>
            <p:cNvSpPr/>
            <p:nvPr/>
          </p:nvSpPr>
          <p:spPr>
            <a:xfrm>
              <a:off x="1196801" y="515543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1247906" y="121058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6"/>
            <p:cNvSpPr/>
            <p:nvPr/>
          </p:nvSpPr>
          <p:spPr>
            <a:xfrm>
              <a:off x="1759907" y="286985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6"/>
            <p:cNvSpPr/>
            <p:nvPr/>
          </p:nvSpPr>
          <p:spPr>
            <a:xfrm>
              <a:off x="1661691" y="7602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6"/>
            <p:cNvSpPr/>
            <p:nvPr/>
          </p:nvSpPr>
          <p:spPr>
            <a:xfrm>
              <a:off x="2037777" y="1172980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6"/>
            <p:cNvSpPr/>
            <p:nvPr/>
          </p:nvSpPr>
          <p:spPr>
            <a:xfrm>
              <a:off x="2177530" y="79934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6"/>
            <p:cNvSpPr/>
            <p:nvPr/>
          </p:nvSpPr>
          <p:spPr>
            <a:xfrm>
              <a:off x="2445988" y="285143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6"/>
            <p:cNvSpPr/>
            <p:nvPr/>
          </p:nvSpPr>
          <p:spPr>
            <a:xfrm>
              <a:off x="2895736" y="3880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6"/>
            <p:cNvSpPr/>
            <p:nvPr/>
          </p:nvSpPr>
          <p:spPr>
            <a:xfrm>
              <a:off x="2913742" y="7895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6"/>
            <p:cNvSpPr/>
            <p:nvPr/>
          </p:nvSpPr>
          <p:spPr>
            <a:xfrm>
              <a:off x="3214119" y="102360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6"/>
            <p:cNvSpPr/>
            <p:nvPr/>
          </p:nvSpPr>
          <p:spPr>
            <a:xfrm>
              <a:off x="3706223" y="909637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6"/>
            <p:cNvSpPr/>
            <p:nvPr/>
          </p:nvSpPr>
          <p:spPr>
            <a:xfrm>
              <a:off x="3408710" y="54173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3371061" y="162782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3797687" y="-12371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2128627" y="-9711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3882398" y="53805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-124001" y="5094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4703718" y="2405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4674458" y="73243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5038880" y="4465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5375475" y="972455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5625926" y="515543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5438906" y="15398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6189032" y="286985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6090816" y="7602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6606655" y="79934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6875113" y="285143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7324861" y="3880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7342867" y="7895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7643244" y="102360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8135348" y="909637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7837835" y="54173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7800186" y="162782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8226812" y="-12371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6"/>
            <p:cNvSpPr/>
            <p:nvPr/>
          </p:nvSpPr>
          <p:spPr>
            <a:xfrm>
              <a:off x="6557752" y="-9711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6"/>
            <p:cNvSpPr/>
            <p:nvPr/>
          </p:nvSpPr>
          <p:spPr>
            <a:xfrm rot="-1206472">
              <a:off x="8244636" y="629176"/>
              <a:ext cx="315724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6"/>
            <p:cNvSpPr/>
            <p:nvPr/>
          </p:nvSpPr>
          <p:spPr>
            <a:xfrm rot="-1796623">
              <a:off x="4305124" y="509405"/>
              <a:ext cx="344986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465093" y="11765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435833" y="18849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800255" y="1599112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1136850" y="2124980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1387301" y="166806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1200281" y="1306508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6"/>
            <p:cNvSpPr/>
            <p:nvPr/>
          </p:nvSpPr>
          <p:spPr>
            <a:xfrm>
              <a:off x="2152820" y="1564560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6"/>
            <p:cNvSpPr/>
            <p:nvPr/>
          </p:nvSpPr>
          <p:spPr>
            <a:xfrm>
              <a:off x="1852191" y="191279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2368030" y="195187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2636488" y="1437668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3086236" y="1540591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3104242" y="1942051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3404619" y="21761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3896723" y="2062162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3599210" y="1694259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6"/>
            <p:cNvSpPr/>
            <p:nvPr/>
          </p:nvSpPr>
          <p:spPr>
            <a:xfrm>
              <a:off x="3561561" y="1315307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6"/>
            <p:cNvSpPr/>
            <p:nvPr/>
          </p:nvSpPr>
          <p:spPr>
            <a:xfrm>
              <a:off x="3988187" y="1140154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6"/>
            <p:cNvSpPr/>
            <p:nvPr/>
          </p:nvSpPr>
          <p:spPr>
            <a:xfrm>
              <a:off x="2319127" y="1142814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6"/>
            <p:cNvSpPr/>
            <p:nvPr/>
          </p:nvSpPr>
          <p:spPr>
            <a:xfrm>
              <a:off x="4072898" y="1690576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66499" y="16619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6"/>
            <p:cNvSpPr/>
            <p:nvPr/>
          </p:nvSpPr>
          <p:spPr>
            <a:xfrm>
              <a:off x="4531833" y="106602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6"/>
            <p:cNvSpPr/>
            <p:nvPr/>
          </p:nvSpPr>
          <p:spPr>
            <a:xfrm>
              <a:off x="5232850" y="130604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6"/>
            <p:cNvSpPr/>
            <p:nvPr/>
          </p:nvSpPr>
          <p:spPr>
            <a:xfrm>
              <a:off x="5948191" y="1093853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6"/>
            <p:cNvSpPr/>
            <p:nvPr/>
          </p:nvSpPr>
          <p:spPr>
            <a:xfrm>
              <a:off x="6324277" y="1506567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6"/>
            <p:cNvSpPr/>
            <p:nvPr/>
          </p:nvSpPr>
          <p:spPr>
            <a:xfrm>
              <a:off x="6464030" y="1132935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6"/>
            <p:cNvSpPr/>
            <p:nvPr/>
          </p:nvSpPr>
          <p:spPr>
            <a:xfrm>
              <a:off x="7200242" y="1123114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6"/>
            <p:cNvSpPr/>
            <p:nvPr/>
          </p:nvSpPr>
          <p:spPr>
            <a:xfrm>
              <a:off x="7500619" y="1357196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6"/>
            <p:cNvSpPr/>
            <p:nvPr/>
          </p:nvSpPr>
          <p:spPr>
            <a:xfrm>
              <a:off x="7992723" y="1243224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6"/>
            <p:cNvSpPr/>
            <p:nvPr/>
          </p:nvSpPr>
          <p:spPr>
            <a:xfrm>
              <a:off x="4751593" y="1510164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6"/>
            <p:cNvSpPr/>
            <p:nvPr/>
          </p:nvSpPr>
          <p:spPr>
            <a:xfrm>
              <a:off x="4722333" y="2218550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6"/>
            <p:cNvSpPr/>
            <p:nvPr/>
          </p:nvSpPr>
          <p:spPr>
            <a:xfrm>
              <a:off x="5086755" y="1932699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6"/>
            <p:cNvSpPr/>
            <p:nvPr/>
          </p:nvSpPr>
          <p:spPr>
            <a:xfrm>
              <a:off x="5423350" y="2458567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6"/>
            <p:cNvSpPr/>
            <p:nvPr/>
          </p:nvSpPr>
          <p:spPr>
            <a:xfrm>
              <a:off x="5673801" y="2001655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6"/>
            <p:cNvSpPr/>
            <p:nvPr/>
          </p:nvSpPr>
          <p:spPr>
            <a:xfrm>
              <a:off x="5486781" y="1640096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6"/>
            <p:cNvSpPr/>
            <p:nvPr/>
          </p:nvSpPr>
          <p:spPr>
            <a:xfrm>
              <a:off x="6236907" y="1773097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6"/>
            <p:cNvSpPr/>
            <p:nvPr/>
          </p:nvSpPr>
          <p:spPr>
            <a:xfrm>
              <a:off x="6082928" y="21464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6"/>
            <p:cNvSpPr/>
            <p:nvPr/>
          </p:nvSpPr>
          <p:spPr>
            <a:xfrm>
              <a:off x="6489805" y="2433385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6"/>
            <p:cNvSpPr/>
            <p:nvPr/>
          </p:nvSpPr>
          <p:spPr>
            <a:xfrm>
              <a:off x="6922988" y="1771256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6"/>
            <p:cNvSpPr/>
            <p:nvPr/>
          </p:nvSpPr>
          <p:spPr>
            <a:xfrm>
              <a:off x="7372736" y="1874179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6"/>
            <p:cNvSpPr/>
            <p:nvPr/>
          </p:nvSpPr>
          <p:spPr>
            <a:xfrm>
              <a:off x="6581117" y="1970839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6"/>
            <p:cNvSpPr/>
            <p:nvPr/>
          </p:nvSpPr>
          <p:spPr>
            <a:xfrm>
              <a:off x="8689294" y="438255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6"/>
            <p:cNvSpPr/>
            <p:nvPr/>
          </p:nvSpPr>
          <p:spPr>
            <a:xfrm>
              <a:off x="8183223" y="2395749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6"/>
            <p:cNvSpPr/>
            <p:nvPr/>
          </p:nvSpPr>
          <p:spPr>
            <a:xfrm>
              <a:off x="7885710" y="2027847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6"/>
            <p:cNvSpPr/>
            <p:nvPr/>
          </p:nvSpPr>
          <p:spPr>
            <a:xfrm>
              <a:off x="7848061" y="1648894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6"/>
            <p:cNvSpPr/>
            <p:nvPr/>
          </p:nvSpPr>
          <p:spPr>
            <a:xfrm>
              <a:off x="8274687" y="1473742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6"/>
            <p:cNvSpPr/>
            <p:nvPr/>
          </p:nvSpPr>
          <p:spPr>
            <a:xfrm>
              <a:off x="6770239" y="1367202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6"/>
            <p:cNvSpPr/>
            <p:nvPr/>
          </p:nvSpPr>
          <p:spPr>
            <a:xfrm>
              <a:off x="8359398" y="2024163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6"/>
            <p:cNvSpPr/>
            <p:nvPr/>
          </p:nvSpPr>
          <p:spPr>
            <a:xfrm>
              <a:off x="4352999" y="1995517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6"/>
            <p:cNvSpPr/>
            <p:nvPr/>
          </p:nvSpPr>
          <p:spPr>
            <a:xfrm>
              <a:off x="8808993" y="335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6"/>
            <p:cNvSpPr/>
            <p:nvPr/>
          </p:nvSpPr>
          <p:spPr>
            <a:xfrm>
              <a:off x="8779733" y="7419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6"/>
            <p:cNvSpPr/>
            <p:nvPr/>
          </p:nvSpPr>
          <p:spPr>
            <a:xfrm>
              <a:off x="8488730" y="979749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6"/>
            <p:cNvSpPr/>
            <p:nvPr/>
          </p:nvSpPr>
          <p:spPr>
            <a:xfrm>
              <a:off x="8344774" y="28697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6"/>
            <p:cNvSpPr/>
            <p:nvPr/>
          </p:nvSpPr>
          <p:spPr>
            <a:xfrm>
              <a:off x="8999493" y="118610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6"/>
            <p:cNvSpPr/>
            <p:nvPr/>
          </p:nvSpPr>
          <p:spPr>
            <a:xfrm>
              <a:off x="8855358" y="18849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6"/>
            <p:cNvSpPr/>
            <p:nvPr/>
          </p:nvSpPr>
          <p:spPr>
            <a:xfrm rot="-2086714">
              <a:off x="8483424" y="15941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6"/>
            <p:cNvSpPr/>
            <p:nvPr/>
          </p:nvSpPr>
          <p:spPr>
            <a:xfrm>
              <a:off x="255543" y="22814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6"/>
            <p:cNvSpPr/>
            <p:nvPr/>
          </p:nvSpPr>
          <p:spPr>
            <a:xfrm>
              <a:off x="226283" y="29898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6"/>
            <p:cNvSpPr/>
            <p:nvPr/>
          </p:nvSpPr>
          <p:spPr>
            <a:xfrm>
              <a:off x="590705" y="2704012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6"/>
            <p:cNvSpPr/>
            <p:nvPr/>
          </p:nvSpPr>
          <p:spPr>
            <a:xfrm>
              <a:off x="927300" y="3229880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6"/>
            <p:cNvSpPr/>
            <p:nvPr/>
          </p:nvSpPr>
          <p:spPr>
            <a:xfrm>
              <a:off x="1177751" y="277296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6"/>
            <p:cNvSpPr/>
            <p:nvPr/>
          </p:nvSpPr>
          <p:spPr>
            <a:xfrm>
              <a:off x="990731" y="2411408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6"/>
            <p:cNvSpPr/>
            <p:nvPr/>
          </p:nvSpPr>
          <p:spPr>
            <a:xfrm>
              <a:off x="1740857" y="2544410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6"/>
            <p:cNvSpPr/>
            <p:nvPr/>
          </p:nvSpPr>
          <p:spPr>
            <a:xfrm>
              <a:off x="1642641" y="301769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6"/>
            <p:cNvSpPr/>
            <p:nvPr/>
          </p:nvSpPr>
          <p:spPr>
            <a:xfrm>
              <a:off x="2018727" y="3430405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6"/>
            <p:cNvSpPr/>
            <p:nvPr/>
          </p:nvSpPr>
          <p:spPr>
            <a:xfrm>
              <a:off x="2158480" y="305677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6"/>
            <p:cNvSpPr/>
            <p:nvPr/>
          </p:nvSpPr>
          <p:spPr>
            <a:xfrm>
              <a:off x="2426938" y="2542568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6"/>
            <p:cNvSpPr/>
            <p:nvPr/>
          </p:nvSpPr>
          <p:spPr>
            <a:xfrm>
              <a:off x="2876686" y="2645491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6"/>
            <p:cNvSpPr/>
            <p:nvPr/>
          </p:nvSpPr>
          <p:spPr>
            <a:xfrm>
              <a:off x="2894692" y="3046951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6"/>
            <p:cNvSpPr/>
            <p:nvPr/>
          </p:nvSpPr>
          <p:spPr>
            <a:xfrm>
              <a:off x="3195069" y="32810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6"/>
            <p:cNvSpPr/>
            <p:nvPr/>
          </p:nvSpPr>
          <p:spPr>
            <a:xfrm>
              <a:off x="3687173" y="3167062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6"/>
            <p:cNvSpPr/>
            <p:nvPr/>
          </p:nvSpPr>
          <p:spPr>
            <a:xfrm>
              <a:off x="3389660" y="2799159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6"/>
            <p:cNvSpPr/>
            <p:nvPr/>
          </p:nvSpPr>
          <p:spPr>
            <a:xfrm>
              <a:off x="3352011" y="2420207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6"/>
            <p:cNvSpPr/>
            <p:nvPr/>
          </p:nvSpPr>
          <p:spPr>
            <a:xfrm>
              <a:off x="3778637" y="2245054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6"/>
            <p:cNvSpPr/>
            <p:nvPr/>
          </p:nvSpPr>
          <p:spPr>
            <a:xfrm>
              <a:off x="2109577" y="2247714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6"/>
            <p:cNvSpPr/>
            <p:nvPr/>
          </p:nvSpPr>
          <p:spPr>
            <a:xfrm>
              <a:off x="3863348" y="2795476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6"/>
            <p:cNvSpPr/>
            <p:nvPr/>
          </p:nvSpPr>
          <p:spPr>
            <a:xfrm>
              <a:off x="-143051" y="27668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6"/>
            <p:cNvSpPr/>
            <p:nvPr/>
          </p:nvSpPr>
          <p:spPr>
            <a:xfrm>
              <a:off x="169705" y="4433614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6"/>
            <p:cNvSpPr/>
            <p:nvPr/>
          </p:nvSpPr>
          <p:spPr>
            <a:xfrm>
              <a:off x="4655408" y="29898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6"/>
            <p:cNvSpPr/>
            <p:nvPr/>
          </p:nvSpPr>
          <p:spPr>
            <a:xfrm>
              <a:off x="5019830" y="2704012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6"/>
            <p:cNvSpPr/>
            <p:nvPr/>
          </p:nvSpPr>
          <p:spPr>
            <a:xfrm>
              <a:off x="5356425" y="3229880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6"/>
            <p:cNvSpPr/>
            <p:nvPr/>
          </p:nvSpPr>
          <p:spPr>
            <a:xfrm>
              <a:off x="5606876" y="277296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6"/>
            <p:cNvSpPr/>
            <p:nvPr/>
          </p:nvSpPr>
          <p:spPr>
            <a:xfrm>
              <a:off x="5216181" y="227778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6"/>
            <p:cNvSpPr/>
            <p:nvPr/>
          </p:nvSpPr>
          <p:spPr>
            <a:xfrm>
              <a:off x="6169982" y="2544410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6"/>
            <p:cNvSpPr/>
            <p:nvPr/>
          </p:nvSpPr>
          <p:spPr>
            <a:xfrm>
              <a:off x="6071766" y="301769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6"/>
            <p:cNvSpPr/>
            <p:nvPr/>
          </p:nvSpPr>
          <p:spPr>
            <a:xfrm>
              <a:off x="6587605" y="305677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6"/>
            <p:cNvSpPr/>
            <p:nvPr/>
          </p:nvSpPr>
          <p:spPr>
            <a:xfrm>
              <a:off x="6856063" y="2542568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6"/>
            <p:cNvSpPr/>
            <p:nvPr/>
          </p:nvSpPr>
          <p:spPr>
            <a:xfrm>
              <a:off x="7305811" y="2645491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7323817" y="3046951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6"/>
            <p:cNvSpPr/>
            <p:nvPr/>
          </p:nvSpPr>
          <p:spPr>
            <a:xfrm>
              <a:off x="7624194" y="32810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6"/>
            <p:cNvSpPr/>
            <p:nvPr/>
          </p:nvSpPr>
          <p:spPr>
            <a:xfrm>
              <a:off x="8116298" y="3167062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6"/>
            <p:cNvSpPr/>
            <p:nvPr/>
          </p:nvSpPr>
          <p:spPr>
            <a:xfrm>
              <a:off x="7818785" y="2799159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6"/>
            <p:cNvSpPr/>
            <p:nvPr/>
          </p:nvSpPr>
          <p:spPr>
            <a:xfrm>
              <a:off x="7781136" y="2420207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6"/>
            <p:cNvSpPr/>
            <p:nvPr/>
          </p:nvSpPr>
          <p:spPr>
            <a:xfrm>
              <a:off x="8452812" y="4629654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5899902" y="1563402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6"/>
            <p:cNvSpPr/>
            <p:nvPr/>
          </p:nvSpPr>
          <p:spPr>
            <a:xfrm rot="-1206472">
              <a:off x="8225586" y="2886601"/>
              <a:ext cx="315724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6"/>
            <p:cNvSpPr/>
            <p:nvPr/>
          </p:nvSpPr>
          <p:spPr>
            <a:xfrm>
              <a:off x="4286074" y="27668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6"/>
            <p:cNvSpPr/>
            <p:nvPr/>
          </p:nvSpPr>
          <p:spPr>
            <a:xfrm>
              <a:off x="446043" y="343400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6"/>
            <p:cNvSpPr/>
            <p:nvPr/>
          </p:nvSpPr>
          <p:spPr>
            <a:xfrm>
              <a:off x="416783" y="414238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6"/>
            <p:cNvSpPr/>
            <p:nvPr/>
          </p:nvSpPr>
          <p:spPr>
            <a:xfrm>
              <a:off x="781205" y="385653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6"/>
            <p:cNvSpPr/>
            <p:nvPr/>
          </p:nvSpPr>
          <p:spPr>
            <a:xfrm>
              <a:off x="1117800" y="4382405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6"/>
            <p:cNvSpPr/>
            <p:nvPr/>
          </p:nvSpPr>
          <p:spPr>
            <a:xfrm>
              <a:off x="1368251" y="3925493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6"/>
            <p:cNvSpPr/>
            <p:nvPr/>
          </p:nvSpPr>
          <p:spPr>
            <a:xfrm>
              <a:off x="1181231" y="356393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6"/>
            <p:cNvSpPr/>
            <p:nvPr/>
          </p:nvSpPr>
          <p:spPr>
            <a:xfrm>
              <a:off x="1931357" y="3696935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6"/>
            <p:cNvSpPr/>
            <p:nvPr/>
          </p:nvSpPr>
          <p:spPr>
            <a:xfrm>
              <a:off x="1833141" y="417021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6"/>
            <p:cNvSpPr/>
            <p:nvPr/>
          </p:nvSpPr>
          <p:spPr>
            <a:xfrm>
              <a:off x="2348980" y="420929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6"/>
            <p:cNvSpPr/>
            <p:nvPr/>
          </p:nvSpPr>
          <p:spPr>
            <a:xfrm>
              <a:off x="2617438" y="3695093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3067186" y="379801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3085192" y="419947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3385569" y="443355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3909061" y="4210899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3580160" y="395168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3542511" y="3572732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3969137" y="3397579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2300077" y="3400239"/>
              <a:ext cx="129523" cy="286464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4053848" y="394800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47449" y="391935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4512783" y="3323450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5213800" y="3563467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5929141" y="3351278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6305227" y="3763992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6444980" y="3390360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7181192" y="3380539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7481569" y="3614621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7973673" y="3500649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4732543" y="3767589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4703283" y="447597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5067705" y="4190124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5365113" y="4316417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5654751" y="4259080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5467731" y="3897521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6217857" y="4030522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5866116" y="387111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6577205" y="432399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6903938" y="4028681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6"/>
            <p:cNvSpPr/>
            <p:nvPr/>
          </p:nvSpPr>
          <p:spPr>
            <a:xfrm>
              <a:off x="7353686" y="4131604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6"/>
            <p:cNvSpPr/>
            <p:nvPr/>
          </p:nvSpPr>
          <p:spPr>
            <a:xfrm>
              <a:off x="7371692" y="4533064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6"/>
            <p:cNvSpPr/>
            <p:nvPr/>
          </p:nvSpPr>
          <p:spPr>
            <a:xfrm>
              <a:off x="7552082" y="48481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6"/>
            <p:cNvSpPr/>
            <p:nvPr/>
          </p:nvSpPr>
          <p:spPr>
            <a:xfrm>
              <a:off x="8198961" y="4775974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6"/>
            <p:cNvSpPr/>
            <p:nvPr/>
          </p:nvSpPr>
          <p:spPr>
            <a:xfrm>
              <a:off x="7866660" y="4285272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7829011" y="3906319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6"/>
            <p:cNvSpPr/>
            <p:nvPr/>
          </p:nvSpPr>
          <p:spPr>
            <a:xfrm>
              <a:off x="8255637" y="3731167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6586577" y="3733827"/>
              <a:ext cx="129523" cy="286464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8340348" y="4281588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4333949" y="4252942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8827543" y="22814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8760683" y="299938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8469680" y="3237174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8373224" y="2634867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8980443" y="344352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8836308" y="414238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6"/>
            <p:cNvSpPr/>
            <p:nvPr/>
          </p:nvSpPr>
          <p:spPr>
            <a:xfrm rot="-2086714">
              <a:off x="8464374" y="38515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6"/>
            <p:cNvSpPr/>
            <p:nvPr/>
          </p:nvSpPr>
          <p:spPr>
            <a:xfrm flipH="1">
              <a:off x="8740347" y="492692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6"/>
            <p:cNvSpPr/>
            <p:nvPr/>
          </p:nvSpPr>
          <p:spPr>
            <a:xfrm flipH="1">
              <a:off x="8243290" y="45613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6"/>
            <p:cNvSpPr/>
            <p:nvPr/>
          </p:nvSpPr>
          <p:spPr>
            <a:xfrm flipH="1">
              <a:off x="7936946" y="488254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6"/>
            <p:cNvSpPr/>
            <p:nvPr/>
          </p:nvSpPr>
          <p:spPr>
            <a:xfrm flipH="1">
              <a:off x="7686668" y="449161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6"/>
            <p:cNvSpPr/>
            <p:nvPr/>
          </p:nvSpPr>
          <p:spPr>
            <a:xfrm flipH="1">
              <a:off x="7212430" y="48750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6"/>
            <p:cNvSpPr/>
            <p:nvPr/>
          </p:nvSpPr>
          <p:spPr>
            <a:xfrm flipH="1">
              <a:off x="6908674" y="4545042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6"/>
            <p:cNvSpPr/>
            <p:nvPr/>
          </p:nvSpPr>
          <p:spPr>
            <a:xfrm flipH="1">
              <a:off x="6605946" y="491414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6"/>
            <p:cNvSpPr/>
            <p:nvPr/>
          </p:nvSpPr>
          <p:spPr>
            <a:xfrm flipH="1">
              <a:off x="5947898" y="45028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6"/>
            <p:cNvSpPr/>
            <p:nvPr/>
          </p:nvSpPr>
          <p:spPr>
            <a:xfrm flipH="1">
              <a:off x="6036088" y="49043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6"/>
            <p:cNvSpPr/>
            <p:nvPr/>
          </p:nvSpPr>
          <p:spPr>
            <a:xfrm flipH="1">
              <a:off x="5639294" y="47881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6"/>
            <p:cNvSpPr/>
            <p:nvPr/>
          </p:nvSpPr>
          <p:spPr>
            <a:xfrm flipH="1">
              <a:off x="5176033" y="4920587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6"/>
            <p:cNvSpPr/>
            <p:nvPr/>
          </p:nvSpPr>
          <p:spPr>
            <a:xfrm rot="3152087" flipH="1">
              <a:off x="5357731" y="4664383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6"/>
            <p:cNvSpPr/>
            <p:nvPr/>
          </p:nvSpPr>
          <p:spPr>
            <a:xfrm flipH="1">
              <a:off x="4834986" y="465285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6"/>
            <p:cNvSpPr/>
            <p:nvPr/>
          </p:nvSpPr>
          <p:spPr>
            <a:xfrm flipH="1">
              <a:off x="8812125" y="46242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6"/>
            <p:cNvSpPr/>
            <p:nvPr/>
          </p:nvSpPr>
          <p:spPr>
            <a:xfrm flipH="1">
              <a:off x="3556697" y="484723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6"/>
            <p:cNvSpPr/>
            <p:nvPr/>
          </p:nvSpPr>
          <p:spPr>
            <a:xfrm flipH="1">
              <a:off x="3814165" y="45613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6"/>
            <p:cNvSpPr/>
            <p:nvPr/>
          </p:nvSpPr>
          <p:spPr>
            <a:xfrm flipH="1">
              <a:off x="3230084" y="486399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6"/>
            <p:cNvSpPr/>
            <p:nvPr/>
          </p:nvSpPr>
          <p:spPr>
            <a:xfrm flipH="1">
              <a:off x="3022643" y="4592280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6"/>
            <p:cNvSpPr/>
            <p:nvPr/>
          </p:nvSpPr>
          <p:spPr>
            <a:xfrm flipH="1">
              <a:off x="2634343" y="452294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6"/>
            <p:cNvSpPr/>
            <p:nvPr/>
          </p:nvSpPr>
          <p:spPr>
            <a:xfrm flipH="1">
              <a:off x="2027858" y="456202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6"/>
            <p:cNvSpPr/>
            <p:nvPr/>
          </p:nvSpPr>
          <p:spPr>
            <a:xfrm flipH="1">
              <a:off x="1518773" y="45028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6"/>
            <p:cNvSpPr/>
            <p:nvPr/>
          </p:nvSpPr>
          <p:spPr>
            <a:xfrm flipH="1">
              <a:off x="1606963" y="49043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6"/>
            <p:cNvSpPr/>
            <p:nvPr/>
          </p:nvSpPr>
          <p:spPr>
            <a:xfrm flipH="1">
              <a:off x="931408" y="4939624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6"/>
            <p:cNvSpPr/>
            <p:nvPr/>
          </p:nvSpPr>
          <p:spPr>
            <a:xfrm flipH="1">
              <a:off x="1007844" y="465653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6"/>
            <p:cNvSpPr/>
            <p:nvPr/>
          </p:nvSpPr>
          <p:spPr>
            <a:xfrm rot="1206472" flipH="1">
              <a:off x="472749" y="4743976"/>
              <a:ext cx="315724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6"/>
            <p:cNvSpPr/>
            <p:nvPr/>
          </p:nvSpPr>
          <p:spPr>
            <a:xfrm flipH="1">
              <a:off x="4383000" y="46242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6"/>
            <p:cNvSpPr/>
            <p:nvPr/>
          </p:nvSpPr>
          <p:spPr>
            <a:xfrm flipH="1">
              <a:off x="8467549" y="52913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6"/>
            <p:cNvSpPr/>
            <p:nvPr/>
          </p:nvSpPr>
          <p:spPr>
            <a:xfrm flipH="1">
              <a:off x="6361947" y="4467902"/>
              <a:ext cx="129523" cy="286464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6"/>
            <p:cNvSpPr/>
            <p:nvPr/>
          </p:nvSpPr>
          <p:spPr>
            <a:xfrm flipH="1">
              <a:off x="4665060" y="491372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6"/>
            <p:cNvSpPr/>
            <p:nvPr/>
          </p:nvSpPr>
          <p:spPr>
            <a:xfrm flipH="1">
              <a:off x="4083984" y="482914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6"/>
            <p:cNvSpPr/>
            <p:nvPr/>
          </p:nvSpPr>
          <p:spPr>
            <a:xfrm flipH="1">
              <a:off x="2776968" y="4856528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6"/>
            <p:cNvSpPr/>
            <p:nvPr/>
          </p:nvSpPr>
          <p:spPr>
            <a:xfrm flipH="1">
              <a:off x="2170483" y="4895610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6"/>
            <p:cNvSpPr/>
            <p:nvPr/>
          </p:nvSpPr>
          <p:spPr>
            <a:xfrm flipH="1">
              <a:off x="41597" y="48567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6"/>
            <p:cNvSpPr/>
            <p:nvPr/>
          </p:nvSpPr>
          <p:spPr>
            <a:xfrm flipH="1">
              <a:off x="340190" y="5025424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6"/>
            <p:cNvSpPr/>
            <p:nvPr/>
          </p:nvSpPr>
          <p:spPr>
            <a:xfrm>
              <a:off x="4162249" y="18555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4248281" y="82073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6"/>
            <p:cNvSpPr/>
            <p:nvPr/>
          </p:nvSpPr>
          <p:spPr>
            <a:xfrm>
              <a:off x="5873230" y="6592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6"/>
            <p:cNvSpPr/>
            <p:nvPr/>
          </p:nvSpPr>
          <p:spPr>
            <a:xfrm>
              <a:off x="7210806" y="20846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5085811" y="782119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6"/>
            <p:cNvSpPr/>
            <p:nvPr/>
          </p:nvSpPr>
          <p:spPr>
            <a:xfrm>
              <a:off x="1539248" y="1385776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6"/>
            <p:cNvSpPr/>
            <p:nvPr/>
          </p:nvSpPr>
          <p:spPr>
            <a:xfrm>
              <a:off x="2663198" y="227160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6982574" y="2168142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8" name="Google Shape;418;p6"/>
          <p:cNvSpPr/>
          <p:nvPr/>
        </p:nvSpPr>
        <p:spPr>
          <a:xfrm flipH="1">
            <a:off x="685800" y="457200"/>
            <a:ext cx="7772400" cy="422760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6"/>
          <p:cNvSpPr/>
          <p:nvPr/>
        </p:nvSpPr>
        <p:spPr>
          <a:xfrm>
            <a:off x="117675" y="3439430"/>
            <a:ext cx="172288" cy="161443"/>
          </a:xfrm>
          <a:custGeom>
            <a:avLst/>
            <a:gdLst/>
            <a:ahLst/>
            <a:cxnLst/>
            <a:rect l="l" t="t" r="r" b="b"/>
            <a:pathLst>
              <a:path w="842" h="789" extrusionOk="0">
                <a:moveTo>
                  <a:pt x="610" y="0"/>
                </a:moveTo>
                <a:cubicBezTo>
                  <a:pt x="575" y="0"/>
                  <a:pt x="540" y="8"/>
                  <a:pt x="507" y="24"/>
                </a:cubicBezTo>
                <a:cubicBezTo>
                  <a:pt x="411" y="96"/>
                  <a:pt x="316" y="180"/>
                  <a:pt x="232" y="263"/>
                </a:cubicBezTo>
                <a:cubicBezTo>
                  <a:pt x="148" y="359"/>
                  <a:pt x="77" y="467"/>
                  <a:pt x="29" y="586"/>
                </a:cubicBezTo>
                <a:cubicBezTo>
                  <a:pt x="1" y="698"/>
                  <a:pt x="89" y="788"/>
                  <a:pt x="192" y="788"/>
                </a:cubicBezTo>
                <a:cubicBezTo>
                  <a:pt x="221" y="788"/>
                  <a:pt x="251" y="781"/>
                  <a:pt x="280" y="765"/>
                </a:cubicBezTo>
                <a:cubicBezTo>
                  <a:pt x="363" y="706"/>
                  <a:pt x="447" y="634"/>
                  <a:pt x="531" y="562"/>
                </a:cubicBezTo>
                <a:cubicBezTo>
                  <a:pt x="603" y="491"/>
                  <a:pt x="674" y="419"/>
                  <a:pt x="758" y="347"/>
                </a:cubicBezTo>
                <a:cubicBezTo>
                  <a:pt x="830" y="275"/>
                  <a:pt x="842" y="156"/>
                  <a:pt x="782" y="84"/>
                </a:cubicBezTo>
                <a:cubicBezTo>
                  <a:pt x="743" y="29"/>
                  <a:pt x="677" y="0"/>
                  <a:pt x="6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6"/>
          <p:cNvSpPr/>
          <p:nvPr/>
        </p:nvSpPr>
        <p:spPr>
          <a:xfrm>
            <a:off x="149051" y="1144193"/>
            <a:ext cx="133615" cy="218941"/>
          </a:xfrm>
          <a:custGeom>
            <a:avLst/>
            <a:gdLst/>
            <a:ahLst/>
            <a:cxnLst/>
            <a:rect l="l" t="t" r="r" b="b"/>
            <a:pathLst>
              <a:path w="653" h="1070" extrusionOk="0">
                <a:moveTo>
                  <a:pt x="163" y="1"/>
                </a:moveTo>
                <a:cubicBezTo>
                  <a:pt x="126" y="1"/>
                  <a:pt x="89" y="23"/>
                  <a:pt x="72" y="58"/>
                </a:cubicBezTo>
                <a:cubicBezTo>
                  <a:pt x="0" y="189"/>
                  <a:pt x="72" y="345"/>
                  <a:pt x="108" y="488"/>
                </a:cubicBezTo>
                <a:cubicBezTo>
                  <a:pt x="144" y="644"/>
                  <a:pt x="191" y="811"/>
                  <a:pt x="263" y="966"/>
                </a:cubicBezTo>
                <a:cubicBezTo>
                  <a:pt x="295" y="1039"/>
                  <a:pt x="359" y="1070"/>
                  <a:pt x="426" y="1070"/>
                </a:cubicBezTo>
                <a:cubicBezTo>
                  <a:pt x="536" y="1070"/>
                  <a:pt x="653" y="985"/>
                  <a:pt x="646" y="859"/>
                </a:cubicBezTo>
                <a:cubicBezTo>
                  <a:pt x="634" y="680"/>
                  <a:pt x="586" y="512"/>
                  <a:pt x="502" y="357"/>
                </a:cubicBezTo>
                <a:cubicBezTo>
                  <a:pt x="442" y="225"/>
                  <a:pt x="347" y="34"/>
                  <a:pt x="203" y="10"/>
                </a:cubicBezTo>
                <a:cubicBezTo>
                  <a:pt x="190" y="4"/>
                  <a:pt x="177" y="1"/>
                  <a:pt x="16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6"/>
          <p:cNvSpPr/>
          <p:nvPr/>
        </p:nvSpPr>
        <p:spPr>
          <a:xfrm>
            <a:off x="2883287" y="54304"/>
            <a:ext cx="128909" cy="251884"/>
          </a:xfrm>
          <a:custGeom>
            <a:avLst/>
            <a:gdLst/>
            <a:ahLst/>
            <a:cxnLst/>
            <a:rect l="l" t="t" r="r" b="b"/>
            <a:pathLst>
              <a:path w="630" h="1231" extrusionOk="0">
                <a:moveTo>
                  <a:pt x="523" y="1"/>
                </a:moveTo>
                <a:cubicBezTo>
                  <a:pt x="487" y="1"/>
                  <a:pt x="450" y="18"/>
                  <a:pt x="426" y="56"/>
                </a:cubicBezTo>
                <a:cubicBezTo>
                  <a:pt x="259" y="355"/>
                  <a:pt x="139" y="666"/>
                  <a:pt x="44" y="1000"/>
                </a:cubicBezTo>
                <a:cubicBezTo>
                  <a:pt x="0" y="1137"/>
                  <a:pt x="118" y="1231"/>
                  <a:pt x="234" y="1231"/>
                </a:cubicBezTo>
                <a:cubicBezTo>
                  <a:pt x="310" y="1231"/>
                  <a:pt x="386" y="1191"/>
                  <a:pt x="414" y="1096"/>
                </a:cubicBezTo>
                <a:cubicBezTo>
                  <a:pt x="522" y="773"/>
                  <a:pt x="593" y="438"/>
                  <a:pt x="629" y="104"/>
                </a:cubicBezTo>
                <a:cubicBezTo>
                  <a:pt x="629" y="39"/>
                  <a:pt x="578" y="1"/>
                  <a:pt x="52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6"/>
          <p:cNvSpPr/>
          <p:nvPr/>
        </p:nvSpPr>
        <p:spPr>
          <a:xfrm>
            <a:off x="597248" y="131338"/>
            <a:ext cx="315725" cy="97807"/>
          </a:xfrm>
          <a:custGeom>
            <a:avLst/>
            <a:gdLst/>
            <a:ahLst/>
            <a:cxnLst/>
            <a:rect l="l" t="t" r="r" b="b"/>
            <a:pathLst>
              <a:path w="1543" h="478" extrusionOk="0">
                <a:moveTo>
                  <a:pt x="623" y="0"/>
                </a:moveTo>
                <a:cubicBezTo>
                  <a:pt x="462" y="0"/>
                  <a:pt x="305" y="17"/>
                  <a:pt x="167" y="67"/>
                </a:cubicBezTo>
                <a:cubicBezTo>
                  <a:pt x="60" y="115"/>
                  <a:pt x="0" y="295"/>
                  <a:pt x="132" y="354"/>
                </a:cubicBezTo>
                <a:cubicBezTo>
                  <a:pt x="361" y="461"/>
                  <a:pt x="634" y="477"/>
                  <a:pt x="899" y="477"/>
                </a:cubicBezTo>
                <a:cubicBezTo>
                  <a:pt x="1022" y="477"/>
                  <a:pt x="1142" y="474"/>
                  <a:pt x="1255" y="474"/>
                </a:cubicBezTo>
                <a:cubicBezTo>
                  <a:pt x="1542" y="474"/>
                  <a:pt x="1542" y="56"/>
                  <a:pt x="1255" y="44"/>
                </a:cubicBezTo>
                <a:cubicBezTo>
                  <a:pt x="1063" y="30"/>
                  <a:pt x="839" y="0"/>
                  <a:pt x="62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6"/>
          <p:cNvSpPr txBox="1">
            <a:spLocks noGrp="1"/>
          </p:cNvSpPr>
          <p:nvPr>
            <p:ph type="title"/>
          </p:nvPr>
        </p:nvSpPr>
        <p:spPr>
          <a:xfrm>
            <a:off x="796650" y="392775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pic>
        <p:nvPicPr>
          <p:cNvPr id="424" name="Google Shape;424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1_1_1">
    <p:bg>
      <p:bgPr>
        <a:solidFill>
          <a:schemeClr val="accent3"/>
        </a:solidFill>
        <a:effectLst/>
      </p:bgPr>
    </p:bg>
    <p:spTree>
      <p:nvGrpSpPr>
        <p:cNvPr id="1" name="Shape 5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51" name="Google Shape;5251;p47"/>
          <p:cNvGrpSpPr/>
          <p:nvPr/>
        </p:nvGrpSpPr>
        <p:grpSpPr>
          <a:xfrm>
            <a:off x="-156151" y="4"/>
            <a:ext cx="9300161" cy="5620495"/>
            <a:chOff x="-143051" y="-12371"/>
            <a:chExt cx="9300161" cy="5620495"/>
          </a:xfrm>
        </p:grpSpPr>
        <p:sp>
          <p:nvSpPr>
            <p:cNvPr id="5252" name="Google Shape;5252;p47"/>
            <p:cNvSpPr/>
            <p:nvPr/>
          </p:nvSpPr>
          <p:spPr>
            <a:xfrm>
              <a:off x="274593" y="2405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3" name="Google Shape;5253;p47"/>
            <p:cNvSpPr/>
            <p:nvPr/>
          </p:nvSpPr>
          <p:spPr>
            <a:xfrm>
              <a:off x="245333" y="73243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4" name="Google Shape;5254;p47"/>
            <p:cNvSpPr/>
            <p:nvPr/>
          </p:nvSpPr>
          <p:spPr>
            <a:xfrm>
              <a:off x="609755" y="4465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5" name="Google Shape;5255;p47"/>
            <p:cNvSpPr/>
            <p:nvPr/>
          </p:nvSpPr>
          <p:spPr>
            <a:xfrm>
              <a:off x="946350" y="972455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6" name="Google Shape;5256;p47"/>
            <p:cNvSpPr/>
            <p:nvPr/>
          </p:nvSpPr>
          <p:spPr>
            <a:xfrm>
              <a:off x="1196801" y="515543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7" name="Google Shape;5257;p47"/>
            <p:cNvSpPr/>
            <p:nvPr/>
          </p:nvSpPr>
          <p:spPr>
            <a:xfrm>
              <a:off x="1247906" y="121058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8" name="Google Shape;5258;p47"/>
            <p:cNvSpPr/>
            <p:nvPr/>
          </p:nvSpPr>
          <p:spPr>
            <a:xfrm>
              <a:off x="1759907" y="286985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9" name="Google Shape;5259;p47"/>
            <p:cNvSpPr/>
            <p:nvPr/>
          </p:nvSpPr>
          <p:spPr>
            <a:xfrm>
              <a:off x="1661691" y="7602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0" name="Google Shape;5260;p47"/>
            <p:cNvSpPr/>
            <p:nvPr/>
          </p:nvSpPr>
          <p:spPr>
            <a:xfrm>
              <a:off x="2037777" y="1172980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1" name="Google Shape;5261;p47"/>
            <p:cNvSpPr/>
            <p:nvPr/>
          </p:nvSpPr>
          <p:spPr>
            <a:xfrm>
              <a:off x="2177530" y="79934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2" name="Google Shape;5262;p47"/>
            <p:cNvSpPr/>
            <p:nvPr/>
          </p:nvSpPr>
          <p:spPr>
            <a:xfrm>
              <a:off x="2445988" y="285143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3" name="Google Shape;5263;p47"/>
            <p:cNvSpPr/>
            <p:nvPr/>
          </p:nvSpPr>
          <p:spPr>
            <a:xfrm>
              <a:off x="2895736" y="3880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4" name="Google Shape;5264;p47"/>
            <p:cNvSpPr/>
            <p:nvPr/>
          </p:nvSpPr>
          <p:spPr>
            <a:xfrm>
              <a:off x="2913742" y="7895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5" name="Google Shape;5265;p47"/>
            <p:cNvSpPr/>
            <p:nvPr/>
          </p:nvSpPr>
          <p:spPr>
            <a:xfrm>
              <a:off x="3214119" y="102360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6" name="Google Shape;5266;p47"/>
            <p:cNvSpPr/>
            <p:nvPr/>
          </p:nvSpPr>
          <p:spPr>
            <a:xfrm>
              <a:off x="3706223" y="909637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7" name="Google Shape;5267;p47"/>
            <p:cNvSpPr/>
            <p:nvPr/>
          </p:nvSpPr>
          <p:spPr>
            <a:xfrm>
              <a:off x="3408710" y="54173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8" name="Google Shape;5268;p47"/>
            <p:cNvSpPr/>
            <p:nvPr/>
          </p:nvSpPr>
          <p:spPr>
            <a:xfrm>
              <a:off x="3371061" y="162782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9" name="Google Shape;5269;p47"/>
            <p:cNvSpPr/>
            <p:nvPr/>
          </p:nvSpPr>
          <p:spPr>
            <a:xfrm>
              <a:off x="3797687" y="-12371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0" name="Google Shape;5270;p47"/>
            <p:cNvSpPr/>
            <p:nvPr/>
          </p:nvSpPr>
          <p:spPr>
            <a:xfrm>
              <a:off x="2128627" y="-9711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1" name="Google Shape;5271;p47"/>
            <p:cNvSpPr/>
            <p:nvPr/>
          </p:nvSpPr>
          <p:spPr>
            <a:xfrm>
              <a:off x="3882398" y="53805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2" name="Google Shape;5272;p47"/>
            <p:cNvSpPr/>
            <p:nvPr/>
          </p:nvSpPr>
          <p:spPr>
            <a:xfrm>
              <a:off x="-124001" y="5094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3" name="Google Shape;5273;p47"/>
            <p:cNvSpPr/>
            <p:nvPr/>
          </p:nvSpPr>
          <p:spPr>
            <a:xfrm>
              <a:off x="4703718" y="2405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4" name="Google Shape;5274;p47"/>
            <p:cNvSpPr/>
            <p:nvPr/>
          </p:nvSpPr>
          <p:spPr>
            <a:xfrm>
              <a:off x="4674458" y="73243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5" name="Google Shape;5275;p47"/>
            <p:cNvSpPr/>
            <p:nvPr/>
          </p:nvSpPr>
          <p:spPr>
            <a:xfrm>
              <a:off x="5038880" y="4465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6" name="Google Shape;5276;p47"/>
            <p:cNvSpPr/>
            <p:nvPr/>
          </p:nvSpPr>
          <p:spPr>
            <a:xfrm>
              <a:off x="5375475" y="972455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7" name="Google Shape;5277;p47"/>
            <p:cNvSpPr/>
            <p:nvPr/>
          </p:nvSpPr>
          <p:spPr>
            <a:xfrm>
              <a:off x="5625926" y="515543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8" name="Google Shape;5278;p47"/>
            <p:cNvSpPr/>
            <p:nvPr/>
          </p:nvSpPr>
          <p:spPr>
            <a:xfrm>
              <a:off x="5438906" y="15398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9" name="Google Shape;5279;p47"/>
            <p:cNvSpPr/>
            <p:nvPr/>
          </p:nvSpPr>
          <p:spPr>
            <a:xfrm>
              <a:off x="6189032" y="286985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0" name="Google Shape;5280;p47"/>
            <p:cNvSpPr/>
            <p:nvPr/>
          </p:nvSpPr>
          <p:spPr>
            <a:xfrm>
              <a:off x="6090816" y="7602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1" name="Google Shape;5281;p47"/>
            <p:cNvSpPr/>
            <p:nvPr/>
          </p:nvSpPr>
          <p:spPr>
            <a:xfrm>
              <a:off x="6606655" y="79934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2" name="Google Shape;5282;p47"/>
            <p:cNvSpPr/>
            <p:nvPr/>
          </p:nvSpPr>
          <p:spPr>
            <a:xfrm>
              <a:off x="6875113" y="285143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3" name="Google Shape;5283;p47"/>
            <p:cNvSpPr/>
            <p:nvPr/>
          </p:nvSpPr>
          <p:spPr>
            <a:xfrm>
              <a:off x="7324861" y="3880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4" name="Google Shape;5284;p47"/>
            <p:cNvSpPr/>
            <p:nvPr/>
          </p:nvSpPr>
          <p:spPr>
            <a:xfrm>
              <a:off x="7342867" y="7895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5" name="Google Shape;5285;p47"/>
            <p:cNvSpPr/>
            <p:nvPr/>
          </p:nvSpPr>
          <p:spPr>
            <a:xfrm>
              <a:off x="7643244" y="102360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6" name="Google Shape;5286;p47"/>
            <p:cNvSpPr/>
            <p:nvPr/>
          </p:nvSpPr>
          <p:spPr>
            <a:xfrm>
              <a:off x="8135348" y="909637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7" name="Google Shape;5287;p47"/>
            <p:cNvSpPr/>
            <p:nvPr/>
          </p:nvSpPr>
          <p:spPr>
            <a:xfrm>
              <a:off x="7837835" y="54173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8" name="Google Shape;5288;p47"/>
            <p:cNvSpPr/>
            <p:nvPr/>
          </p:nvSpPr>
          <p:spPr>
            <a:xfrm>
              <a:off x="7800186" y="162782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9" name="Google Shape;5289;p47"/>
            <p:cNvSpPr/>
            <p:nvPr/>
          </p:nvSpPr>
          <p:spPr>
            <a:xfrm>
              <a:off x="8226812" y="-12371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0" name="Google Shape;5290;p47"/>
            <p:cNvSpPr/>
            <p:nvPr/>
          </p:nvSpPr>
          <p:spPr>
            <a:xfrm>
              <a:off x="6557752" y="-9711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1" name="Google Shape;5291;p47"/>
            <p:cNvSpPr/>
            <p:nvPr/>
          </p:nvSpPr>
          <p:spPr>
            <a:xfrm rot="-1206472">
              <a:off x="8244636" y="629176"/>
              <a:ext cx="315724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2" name="Google Shape;5292;p47"/>
            <p:cNvSpPr/>
            <p:nvPr/>
          </p:nvSpPr>
          <p:spPr>
            <a:xfrm rot="-1796623">
              <a:off x="4305124" y="509405"/>
              <a:ext cx="344986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3" name="Google Shape;5293;p47"/>
            <p:cNvSpPr/>
            <p:nvPr/>
          </p:nvSpPr>
          <p:spPr>
            <a:xfrm>
              <a:off x="465093" y="11765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4" name="Google Shape;5294;p47"/>
            <p:cNvSpPr/>
            <p:nvPr/>
          </p:nvSpPr>
          <p:spPr>
            <a:xfrm>
              <a:off x="435833" y="18849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5" name="Google Shape;5295;p47"/>
            <p:cNvSpPr/>
            <p:nvPr/>
          </p:nvSpPr>
          <p:spPr>
            <a:xfrm>
              <a:off x="800255" y="1599112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6" name="Google Shape;5296;p47"/>
            <p:cNvSpPr/>
            <p:nvPr/>
          </p:nvSpPr>
          <p:spPr>
            <a:xfrm>
              <a:off x="1136850" y="2124980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7" name="Google Shape;5297;p47"/>
            <p:cNvSpPr/>
            <p:nvPr/>
          </p:nvSpPr>
          <p:spPr>
            <a:xfrm>
              <a:off x="1387301" y="166806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8" name="Google Shape;5298;p47"/>
            <p:cNvSpPr/>
            <p:nvPr/>
          </p:nvSpPr>
          <p:spPr>
            <a:xfrm>
              <a:off x="1200281" y="1306508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9" name="Google Shape;5299;p47"/>
            <p:cNvSpPr/>
            <p:nvPr/>
          </p:nvSpPr>
          <p:spPr>
            <a:xfrm>
              <a:off x="2152820" y="1564560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0" name="Google Shape;5300;p47"/>
            <p:cNvSpPr/>
            <p:nvPr/>
          </p:nvSpPr>
          <p:spPr>
            <a:xfrm>
              <a:off x="1852191" y="191279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1" name="Google Shape;5301;p47"/>
            <p:cNvSpPr/>
            <p:nvPr/>
          </p:nvSpPr>
          <p:spPr>
            <a:xfrm>
              <a:off x="2368030" y="195187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2" name="Google Shape;5302;p47"/>
            <p:cNvSpPr/>
            <p:nvPr/>
          </p:nvSpPr>
          <p:spPr>
            <a:xfrm>
              <a:off x="2636488" y="1437668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3" name="Google Shape;5303;p47"/>
            <p:cNvSpPr/>
            <p:nvPr/>
          </p:nvSpPr>
          <p:spPr>
            <a:xfrm>
              <a:off x="3086236" y="1540591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4" name="Google Shape;5304;p47"/>
            <p:cNvSpPr/>
            <p:nvPr/>
          </p:nvSpPr>
          <p:spPr>
            <a:xfrm>
              <a:off x="3104242" y="1942051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5" name="Google Shape;5305;p47"/>
            <p:cNvSpPr/>
            <p:nvPr/>
          </p:nvSpPr>
          <p:spPr>
            <a:xfrm>
              <a:off x="3404619" y="21761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6" name="Google Shape;5306;p47"/>
            <p:cNvSpPr/>
            <p:nvPr/>
          </p:nvSpPr>
          <p:spPr>
            <a:xfrm>
              <a:off x="3896723" y="2062162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7" name="Google Shape;5307;p47"/>
            <p:cNvSpPr/>
            <p:nvPr/>
          </p:nvSpPr>
          <p:spPr>
            <a:xfrm>
              <a:off x="3599210" y="1694259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8" name="Google Shape;5308;p47"/>
            <p:cNvSpPr/>
            <p:nvPr/>
          </p:nvSpPr>
          <p:spPr>
            <a:xfrm>
              <a:off x="3561561" y="1315307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9" name="Google Shape;5309;p47"/>
            <p:cNvSpPr/>
            <p:nvPr/>
          </p:nvSpPr>
          <p:spPr>
            <a:xfrm>
              <a:off x="3988187" y="1140154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0" name="Google Shape;5310;p47"/>
            <p:cNvSpPr/>
            <p:nvPr/>
          </p:nvSpPr>
          <p:spPr>
            <a:xfrm>
              <a:off x="2319127" y="1142814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1" name="Google Shape;5311;p47"/>
            <p:cNvSpPr/>
            <p:nvPr/>
          </p:nvSpPr>
          <p:spPr>
            <a:xfrm>
              <a:off x="4072898" y="1690576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2" name="Google Shape;5312;p47"/>
            <p:cNvSpPr/>
            <p:nvPr/>
          </p:nvSpPr>
          <p:spPr>
            <a:xfrm>
              <a:off x="66499" y="16619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3" name="Google Shape;5313;p47"/>
            <p:cNvSpPr/>
            <p:nvPr/>
          </p:nvSpPr>
          <p:spPr>
            <a:xfrm>
              <a:off x="4531833" y="106602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4" name="Google Shape;5314;p47"/>
            <p:cNvSpPr/>
            <p:nvPr/>
          </p:nvSpPr>
          <p:spPr>
            <a:xfrm>
              <a:off x="5232850" y="130604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5" name="Google Shape;5315;p47"/>
            <p:cNvSpPr/>
            <p:nvPr/>
          </p:nvSpPr>
          <p:spPr>
            <a:xfrm>
              <a:off x="5948191" y="1093853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6" name="Google Shape;5316;p47"/>
            <p:cNvSpPr/>
            <p:nvPr/>
          </p:nvSpPr>
          <p:spPr>
            <a:xfrm>
              <a:off x="6324277" y="1506567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7" name="Google Shape;5317;p47"/>
            <p:cNvSpPr/>
            <p:nvPr/>
          </p:nvSpPr>
          <p:spPr>
            <a:xfrm>
              <a:off x="6464030" y="1132935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8" name="Google Shape;5318;p47"/>
            <p:cNvSpPr/>
            <p:nvPr/>
          </p:nvSpPr>
          <p:spPr>
            <a:xfrm>
              <a:off x="7200242" y="1123114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9" name="Google Shape;5319;p47"/>
            <p:cNvSpPr/>
            <p:nvPr/>
          </p:nvSpPr>
          <p:spPr>
            <a:xfrm>
              <a:off x="7500619" y="1357196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0" name="Google Shape;5320;p47"/>
            <p:cNvSpPr/>
            <p:nvPr/>
          </p:nvSpPr>
          <p:spPr>
            <a:xfrm>
              <a:off x="7992723" y="1243224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1" name="Google Shape;5321;p47"/>
            <p:cNvSpPr/>
            <p:nvPr/>
          </p:nvSpPr>
          <p:spPr>
            <a:xfrm>
              <a:off x="4751593" y="1510164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2" name="Google Shape;5322;p47"/>
            <p:cNvSpPr/>
            <p:nvPr/>
          </p:nvSpPr>
          <p:spPr>
            <a:xfrm>
              <a:off x="4722333" y="2218550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3" name="Google Shape;5323;p47"/>
            <p:cNvSpPr/>
            <p:nvPr/>
          </p:nvSpPr>
          <p:spPr>
            <a:xfrm>
              <a:off x="5086755" y="1932699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4" name="Google Shape;5324;p47"/>
            <p:cNvSpPr/>
            <p:nvPr/>
          </p:nvSpPr>
          <p:spPr>
            <a:xfrm>
              <a:off x="5423350" y="2458567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5" name="Google Shape;5325;p47"/>
            <p:cNvSpPr/>
            <p:nvPr/>
          </p:nvSpPr>
          <p:spPr>
            <a:xfrm>
              <a:off x="5673801" y="2001655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6" name="Google Shape;5326;p47"/>
            <p:cNvSpPr/>
            <p:nvPr/>
          </p:nvSpPr>
          <p:spPr>
            <a:xfrm>
              <a:off x="5486781" y="1640096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7" name="Google Shape;5327;p47"/>
            <p:cNvSpPr/>
            <p:nvPr/>
          </p:nvSpPr>
          <p:spPr>
            <a:xfrm>
              <a:off x="6236907" y="1773097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8" name="Google Shape;5328;p47"/>
            <p:cNvSpPr/>
            <p:nvPr/>
          </p:nvSpPr>
          <p:spPr>
            <a:xfrm>
              <a:off x="6082928" y="21464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9" name="Google Shape;5329;p47"/>
            <p:cNvSpPr/>
            <p:nvPr/>
          </p:nvSpPr>
          <p:spPr>
            <a:xfrm>
              <a:off x="6489805" y="2433385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0" name="Google Shape;5330;p47"/>
            <p:cNvSpPr/>
            <p:nvPr/>
          </p:nvSpPr>
          <p:spPr>
            <a:xfrm>
              <a:off x="6922988" y="1771256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1" name="Google Shape;5331;p47"/>
            <p:cNvSpPr/>
            <p:nvPr/>
          </p:nvSpPr>
          <p:spPr>
            <a:xfrm>
              <a:off x="7372736" y="1874179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2" name="Google Shape;5332;p47"/>
            <p:cNvSpPr/>
            <p:nvPr/>
          </p:nvSpPr>
          <p:spPr>
            <a:xfrm>
              <a:off x="6581117" y="1970839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3" name="Google Shape;5333;p47"/>
            <p:cNvSpPr/>
            <p:nvPr/>
          </p:nvSpPr>
          <p:spPr>
            <a:xfrm>
              <a:off x="8689294" y="438255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4" name="Google Shape;5334;p47"/>
            <p:cNvSpPr/>
            <p:nvPr/>
          </p:nvSpPr>
          <p:spPr>
            <a:xfrm>
              <a:off x="8183223" y="2395749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5" name="Google Shape;5335;p47"/>
            <p:cNvSpPr/>
            <p:nvPr/>
          </p:nvSpPr>
          <p:spPr>
            <a:xfrm>
              <a:off x="7885710" y="2027847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6" name="Google Shape;5336;p47"/>
            <p:cNvSpPr/>
            <p:nvPr/>
          </p:nvSpPr>
          <p:spPr>
            <a:xfrm>
              <a:off x="7848061" y="1648894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7" name="Google Shape;5337;p47"/>
            <p:cNvSpPr/>
            <p:nvPr/>
          </p:nvSpPr>
          <p:spPr>
            <a:xfrm>
              <a:off x="8274687" y="1473742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8" name="Google Shape;5338;p47"/>
            <p:cNvSpPr/>
            <p:nvPr/>
          </p:nvSpPr>
          <p:spPr>
            <a:xfrm>
              <a:off x="6770239" y="1367202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9" name="Google Shape;5339;p47"/>
            <p:cNvSpPr/>
            <p:nvPr/>
          </p:nvSpPr>
          <p:spPr>
            <a:xfrm>
              <a:off x="8359398" y="2024163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0" name="Google Shape;5340;p47"/>
            <p:cNvSpPr/>
            <p:nvPr/>
          </p:nvSpPr>
          <p:spPr>
            <a:xfrm>
              <a:off x="4352999" y="1995517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1" name="Google Shape;5341;p47"/>
            <p:cNvSpPr/>
            <p:nvPr/>
          </p:nvSpPr>
          <p:spPr>
            <a:xfrm>
              <a:off x="8808993" y="335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2" name="Google Shape;5342;p47"/>
            <p:cNvSpPr/>
            <p:nvPr/>
          </p:nvSpPr>
          <p:spPr>
            <a:xfrm>
              <a:off x="8779733" y="7419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3" name="Google Shape;5343;p47"/>
            <p:cNvSpPr/>
            <p:nvPr/>
          </p:nvSpPr>
          <p:spPr>
            <a:xfrm>
              <a:off x="8488730" y="979749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4" name="Google Shape;5344;p47"/>
            <p:cNvSpPr/>
            <p:nvPr/>
          </p:nvSpPr>
          <p:spPr>
            <a:xfrm>
              <a:off x="8344774" y="28697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5" name="Google Shape;5345;p47"/>
            <p:cNvSpPr/>
            <p:nvPr/>
          </p:nvSpPr>
          <p:spPr>
            <a:xfrm>
              <a:off x="8999493" y="118610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6" name="Google Shape;5346;p47"/>
            <p:cNvSpPr/>
            <p:nvPr/>
          </p:nvSpPr>
          <p:spPr>
            <a:xfrm>
              <a:off x="8855358" y="18849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7" name="Google Shape;5347;p47"/>
            <p:cNvSpPr/>
            <p:nvPr/>
          </p:nvSpPr>
          <p:spPr>
            <a:xfrm rot="-2086714">
              <a:off x="8483424" y="15941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8" name="Google Shape;5348;p47"/>
            <p:cNvSpPr/>
            <p:nvPr/>
          </p:nvSpPr>
          <p:spPr>
            <a:xfrm>
              <a:off x="255543" y="22814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9" name="Google Shape;5349;p47"/>
            <p:cNvSpPr/>
            <p:nvPr/>
          </p:nvSpPr>
          <p:spPr>
            <a:xfrm>
              <a:off x="226283" y="29898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0" name="Google Shape;5350;p47"/>
            <p:cNvSpPr/>
            <p:nvPr/>
          </p:nvSpPr>
          <p:spPr>
            <a:xfrm>
              <a:off x="590705" y="2704012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1" name="Google Shape;5351;p47"/>
            <p:cNvSpPr/>
            <p:nvPr/>
          </p:nvSpPr>
          <p:spPr>
            <a:xfrm>
              <a:off x="927300" y="3229880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2" name="Google Shape;5352;p47"/>
            <p:cNvSpPr/>
            <p:nvPr/>
          </p:nvSpPr>
          <p:spPr>
            <a:xfrm>
              <a:off x="1177751" y="277296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3" name="Google Shape;5353;p47"/>
            <p:cNvSpPr/>
            <p:nvPr/>
          </p:nvSpPr>
          <p:spPr>
            <a:xfrm>
              <a:off x="990731" y="2411408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4" name="Google Shape;5354;p47"/>
            <p:cNvSpPr/>
            <p:nvPr/>
          </p:nvSpPr>
          <p:spPr>
            <a:xfrm>
              <a:off x="1740857" y="2544410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5" name="Google Shape;5355;p47"/>
            <p:cNvSpPr/>
            <p:nvPr/>
          </p:nvSpPr>
          <p:spPr>
            <a:xfrm>
              <a:off x="1642641" y="301769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6" name="Google Shape;5356;p47"/>
            <p:cNvSpPr/>
            <p:nvPr/>
          </p:nvSpPr>
          <p:spPr>
            <a:xfrm>
              <a:off x="2018727" y="3430405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7" name="Google Shape;5357;p47"/>
            <p:cNvSpPr/>
            <p:nvPr/>
          </p:nvSpPr>
          <p:spPr>
            <a:xfrm>
              <a:off x="2158480" y="305677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8" name="Google Shape;5358;p47"/>
            <p:cNvSpPr/>
            <p:nvPr/>
          </p:nvSpPr>
          <p:spPr>
            <a:xfrm>
              <a:off x="2426938" y="2542568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9" name="Google Shape;5359;p47"/>
            <p:cNvSpPr/>
            <p:nvPr/>
          </p:nvSpPr>
          <p:spPr>
            <a:xfrm>
              <a:off x="2876686" y="2645491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0" name="Google Shape;5360;p47"/>
            <p:cNvSpPr/>
            <p:nvPr/>
          </p:nvSpPr>
          <p:spPr>
            <a:xfrm>
              <a:off x="2894692" y="3046951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1" name="Google Shape;5361;p47"/>
            <p:cNvSpPr/>
            <p:nvPr/>
          </p:nvSpPr>
          <p:spPr>
            <a:xfrm>
              <a:off x="3195069" y="32810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2" name="Google Shape;5362;p47"/>
            <p:cNvSpPr/>
            <p:nvPr/>
          </p:nvSpPr>
          <p:spPr>
            <a:xfrm>
              <a:off x="3687173" y="3167062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3" name="Google Shape;5363;p47"/>
            <p:cNvSpPr/>
            <p:nvPr/>
          </p:nvSpPr>
          <p:spPr>
            <a:xfrm>
              <a:off x="3389660" y="2799159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4" name="Google Shape;5364;p47"/>
            <p:cNvSpPr/>
            <p:nvPr/>
          </p:nvSpPr>
          <p:spPr>
            <a:xfrm>
              <a:off x="3352011" y="2420207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5" name="Google Shape;5365;p47"/>
            <p:cNvSpPr/>
            <p:nvPr/>
          </p:nvSpPr>
          <p:spPr>
            <a:xfrm>
              <a:off x="3778637" y="2245054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6" name="Google Shape;5366;p47"/>
            <p:cNvSpPr/>
            <p:nvPr/>
          </p:nvSpPr>
          <p:spPr>
            <a:xfrm>
              <a:off x="2109577" y="2247714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7" name="Google Shape;5367;p47"/>
            <p:cNvSpPr/>
            <p:nvPr/>
          </p:nvSpPr>
          <p:spPr>
            <a:xfrm>
              <a:off x="3863348" y="2795476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8" name="Google Shape;5368;p47"/>
            <p:cNvSpPr/>
            <p:nvPr/>
          </p:nvSpPr>
          <p:spPr>
            <a:xfrm>
              <a:off x="-143051" y="27668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9" name="Google Shape;5369;p47"/>
            <p:cNvSpPr/>
            <p:nvPr/>
          </p:nvSpPr>
          <p:spPr>
            <a:xfrm>
              <a:off x="169705" y="4433614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0" name="Google Shape;5370;p47"/>
            <p:cNvSpPr/>
            <p:nvPr/>
          </p:nvSpPr>
          <p:spPr>
            <a:xfrm>
              <a:off x="4655408" y="29898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1" name="Google Shape;5371;p47"/>
            <p:cNvSpPr/>
            <p:nvPr/>
          </p:nvSpPr>
          <p:spPr>
            <a:xfrm>
              <a:off x="5019830" y="2704012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2" name="Google Shape;5372;p47"/>
            <p:cNvSpPr/>
            <p:nvPr/>
          </p:nvSpPr>
          <p:spPr>
            <a:xfrm>
              <a:off x="5356425" y="3229880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3" name="Google Shape;5373;p47"/>
            <p:cNvSpPr/>
            <p:nvPr/>
          </p:nvSpPr>
          <p:spPr>
            <a:xfrm>
              <a:off x="5606876" y="277296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4" name="Google Shape;5374;p47"/>
            <p:cNvSpPr/>
            <p:nvPr/>
          </p:nvSpPr>
          <p:spPr>
            <a:xfrm>
              <a:off x="5216181" y="227778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5" name="Google Shape;5375;p47"/>
            <p:cNvSpPr/>
            <p:nvPr/>
          </p:nvSpPr>
          <p:spPr>
            <a:xfrm>
              <a:off x="6169982" y="2544410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6" name="Google Shape;5376;p47"/>
            <p:cNvSpPr/>
            <p:nvPr/>
          </p:nvSpPr>
          <p:spPr>
            <a:xfrm>
              <a:off x="6071766" y="301769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7" name="Google Shape;5377;p47"/>
            <p:cNvSpPr/>
            <p:nvPr/>
          </p:nvSpPr>
          <p:spPr>
            <a:xfrm>
              <a:off x="6587605" y="305677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8" name="Google Shape;5378;p47"/>
            <p:cNvSpPr/>
            <p:nvPr/>
          </p:nvSpPr>
          <p:spPr>
            <a:xfrm>
              <a:off x="6856063" y="2542568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9" name="Google Shape;5379;p47"/>
            <p:cNvSpPr/>
            <p:nvPr/>
          </p:nvSpPr>
          <p:spPr>
            <a:xfrm>
              <a:off x="7305811" y="2645491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0" name="Google Shape;5380;p47"/>
            <p:cNvSpPr/>
            <p:nvPr/>
          </p:nvSpPr>
          <p:spPr>
            <a:xfrm>
              <a:off x="7323817" y="3046951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1" name="Google Shape;5381;p47"/>
            <p:cNvSpPr/>
            <p:nvPr/>
          </p:nvSpPr>
          <p:spPr>
            <a:xfrm>
              <a:off x="7624194" y="32810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2" name="Google Shape;5382;p47"/>
            <p:cNvSpPr/>
            <p:nvPr/>
          </p:nvSpPr>
          <p:spPr>
            <a:xfrm>
              <a:off x="8116298" y="3167062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3" name="Google Shape;5383;p47"/>
            <p:cNvSpPr/>
            <p:nvPr/>
          </p:nvSpPr>
          <p:spPr>
            <a:xfrm>
              <a:off x="7818785" y="2799159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4" name="Google Shape;5384;p47"/>
            <p:cNvSpPr/>
            <p:nvPr/>
          </p:nvSpPr>
          <p:spPr>
            <a:xfrm>
              <a:off x="7781136" y="2420207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5" name="Google Shape;5385;p47"/>
            <p:cNvSpPr/>
            <p:nvPr/>
          </p:nvSpPr>
          <p:spPr>
            <a:xfrm>
              <a:off x="8452812" y="4629654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6" name="Google Shape;5386;p47"/>
            <p:cNvSpPr/>
            <p:nvPr/>
          </p:nvSpPr>
          <p:spPr>
            <a:xfrm>
              <a:off x="5899902" y="1563402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7" name="Google Shape;5387;p47"/>
            <p:cNvSpPr/>
            <p:nvPr/>
          </p:nvSpPr>
          <p:spPr>
            <a:xfrm rot="-1206472">
              <a:off x="8225586" y="2886601"/>
              <a:ext cx="315724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8" name="Google Shape;5388;p47"/>
            <p:cNvSpPr/>
            <p:nvPr/>
          </p:nvSpPr>
          <p:spPr>
            <a:xfrm>
              <a:off x="4286074" y="27668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9" name="Google Shape;5389;p47"/>
            <p:cNvSpPr/>
            <p:nvPr/>
          </p:nvSpPr>
          <p:spPr>
            <a:xfrm>
              <a:off x="446043" y="343400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0" name="Google Shape;5390;p47"/>
            <p:cNvSpPr/>
            <p:nvPr/>
          </p:nvSpPr>
          <p:spPr>
            <a:xfrm>
              <a:off x="416783" y="414238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1" name="Google Shape;5391;p47"/>
            <p:cNvSpPr/>
            <p:nvPr/>
          </p:nvSpPr>
          <p:spPr>
            <a:xfrm>
              <a:off x="781205" y="385653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2" name="Google Shape;5392;p47"/>
            <p:cNvSpPr/>
            <p:nvPr/>
          </p:nvSpPr>
          <p:spPr>
            <a:xfrm>
              <a:off x="1117800" y="4382405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3" name="Google Shape;5393;p47"/>
            <p:cNvSpPr/>
            <p:nvPr/>
          </p:nvSpPr>
          <p:spPr>
            <a:xfrm>
              <a:off x="1368251" y="3925493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4" name="Google Shape;5394;p47"/>
            <p:cNvSpPr/>
            <p:nvPr/>
          </p:nvSpPr>
          <p:spPr>
            <a:xfrm>
              <a:off x="1181231" y="356393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5" name="Google Shape;5395;p47"/>
            <p:cNvSpPr/>
            <p:nvPr/>
          </p:nvSpPr>
          <p:spPr>
            <a:xfrm>
              <a:off x="1931357" y="3696935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6" name="Google Shape;5396;p47"/>
            <p:cNvSpPr/>
            <p:nvPr/>
          </p:nvSpPr>
          <p:spPr>
            <a:xfrm>
              <a:off x="1833141" y="417021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7" name="Google Shape;5397;p47"/>
            <p:cNvSpPr/>
            <p:nvPr/>
          </p:nvSpPr>
          <p:spPr>
            <a:xfrm>
              <a:off x="2348980" y="420929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8" name="Google Shape;5398;p47"/>
            <p:cNvSpPr/>
            <p:nvPr/>
          </p:nvSpPr>
          <p:spPr>
            <a:xfrm>
              <a:off x="2617438" y="3695093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9" name="Google Shape;5399;p47"/>
            <p:cNvSpPr/>
            <p:nvPr/>
          </p:nvSpPr>
          <p:spPr>
            <a:xfrm>
              <a:off x="3067186" y="379801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0" name="Google Shape;5400;p47"/>
            <p:cNvSpPr/>
            <p:nvPr/>
          </p:nvSpPr>
          <p:spPr>
            <a:xfrm>
              <a:off x="3085192" y="419947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1" name="Google Shape;5401;p47"/>
            <p:cNvSpPr/>
            <p:nvPr/>
          </p:nvSpPr>
          <p:spPr>
            <a:xfrm>
              <a:off x="3385569" y="443355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2" name="Google Shape;5402;p47"/>
            <p:cNvSpPr/>
            <p:nvPr/>
          </p:nvSpPr>
          <p:spPr>
            <a:xfrm>
              <a:off x="3909061" y="4210899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3" name="Google Shape;5403;p47"/>
            <p:cNvSpPr/>
            <p:nvPr/>
          </p:nvSpPr>
          <p:spPr>
            <a:xfrm>
              <a:off x="3580160" y="395168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4" name="Google Shape;5404;p47"/>
            <p:cNvSpPr/>
            <p:nvPr/>
          </p:nvSpPr>
          <p:spPr>
            <a:xfrm>
              <a:off x="3542511" y="3572732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5" name="Google Shape;5405;p47"/>
            <p:cNvSpPr/>
            <p:nvPr/>
          </p:nvSpPr>
          <p:spPr>
            <a:xfrm>
              <a:off x="3969137" y="3397579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6" name="Google Shape;5406;p47"/>
            <p:cNvSpPr/>
            <p:nvPr/>
          </p:nvSpPr>
          <p:spPr>
            <a:xfrm>
              <a:off x="2300077" y="3400239"/>
              <a:ext cx="129523" cy="286464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7" name="Google Shape;5407;p47"/>
            <p:cNvSpPr/>
            <p:nvPr/>
          </p:nvSpPr>
          <p:spPr>
            <a:xfrm>
              <a:off x="4053848" y="394800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8" name="Google Shape;5408;p47"/>
            <p:cNvSpPr/>
            <p:nvPr/>
          </p:nvSpPr>
          <p:spPr>
            <a:xfrm>
              <a:off x="47449" y="391935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9" name="Google Shape;5409;p47"/>
            <p:cNvSpPr/>
            <p:nvPr/>
          </p:nvSpPr>
          <p:spPr>
            <a:xfrm>
              <a:off x="4512783" y="3323450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0" name="Google Shape;5410;p47"/>
            <p:cNvSpPr/>
            <p:nvPr/>
          </p:nvSpPr>
          <p:spPr>
            <a:xfrm>
              <a:off x="5213800" y="3563467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1" name="Google Shape;5411;p47"/>
            <p:cNvSpPr/>
            <p:nvPr/>
          </p:nvSpPr>
          <p:spPr>
            <a:xfrm>
              <a:off x="5929141" y="3351278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2" name="Google Shape;5412;p47"/>
            <p:cNvSpPr/>
            <p:nvPr/>
          </p:nvSpPr>
          <p:spPr>
            <a:xfrm>
              <a:off x="6305227" y="3763992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3" name="Google Shape;5413;p47"/>
            <p:cNvSpPr/>
            <p:nvPr/>
          </p:nvSpPr>
          <p:spPr>
            <a:xfrm>
              <a:off x="6444980" y="3390360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4" name="Google Shape;5414;p47"/>
            <p:cNvSpPr/>
            <p:nvPr/>
          </p:nvSpPr>
          <p:spPr>
            <a:xfrm>
              <a:off x="7181192" y="3380539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5" name="Google Shape;5415;p47"/>
            <p:cNvSpPr/>
            <p:nvPr/>
          </p:nvSpPr>
          <p:spPr>
            <a:xfrm>
              <a:off x="7481569" y="3614621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6" name="Google Shape;5416;p47"/>
            <p:cNvSpPr/>
            <p:nvPr/>
          </p:nvSpPr>
          <p:spPr>
            <a:xfrm>
              <a:off x="7973673" y="3500649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7" name="Google Shape;5417;p47"/>
            <p:cNvSpPr/>
            <p:nvPr/>
          </p:nvSpPr>
          <p:spPr>
            <a:xfrm>
              <a:off x="4732543" y="3767589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8" name="Google Shape;5418;p47"/>
            <p:cNvSpPr/>
            <p:nvPr/>
          </p:nvSpPr>
          <p:spPr>
            <a:xfrm>
              <a:off x="4703283" y="447597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9" name="Google Shape;5419;p47"/>
            <p:cNvSpPr/>
            <p:nvPr/>
          </p:nvSpPr>
          <p:spPr>
            <a:xfrm>
              <a:off x="5067705" y="4190124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0" name="Google Shape;5420;p47"/>
            <p:cNvSpPr/>
            <p:nvPr/>
          </p:nvSpPr>
          <p:spPr>
            <a:xfrm>
              <a:off x="5365113" y="4316417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1" name="Google Shape;5421;p47"/>
            <p:cNvSpPr/>
            <p:nvPr/>
          </p:nvSpPr>
          <p:spPr>
            <a:xfrm>
              <a:off x="5654751" y="4259080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2" name="Google Shape;5422;p47"/>
            <p:cNvSpPr/>
            <p:nvPr/>
          </p:nvSpPr>
          <p:spPr>
            <a:xfrm>
              <a:off x="5467731" y="3897521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3" name="Google Shape;5423;p47"/>
            <p:cNvSpPr/>
            <p:nvPr/>
          </p:nvSpPr>
          <p:spPr>
            <a:xfrm>
              <a:off x="6217857" y="4030522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4" name="Google Shape;5424;p47"/>
            <p:cNvSpPr/>
            <p:nvPr/>
          </p:nvSpPr>
          <p:spPr>
            <a:xfrm>
              <a:off x="5866116" y="387111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5" name="Google Shape;5425;p47"/>
            <p:cNvSpPr/>
            <p:nvPr/>
          </p:nvSpPr>
          <p:spPr>
            <a:xfrm>
              <a:off x="6577205" y="432399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6" name="Google Shape;5426;p47"/>
            <p:cNvSpPr/>
            <p:nvPr/>
          </p:nvSpPr>
          <p:spPr>
            <a:xfrm>
              <a:off x="6903938" y="4028681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7" name="Google Shape;5427;p47"/>
            <p:cNvSpPr/>
            <p:nvPr/>
          </p:nvSpPr>
          <p:spPr>
            <a:xfrm>
              <a:off x="7353686" y="4131604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8" name="Google Shape;5428;p47"/>
            <p:cNvSpPr/>
            <p:nvPr/>
          </p:nvSpPr>
          <p:spPr>
            <a:xfrm>
              <a:off x="7371692" y="4533064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9" name="Google Shape;5429;p47"/>
            <p:cNvSpPr/>
            <p:nvPr/>
          </p:nvSpPr>
          <p:spPr>
            <a:xfrm>
              <a:off x="7552082" y="48481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0" name="Google Shape;5430;p47"/>
            <p:cNvSpPr/>
            <p:nvPr/>
          </p:nvSpPr>
          <p:spPr>
            <a:xfrm>
              <a:off x="8198961" y="4775974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1" name="Google Shape;5431;p47"/>
            <p:cNvSpPr/>
            <p:nvPr/>
          </p:nvSpPr>
          <p:spPr>
            <a:xfrm>
              <a:off x="7866660" y="4285272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2" name="Google Shape;5432;p47"/>
            <p:cNvSpPr/>
            <p:nvPr/>
          </p:nvSpPr>
          <p:spPr>
            <a:xfrm>
              <a:off x="7829011" y="3906319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3" name="Google Shape;5433;p47"/>
            <p:cNvSpPr/>
            <p:nvPr/>
          </p:nvSpPr>
          <p:spPr>
            <a:xfrm>
              <a:off x="8255637" y="3731167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4" name="Google Shape;5434;p47"/>
            <p:cNvSpPr/>
            <p:nvPr/>
          </p:nvSpPr>
          <p:spPr>
            <a:xfrm>
              <a:off x="6586577" y="3733827"/>
              <a:ext cx="129523" cy="286464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5" name="Google Shape;5435;p47"/>
            <p:cNvSpPr/>
            <p:nvPr/>
          </p:nvSpPr>
          <p:spPr>
            <a:xfrm>
              <a:off x="8340348" y="4281588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6" name="Google Shape;5436;p47"/>
            <p:cNvSpPr/>
            <p:nvPr/>
          </p:nvSpPr>
          <p:spPr>
            <a:xfrm>
              <a:off x="4333949" y="4252942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7" name="Google Shape;5437;p47"/>
            <p:cNvSpPr/>
            <p:nvPr/>
          </p:nvSpPr>
          <p:spPr>
            <a:xfrm>
              <a:off x="8827543" y="22814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8" name="Google Shape;5438;p47"/>
            <p:cNvSpPr/>
            <p:nvPr/>
          </p:nvSpPr>
          <p:spPr>
            <a:xfrm>
              <a:off x="8760683" y="299938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9" name="Google Shape;5439;p47"/>
            <p:cNvSpPr/>
            <p:nvPr/>
          </p:nvSpPr>
          <p:spPr>
            <a:xfrm>
              <a:off x="8469680" y="3237174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0" name="Google Shape;5440;p47"/>
            <p:cNvSpPr/>
            <p:nvPr/>
          </p:nvSpPr>
          <p:spPr>
            <a:xfrm>
              <a:off x="8373224" y="2634867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1" name="Google Shape;5441;p47"/>
            <p:cNvSpPr/>
            <p:nvPr/>
          </p:nvSpPr>
          <p:spPr>
            <a:xfrm>
              <a:off x="8980443" y="344352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2" name="Google Shape;5442;p47"/>
            <p:cNvSpPr/>
            <p:nvPr/>
          </p:nvSpPr>
          <p:spPr>
            <a:xfrm>
              <a:off x="8836308" y="414238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3" name="Google Shape;5443;p47"/>
            <p:cNvSpPr/>
            <p:nvPr/>
          </p:nvSpPr>
          <p:spPr>
            <a:xfrm rot="-2086714">
              <a:off x="8464374" y="38515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4" name="Google Shape;5444;p47"/>
            <p:cNvSpPr/>
            <p:nvPr/>
          </p:nvSpPr>
          <p:spPr>
            <a:xfrm flipH="1">
              <a:off x="8740347" y="492692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5" name="Google Shape;5445;p47"/>
            <p:cNvSpPr/>
            <p:nvPr/>
          </p:nvSpPr>
          <p:spPr>
            <a:xfrm flipH="1">
              <a:off x="8243290" y="45613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6" name="Google Shape;5446;p47"/>
            <p:cNvSpPr/>
            <p:nvPr/>
          </p:nvSpPr>
          <p:spPr>
            <a:xfrm flipH="1">
              <a:off x="7936946" y="488254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7" name="Google Shape;5447;p47"/>
            <p:cNvSpPr/>
            <p:nvPr/>
          </p:nvSpPr>
          <p:spPr>
            <a:xfrm flipH="1">
              <a:off x="7686668" y="449161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8" name="Google Shape;5448;p47"/>
            <p:cNvSpPr/>
            <p:nvPr/>
          </p:nvSpPr>
          <p:spPr>
            <a:xfrm flipH="1">
              <a:off x="7212430" y="48750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9" name="Google Shape;5449;p47"/>
            <p:cNvSpPr/>
            <p:nvPr/>
          </p:nvSpPr>
          <p:spPr>
            <a:xfrm flipH="1">
              <a:off x="6908674" y="4545042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0" name="Google Shape;5450;p47"/>
            <p:cNvSpPr/>
            <p:nvPr/>
          </p:nvSpPr>
          <p:spPr>
            <a:xfrm flipH="1">
              <a:off x="6605946" y="491414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1" name="Google Shape;5451;p47"/>
            <p:cNvSpPr/>
            <p:nvPr/>
          </p:nvSpPr>
          <p:spPr>
            <a:xfrm flipH="1">
              <a:off x="5947898" y="45028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2" name="Google Shape;5452;p47"/>
            <p:cNvSpPr/>
            <p:nvPr/>
          </p:nvSpPr>
          <p:spPr>
            <a:xfrm flipH="1">
              <a:off x="6036088" y="49043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3" name="Google Shape;5453;p47"/>
            <p:cNvSpPr/>
            <p:nvPr/>
          </p:nvSpPr>
          <p:spPr>
            <a:xfrm flipH="1">
              <a:off x="5639294" y="47881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4" name="Google Shape;5454;p47"/>
            <p:cNvSpPr/>
            <p:nvPr/>
          </p:nvSpPr>
          <p:spPr>
            <a:xfrm flipH="1">
              <a:off x="5176033" y="4920587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5" name="Google Shape;5455;p47"/>
            <p:cNvSpPr/>
            <p:nvPr/>
          </p:nvSpPr>
          <p:spPr>
            <a:xfrm rot="3152087" flipH="1">
              <a:off x="5357731" y="4664383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6" name="Google Shape;5456;p47"/>
            <p:cNvSpPr/>
            <p:nvPr/>
          </p:nvSpPr>
          <p:spPr>
            <a:xfrm flipH="1">
              <a:off x="4834986" y="465285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7" name="Google Shape;5457;p47"/>
            <p:cNvSpPr/>
            <p:nvPr/>
          </p:nvSpPr>
          <p:spPr>
            <a:xfrm flipH="1">
              <a:off x="8812125" y="46242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8" name="Google Shape;5458;p47"/>
            <p:cNvSpPr/>
            <p:nvPr/>
          </p:nvSpPr>
          <p:spPr>
            <a:xfrm flipH="1">
              <a:off x="3556697" y="484723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9" name="Google Shape;5459;p47"/>
            <p:cNvSpPr/>
            <p:nvPr/>
          </p:nvSpPr>
          <p:spPr>
            <a:xfrm flipH="1">
              <a:off x="3814165" y="45613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0" name="Google Shape;5460;p47"/>
            <p:cNvSpPr/>
            <p:nvPr/>
          </p:nvSpPr>
          <p:spPr>
            <a:xfrm flipH="1">
              <a:off x="3230084" y="486399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1" name="Google Shape;5461;p47"/>
            <p:cNvSpPr/>
            <p:nvPr/>
          </p:nvSpPr>
          <p:spPr>
            <a:xfrm flipH="1">
              <a:off x="3022643" y="4592280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2" name="Google Shape;5462;p47"/>
            <p:cNvSpPr/>
            <p:nvPr/>
          </p:nvSpPr>
          <p:spPr>
            <a:xfrm flipH="1">
              <a:off x="2634343" y="452294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3" name="Google Shape;5463;p47"/>
            <p:cNvSpPr/>
            <p:nvPr/>
          </p:nvSpPr>
          <p:spPr>
            <a:xfrm flipH="1">
              <a:off x="2027858" y="456202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4" name="Google Shape;5464;p47"/>
            <p:cNvSpPr/>
            <p:nvPr/>
          </p:nvSpPr>
          <p:spPr>
            <a:xfrm flipH="1">
              <a:off x="1518773" y="45028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5" name="Google Shape;5465;p47"/>
            <p:cNvSpPr/>
            <p:nvPr/>
          </p:nvSpPr>
          <p:spPr>
            <a:xfrm flipH="1">
              <a:off x="1606963" y="49043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6" name="Google Shape;5466;p47"/>
            <p:cNvSpPr/>
            <p:nvPr/>
          </p:nvSpPr>
          <p:spPr>
            <a:xfrm flipH="1">
              <a:off x="931408" y="4939624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7" name="Google Shape;5467;p47"/>
            <p:cNvSpPr/>
            <p:nvPr/>
          </p:nvSpPr>
          <p:spPr>
            <a:xfrm flipH="1">
              <a:off x="1007844" y="465653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8" name="Google Shape;5468;p47"/>
            <p:cNvSpPr/>
            <p:nvPr/>
          </p:nvSpPr>
          <p:spPr>
            <a:xfrm rot="1206472" flipH="1">
              <a:off x="472749" y="4743976"/>
              <a:ext cx="315724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9" name="Google Shape;5469;p47"/>
            <p:cNvSpPr/>
            <p:nvPr/>
          </p:nvSpPr>
          <p:spPr>
            <a:xfrm flipH="1">
              <a:off x="4383000" y="46242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0" name="Google Shape;5470;p47"/>
            <p:cNvSpPr/>
            <p:nvPr/>
          </p:nvSpPr>
          <p:spPr>
            <a:xfrm flipH="1">
              <a:off x="8467549" y="52913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1" name="Google Shape;5471;p47"/>
            <p:cNvSpPr/>
            <p:nvPr/>
          </p:nvSpPr>
          <p:spPr>
            <a:xfrm flipH="1">
              <a:off x="6361947" y="4467902"/>
              <a:ext cx="129523" cy="286464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2" name="Google Shape;5472;p47"/>
            <p:cNvSpPr/>
            <p:nvPr/>
          </p:nvSpPr>
          <p:spPr>
            <a:xfrm flipH="1">
              <a:off x="4665060" y="491372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3" name="Google Shape;5473;p47"/>
            <p:cNvSpPr/>
            <p:nvPr/>
          </p:nvSpPr>
          <p:spPr>
            <a:xfrm flipH="1">
              <a:off x="4083984" y="482914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4" name="Google Shape;5474;p47"/>
            <p:cNvSpPr/>
            <p:nvPr/>
          </p:nvSpPr>
          <p:spPr>
            <a:xfrm flipH="1">
              <a:off x="2776968" y="4856528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5" name="Google Shape;5475;p47"/>
            <p:cNvSpPr/>
            <p:nvPr/>
          </p:nvSpPr>
          <p:spPr>
            <a:xfrm flipH="1">
              <a:off x="2170483" y="4895610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6" name="Google Shape;5476;p47"/>
            <p:cNvSpPr/>
            <p:nvPr/>
          </p:nvSpPr>
          <p:spPr>
            <a:xfrm flipH="1">
              <a:off x="41597" y="48567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7" name="Google Shape;5477;p47"/>
            <p:cNvSpPr/>
            <p:nvPr/>
          </p:nvSpPr>
          <p:spPr>
            <a:xfrm flipH="1">
              <a:off x="340190" y="5025424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8" name="Google Shape;5478;p47"/>
            <p:cNvSpPr/>
            <p:nvPr/>
          </p:nvSpPr>
          <p:spPr>
            <a:xfrm>
              <a:off x="4162249" y="18555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9" name="Google Shape;5479;p47"/>
            <p:cNvSpPr/>
            <p:nvPr/>
          </p:nvSpPr>
          <p:spPr>
            <a:xfrm>
              <a:off x="4248281" y="82073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0" name="Google Shape;5480;p47"/>
            <p:cNvSpPr/>
            <p:nvPr/>
          </p:nvSpPr>
          <p:spPr>
            <a:xfrm>
              <a:off x="5873230" y="6592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1" name="Google Shape;5481;p47"/>
            <p:cNvSpPr/>
            <p:nvPr/>
          </p:nvSpPr>
          <p:spPr>
            <a:xfrm>
              <a:off x="7210806" y="20846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2" name="Google Shape;5482;p47"/>
            <p:cNvSpPr/>
            <p:nvPr/>
          </p:nvSpPr>
          <p:spPr>
            <a:xfrm>
              <a:off x="5085811" y="782119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3" name="Google Shape;5483;p47"/>
            <p:cNvSpPr/>
            <p:nvPr/>
          </p:nvSpPr>
          <p:spPr>
            <a:xfrm>
              <a:off x="1539248" y="1385776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4" name="Google Shape;5484;p47"/>
            <p:cNvSpPr/>
            <p:nvPr/>
          </p:nvSpPr>
          <p:spPr>
            <a:xfrm>
              <a:off x="2663198" y="227160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5" name="Google Shape;5485;p47"/>
            <p:cNvSpPr/>
            <p:nvPr/>
          </p:nvSpPr>
          <p:spPr>
            <a:xfrm>
              <a:off x="6982574" y="2168142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86" name="Google Shape;5486;p47"/>
          <p:cNvSpPr/>
          <p:nvPr/>
        </p:nvSpPr>
        <p:spPr>
          <a:xfrm flipH="1">
            <a:off x="672700" y="469575"/>
            <a:ext cx="7772400" cy="422760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487" name="Google Shape;5487;p4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3100" y="12375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3"/>
        </a:solidFill>
        <a:effectLst/>
      </p:bgPr>
    </p:bg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Google Shape;563;p9"/>
          <p:cNvGrpSpPr/>
          <p:nvPr/>
        </p:nvGrpSpPr>
        <p:grpSpPr>
          <a:xfrm>
            <a:off x="-143051" y="-12371"/>
            <a:ext cx="9300161" cy="5620495"/>
            <a:chOff x="-143051" y="-12371"/>
            <a:chExt cx="9300161" cy="5620495"/>
          </a:xfrm>
        </p:grpSpPr>
        <p:sp>
          <p:nvSpPr>
            <p:cNvPr id="564" name="Google Shape;564;p9"/>
            <p:cNvSpPr/>
            <p:nvPr/>
          </p:nvSpPr>
          <p:spPr>
            <a:xfrm>
              <a:off x="274593" y="2405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9"/>
            <p:cNvSpPr/>
            <p:nvPr/>
          </p:nvSpPr>
          <p:spPr>
            <a:xfrm>
              <a:off x="245333" y="73243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9"/>
            <p:cNvSpPr/>
            <p:nvPr/>
          </p:nvSpPr>
          <p:spPr>
            <a:xfrm>
              <a:off x="609755" y="4465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9"/>
            <p:cNvSpPr/>
            <p:nvPr/>
          </p:nvSpPr>
          <p:spPr>
            <a:xfrm>
              <a:off x="946350" y="972455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9"/>
            <p:cNvSpPr/>
            <p:nvPr/>
          </p:nvSpPr>
          <p:spPr>
            <a:xfrm>
              <a:off x="1196801" y="515543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9"/>
            <p:cNvSpPr/>
            <p:nvPr/>
          </p:nvSpPr>
          <p:spPr>
            <a:xfrm>
              <a:off x="1247906" y="121058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9"/>
            <p:cNvSpPr/>
            <p:nvPr/>
          </p:nvSpPr>
          <p:spPr>
            <a:xfrm>
              <a:off x="1759907" y="286985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9"/>
            <p:cNvSpPr/>
            <p:nvPr/>
          </p:nvSpPr>
          <p:spPr>
            <a:xfrm>
              <a:off x="1661691" y="7602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9"/>
            <p:cNvSpPr/>
            <p:nvPr/>
          </p:nvSpPr>
          <p:spPr>
            <a:xfrm>
              <a:off x="2037777" y="1172980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9"/>
            <p:cNvSpPr/>
            <p:nvPr/>
          </p:nvSpPr>
          <p:spPr>
            <a:xfrm>
              <a:off x="2177530" y="79934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9"/>
            <p:cNvSpPr/>
            <p:nvPr/>
          </p:nvSpPr>
          <p:spPr>
            <a:xfrm>
              <a:off x="2445988" y="285143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9"/>
            <p:cNvSpPr/>
            <p:nvPr/>
          </p:nvSpPr>
          <p:spPr>
            <a:xfrm>
              <a:off x="2895736" y="3880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9"/>
            <p:cNvSpPr/>
            <p:nvPr/>
          </p:nvSpPr>
          <p:spPr>
            <a:xfrm>
              <a:off x="2913742" y="7895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9"/>
            <p:cNvSpPr/>
            <p:nvPr/>
          </p:nvSpPr>
          <p:spPr>
            <a:xfrm>
              <a:off x="3214119" y="102360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3706223" y="909637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3408710" y="54173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9"/>
            <p:cNvSpPr/>
            <p:nvPr/>
          </p:nvSpPr>
          <p:spPr>
            <a:xfrm>
              <a:off x="3371061" y="162782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9"/>
            <p:cNvSpPr/>
            <p:nvPr/>
          </p:nvSpPr>
          <p:spPr>
            <a:xfrm>
              <a:off x="3797687" y="-12371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9"/>
            <p:cNvSpPr/>
            <p:nvPr/>
          </p:nvSpPr>
          <p:spPr>
            <a:xfrm>
              <a:off x="2128627" y="-9711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9"/>
            <p:cNvSpPr/>
            <p:nvPr/>
          </p:nvSpPr>
          <p:spPr>
            <a:xfrm>
              <a:off x="3882398" y="53805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9"/>
            <p:cNvSpPr/>
            <p:nvPr/>
          </p:nvSpPr>
          <p:spPr>
            <a:xfrm>
              <a:off x="-124001" y="5094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9"/>
            <p:cNvSpPr/>
            <p:nvPr/>
          </p:nvSpPr>
          <p:spPr>
            <a:xfrm>
              <a:off x="4703718" y="2405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9"/>
            <p:cNvSpPr/>
            <p:nvPr/>
          </p:nvSpPr>
          <p:spPr>
            <a:xfrm>
              <a:off x="4674458" y="73243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9"/>
            <p:cNvSpPr/>
            <p:nvPr/>
          </p:nvSpPr>
          <p:spPr>
            <a:xfrm>
              <a:off x="5038880" y="4465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9"/>
            <p:cNvSpPr/>
            <p:nvPr/>
          </p:nvSpPr>
          <p:spPr>
            <a:xfrm>
              <a:off x="5375475" y="972455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9"/>
            <p:cNvSpPr/>
            <p:nvPr/>
          </p:nvSpPr>
          <p:spPr>
            <a:xfrm>
              <a:off x="5625926" y="515543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9"/>
            <p:cNvSpPr/>
            <p:nvPr/>
          </p:nvSpPr>
          <p:spPr>
            <a:xfrm>
              <a:off x="5438906" y="15398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9"/>
            <p:cNvSpPr/>
            <p:nvPr/>
          </p:nvSpPr>
          <p:spPr>
            <a:xfrm>
              <a:off x="6189032" y="286985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9"/>
            <p:cNvSpPr/>
            <p:nvPr/>
          </p:nvSpPr>
          <p:spPr>
            <a:xfrm>
              <a:off x="6090816" y="7602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9"/>
            <p:cNvSpPr/>
            <p:nvPr/>
          </p:nvSpPr>
          <p:spPr>
            <a:xfrm>
              <a:off x="6606655" y="79934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9"/>
            <p:cNvSpPr/>
            <p:nvPr/>
          </p:nvSpPr>
          <p:spPr>
            <a:xfrm>
              <a:off x="6875113" y="285143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9"/>
            <p:cNvSpPr/>
            <p:nvPr/>
          </p:nvSpPr>
          <p:spPr>
            <a:xfrm>
              <a:off x="7324861" y="3880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9"/>
            <p:cNvSpPr/>
            <p:nvPr/>
          </p:nvSpPr>
          <p:spPr>
            <a:xfrm>
              <a:off x="7342867" y="7895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9"/>
            <p:cNvSpPr/>
            <p:nvPr/>
          </p:nvSpPr>
          <p:spPr>
            <a:xfrm>
              <a:off x="7643244" y="102360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9"/>
            <p:cNvSpPr/>
            <p:nvPr/>
          </p:nvSpPr>
          <p:spPr>
            <a:xfrm>
              <a:off x="8135348" y="909637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9"/>
            <p:cNvSpPr/>
            <p:nvPr/>
          </p:nvSpPr>
          <p:spPr>
            <a:xfrm>
              <a:off x="7837835" y="54173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9"/>
            <p:cNvSpPr/>
            <p:nvPr/>
          </p:nvSpPr>
          <p:spPr>
            <a:xfrm>
              <a:off x="7800186" y="162782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9"/>
            <p:cNvSpPr/>
            <p:nvPr/>
          </p:nvSpPr>
          <p:spPr>
            <a:xfrm>
              <a:off x="8226812" y="-12371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9"/>
            <p:cNvSpPr/>
            <p:nvPr/>
          </p:nvSpPr>
          <p:spPr>
            <a:xfrm>
              <a:off x="6557752" y="-9711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9"/>
            <p:cNvSpPr/>
            <p:nvPr/>
          </p:nvSpPr>
          <p:spPr>
            <a:xfrm rot="-1206472">
              <a:off x="8244636" y="629176"/>
              <a:ext cx="315724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9"/>
            <p:cNvSpPr/>
            <p:nvPr/>
          </p:nvSpPr>
          <p:spPr>
            <a:xfrm rot="-1796623">
              <a:off x="4305124" y="509405"/>
              <a:ext cx="344986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9"/>
            <p:cNvSpPr/>
            <p:nvPr/>
          </p:nvSpPr>
          <p:spPr>
            <a:xfrm>
              <a:off x="465093" y="11765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9"/>
            <p:cNvSpPr/>
            <p:nvPr/>
          </p:nvSpPr>
          <p:spPr>
            <a:xfrm>
              <a:off x="435833" y="18849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9"/>
            <p:cNvSpPr/>
            <p:nvPr/>
          </p:nvSpPr>
          <p:spPr>
            <a:xfrm>
              <a:off x="800255" y="1599112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9"/>
            <p:cNvSpPr/>
            <p:nvPr/>
          </p:nvSpPr>
          <p:spPr>
            <a:xfrm>
              <a:off x="1136850" y="2124980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9"/>
            <p:cNvSpPr/>
            <p:nvPr/>
          </p:nvSpPr>
          <p:spPr>
            <a:xfrm>
              <a:off x="1387301" y="166806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9"/>
            <p:cNvSpPr/>
            <p:nvPr/>
          </p:nvSpPr>
          <p:spPr>
            <a:xfrm>
              <a:off x="1200281" y="1306508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9"/>
            <p:cNvSpPr/>
            <p:nvPr/>
          </p:nvSpPr>
          <p:spPr>
            <a:xfrm>
              <a:off x="2152820" y="1564560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9"/>
            <p:cNvSpPr/>
            <p:nvPr/>
          </p:nvSpPr>
          <p:spPr>
            <a:xfrm>
              <a:off x="1852191" y="191279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9"/>
            <p:cNvSpPr/>
            <p:nvPr/>
          </p:nvSpPr>
          <p:spPr>
            <a:xfrm>
              <a:off x="2368030" y="195187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9"/>
            <p:cNvSpPr/>
            <p:nvPr/>
          </p:nvSpPr>
          <p:spPr>
            <a:xfrm>
              <a:off x="2636488" y="1437668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9"/>
            <p:cNvSpPr/>
            <p:nvPr/>
          </p:nvSpPr>
          <p:spPr>
            <a:xfrm>
              <a:off x="3086236" y="1540591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9"/>
            <p:cNvSpPr/>
            <p:nvPr/>
          </p:nvSpPr>
          <p:spPr>
            <a:xfrm>
              <a:off x="3104242" y="1942051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9"/>
            <p:cNvSpPr/>
            <p:nvPr/>
          </p:nvSpPr>
          <p:spPr>
            <a:xfrm>
              <a:off x="3404619" y="21761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9"/>
            <p:cNvSpPr/>
            <p:nvPr/>
          </p:nvSpPr>
          <p:spPr>
            <a:xfrm>
              <a:off x="3896723" y="2062162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3599210" y="1694259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3561561" y="1315307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3988187" y="1140154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2319127" y="1142814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4072898" y="1690576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66499" y="16619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4531833" y="106602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5232850" y="130604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5948191" y="1093853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6324277" y="1506567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6464030" y="1132935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7200242" y="1123114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7500619" y="1357196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7992723" y="1243224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4751593" y="1510164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4722333" y="2218550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5086755" y="1932699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5423350" y="2458567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5673801" y="2001655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5486781" y="1640096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6236907" y="1773097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6082928" y="21464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6489805" y="2433385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6922988" y="1771256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7372736" y="1874179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6581117" y="1970839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9"/>
            <p:cNvSpPr/>
            <p:nvPr/>
          </p:nvSpPr>
          <p:spPr>
            <a:xfrm>
              <a:off x="8689294" y="438255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9"/>
            <p:cNvSpPr/>
            <p:nvPr/>
          </p:nvSpPr>
          <p:spPr>
            <a:xfrm>
              <a:off x="8183223" y="2395749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7885710" y="2027847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7848061" y="1648894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8274687" y="1473742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6770239" y="1367202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8359398" y="2024163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4352999" y="1995517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8808993" y="335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9"/>
            <p:cNvSpPr/>
            <p:nvPr/>
          </p:nvSpPr>
          <p:spPr>
            <a:xfrm>
              <a:off x="8779733" y="7419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9"/>
            <p:cNvSpPr/>
            <p:nvPr/>
          </p:nvSpPr>
          <p:spPr>
            <a:xfrm>
              <a:off x="8488730" y="979749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8344774" y="28697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8999493" y="118610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9"/>
            <p:cNvSpPr/>
            <p:nvPr/>
          </p:nvSpPr>
          <p:spPr>
            <a:xfrm>
              <a:off x="8855358" y="18849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9"/>
            <p:cNvSpPr/>
            <p:nvPr/>
          </p:nvSpPr>
          <p:spPr>
            <a:xfrm rot="-2086714">
              <a:off x="8483424" y="15941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55543" y="22814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26283" y="29898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590705" y="2704012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927300" y="3229880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1177751" y="277296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990731" y="2411408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1740857" y="2544410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1642641" y="301769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2018727" y="3430405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9"/>
            <p:cNvSpPr/>
            <p:nvPr/>
          </p:nvSpPr>
          <p:spPr>
            <a:xfrm>
              <a:off x="2158480" y="305677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9"/>
            <p:cNvSpPr/>
            <p:nvPr/>
          </p:nvSpPr>
          <p:spPr>
            <a:xfrm>
              <a:off x="2426938" y="2542568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9"/>
            <p:cNvSpPr/>
            <p:nvPr/>
          </p:nvSpPr>
          <p:spPr>
            <a:xfrm>
              <a:off x="2876686" y="2645491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9"/>
            <p:cNvSpPr/>
            <p:nvPr/>
          </p:nvSpPr>
          <p:spPr>
            <a:xfrm>
              <a:off x="2894692" y="3046951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3195069" y="32810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9"/>
            <p:cNvSpPr/>
            <p:nvPr/>
          </p:nvSpPr>
          <p:spPr>
            <a:xfrm>
              <a:off x="3687173" y="3167062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9"/>
            <p:cNvSpPr/>
            <p:nvPr/>
          </p:nvSpPr>
          <p:spPr>
            <a:xfrm>
              <a:off x="3389660" y="2799159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9"/>
            <p:cNvSpPr/>
            <p:nvPr/>
          </p:nvSpPr>
          <p:spPr>
            <a:xfrm>
              <a:off x="3352011" y="2420207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9"/>
            <p:cNvSpPr/>
            <p:nvPr/>
          </p:nvSpPr>
          <p:spPr>
            <a:xfrm>
              <a:off x="3778637" y="2245054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9"/>
            <p:cNvSpPr/>
            <p:nvPr/>
          </p:nvSpPr>
          <p:spPr>
            <a:xfrm>
              <a:off x="2109577" y="2247714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9"/>
            <p:cNvSpPr/>
            <p:nvPr/>
          </p:nvSpPr>
          <p:spPr>
            <a:xfrm>
              <a:off x="3863348" y="2795476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9"/>
            <p:cNvSpPr/>
            <p:nvPr/>
          </p:nvSpPr>
          <p:spPr>
            <a:xfrm>
              <a:off x="-143051" y="27668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9"/>
            <p:cNvSpPr/>
            <p:nvPr/>
          </p:nvSpPr>
          <p:spPr>
            <a:xfrm>
              <a:off x="169705" y="4433614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9"/>
            <p:cNvSpPr/>
            <p:nvPr/>
          </p:nvSpPr>
          <p:spPr>
            <a:xfrm>
              <a:off x="4655408" y="29898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9"/>
            <p:cNvSpPr/>
            <p:nvPr/>
          </p:nvSpPr>
          <p:spPr>
            <a:xfrm>
              <a:off x="5019830" y="2704012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9"/>
            <p:cNvSpPr/>
            <p:nvPr/>
          </p:nvSpPr>
          <p:spPr>
            <a:xfrm>
              <a:off x="5356425" y="3229880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9"/>
            <p:cNvSpPr/>
            <p:nvPr/>
          </p:nvSpPr>
          <p:spPr>
            <a:xfrm>
              <a:off x="5606876" y="277296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9"/>
            <p:cNvSpPr/>
            <p:nvPr/>
          </p:nvSpPr>
          <p:spPr>
            <a:xfrm>
              <a:off x="5216181" y="227778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9"/>
            <p:cNvSpPr/>
            <p:nvPr/>
          </p:nvSpPr>
          <p:spPr>
            <a:xfrm>
              <a:off x="6169982" y="2544410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9"/>
            <p:cNvSpPr/>
            <p:nvPr/>
          </p:nvSpPr>
          <p:spPr>
            <a:xfrm>
              <a:off x="6071766" y="301769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9"/>
            <p:cNvSpPr/>
            <p:nvPr/>
          </p:nvSpPr>
          <p:spPr>
            <a:xfrm>
              <a:off x="6587605" y="305677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9"/>
            <p:cNvSpPr/>
            <p:nvPr/>
          </p:nvSpPr>
          <p:spPr>
            <a:xfrm>
              <a:off x="6856063" y="2542568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9"/>
            <p:cNvSpPr/>
            <p:nvPr/>
          </p:nvSpPr>
          <p:spPr>
            <a:xfrm>
              <a:off x="7305811" y="2645491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9"/>
            <p:cNvSpPr/>
            <p:nvPr/>
          </p:nvSpPr>
          <p:spPr>
            <a:xfrm>
              <a:off x="7323817" y="3046951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9"/>
            <p:cNvSpPr/>
            <p:nvPr/>
          </p:nvSpPr>
          <p:spPr>
            <a:xfrm>
              <a:off x="7624194" y="32810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9"/>
            <p:cNvSpPr/>
            <p:nvPr/>
          </p:nvSpPr>
          <p:spPr>
            <a:xfrm>
              <a:off x="8116298" y="3167062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9"/>
            <p:cNvSpPr/>
            <p:nvPr/>
          </p:nvSpPr>
          <p:spPr>
            <a:xfrm>
              <a:off x="7818785" y="2799159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9"/>
            <p:cNvSpPr/>
            <p:nvPr/>
          </p:nvSpPr>
          <p:spPr>
            <a:xfrm>
              <a:off x="7781136" y="2420207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9"/>
            <p:cNvSpPr/>
            <p:nvPr/>
          </p:nvSpPr>
          <p:spPr>
            <a:xfrm>
              <a:off x="8452812" y="4629654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9"/>
            <p:cNvSpPr/>
            <p:nvPr/>
          </p:nvSpPr>
          <p:spPr>
            <a:xfrm>
              <a:off x="5899902" y="1563402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9"/>
            <p:cNvSpPr/>
            <p:nvPr/>
          </p:nvSpPr>
          <p:spPr>
            <a:xfrm rot="-1206472">
              <a:off x="8225586" y="2886601"/>
              <a:ext cx="315724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9"/>
            <p:cNvSpPr/>
            <p:nvPr/>
          </p:nvSpPr>
          <p:spPr>
            <a:xfrm>
              <a:off x="4286074" y="27668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9"/>
            <p:cNvSpPr/>
            <p:nvPr/>
          </p:nvSpPr>
          <p:spPr>
            <a:xfrm>
              <a:off x="446043" y="343400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9"/>
            <p:cNvSpPr/>
            <p:nvPr/>
          </p:nvSpPr>
          <p:spPr>
            <a:xfrm>
              <a:off x="416783" y="414238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9"/>
            <p:cNvSpPr/>
            <p:nvPr/>
          </p:nvSpPr>
          <p:spPr>
            <a:xfrm>
              <a:off x="781205" y="385653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9"/>
            <p:cNvSpPr/>
            <p:nvPr/>
          </p:nvSpPr>
          <p:spPr>
            <a:xfrm>
              <a:off x="1117800" y="4382405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9"/>
            <p:cNvSpPr/>
            <p:nvPr/>
          </p:nvSpPr>
          <p:spPr>
            <a:xfrm>
              <a:off x="1368251" y="3925493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9"/>
            <p:cNvSpPr/>
            <p:nvPr/>
          </p:nvSpPr>
          <p:spPr>
            <a:xfrm>
              <a:off x="1181231" y="356393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9"/>
            <p:cNvSpPr/>
            <p:nvPr/>
          </p:nvSpPr>
          <p:spPr>
            <a:xfrm>
              <a:off x="1931357" y="3696935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9"/>
            <p:cNvSpPr/>
            <p:nvPr/>
          </p:nvSpPr>
          <p:spPr>
            <a:xfrm>
              <a:off x="1833141" y="417021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9"/>
            <p:cNvSpPr/>
            <p:nvPr/>
          </p:nvSpPr>
          <p:spPr>
            <a:xfrm>
              <a:off x="2348980" y="420929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9"/>
            <p:cNvSpPr/>
            <p:nvPr/>
          </p:nvSpPr>
          <p:spPr>
            <a:xfrm>
              <a:off x="2617438" y="3695093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9"/>
            <p:cNvSpPr/>
            <p:nvPr/>
          </p:nvSpPr>
          <p:spPr>
            <a:xfrm>
              <a:off x="3067186" y="379801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9"/>
            <p:cNvSpPr/>
            <p:nvPr/>
          </p:nvSpPr>
          <p:spPr>
            <a:xfrm>
              <a:off x="3085192" y="419947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9"/>
            <p:cNvSpPr/>
            <p:nvPr/>
          </p:nvSpPr>
          <p:spPr>
            <a:xfrm>
              <a:off x="3385569" y="443355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9"/>
            <p:cNvSpPr/>
            <p:nvPr/>
          </p:nvSpPr>
          <p:spPr>
            <a:xfrm>
              <a:off x="3909061" y="4210899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9"/>
            <p:cNvSpPr/>
            <p:nvPr/>
          </p:nvSpPr>
          <p:spPr>
            <a:xfrm>
              <a:off x="3580160" y="395168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9"/>
            <p:cNvSpPr/>
            <p:nvPr/>
          </p:nvSpPr>
          <p:spPr>
            <a:xfrm>
              <a:off x="3542511" y="3572732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9"/>
            <p:cNvSpPr/>
            <p:nvPr/>
          </p:nvSpPr>
          <p:spPr>
            <a:xfrm>
              <a:off x="3969137" y="3397579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9"/>
            <p:cNvSpPr/>
            <p:nvPr/>
          </p:nvSpPr>
          <p:spPr>
            <a:xfrm>
              <a:off x="2300077" y="3400239"/>
              <a:ext cx="129523" cy="286464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9"/>
            <p:cNvSpPr/>
            <p:nvPr/>
          </p:nvSpPr>
          <p:spPr>
            <a:xfrm>
              <a:off x="4053848" y="394800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9"/>
            <p:cNvSpPr/>
            <p:nvPr/>
          </p:nvSpPr>
          <p:spPr>
            <a:xfrm>
              <a:off x="47449" y="391935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9"/>
            <p:cNvSpPr/>
            <p:nvPr/>
          </p:nvSpPr>
          <p:spPr>
            <a:xfrm>
              <a:off x="4512783" y="3323450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9"/>
            <p:cNvSpPr/>
            <p:nvPr/>
          </p:nvSpPr>
          <p:spPr>
            <a:xfrm>
              <a:off x="5213800" y="3563467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9"/>
            <p:cNvSpPr/>
            <p:nvPr/>
          </p:nvSpPr>
          <p:spPr>
            <a:xfrm>
              <a:off x="5929141" y="3351278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9"/>
            <p:cNvSpPr/>
            <p:nvPr/>
          </p:nvSpPr>
          <p:spPr>
            <a:xfrm>
              <a:off x="6305227" y="3763992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9"/>
            <p:cNvSpPr/>
            <p:nvPr/>
          </p:nvSpPr>
          <p:spPr>
            <a:xfrm>
              <a:off x="6444980" y="3390360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9"/>
            <p:cNvSpPr/>
            <p:nvPr/>
          </p:nvSpPr>
          <p:spPr>
            <a:xfrm>
              <a:off x="7181192" y="3380539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9"/>
            <p:cNvSpPr/>
            <p:nvPr/>
          </p:nvSpPr>
          <p:spPr>
            <a:xfrm>
              <a:off x="7481569" y="3614621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9"/>
            <p:cNvSpPr/>
            <p:nvPr/>
          </p:nvSpPr>
          <p:spPr>
            <a:xfrm>
              <a:off x="7973673" y="3500649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9"/>
            <p:cNvSpPr/>
            <p:nvPr/>
          </p:nvSpPr>
          <p:spPr>
            <a:xfrm>
              <a:off x="4732543" y="3767589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9"/>
            <p:cNvSpPr/>
            <p:nvPr/>
          </p:nvSpPr>
          <p:spPr>
            <a:xfrm>
              <a:off x="4703283" y="447597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9"/>
            <p:cNvSpPr/>
            <p:nvPr/>
          </p:nvSpPr>
          <p:spPr>
            <a:xfrm>
              <a:off x="5067705" y="4190124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9"/>
            <p:cNvSpPr/>
            <p:nvPr/>
          </p:nvSpPr>
          <p:spPr>
            <a:xfrm>
              <a:off x="5365113" y="4316417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9"/>
            <p:cNvSpPr/>
            <p:nvPr/>
          </p:nvSpPr>
          <p:spPr>
            <a:xfrm>
              <a:off x="5654751" y="4259080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9"/>
            <p:cNvSpPr/>
            <p:nvPr/>
          </p:nvSpPr>
          <p:spPr>
            <a:xfrm>
              <a:off x="5467731" y="3897521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9"/>
            <p:cNvSpPr/>
            <p:nvPr/>
          </p:nvSpPr>
          <p:spPr>
            <a:xfrm>
              <a:off x="6217857" y="4030522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9"/>
            <p:cNvSpPr/>
            <p:nvPr/>
          </p:nvSpPr>
          <p:spPr>
            <a:xfrm>
              <a:off x="5866116" y="387111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9"/>
            <p:cNvSpPr/>
            <p:nvPr/>
          </p:nvSpPr>
          <p:spPr>
            <a:xfrm>
              <a:off x="6577205" y="432399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9"/>
            <p:cNvSpPr/>
            <p:nvPr/>
          </p:nvSpPr>
          <p:spPr>
            <a:xfrm>
              <a:off x="6903938" y="4028681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9"/>
            <p:cNvSpPr/>
            <p:nvPr/>
          </p:nvSpPr>
          <p:spPr>
            <a:xfrm>
              <a:off x="7353686" y="4131604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9"/>
            <p:cNvSpPr/>
            <p:nvPr/>
          </p:nvSpPr>
          <p:spPr>
            <a:xfrm>
              <a:off x="7371692" y="4533064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9"/>
            <p:cNvSpPr/>
            <p:nvPr/>
          </p:nvSpPr>
          <p:spPr>
            <a:xfrm>
              <a:off x="7552082" y="48481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9"/>
            <p:cNvSpPr/>
            <p:nvPr/>
          </p:nvSpPr>
          <p:spPr>
            <a:xfrm>
              <a:off x="8198961" y="4775974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9"/>
            <p:cNvSpPr/>
            <p:nvPr/>
          </p:nvSpPr>
          <p:spPr>
            <a:xfrm>
              <a:off x="7866660" y="4285272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9"/>
            <p:cNvSpPr/>
            <p:nvPr/>
          </p:nvSpPr>
          <p:spPr>
            <a:xfrm>
              <a:off x="7829011" y="3906319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9"/>
            <p:cNvSpPr/>
            <p:nvPr/>
          </p:nvSpPr>
          <p:spPr>
            <a:xfrm>
              <a:off x="8255637" y="3731167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9"/>
            <p:cNvSpPr/>
            <p:nvPr/>
          </p:nvSpPr>
          <p:spPr>
            <a:xfrm>
              <a:off x="6586577" y="3733827"/>
              <a:ext cx="129523" cy="286464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9"/>
            <p:cNvSpPr/>
            <p:nvPr/>
          </p:nvSpPr>
          <p:spPr>
            <a:xfrm>
              <a:off x="8340348" y="4281588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9"/>
            <p:cNvSpPr/>
            <p:nvPr/>
          </p:nvSpPr>
          <p:spPr>
            <a:xfrm>
              <a:off x="4333949" y="4252942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9"/>
            <p:cNvSpPr/>
            <p:nvPr/>
          </p:nvSpPr>
          <p:spPr>
            <a:xfrm>
              <a:off x="8827543" y="22814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9"/>
            <p:cNvSpPr/>
            <p:nvPr/>
          </p:nvSpPr>
          <p:spPr>
            <a:xfrm>
              <a:off x="8760683" y="299938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9"/>
            <p:cNvSpPr/>
            <p:nvPr/>
          </p:nvSpPr>
          <p:spPr>
            <a:xfrm>
              <a:off x="8469680" y="3237174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9"/>
            <p:cNvSpPr/>
            <p:nvPr/>
          </p:nvSpPr>
          <p:spPr>
            <a:xfrm>
              <a:off x="8373224" y="2634867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9"/>
            <p:cNvSpPr/>
            <p:nvPr/>
          </p:nvSpPr>
          <p:spPr>
            <a:xfrm>
              <a:off x="8980443" y="344352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9"/>
            <p:cNvSpPr/>
            <p:nvPr/>
          </p:nvSpPr>
          <p:spPr>
            <a:xfrm>
              <a:off x="8836308" y="414238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9"/>
            <p:cNvSpPr/>
            <p:nvPr/>
          </p:nvSpPr>
          <p:spPr>
            <a:xfrm rot="-2086714">
              <a:off x="8464374" y="38515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9"/>
            <p:cNvSpPr/>
            <p:nvPr/>
          </p:nvSpPr>
          <p:spPr>
            <a:xfrm flipH="1">
              <a:off x="8740347" y="492692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9"/>
            <p:cNvSpPr/>
            <p:nvPr/>
          </p:nvSpPr>
          <p:spPr>
            <a:xfrm flipH="1">
              <a:off x="8243290" y="45613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9"/>
            <p:cNvSpPr/>
            <p:nvPr/>
          </p:nvSpPr>
          <p:spPr>
            <a:xfrm flipH="1">
              <a:off x="7936946" y="488254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9"/>
            <p:cNvSpPr/>
            <p:nvPr/>
          </p:nvSpPr>
          <p:spPr>
            <a:xfrm flipH="1">
              <a:off x="7686668" y="449161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9"/>
            <p:cNvSpPr/>
            <p:nvPr/>
          </p:nvSpPr>
          <p:spPr>
            <a:xfrm flipH="1">
              <a:off x="7212430" y="48750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9"/>
            <p:cNvSpPr/>
            <p:nvPr/>
          </p:nvSpPr>
          <p:spPr>
            <a:xfrm flipH="1">
              <a:off x="6908674" y="4545042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9"/>
            <p:cNvSpPr/>
            <p:nvPr/>
          </p:nvSpPr>
          <p:spPr>
            <a:xfrm flipH="1">
              <a:off x="6605946" y="491414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9"/>
            <p:cNvSpPr/>
            <p:nvPr/>
          </p:nvSpPr>
          <p:spPr>
            <a:xfrm flipH="1">
              <a:off x="5947898" y="45028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9"/>
            <p:cNvSpPr/>
            <p:nvPr/>
          </p:nvSpPr>
          <p:spPr>
            <a:xfrm flipH="1">
              <a:off x="6036088" y="49043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9"/>
            <p:cNvSpPr/>
            <p:nvPr/>
          </p:nvSpPr>
          <p:spPr>
            <a:xfrm flipH="1">
              <a:off x="5639294" y="47881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9"/>
            <p:cNvSpPr/>
            <p:nvPr/>
          </p:nvSpPr>
          <p:spPr>
            <a:xfrm flipH="1">
              <a:off x="5176033" y="4920587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9"/>
            <p:cNvSpPr/>
            <p:nvPr/>
          </p:nvSpPr>
          <p:spPr>
            <a:xfrm rot="3152087" flipH="1">
              <a:off x="5357731" y="4664383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9"/>
            <p:cNvSpPr/>
            <p:nvPr/>
          </p:nvSpPr>
          <p:spPr>
            <a:xfrm flipH="1">
              <a:off x="4834986" y="465285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9"/>
            <p:cNvSpPr/>
            <p:nvPr/>
          </p:nvSpPr>
          <p:spPr>
            <a:xfrm flipH="1">
              <a:off x="8812125" y="46242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9"/>
            <p:cNvSpPr/>
            <p:nvPr/>
          </p:nvSpPr>
          <p:spPr>
            <a:xfrm flipH="1">
              <a:off x="3556697" y="484723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9"/>
            <p:cNvSpPr/>
            <p:nvPr/>
          </p:nvSpPr>
          <p:spPr>
            <a:xfrm flipH="1">
              <a:off x="3814165" y="45613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9"/>
            <p:cNvSpPr/>
            <p:nvPr/>
          </p:nvSpPr>
          <p:spPr>
            <a:xfrm flipH="1">
              <a:off x="3230084" y="486399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9"/>
            <p:cNvSpPr/>
            <p:nvPr/>
          </p:nvSpPr>
          <p:spPr>
            <a:xfrm flipH="1">
              <a:off x="3022643" y="4592280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9"/>
            <p:cNvSpPr/>
            <p:nvPr/>
          </p:nvSpPr>
          <p:spPr>
            <a:xfrm flipH="1">
              <a:off x="2634343" y="452294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9"/>
            <p:cNvSpPr/>
            <p:nvPr/>
          </p:nvSpPr>
          <p:spPr>
            <a:xfrm flipH="1">
              <a:off x="2027858" y="456202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9"/>
            <p:cNvSpPr/>
            <p:nvPr/>
          </p:nvSpPr>
          <p:spPr>
            <a:xfrm flipH="1">
              <a:off x="1518773" y="45028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9"/>
            <p:cNvSpPr/>
            <p:nvPr/>
          </p:nvSpPr>
          <p:spPr>
            <a:xfrm flipH="1">
              <a:off x="1606963" y="49043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9"/>
            <p:cNvSpPr/>
            <p:nvPr/>
          </p:nvSpPr>
          <p:spPr>
            <a:xfrm flipH="1">
              <a:off x="931408" y="4939624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9"/>
            <p:cNvSpPr/>
            <p:nvPr/>
          </p:nvSpPr>
          <p:spPr>
            <a:xfrm flipH="1">
              <a:off x="1007844" y="465653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9"/>
            <p:cNvSpPr/>
            <p:nvPr/>
          </p:nvSpPr>
          <p:spPr>
            <a:xfrm rot="1206472" flipH="1">
              <a:off x="472749" y="4743976"/>
              <a:ext cx="315724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9"/>
            <p:cNvSpPr/>
            <p:nvPr/>
          </p:nvSpPr>
          <p:spPr>
            <a:xfrm flipH="1">
              <a:off x="4383000" y="46242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9"/>
            <p:cNvSpPr/>
            <p:nvPr/>
          </p:nvSpPr>
          <p:spPr>
            <a:xfrm flipH="1">
              <a:off x="8467549" y="52913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9"/>
            <p:cNvSpPr/>
            <p:nvPr/>
          </p:nvSpPr>
          <p:spPr>
            <a:xfrm flipH="1">
              <a:off x="6361947" y="4467902"/>
              <a:ext cx="129523" cy="286464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9"/>
            <p:cNvSpPr/>
            <p:nvPr/>
          </p:nvSpPr>
          <p:spPr>
            <a:xfrm flipH="1">
              <a:off x="4665060" y="491372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9"/>
            <p:cNvSpPr/>
            <p:nvPr/>
          </p:nvSpPr>
          <p:spPr>
            <a:xfrm flipH="1">
              <a:off x="4083984" y="482914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9"/>
            <p:cNvSpPr/>
            <p:nvPr/>
          </p:nvSpPr>
          <p:spPr>
            <a:xfrm flipH="1">
              <a:off x="2776968" y="4856528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9"/>
            <p:cNvSpPr/>
            <p:nvPr/>
          </p:nvSpPr>
          <p:spPr>
            <a:xfrm flipH="1">
              <a:off x="2170483" y="4895610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9"/>
            <p:cNvSpPr/>
            <p:nvPr/>
          </p:nvSpPr>
          <p:spPr>
            <a:xfrm flipH="1">
              <a:off x="41597" y="48567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9"/>
            <p:cNvSpPr/>
            <p:nvPr/>
          </p:nvSpPr>
          <p:spPr>
            <a:xfrm flipH="1">
              <a:off x="340190" y="5025424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9"/>
            <p:cNvSpPr/>
            <p:nvPr/>
          </p:nvSpPr>
          <p:spPr>
            <a:xfrm>
              <a:off x="4162249" y="18555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9"/>
            <p:cNvSpPr/>
            <p:nvPr/>
          </p:nvSpPr>
          <p:spPr>
            <a:xfrm>
              <a:off x="4248281" y="82073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9"/>
            <p:cNvSpPr/>
            <p:nvPr/>
          </p:nvSpPr>
          <p:spPr>
            <a:xfrm>
              <a:off x="5873230" y="6592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9"/>
            <p:cNvSpPr/>
            <p:nvPr/>
          </p:nvSpPr>
          <p:spPr>
            <a:xfrm>
              <a:off x="7210806" y="20846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9"/>
            <p:cNvSpPr/>
            <p:nvPr/>
          </p:nvSpPr>
          <p:spPr>
            <a:xfrm>
              <a:off x="5085811" y="782119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9"/>
            <p:cNvSpPr/>
            <p:nvPr/>
          </p:nvSpPr>
          <p:spPr>
            <a:xfrm>
              <a:off x="1539248" y="1385776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9"/>
            <p:cNvSpPr/>
            <p:nvPr/>
          </p:nvSpPr>
          <p:spPr>
            <a:xfrm>
              <a:off x="2663198" y="227160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9"/>
            <p:cNvSpPr/>
            <p:nvPr/>
          </p:nvSpPr>
          <p:spPr>
            <a:xfrm>
              <a:off x="6982574" y="2168142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8" name="Google Shape;798;p9"/>
          <p:cNvSpPr/>
          <p:nvPr/>
        </p:nvSpPr>
        <p:spPr>
          <a:xfrm flipH="1">
            <a:off x="685800" y="457200"/>
            <a:ext cx="7772400" cy="422760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9"/>
          <p:cNvSpPr/>
          <p:nvPr/>
        </p:nvSpPr>
        <p:spPr>
          <a:xfrm>
            <a:off x="117675" y="3439430"/>
            <a:ext cx="172288" cy="161443"/>
          </a:xfrm>
          <a:custGeom>
            <a:avLst/>
            <a:gdLst/>
            <a:ahLst/>
            <a:cxnLst/>
            <a:rect l="l" t="t" r="r" b="b"/>
            <a:pathLst>
              <a:path w="842" h="789" extrusionOk="0">
                <a:moveTo>
                  <a:pt x="610" y="0"/>
                </a:moveTo>
                <a:cubicBezTo>
                  <a:pt x="575" y="0"/>
                  <a:pt x="540" y="8"/>
                  <a:pt x="507" y="24"/>
                </a:cubicBezTo>
                <a:cubicBezTo>
                  <a:pt x="411" y="96"/>
                  <a:pt x="316" y="180"/>
                  <a:pt x="232" y="263"/>
                </a:cubicBezTo>
                <a:cubicBezTo>
                  <a:pt x="148" y="359"/>
                  <a:pt x="77" y="467"/>
                  <a:pt x="29" y="586"/>
                </a:cubicBezTo>
                <a:cubicBezTo>
                  <a:pt x="1" y="698"/>
                  <a:pt x="89" y="788"/>
                  <a:pt x="192" y="788"/>
                </a:cubicBezTo>
                <a:cubicBezTo>
                  <a:pt x="221" y="788"/>
                  <a:pt x="251" y="781"/>
                  <a:pt x="280" y="765"/>
                </a:cubicBezTo>
                <a:cubicBezTo>
                  <a:pt x="363" y="706"/>
                  <a:pt x="447" y="634"/>
                  <a:pt x="531" y="562"/>
                </a:cubicBezTo>
                <a:cubicBezTo>
                  <a:pt x="603" y="491"/>
                  <a:pt x="674" y="419"/>
                  <a:pt x="758" y="347"/>
                </a:cubicBezTo>
                <a:cubicBezTo>
                  <a:pt x="830" y="275"/>
                  <a:pt x="842" y="156"/>
                  <a:pt x="782" y="84"/>
                </a:cubicBezTo>
                <a:cubicBezTo>
                  <a:pt x="743" y="29"/>
                  <a:pt x="677" y="0"/>
                  <a:pt x="6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9"/>
          <p:cNvSpPr/>
          <p:nvPr/>
        </p:nvSpPr>
        <p:spPr>
          <a:xfrm>
            <a:off x="149051" y="1144193"/>
            <a:ext cx="133615" cy="218941"/>
          </a:xfrm>
          <a:custGeom>
            <a:avLst/>
            <a:gdLst/>
            <a:ahLst/>
            <a:cxnLst/>
            <a:rect l="l" t="t" r="r" b="b"/>
            <a:pathLst>
              <a:path w="653" h="1070" extrusionOk="0">
                <a:moveTo>
                  <a:pt x="163" y="1"/>
                </a:moveTo>
                <a:cubicBezTo>
                  <a:pt x="126" y="1"/>
                  <a:pt x="89" y="23"/>
                  <a:pt x="72" y="58"/>
                </a:cubicBezTo>
                <a:cubicBezTo>
                  <a:pt x="0" y="189"/>
                  <a:pt x="72" y="345"/>
                  <a:pt x="108" y="488"/>
                </a:cubicBezTo>
                <a:cubicBezTo>
                  <a:pt x="144" y="644"/>
                  <a:pt x="191" y="811"/>
                  <a:pt x="263" y="966"/>
                </a:cubicBezTo>
                <a:cubicBezTo>
                  <a:pt x="295" y="1039"/>
                  <a:pt x="359" y="1070"/>
                  <a:pt x="426" y="1070"/>
                </a:cubicBezTo>
                <a:cubicBezTo>
                  <a:pt x="536" y="1070"/>
                  <a:pt x="653" y="985"/>
                  <a:pt x="646" y="859"/>
                </a:cubicBezTo>
                <a:cubicBezTo>
                  <a:pt x="634" y="680"/>
                  <a:pt x="586" y="512"/>
                  <a:pt x="502" y="357"/>
                </a:cubicBezTo>
                <a:cubicBezTo>
                  <a:pt x="442" y="225"/>
                  <a:pt x="347" y="34"/>
                  <a:pt x="203" y="10"/>
                </a:cubicBezTo>
                <a:cubicBezTo>
                  <a:pt x="190" y="4"/>
                  <a:pt x="177" y="1"/>
                  <a:pt x="16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9"/>
          <p:cNvSpPr/>
          <p:nvPr/>
        </p:nvSpPr>
        <p:spPr>
          <a:xfrm>
            <a:off x="2883287" y="54304"/>
            <a:ext cx="128909" cy="251884"/>
          </a:xfrm>
          <a:custGeom>
            <a:avLst/>
            <a:gdLst/>
            <a:ahLst/>
            <a:cxnLst/>
            <a:rect l="l" t="t" r="r" b="b"/>
            <a:pathLst>
              <a:path w="630" h="1231" extrusionOk="0">
                <a:moveTo>
                  <a:pt x="523" y="1"/>
                </a:moveTo>
                <a:cubicBezTo>
                  <a:pt x="487" y="1"/>
                  <a:pt x="450" y="18"/>
                  <a:pt x="426" y="56"/>
                </a:cubicBezTo>
                <a:cubicBezTo>
                  <a:pt x="259" y="355"/>
                  <a:pt x="139" y="666"/>
                  <a:pt x="44" y="1000"/>
                </a:cubicBezTo>
                <a:cubicBezTo>
                  <a:pt x="0" y="1137"/>
                  <a:pt x="118" y="1231"/>
                  <a:pt x="234" y="1231"/>
                </a:cubicBezTo>
                <a:cubicBezTo>
                  <a:pt x="310" y="1231"/>
                  <a:pt x="386" y="1191"/>
                  <a:pt x="414" y="1096"/>
                </a:cubicBezTo>
                <a:cubicBezTo>
                  <a:pt x="522" y="773"/>
                  <a:pt x="593" y="438"/>
                  <a:pt x="629" y="104"/>
                </a:cubicBezTo>
                <a:cubicBezTo>
                  <a:pt x="629" y="39"/>
                  <a:pt x="578" y="1"/>
                  <a:pt x="52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p9"/>
          <p:cNvSpPr/>
          <p:nvPr/>
        </p:nvSpPr>
        <p:spPr>
          <a:xfrm>
            <a:off x="597248" y="131338"/>
            <a:ext cx="315725" cy="97807"/>
          </a:xfrm>
          <a:custGeom>
            <a:avLst/>
            <a:gdLst/>
            <a:ahLst/>
            <a:cxnLst/>
            <a:rect l="l" t="t" r="r" b="b"/>
            <a:pathLst>
              <a:path w="1543" h="478" extrusionOk="0">
                <a:moveTo>
                  <a:pt x="623" y="0"/>
                </a:moveTo>
                <a:cubicBezTo>
                  <a:pt x="462" y="0"/>
                  <a:pt x="305" y="17"/>
                  <a:pt x="167" y="67"/>
                </a:cubicBezTo>
                <a:cubicBezTo>
                  <a:pt x="60" y="115"/>
                  <a:pt x="0" y="295"/>
                  <a:pt x="132" y="354"/>
                </a:cubicBezTo>
                <a:cubicBezTo>
                  <a:pt x="361" y="461"/>
                  <a:pt x="634" y="477"/>
                  <a:pt x="899" y="477"/>
                </a:cubicBezTo>
                <a:cubicBezTo>
                  <a:pt x="1022" y="477"/>
                  <a:pt x="1142" y="474"/>
                  <a:pt x="1255" y="474"/>
                </a:cubicBezTo>
                <a:cubicBezTo>
                  <a:pt x="1542" y="474"/>
                  <a:pt x="1542" y="56"/>
                  <a:pt x="1255" y="44"/>
                </a:cubicBezTo>
                <a:cubicBezTo>
                  <a:pt x="1063" y="30"/>
                  <a:pt x="839" y="0"/>
                  <a:pt x="62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p9"/>
          <p:cNvSpPr txBox="1">
            <a:spLocks noGrp="1"/>
          </p:cNvSpPr>
          <p:nvPr>
            <p:ph type="subTitle" idx="1"/>
          </p:nvPr>
        </p:nvSpPr>
        <p:spPr>
          <a:xfrm>
            <a:off x="1020263" y="2518700"/>
            <a:ext cx="3443700" cy="144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04" name="Google Shape;804;p9"/>
          <p:cNvSpPr txBox="1">
            <a:spLocks noGrp="1"/>
          </p:cNvSpPr>
          <p:nvPr>
            <p:ph type="title"/>
          </p:nvPr>
        </p:nvSpPr>
        <p:spPr>
          <a:xfrm>
            <a:off x="1036625" y="1528750"/>
            <a:ext cx="3411000" cy="9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pic>
        <p:nvPicPr>
          <p:cNvPr id="805" name="Google Shape;805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bg>
      <p:bgPr>
        <a:solidFill>
          <a:schemeClr val="accent2"/>
        </a:solidFill>
        <a:effectLst/>
      </p:bgPr>
    </p:bg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4" name="Google Shape;844;p13"/>
          <p:cNvGrpSpPr/>
          <p:nvPr/>
        </p:nvGrpSpPr>
        <p:grpSpPr>
          <a:xfrm>
            <a:off x="-143051" y="-12371"/>
            <a:ext cx="9300161" cy="5620495"/>
            <a:chOff x="-143051" y="-12371"/>
            <a:chExt cx="9300161" cy="5620495"/>
          </a:xfrm>
        </p:grpSpPr>
        <p:sp>
          <p:nvSpPr>
            <p:cNvPr id="845" name="Google Shape;845;p13"/>
            <p:cNvSpPr/>
            <p:nvPr/>
          </p:nvSpPr>
          <p:spPr>
            <a:xfrm>
              <a:off x="274593" y="2405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13"/>
            <p:cNvSpPr/>
            <p:nvPr/>
          </p:nvSpPr>
          <p:spPr>
            <a:xfrm>
              <a:off x="245333" y="73243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3"/>
            <p:cNvSpPr/>
            <p:nvPr/>
          </p:nvSpPr>
          <p:spPr>
            <a:xfrm>
              <a:off x="609755" y="4465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3"/>
            <p:cNvSpPr/>
            <p:nvPr/>
          </p:nvSpPr>
          <p:spPr>
            <a:xfrm>
              <a:off x="946350" y="972455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3"/>
            <p:cNvSpPr/>
            <p:nvPr/>
          </p:nvSpPr>
          <p:spPr>
            <a:xfrm>
              <a:off x="1196801" y="515543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13"/>
            <p:cNvSpPr/>
            <p:nvPr/>
          </p:nvSpPr>
          <p:spPr>
            <a:xfrm>
              <a:off x="1247906" y="121058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13"/>
            <p:cNvSpPr/>
            <p:nvPr/>
          </p:nvSpPr>
          <p:spPr>
            <a:xfrm>
              <a:off x="1759907" y="286985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13"/>
            <p:cNvSpPr/>
            <p:nvPr/>
          </p:nvSpPr>
          <p:spPr>
            <a:xfrm>
              <a:off x="1661691" y="7602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13"/>
            <p:cNvSpPr/>
            <p:nvPr/>
          </p:nvSpPr>
          <p:spPr>
            <a:xfrm>
              <a:off x="2037777" y="1172980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13"/>
            <p:cNvSpPr/>
            <p:nvPr/>
          </p:nvSpPr>
          <p:spPr>
            <a:xfrm>
              <a:off x="2177530" y="79934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13"/>
            <p:cNvSpPr/>
            <p:nvPr/>
          </p:nvSpPr>
          <p:spPr>
            <a:xfrm>
              <a:off x="2445988" y="285143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3"/>
            <p:cNvSpPr/>
            <p:nvPr/>
          </p:nvSpPr>
          <p:spPr>
            <a:xfrm>
              <a:off x="2895736" y="3880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13"/>
            <p:cNvSpPr/>
            <p:nvPr/>
          </p:nvSpPr>
          <p:spPr>
            <a:xfrm>
              <a:off x="2913742" y="7895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13"/>
            <p:cNvSpPr/>
            <p:nvPr/>
          </p:nvSpPr>
          <p:spPr>
            <a:xfrm>
              <a:off x="3214119" y="102360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13"/>
            <p:cNvSpPr/>
            <p:nvPr/>
          </p:nvSpPr>
          <p:spPr>
            <a:xfrm>
              <a:off x="3706223" y="909637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3"/>
            <p:cNvSpPr/>
            <p:nvPr/>
          </p:nvSpPr>
          <p:spPr>
            <a:xfrm>
              <a:off x="3408710" y="54173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13"/>
            <p:cNvSpPr/>
            <p:nvPr/>
          </p:nvSpPr>
          <p:spPr>
            <a:xfrm>
              <a:off x="3371061" y="162782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13"/>
            <p:cNvSpPr/>
            <p:nvPr/>
          </p:nvSpPr>
          <p:spPr>
            <a:xfrm>
              <a:off x="3797687" y="-12371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13"/>
            <p:cNvSpPr/>
            <p:nvPr/>
          </p:nvSpPr>
          <p:spPr>
            <a:xfrm>
              <a:off x="2128627" y="-9711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13"/>
            <p:cNvSpPr/>
            <p:nvPr/>
          </p:nvSpPr>
          <p:spPr>
            <a:xfrm>
              <a:off x="3882398" y="53805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13"/>
            <p:cNvSpPr/>
            <p:nvPr/>
          </p:nvSpPr>
          <p:spPr>
            <a:xfrm>
              <a:off x="-124001" y="5094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3"/>
            <p:cNvSpPr/>
            <p:nvPr/>
          </p:nvSpPr>
          <p:spPr>
            <a:xfrm>
              <a:off x="4703718" y="2405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13"/>
            <p:cNvSpPr/>
            <p:nvPr/>
          </p:nvSpPr>
          <p:spPr>
            <a:xfrm>
              <a:off x="4674458" y="73243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13"/>
            <p:cNvSpPr/>
            <p:nvPr/>
          </p:nvSpPr>
          <p:spPr>
            <a:xfrm>
              <a:off x="5038880" y="4465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3"/>
            <p:cNvSpPr/>
            <p:nvPr/>
          </p:nvSpPr>
          <p:spPr>
            <a:xfrm>
              <a:off x="5375475" y="972455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13"/>
            <p:cNvSpPr/>
            <p:nvPr/>
          </p:nvSpPr>
          <p:spPr>
            <a:xfrm>
              <a:off x="5625926" y="515543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13"/>
            <p:cNvSpPr/>
            <p:nvPr/>
          </p:nvSpPr>
          <p:spPr>
            <a:xfrm>
              <a:off x="5438906" y="15398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13"/>
            <p:cNvSpPr/>
            <p:nvPr/>
          </p:nvSpPr>
          <p:spPr>
            <a:xfrm>
              <a:off x="6189032" y="286985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13"/>
            <p:cNvSpPr/>
            <p:nvPr/>
          </p:nvSpPr>
          <p:spPr>
            <a:xfrm>
              <a:off x="6090816" y="7602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13"/>
            <p:cNvSpPr/>
            <p:nvPr/>
          </p:nvSpPr>
          <p:spPr>
            <a:xfrm>
              <a:off x="6606655" y="79934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3"/>
            <p:cNvSpPr/>
            <p:nvPr/>
          </p:nvSpPr>
          <p:spPr>
            <a:xfrm>
              <a:off x="6875113" y="285143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3"/>
            <p:cNvSpPr/>
            <p:nvPr/>
          </p:nvSpPr>
          <p:spPr>
            <a:xfrm>
              <a:off x="7324861" y="3880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3"/>
            <p:cNvSpPr/>
            <p:nvPr/>
          </p:nvSpPr>
          <p:spPr>
            <a:xfrm>
              <a:off x="7342867" y="7895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13"/>
            <p:cNvSpPr/>
            <p:nvPr/>
          </p:nvSpPr>
          <p:spPr>
            <a:xfrm>
              <a:off x="7643244" y="102360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13"/>
            <p:cNvSpPr/>
            <p:nvPr/>
          </p:nvSpPr>
          <p:spPr>
            <a:xfrm>
              <a:off x="8135348" y="909637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13"/>
            <p:cNvSpPr/>
            <p:nvPr/>
          </p:nvSpPr>
          <p:spPr>
            <a:xfrm>
              <a:off x="7837835" y="54173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13"/>
            <p:cNvSpPr/>
            <p:nvPr/>
          </p:nvSpPr>
          <p:spPr>
            <a:xfrm>
              <a:off x="7800186" y="162782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3"/>
            <p:cNvSpPr/>
            <p:nvPr/>
          </p:nvSpPr>
          <p:spPr>
            <a:xfrm>
              <a:off x="8226812" y="-12371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3"/>
            <p:cNvSpPr/>
            <p:nvPr/>
          </p:nvSpPr>
          <p:spPr>
            <a:xfrm>
              <a:off x="6557752" y="-9711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3"/>
            <p:cNvSpPr/>
            <p:nvPr/>
          </p:nvSpPr>
          <p:spPr>
            <a:xfrm rot="-1206472">
              <a:off x="8244636" y="629176"/>
              <a:ext cx="315724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13"/>
            <p:cNvSpPr/>
            <p:nvPr/>
          </p:nvSpPr>
          <p:spPr>
            <a:xfrm rot="-1796623">
              <a:off x="4305124" y="509405"/>
              <a:ext cx="344986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3"/>
            <p:cNvSpPr/>
            <p:nvPr/>
          </p:nvSpPr>
          <p:spPr>
            <a:xfrm>
              <a:off x="465093" y="11765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435833" y="18849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13"/>
            <p:cNvSpPr/>
            <p:nvPr/>
          </p:nvSpPr>
          <p:spPr>
            <a:xfrm>
              <a:off x="800255" y="1599112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13"/>
            <p:cNvSpPr/>
            <p:nvPr/>
          </p:nvSpPr>
          <p:spPr>
            <a:xfrm>
              <a:off x="1136850" y="2124980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1387301" y="166806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13"/>
            <p:cNvSpPr/>
            <p:nvPr/>
          </p:nvSpPr>
          <p:spPr>
            <a:xfrm>
              <a:off x="1200281" y="1306508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13"/>
            <p:cNvSpPr/>
            <p:nvPr/>
          </p:nvSpPr>
          <p:spPr>
            <a:xfrm>
              <a:off x="2152820" y="1564560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1852191" y="191279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13"/>
            <p:cNvSpPr/>
            <p:nvPr/>
          </p:nvSpPr>
          <p:spPr>
            <a:xfrm>
              <a:off x="2368030" y="195187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13"/>
            <p:cNvSpPr/>
            <p:nvPr/>
          </p:nvSpPr>
          <p:spPr>
            <a:xfrm>
              <a:off x="2636488" y="1437668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3086236" y="1540591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13"/>
            <p:cNvSpPr/>
            <p:nvPr/>
          </p:nvSpPr>
          <p:spPr>
            <a:xfrm>
              <a:off x="3104242" y="1942051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13"/>
            <p:cNvSpPr/>
            <p:nvPr/>
          </p:nvSpPr>
          <p:spPr>
            <a:xfrm>
              <a:off x="3404619" y="21761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3896723" y="2062162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13"/>
            <p:cNvSpPr/>
            <p:nvPr/>
          </p:nvSpPr>
          <p:spPr>
            <a:xfrm>
              <a:off x="3599210" y="1694259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13"/>
            <p:cNvSpPr/>
            <p:nvPr/>
          </p:nvSpPr>
          <p:spPr>
            <a:xfrm>
              <a:off x="3561561" y="1315307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13"/>
            <p:cNvSpPr/>
            <p:nvPr/>
          </p:nvSpPr>
          <p:spPr>
            <a:xfrm>
              <a:off x="3988187" y="1140154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13"/>
            <p:cNvSpPr/>
            <p:nvPr/>
          </p:nvSpPr>
          <p:spPr>
            <a:xfrm>
              <a:off x="2319127" y="1142814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13"/>
            <p:cNvSpPr/>
            <p:nvPr/>
          </p:nvSpPr>
          <p:spPr>
            <a:xfrm>
              <a:off x="4072898" y="1690576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13"/>
            <p:cNvSpPr/>
            <p:nvPr/>
          </p:nvSpPr>
          <p:spPr>
            <a:xfrm>
              <a:off x="66499" y="16619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13"/>
            <p:cNvSpPr/>
            <p:nvPr/>
          </p:nvSpPr>
          <p:spPr>
            <a:xfrm>
              <a:off x="4531833" y="106602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13"/>
            <p:cNvSpPr/>
            <p:nvPr/>
          </p:nvSpPr>
          <p:spPr>
            <a:xfrm>
              <a:off x="5232850" y="130604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3"/>
            <p:cNvSpPr/>
            <p:nvPr/>
          </p:nvSpPr>
          <p:spPr>
            <a:xfrm>
              <a:off x="5948191" y="1093853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13"/>
            <p:cNvSpPr/>
            <p:nvPr/>
          </p:nvSpPr>
          <p:spPr>
            <a:xfrm>
              <a:off x="6324277" y="1506567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13"/>
            <p:cNvSpPr/>
            <p:nvPr/>
          </p:nvSpPr>
          <p:spPr>
            <a:xfrm>
              <a:off x="6464030" y="1132935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13"/>
            <p:cNvSpPr/>
            <p:nvPr/>
          </p:nvSpPr>
          <p:spPr>
            <a:xfrm>
              <a:off x="7200242" y="1123114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13"/>
            <p:cNvSpPr/>
            <p:nvPr/>
          </p:nvSpPr>
          <p:spPr>
            <a:xfrm>
              <a:off x="7500619" y="1357196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13"/>
            <p:cNvSpPr/>
            <p:nvPr/>
          </p:nvSpPr>
          <p:spPr>
            <a:xfrm>
              <a:off x="7992723" y="1243224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13"/>
            <p:cNvSpPr/>
            <p:nvPr/>
          </p:nvSpPr>
          <p:spPr>
            <a:xfrm>
              <a:off x="4751593" y="1510164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13"/>
            <p:cNvSpPr/>
            <p:nvPr/>
          </p:nvSpPr>
          <p:spPr>
            <a:xfrm>
              <a:off x="4722333" y="2218550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13"/>
            <p:cNvSpPr/>
            <p:nvPr/>
          </p:nvSpPr>
          <p:spPr>
            <a:xfrm>
              <a:off x="5086755" y="1932699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13"/>
            <p:cNvSpPr/>
            <p:nvPr/>
          </p:nvSpPr>
          <p:spPr>
            <a:xfrm>
              <a:off x="5423350" y="2458567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13"/>
            <p:cNvSpPr/>
            <p:nvPr/>
          </p:nvSpPr>
          <p:spPr>
            <a:xfrm>
              <a:off x="5673801" y="2001655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13"/>
            <p:cNvSpPr/>
            <p:nvPr/>
          </p:nvSpPr>
          <p:spPr>
            <a:xfrm>
              <a:off x="5486781" y="1640096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13"/>
            <p:cNvSpPr/>
            <p:nvPr/>
          </p:nvSpPr>
          <p:spPr>
            <a:xfrm>
              <a:off x="6236907" y="1773097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13"/>
            <p:cNvSpPr/>
            <p:nvPr/>
          </p:nvSpPr>
          <p:spPr>
            <a:xfrm>
              <a:off x="6082928" y="21464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13"/>
            <p:cNvSpPr/>
            <p:nvPr/>
          </p:nvSpPr>
          <p:spPr>
            <a:xfrm>
              <a:off x="6489805" y="2433385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3"/>
            <p:cNvSpPr/>
            <p:nvPr/>
          </p:nvSpPr>
          <p:spPr>
            <a:xfrm>
              <a:off x="6922988" y="1771256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13"/>
            <p:cNvSpPr/>
            <p:nvPr/>
          </p:nvSpPr>
          <p:spPr>
            <a:xfrm>
              <a:off x="7372736" y="1874179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13"/>
            <p:cNvSpPr/>
            <p:nvPr/>
          </p:nvSpPr>
          <p:spPr>
            <a:xfrm>
              <a:off x="6581117" y="1970839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13"/>
            <p:cNvSpPr/>
            <p:nvPr/>
          </p:nvSpPr>
          <p:spPr>
            <a:xfrm>
              <a:off x="8689294" y="438255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13"/>
            <p:cNvSpPr/>
            <p:nvPr/>
          </p:nvSpPr>
          <p:spPr>
            <a:xfrm>
              <a:off x="8183223" y="2395749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13"/>
            <p:cNvSpPr/>
            <p:nvPr/>
          </p:nvSpPr>
          <p:spPr>
            <a:xfrm>
              <a:off x="7885710" y="2027847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13"/>
            <p:cNvSpPr/>
            <p:nvPr/>
          </p:nvSpPr>
          <p:spPr>
            <a:xfrm>
              <a:off x="7848061" y="1648894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13"/>
            <p:cNvSpPr/>
            <p:nvPr/>
          </p:nvSpPr>
          <p:spPr>
            <a:xfrm>
              <a:off x="8274687" y="1473742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13"/>
            <p:cNvSpPr/>
            <p:nvPr/>
          </p:nvSpPr>
          <p:spPr>
            <a:xfrm>
              <a:off x="6770239" y="1367202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13"/>
            <p:cNvSpPr/>
            <p:nvPr/>
          </p:nvSpPr>
          <p:spPr>
            <a:xfrm>
              <a:off x="8359398" y="2024163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13"/>
            <p:cNvSpPr/>
            <p:nvPr/>
          </p:nvSpPr>
          <p:spPr>
            <a:xfrm>
              <a:off x="4352999" y="1995517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13"/>
            <p:cNvSpPr/>
            <p:nvPr/>
          </p:nvSpPr>
          <p:spPr>
            <a:xfrm>
              <a:off x="8808993" y="335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13"/>
            <p:cNvSpPr/>
            <p:nvPr/>
          </p:nvSpPr>
          <p:spPr>
            <a:xfrm>
              <a:off x="8779733" y="7419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13"/>
            <p:cNvSpPr/>
            <p:nvPr/>
          </p:nvSpPr>
          <p:spPr>
            <a:xfrm>
              <a:off x="8488730" y="979749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13"/>
            <p:cNvSpPr/>
            <p:nvPr/>
          </p:nvSpPr>
          <p:spPr>
            <a:xfrm>
              <a:off x="8344774" y="28697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13"/>
            <p:cNvSpPr/>
            <p:nvPr/>
          </p:nvSpPr>
          <p:spPr>
            <a:xfrm>
              <a:off x="8999493" y="118610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13"/>
            <p:cNvSpPr/>
            <p:nvPr/>
          </p:nvSpPr>
          <p:spPr>
            <a:xfrm>
              <a:off x="8855358" y="18849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13"/>
            <p:cNvSpPr/>
            <p:nvPr/>
          </p:nvSpPr>
          <p:spPr>
            <a:xfrm rot="-2086714">
              <a:off x="8483424" y="15941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13"/>
            <p:cNvSpPr/>
            <p:nvPr/>
          </p:nvSpPr>
          <p:spPr>
            <a:xfrm>
              <a:off x="255543" y="22814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13"/>
            <p:cNvSpPr/>
            <p:nvPr/>
          </p:nvSpPr>
          <p:spPr>
            <a:xfrm>
              <a:off x="226283" y="29898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13"/>
            <p:cNvSpPr/>
            <p:nvPr/>
          </p:nvSpPr>
          <p:spPr>
            <a:xfrm>
              <a:off x="590705" y="2704012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13"/>
            <p:cNvSpPr/>
            <p:nvPr/>
          </p:nvSpPr>
          <p:spPr>
            <a:xfrm>
              <a:off x="927300" y="3229880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13"/>
            <p:cNvSpPr/>
            <p:nvPr/>
          </p:nvSpPr>
          <p:spPr>
            <a:xfrm>
              <a:off x="1177751" y="277296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13"/>
            <p:cNvSpPr/>
            <p:nvPr/>
          </p:nvSpPr>
          <p:spPr>
            <a:xfrm>
              <a:off x="990731" y="2411408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13"/>
            <p:cNvSpPr/>
            <p:nvPr/>
          </p:nvSpPr>
          <p:spPr>
            <a:xfrm>
              <a:off x="1740857" y="2544410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13"/>
            <p:cNvSpPr/>
            <p:nvPr/>
          </p:nvSpPr>
          <p:spPr>
            <a:xfrm>
              <a:off x="1642641" y="301769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13"/>
            <p:cNvSpPr/>
            <p:nvPr/>
          </p:nvSpPr>
          <p:spPr>
            <a:xfrm>
              <a:off x="2018727" y="3430405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13"/>
            <p:cNvSpPr/>
            <p:nvPr/>
          </p:nvSpPr>
          <p:spPr>
            <a:xfrm>
              <a:off x="2158480" y="305677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13"/>
            <p:cNvSpPr/>
            <p:nvPr/>
          </p:nvSpPr>
          <p:spPr>
            <a:xfrm>
              <a:off x="2426938" y="2542568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13"/>
            <p:cNvSpPr/>
            <p:nvPr/>
          </p:nvSpPr>
          <p:spPr>
            <a:xfrm>
              <a:off x="2876686" y="2645491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13"/>
            <p:cNvSpPr/>
            <p:nvPr/>
          </p:nvSpPr>
          <p:spPr>
            <a:xfrm>
              <a:off x="2894692" y="3046951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13"/>
            <p:cNvSpPr/>
            <p:nvPr/>
          </p:nvSpPr>
          <p:spPr>
            <a:xfrm>
              <a:off x="3195069" y="32810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13"/>
            <p:cNvSpPr/>
            <p:nvPr/>
          </p:nvSpPr>
          <p:spPr>
            <a:xfrm>
              <a:off x="3687173" y="3167062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13"/>
            <p:cNvSpPr/>
            <p:nvPr/>
          </p:nvSpPr>
          <p:spPr>
            <a:xfrm>
              <a:off x="3389660" y="2799159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13"/>
            <p:cNvSpPr/>
            <p:nvPr/>
          </p:nvSpPr>
          <p:spPr>
            <a:xfrm>
              <a:off x="3352011" y="2420207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13"/>
            <p:cNvSpPr/>
            <p:nvPr/>
          </p:nvSpPr>
          <p:spPr>
            <a:xfrm>
              <a:off x="3778637" y="2245054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13"/>
            <p:cNvSpPr/>
            <p:nvPr/>
          </p:nvSpPr>
          <p:spPr>
            <a:xfrm>
              <a:off x="2109577" y="2247714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13"/>
            <p:cNvSpPr/>
            <p:nvPr/>
          </p:nvSpPr>
          <p:spPr>
            <a:xfrm>
              <a:off x="3863348" y="2795476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13"/>
            <p:cNvSpPr/>
            <p:nvPr/>
          </p:nvSpPr>
          <p:spPr>
            <a:xfrm>
              <a:off x="-143051" y="27668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13"/>
            <p:cNvSpPr/>
            <p:nvPr/>
          </p:nvSpPr>
          <p:spPr>
            <a:xfrm>
              <a:off x="169705" y="4433614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13"/>
            <p:cNvSpPr/>
            <p:nvPr/>
          </p:nvSpPr>
          <p:spPr>
            <a:xfrm>
              <a:off x="4655408" y="29898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13"/>
            <p:cNvSpPr/>
            <p:nvPr/>
          </p:nvSpPr>
          <p:spPr>
            <a:xfrm>
              <a:off x="5019830" y="2704012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13"/>
            <p:cNvSpPr/>
            <p:nvPr/>
          </p:nvSpPr>
          <p:spPr>
            <a:xfrm>
              <a:off x="5356425" y="3229880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13"/>
            <p:cNvSpPr/>
            <p:nvPr/>
          </p:nvSpPr>
          <p:spPr>
            <a:xfrm>
              <a:off x="5606876" y="277296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13"/>
            <p:cNvSpPr/>
            <p:nvPr/>
          </p:nvSpPr>
          <p:spPr>
            <a:xfrm>
              <a:off x="5216181" y="227778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13"/>
            <p:cNvSpPr/>
            <p:nvPr/>
          </p:nvSpPr>
          <p:spPr>
            <a:xfrm>
              <a:off x="6169982" y="2544410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13"/>
            <p:cNvSpPr/>
            <p:nvPr/>
          </p:nvSpPr>
          <p:spPr>
            <a:xfrm>
              <a:off x="6071766" y="301769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13"/>
            <p:cNvSpPr/>
            <p:nvPr/>
          </p:nvSpPr>
          <p:spPr>
            <a:xfrm>
              <a:off x="6587605" y="305677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13"/>
            <p:cNvSpPr/>
            <p:nvPr/>
          </p:nvSpPr>
          <p:spPr>
            <a:xfrm>
              <a:off x="6856063" y="2542568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13"/>
            <p:cNvSpPr/>
            <p:nvPr/>
          </p:nvSpPr>
          <p:spPr>
            <a:xfrm>
              <a:off x="7305811" y="2645491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13"/>
            <p:cNvSpPr/>
            <p:nvPr/>
          </p:nvSpPr>
          <p:spPr>
            <a:xfrm>
              <a:off x="7323817" y="3046951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13"/>
            <p:cNvSpPr/>
            <p:nvPr/>
          </p:nvSpPr>
          <p:spPr>
            <a:xfrm>
              <a:off x="7624194" y="32810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13"/>
            <p:cNvSpPr/>
            <p:nvPr/>
          </p:nvSpPr>
          <p:spPr>
            <a:xfrm>
              <a:off x="8116298" y="3167062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13"/>
            <p:cNvSpPr/>
            <p:nvPr/>
          </p:nvSpPr>
          <p:spPr>
            <a:xfrm>
              <a:off x="7818785" y="2799159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3"/>
            <p:cNvSpPr/>
            <p:nvPr/>
          </p:nvSpPr>
          <p:spPr>
            <a:xfrm>
              <a:off x="7781136" y="2420207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3"/>
            <p:cNvSpPr/>
            <p:nvPr/>
          </p:nvSpPr>
          <p:spPr>
            <a:xfrm>
              <a:off x="8452812" y="4629654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3"/>
            <p:cNvSpPr/>
            <p:nvPr/>
          </p:nvSpPr>
          <p:spPr>
            <a:xfrm>
              <a:off x="5899902" y="1563402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3"/>
            <p:cNvSpPr/>
            <p:nvPr/>
          </p:nvSpPr>
          <p:spPr>
            <a:xfrm rot="-1206472">
              <a:off x="8225586" y="2886601"/>
              <a:ext cx="315724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3"/>
            <p:cNvSpPr/>
            <p:nvPr/>
          </p:nvSpPr>
          <p:spPr>
            <a:xfrm>
              <a:off x="4286074" y="27668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3"/>
            <p:cNvSpPr/>
            <p:nvPr/>
          </p:nvSpPr>
          <p:spPr>
            <a:xfrm>
              <a:off x="446043" y="343400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3"/>
            <p:cNvSpPr/>
            <p:nvPr/>
          </p:nvSpPr>
          <p:spPr>
            <a:xfrm>
              <a:off x="416783" y="414238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3"/>
            <p:cNvSpPr/>
            <p:nvPr/>
          </p:nvSpPr>
          <p:spPr>
            <a:xfrm>
              <a:off x="781205" y="385653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13"/>
            <p:cNvSpPr/>
            <p:nvPr/>
          </p:nvSpPr>
          <p:spPr>
            <a:xfrm>
              <a:off x="1117800" y="4382405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13"/>
            <p:cNvSpPr/>
            <p:nvPr/>
          </p:nvSpPr>
          <p:spPr>
            <a:xfrm>
              <a:off x="1368251" y="3925493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13"/>
            <p:cNvSpPr/>
            <p:nvPr/>
          </p:nvSpPr>
          <p:spPr>
            <a:xfrm>
              <a:off x="1181231" y="356393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3"/>
            <p:cNvSpPr/>
            <p:nvPr/>
          </p:nvSpPr>
          <p:spPr>
            <a:xfrm>
              <a:off x="1931357" y="3696935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13"/>
            <p:cNvSpPr/>
            <p:nvPr/>
          </p:nvSpPr>
          <p:spPr>
            <a:xfrm>
              <a:off x="1833141" y="417021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13"/>
            <p:cNvSpPr/>
            <p:nvPr/>
          </p:nvSpPr>
          <p:spPr>
            <a:xfrm>
              <a:off x="2348980" y="420929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3"/>
            <p:cNvSpPr/>
            <p:nvPr/>
          </p:nvSpPr>
          <p:spPr>
            <a:xfrm>
              <a:off x="2617438" y="3695093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13"/>
            <p:cNvSpPr/>
            <p:nvPr/>
          </p:nvSpPr>
          <p:spPr>
            <a:xfrm>
              <a:off x="3067186" y="379801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13"/>
            <p:cNvSpPr/>
            <p:nvPr/>
          </p:nvSpPr>
          <p:spPr>
            <a:xfrm>
              <a:off x="3085192" y="419947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3"/>
            <p:cNvSpPr/>
            <p:nvPr/>
          </p:nvSpPr>
          <p:spPr>
            <a:xfrm>
              <a:off x="3385569" y="443355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3"/>
            <p:cNvSpPr/>
            <p:nvPr/>
          </p:nvSpPr>
          <p:spPr>
            <a:xfrm>
              <a:off x="3909061" y="4210899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3"/>
            <p:cNvSpPr/>
            <p:nvPr/>
          </p:nvSpPr>
          <p:spPr>
            <a:xfrm>
              <a:off x="3580160" y="395168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13"/>
            <p:cNvSpPr/>
            <p:nvPr/>
          </p:nvSpPr>
          <p:spPr>
            <a:xfrm>
              <a:off x="3542511" y="3572732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13"/>
            <p:cNvSpPr/>
            <p:nvPr/>
          </p:nvSpPr>
          <p:spPr>
            <a:xfrm>
              <a:off x="3969137" y="3397579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13"/>
            <p:cNvSpPr/>
            <p:nvPr/>
          </p:nvSpPr>
          <p:spPr>
            <a:xfrm>
              <a:off x="2300077" y="3400239"/>
              <a:ext cx="129523" cy="286464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3"/>
            <p:cNvSpPr/>
            <p:nvPr/>
          </p:nvSpPr>
          <p:spPr>
            <a:xfrm>
              <a:off x="4053848" y="394800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13"/>
            <p:cNvSpPr/>
            <p:nvPr/>
          </p:nvSpPr>
          <p:spPr>
            <a:xfrm>
              <a:off x="47449" y="391935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13"/>
            <p:cNvSpPr/>
            <p:nvPr/>
          </p:nvSpPr>
          <p:spPr>
            <a:xfrm>
              <a:off x="4512783" y="3323450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13"/>
            <p:cNvSpPr/>
            <p:nvPr/>
          </p:nvSpPr>
          <p:spPr>
            <a:xfrm>
              <a:off x="5213800" y="3563467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13"/>
            <p:cNvSpPr/>
            <p:nvPr/>
          </p:nvSpPr>
          <p:spPr>
            <a:xfrm>
              <a:off x="5929141" y="3351278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13"/>
            <p:cNvSpPr/>
            <p:nvPr/>
          </p:nvSpPr>
          <p:spPr>
            <a:xfrm>
              <a:off x="6305227" y="3763992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13"/>
            <p:cNvSpPr/>
            <p:nvPr/>
          </p:nvSpPr>
          <p:spPr>
            <a:xfrm>
              <a:off x="6444980" y="3390360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13"/>
            <p:cNvSpPr/>
            <p:nvPr/>
          </p:nvSpPr>
          <p:spPr>
            <a:xfrm>
              <a:off x="7181192" y="3380539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13"/>
            <p:cNvSpPr/>
            <p:nvPr/>
          </p:nvSpPr>
          <p:spPr>
            <a:xfrm>
              <a:off x="7481569" y="3614621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13"/>
            <p:cNvSpPr/>
            <p:nvPr/>
          </p:nvSpPr>
          <p:spPr>
            <a:xfrm>
              <a:off x="7973673" y="3500649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13"/>
            <p:cNvSpPr/>
            <p:nvPr/>
          </p:nvSpPr>
          <p:spPr>
            <a:xfrm>
              <a:off x="4732543" y="3767589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13"/>
            <p:cNvSpPr/>
            <p:nvPr/>
          </p:nvSpPr>
          <p:spPr>
            <a:xfrm>
              <a:off x="4703283" y="447597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13"/>
            <p:cNvSpPr/>
            <p:nvPr/>
          </p:nvSpPr>
          <p:spPr>
            <a:xfrm>
              <a:off x="5067705" y="4190124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13"/>
            <p:cNvSpPr/>
            <p:nvPr/>
          </p:nvSpPr>
          <p:spPr>
            <a:xfrm>
              <a:off x="5365113" y="4316417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13"/>
            <p:cNvSpPr/>
            <p:nvPr/>
          </p:nvSpPr>
          <p:spPr>
            <a:xfrm>
              <a:off x="5654751" y="4259080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13"/>
            <p:cNvSpPr/>
            <p:nvPr/>
          </p:nvSpPr>
          <p:spPr>
            <a:xfrm>
              <a:off x="5467731" y="3897521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13"/>
            <p:cNvSpPr/>
            <p:nvPr/>
          </p:nvSpPr>
          <p:spPr>
            <a:xfrm>
              <a:off x="6217857" y="4030522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13"/>
            <p:cNvSpPr/>
            <p:nvPr/>
          </p:nvSpPr>
          <p:spPr>
            <a:xfrm>
              <a:off x="5866116" y="387111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13"/>
            <p:cNvSpPr/>
            <p:nvPr/>
          </p:nvSpPr>
          <p:spPr>
            <a:xfrm>
              <a:off x="6577205" y="432399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13"/>
            <p:cNvSpPr/>
            <p:nvPr/>
          </p:nvSpPr>
          <p:spPr>
            <a:xfrm>
              <a:off x="6903938" y="4028681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13"/>
            <p:cNvSpPr/>
            <p:nvPr/>
          </p:nvSpPr>
          <p:spPr>
            <a:xfrm>
              <a:off x="7353686" y="4131604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13"/>
            <p:cNvSpPr/>
            <p:nvPr/>
          </p:nvSpPr>
          <p:spPr>
            <a:xfrm>
              <a:off x="7371692" y="4533064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13"/>
            <p:cNvSpPr/>
            <p:nvPr/>
          </p:nvSpPr>
          <p:spPr>
            <a:xfrm>
              <a:off x="7552082" y="48481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13"/>
            <p:cNvSpPr/>
            <p:nvPr/>
          </p:nvSpPr>
          <p:spPr>
            <a:xfrm>
              <a:off x="8198961" y="4775974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13"/>
            <p:cNvSpPr/>
            <p:nvPr/>
          </p:nvSpPr>
          <p:spPr>
            <a:xfrm>
              <a:off x="7866660" y="4285272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13"/>
            <p:cNvSpPr/>
            <p:nvPr/>
          </p:nvSpPr>
          <p:spPr>
            <a:xfrm>
              <a:off x="7829011" y="3906319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13"/>
            <p:cNvSpPr/>
            <p:nvPr/>
          </p:nvSpPr>
          <p:spPr>
            <a:xfrm>
              <a:off x="8255637" y="3731167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13"/>
            <p:cNvSpPr/>
            <p:nvPr/>
          </p:nvSpPr>
          <p:spPr>
            <a:xfrm>
              <a:off x="6586577" y="3733827"/>
              <a:ext cx="129523" cy="286464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13"/>
            <p:cNvSpPr/>
            <p:nvPr/>
          </p:nvSpPr>
          <p:spPr>
            <a:xfrm>
              <a:off x="8340348" y="4281588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13"/>
            <p:cNvSpPr/>
            <p:nvPr/>
          </p:nvSpPr>
          <p:spPr>
            <a:xfrm>
              <a:off x="4333949" y="4252942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13"/>
            <p:cNvSpPr/>
            <p:nvPr/>
          </p:nvSpPr>
          <p:spPr>
            <a:xfrm>
              <a:off x="8827543" y="22814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13"/>
            <p:cNvSpPr/>
            <p:nvPr/>
          </p:nvSpPr>
          <p:spPr>
            <a:xfrm>
              <a:off x="8760683" y="299938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13"/>
            <p:cNvSpPr/>
            <p:nvPr/>
          </p:nvSpPr>
          <p:spPr>
            <a:xfrm>
              <a:off x="8469680" y="3237174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13"/>
            <p:cNvSpPr/>
            <p:nvPr/>
          </p:nvSpPr>
          <p:spPr>
            <a:xfrm>
              <a:off x="8373224" y="2634867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13"/>
            <p:cNvSpPr/>
            <p:nvPr/>
          </p:nvSpPr>
          <p:spPr>
            <a:xfrm>
              <a:off x="8980443" y="344352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13"/>
            <p:cNvSpPr/>
            <p:nvPr/>
          </p:nvSpPr>
          <p:spPr>
            <a:xfrm>
              <a:off x="8836308" y="414238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13"/>
            <p:cNvSpPr/>
            <p:nvPr/>
          </p:nvSpPr>
          <p:spPr>
            <a:xfrm rot="-2086714">
              <a:off x="8464374" y="38515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13"/>
            <p:cNvSpPr/>
            <p:nvPr/>
          </p:nvSpPr>
          <p:spPr>
            <a:xfrm flipH="1">
              <a:off x="8740347" y="492692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13"/>
            <p:cNvSpPr/>
            <p:nvPr/>
          </p:nvSpPr>
          <p:spPr>
            <a:xfrm flipH="1">
              <a:off x="8243290" y="45613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13"/>
            <p:cNvSpPr/>
            <p:nvPr/>
          </p:nvSpPr>
          <p:spPr>
            <a:xfrm flipH="1">
              <a:off x="7936946" y="488254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13"/>
            <p:cNvSpPr/>
            <p:nvPr/>
          </p:nvSpPr>
          <p:spPr>
            <a:xfrm flipH="1">
              <a:off x="7686668" y="449161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13"/>
            <p:cNvSpPr/>
            <p:nvPr/>
          </p:nvSpPr>
          <p:spPr>
            <a:xfrm flipH="1">
              <a:off x="7212430" y="48750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13"/>
            <p:cNvSpPr/>
            <p:nvPr/>
          </p:nvSpPr>
          <p:spPr>
            <a:xfrm flipH="1">
              <a:off x="6908674" y="4545042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13"/>
            <p:cNvSpPr/>
            <p:nvPr/>
          </p:nvSpPr>
          <p:spPr>
            <a:xfrm flipH="1">
              <a:off x="6605946" y="491414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13"/>
            <p:cNvSpPr/>
            <p:nvPr/>
          </p:nvSpPr>
          <p:spPr>
            <a:xfrm flipH="1">
              <a:off x="5947898" y="45028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13"/>
            <p:cNvSpPr/>
            <p:nvPr/>
          </p:nvSpPr>
          <p:spPr>
            <a:xfrm flipH="1">
              <a:off x="6036088" y="49043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13"/>
            <p:cNvSpPr/>
            <p:nvPr/>
          </p:nvSpPr>
          <p:spPr>
            <a:xfrm flipH="1">
              <a:off x="5639294" y="47881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13"/>
            <p:cNvSpPr/>
            <p:nvPr/>
          </p:nvSpPr>
          <p:spPr>
            <a:xfrm flipH="1">
              <a:off x="5176033" y="4920587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13"/>
            <p:cNvSpPr/>
            <p:nvPr/>
          </p:nvSpPr>
          <p:spPr>
            <a:xfrm rot="3152087" flipH="1">
              <a:off x="5357731" y="4664383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13"/>
            <p:cNvSpPr/>
            <p:nvPr/>
          </p:nvSpPr>
          <p:spPr>
            <a:xfrm flipH="1">
              <a:off x="4834986" y="465285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13"/>
            <p:cNvSpPr/>
            <p:nvPr/>
          </p:nvSpPr>
          <p:spPr>
            <a:xfrm flipH="1">
              <a:off x="8812125" y="46242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13"/>
            <p:cNvSpPr/>
            <p:nvPr/>
          </p:nvSpPr>
          <p:spPr>
            <a:xfrm flipH="1">
              <a:off x="3556697" y="484723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13"/>
            <p:cNvSpPr/>
            <p:nvPr/>
          </p:nvSpPr>
          <p:spPr>
            <a:xfrm flipH="1">
              <a:off x="3814165" y="45613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13"/>
            <p:cNvSpPr/>
            <p:nvPr/>
          </p:nvSpPr>
          <p:spPr>
            <a:xfrm flipH="1">
              <a:off x="3230084" y="486399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13"/>
            <p:cNvSpPr/>
            <p:nvPr/>
          </p:nvSpPr>
          <p:spPr>
            <a:xfrm flipH="1">
              <a:off x="3022643" y="4592280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13"/>
            <p:cNvSpPr/>
            <p:nvPr/>
          </p:nvSpPr>
          <p:spPr>
            <a:xfrm flipH="1">
              <a:off x="2634343" y="452294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13"/>
            <p:cNvSpPr/>
            <p:nvPr/>
          </p:nvSpPr>
          <p:spPr>
            <a:xfrm flipH="1">
              <a:off x="2027858" y="456202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13"/>
            <p:cNvSpPr/>
            <p:nvPr/>
          </p:nvSpPr>
          <p:spPr>
            <a:xfrm flipH="1">
              <a:off x="1518773" y="45028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13"/>
            <p:cNvSpPr/>
            <p:nvPr/>
          </p:nvSpPr>
          <p:spPr>
            <a:xfrm flipH="1">
              <a:off x="1606963" y="49043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13"/>
            <p:cNvSpPr/>
            <p:nvPr/>
          </p:nvSpPr>
          <p:spPr>
            <a:xfrm flipH="1">
              <a:off x="931408" y="4939624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13"/>
            <p:cNvSpPr/>
            <p:nvPr/>
          </p:nvSpPr>
          <p:spPr>
            <a:xfrm flipH="1">
              <a:off x="1007844" y="465653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13"/>
            <p:cNvSpPr/>
            <p:nvPr/>
          </p:nvSpPr>
          <p:spPr>
            <a:xfrm rot="1206472" flipH="1">
              <a:off x="472749" y="4743976"/>
              <a:ext cx="315724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13"/>
            <p:cNvSpPr/>
            <p:nvPr/>
          </p:nvSpPr>
          <p:spPr>
            <a:xfrm flipH="1">
              <a:off x="4383000" y="46242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13"/>
            <p:cNvSpPr/>
            <p:nvPr/>
          </p:nvSpPr>
          <p:spPr>
            <a:xfrm flipH="1">
              <a:off x="8467549" y="52913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13"/>
            <p:cNvSpPr/>
            <p:nvPr/>
          </p:nvSpPr>
          <p:spPr>
            <a:xfrm flipH="1">
              <a:off x="6361947" y="4467902"/>
              <a:ext cx="129523" cy="286464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13"/>
            <p:cNvSpPr/>
            <p:nvPr/>
          </p:nvSpPr>
          <p:spPr>
            <a:xfrm flipH="1">
              <a:off x="4665060" y="491372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13"/>
            <p:cNvSpPr/>
            <p:nvPr/>
          </p:nvSpPr>
          <p:spPr>
            <a:xfrm flipH="1">
              <a:off x="4083984" y="482914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13"/>
            <p:cNvSpPr/>
            <p:nvPr/>
          </p:nvSpPr>
          <p:spPr>
            <a:xfrm flipH="1">
              <a:off x="2776968" y="4856528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13"/>
            <p:cNvSpPr/>
            <p:nvPr/>
          </p:nvSpPr>
          <p:spPr>
            <a:xfrm flipH="1">
              <a:off x="2170483" y="4895610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13"/>
            <p:cNvSpPr/>
            <p:nvPr/>
          </p:nvSpPr>
          <p:spPr>
            <a:xfrm flipH="1">
              <a:off x="41597" y="48567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13"/>
            <p:cNvSpPr/>
            <p:nvPr/>
          </p:nvSpPr>
          <p:spPr>
            <a:xfrm flipH="1">
              <a:off x="340190" y="5025424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13"/>
            <p:cNvSpPr/>
            <p:nvPr/>
          </p:nvSpPr>
          <p:spPr>
            <a:xfrm>
              <a:off x="4162249" y="18555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13"/>
            <p:cNvSpPr/>
            <p:nvPr/>
          </p:nvSpPr>
          <p:spPr>
            <a:xfrm>
              <a:off x="4248281" y="82073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13"/>
            <p:cNvSpPr/>
            <p:nvPr/>
          </p:nvSpPr>
          <p:spPr>
            <a:xfrm>
              <a:off x="5873230" y="6592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13"/>
            <p:cNvSpPr/>
            <p:nvPr/>
          </p:nvSpPr>
          <p:spPr>
            <a:xfrm>
              <a:off x="7210806" y="20846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13"/>
            <p:cNvSpPr/>
            <p:nvPr/>
          </p:nvSpPr>
          <p:spPr>
            <a:xfrm>
              <a:off x="5085811" y="782119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13"/>
            <p:cNvSpPr/>
            <p:nvPr/>
          </p:nvSpPr>
          <p:spPr>
            <a:xfrm>
              <a:off x="1539248" y="1385776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13"/>
            <p:cNvSpPr/>
            <p:nvPr/>
          </p:nvSpPr>
          <p:spPr>
            <a:xfrm>
              <a:off x="2663198" y="227160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13"/>
            <p:cNvSpPr/>
            <p:nvPr/>
          </p:nvSpPr>
          <p:spPr>
            <a:xfrm>
              <a:off x="6982574" y="2168142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9" name="Google Shape;1079;p13"/>
          <p:cNvSpPr/>
          <p:nvPr/>
        </p:nvSpPr>
        <p:spPr>
          <a:xfrm flipH="1">
            <a:off x="685800" y="457200"/>
            <a:ext cx="7772400" cy="422760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80" name="Google Shape;1080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1" name="Google Shape;1081;p13"/>
          <p:cNvSpPr txBox="1">
            <a:spLocks noGrp="1"/>
          </p:cNvSpPr>
          <p:nvPr>
            <p:ph type="title" hasCustomPrompt="1"/>
          </p:nvPr>
        </p:nvSpPr>
        <p:spPr>
          <a:xfrm flipH="1">
            <a:off x="1168644" y="1448400"/>
            <a:ext cx="862200" cy="9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82" name="Google Shape;1082;p13"/>
          <p:cNvSpPr txBox="1">
            <a:spLocks noGrp="1"/>
          </p:cNvSpPr>
          <p:nvPr>
            <p:ph type="subTitle" idx="1"/>
          </p:nvPr>
        </p:nvSpPr>
        <p:spPr>
          <a:xfrm>
            <a:off x="2182206" y="1902300"/>
            <a:ext cx="22443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3" name="Google Shape;1083;p13">
            <a:hlinkClick r:id="rId3" action="ppaction://hlinksldjump"/>
          </p:cNvPr>
          <p:cNvSpPr txBox="1">
            <a:spLocks noGrp="1"/>
          </p:cNvSpPr>
          <p:nvPr>
            <p:ph type="subTitle" idx="2"/>
          </p:nvPr>
        </p:nvSpPr>
        <p:spPr>
          <a:xfrm>
            <a:off x="2182194" y="1421375"/>
            <a:ext cx="2244300" cy="46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80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084" name="Google Shape;1084;p13">
            <a:hlinkClick r:id="" action="ppaction://noaction"/>
          </p:cNvPr>
          <p:cNvSpPr txBox="1">
            <a:spLocks noGrp="1"/>
          </p:cNvSpPr>
          <p:nvPr>
            <p:ph type="title" idx="3" hasCustomPrompt="1"/>
          </p:nvPr>
        </p:nvSpPr>
        <p:spPr>
          <a:xfrm flipH="1">
            <a:off x="1168644" y="3086200"/>
            <a:ext cx="862200" cy="9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85" name="Google Shape;1085;p13"/>
          <p:cNvSpPr txBox="1">
            <a:spLocks noGrp="1"/>
          </p:cNvSpPr>
          <p:nvPr>
            <p:ph type="subTitle" idx="4"/>
          </p:nvPr>
        </p:nvSpPr>
        <p:spPr>
          <a:xfrm>
            <a:off x="2182206" y="3552175"/>
            <a:ext cx="22443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6" name="Google Shape;1086;p13">
            <a:hlinkClick r:id="" action="ppaction://noaction"/>
          </p:cNvPr>
          <p:cNvSpPr txBox="1">
            <a:spLocks noGrp="1"/>
          </p:cNvSpPr>
          <p:nvPr>
            <p:ph type="subTitle" idx="5"/>
          </p:nvPr>
        </p:nvSpPr>
        <p:spPr>
          <a:xfrm>
            <a:off x="2182194" y="3071346"/>
            <a:ext cx="2244300" cy="45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80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087" name="Google Shape;1087;p13">
            <a:hlinkClick r:id="rId4" action="ppaction://hlinksldjump"/>
          </p:cNvPr>
          <p:cNvSpPr txBox="1">
            <a:spLocks noGrp="1"/>
          </p:cNvSpPr>
          <p:nvPr>
            <p:ph type="title" idx="6" hasCustomPrompt="1"/>
          </p:nvPr>
        </p:nvSpPr>
        <p:spPr>
          <a:xfrm flipH="1">
            <a:off x="4810194" y="1448400"/>
            <a:ext cx="862200" cy="9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88" name="Google Shape;1088;p13"/>
          <p:cNvSpPr txBox="1">
            <a:spLocks noGrp="1"/>
          </p:cNvSpPr>
          <p:nvPr>
            <p:ph type="subTitle" idx="7"/>
          </p:nvPr>
        </p:nvSpPr>
        <p:spPr>
          <a:xfrm>
            <a:off x="5810394" y="1902300"/>
            <a:ext cx="22443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9" name="Google Shape;1089;p13">
            <a:hlinkClick r:id="rId5" action="ppaction://hlinksldjump"/>
          </p:cNvPr>
          <p:cNvSpPr txBox="1">
            <a:spLocks noGrp="1"/>
          </p:cNvSpPr>
          <p:nvPr>
            <p:ph type="title" idx="8" hasCustomPrompt="1"/>
          </p:nvPr>
        </p:nvSpPr>
        <p:spPr>
          <a:xfrm flipH="1">
            <a:off x="4810194" y="3086200"/>
            <a:ext cx="862200" cy="9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0" name="Google Shape;1090;p13"/>
          <p:cNvSpPr txBox="1">
            <a:spLocks noGrp="1"/>
          </p:cNvSpPr>
          <p:nvPr>
            <p:ph type="subTitle" idx="9"/>
          </p:nvPr>
        </p:nvSpPr>
        <p:spPr>
          <a:xfrm>
            <a:off x="5810394" y="3550525"/>
            <a:ext cx="22443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1" name="Google Shape;1091;p13">
            <a:hlinkClick r:id="rId5" action="ppaction://hlinksldjump"/>
          </p:cNvPr>
          <p:cNvSpPr txBox="1">
            <a:spLocks noGrp="1"/>
          </p:cNvSpPr>
          <p:nvPr>
            <p:ph type="subTitle" idx="13"/>
          </p:nvPr>
        </p:nvSpPr>
        <p:spPr>
          <a:xfrm>
            <a:off x="5810364" y="3068360"/>
            <a:ext cx="2244300" cy="45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80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092" name="Google Shape;1092;p13">
            <a:hlinkClick r:id="rId4" action="ppaction://hlinksldjump"/>
          </p:cNvPr>
          <p:cNvSpPr txBox="1">
            <a:spLocks noGrp="1"/>
          </p:cNvSpPr>
          <p:nvPr>
            <p:ph type="subTitle" idx="14"/>
          </p:nvPr>
        </p:nvSpPr>
        <p:spPr>
          <a:xfrm>
            <a:off x="5810364" y="1421375"/>
            <a:ext cx="2244300" cy="46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80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093" name="Google Shape;1093;p13"/>
          <p:cNvSpPr txBox="1">
            <a:spLocks noGrp="1"/>
          </p:cNvSpPr>
          <p:nvPr>
            <p:ph type="title" idx="15"/>
          </p:nvPr>
        </p:nvSpPr>
        <p:spPr>
          <a:xfrm>
            <a:off x="836325" y="392775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">
    <p:bg>
      <p:bgPr>
        <a:solidFill>
          <a:schemeClr val="lt2"/>
        </a:solidFill>
        <a:effectLst/>
      </p:bgPr>
    </p:bg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5" name="Google Shape;1095;p14"/>
          <p:cNvGrpSpPr/>
          <p:nvPr/>
        </p:nvGrpSpPr>
        <p:grpSpPr>
          <a:xfrm>
            <a:off x="-76454" y="140190"/>
            <a:ext cx="9315211" cy="4848976"/>
            <a:chOff x="-76454" y="521190"/>
            <a:chExt cx="9315211" cy="4848976"/>
          </a:xfrm>
        </p:grpSpPr>
        <p:grpSp>
          <p:nvGrpSpPr>
            <p:cNvPr id="1096" name="Google Shape;1096;p14"/>
            <p:cNvGrpSpPr/>
            <p:nvPr/>
          </p:nvGrpSpPr>
          <p:grpSpPr>
            <a:xfrm>
              <a:off x="-76454" y="1669957"/>
              <a:ext cx="9307261" cy="3700209"/>
              <a:chOff x="-76454" y="1669957"/>
              <a:chExt cx="9307261" cy="3700209"/>
            </a:xfrm>
          </p:grpSpPr>
          <p:grpSp>
            <p:nvGrpSpPr>
              <p:cNvPr id="1097" name="Google Shape;1097;p14"/>
              <p:cNvGrpSpPr/>
              <p:nvPr/>
            </p:nvGrpSpPr>
            <p:grpSpPr>
              <a:xfrm>
                <a:off x="6117405" y="1669957"/>
                <a:ext cx="3113402" cy="3677686"/>
                <a:chOff x="4977052" y="-44831"/>
                <a:chExt cx="4389400" cy="5184952"/>
              </a:xfrm>
            </p:grpSpPr>
            <p:sp>
              <p:nvSpPr>
                <p:cNvPr id="1098" name="Google Shape;1098;p14"/>
                <p:cNvSpPr/>
                <p:nvPr/>
              </p:nvSpPr>
              <p:spPr>
                <a:xfrm>
                  <a:off x="4977052" y="-44831"/>
                  <a:ext cx="4389186" cy="309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45" extrusionOk="0">
                      <a:moveTo>
                        <a:pt x="14650" y="1"/>
                      </a:moveTo>
                      <a:cubicBezTo>
                        <a:pt x="14175" y="1"/>
                        <a:pt x="13699" y="255"/>
                        <a:pt x="13472" y="763"/>
                      </a:cubicBezTo>
                      <a:cubicBezTo>
                        <a:pt x="13251" y="397"/>
                        <a:pt x="12922" y="244"/>
                        <a:pt x="12576" y="244"/>
                      </a:cubicBezTo>
                      <a:cubicBezTo>
                        <a:pt x="12064" y="244"/>
                        <a:pt x="11513" y="579"/>
                        <a:pt x="11213" y="1050"/>
                      </a:cubicBezTo>
                      <a:cubicBezTo>
                        <a:pt x="10974" y="488"/>
                        <a:pt x="10446" y="195"/>
                        <a:pt x="9916" y="195"/>
                      </a:cubicBezTo>
                      <a:cubicBezTo>
                        <a:pt x="9465" y="195"/>
                        <a:pt x="9013" y="407"/>
                        <a:pt x="8739" y="846"/>
                      </a:cubicBezTo>
                      <a:cubicBezTo>
                        <a:pt x="8470" y="485"/>
                        <a:pt x="8071" y="309"/>
                        <a:pt x="7673" y="309"/>
                      </a:cubicBezTo>
                      <a:cubicBezTo>
                        <a:pt x="7204" y="309"/>
                        <a:pt x="6737" y="553"/>
                        <a:pt x="6491" y="1026"/>
                      </a:cubicBezTo>
                      <a:cubicBezTo>
                        <a:pt x="6262" y="548"/>
                        <a:pt x="5802" y="301"/>
                        <a:pt x="5341" y="301"/>
                      </a:cubicBezTo>
                      <a:cubicBezTo>
                        <a:pt x="4937" y="301"/>
                        <a:pt x="4531" y="491"/>
                        <a:pt x="4280" y="882"/>
                      </a:cubicBezTo>
                      <a:cubicBezTo>
                        <a:pt x="4052" y="352"/>
                        <a:pt x="3556" y="82"/>
                        <a:pt x="3060" y="82"/>
                      </a:cubicBezTo>
                      <a:cubicBezTo>
                        <a:pt x="2596" y="82"/>
                        <a:pt x="2132" y="319"/>
                        <a:pt x="1889" y="799"/>
                      </a:cubicBezTo>
                      <a:cubicBezTo>
                        <a:pt x="1744" y="430"/>
                        <a:pt x="1401" y="197"/>
                        <a:pt x="1025" y="197"/>
                      </a:cubicBezTo>
                      <a:cubicBezTo>
                        <a:pt x="999" y="197"/>
                        <a:pt x="972" y="199"/>
                        <a:pt x="945" y="201"/>
                      </a:cubicBezTo>
                      <a:cubicBezTo>
                        <a:pt x="347" y="261"/>
                        <a:pt x="13" y="823"/>
                        <a:pt x="1" y="1372"/>
                      </a:cubicBezTo>
                      <a:cubicBezTo>
                        <a:pt x="1" y="1420"/>
                        <a:pt x="40" y="1444"/>
                        <a:pt x="78" y="1444"/>
                      </a:cubicBezTo>
                      <a:cubicBezTo>
                        <a:pt x="117" y="1444"/>
                        <a:pt x="156" y="1420"/>
                        <a:pt x="156" y="1372"/>
                      </a:cubicBezTo>
                      <a:cubicBezTo>
                        <a:pt x="168" y="942"/>
                        <a:pt x="395" y="524"/>
                        <a:pt x="825" y="416"/>
                      </a:cubicBezTo>
                      <a:cubicBezTo>
                        <a:pt x="895" y="397"/>
                        <a:pt x="964" y="387"/>
                        <a:pt x="1031" y="387"/>
                      </a:cubicBezTo>
                      <a:cubicBezTo>
                        <a:pt x="1417" y="387"/>
                        <a:pt x="1749" y="690"/>
                        <a:pt x="1770" y="1097"/>
                      </a:cubicBezTo>
                      <a:cubicBezTo>
                        <a:pt x="1770" y="1151"/>
                        <a:pt x="1819" y="1182"/>
                        <a:pt x="1866" y="1182"/>
                      </a:cubicBezTo>
                      <a:cubicBezTo>
                        <a:pt x="1903" y="1182"/>
                        <a:pt x="1939" y="1163"/>
                        <a:pt x="1949" y="1121"/>
                      </a:cubicBezTo>
                      <a:cubicBezTo>
                        <a:pt x="2100" y="549"/>
                        <a:pt x="2581" y="262"/>
                        <a:pt x="3063" y="262"/>
                      </a:cubicBezTo>
                      <a:cubicBezTo>
                        <a:pt x="3538" y="262"/>
                        <a:pt x="4012" y="540"/>
                        <a:pt x="4172" y="1097"/>
                      </a:cubicBezTo>
                      <a:cubicBezTo>
                        <a:pt x="4186" y="1144"/>
                        <a:pt x="4221" y="1168"/>
                        <a:pt x="4257" y="1168"/>
                      </a:cubicBezTo>
                      <a:cubicBezTo>
                        <a:pt x="4284" y="1168"/>
                        <a:pt x="4312" y="1153"/>
                        <a:pt x="4328" y="1121"/>
                      </a:cubicBezTo>
                      <a:cubicBezTo>
                        <a:pt x="4553" y="688"/>
                        <a:pt x="4950" y="475"/>
                        <a:pt x="5342" y="475"/>
                      </a:cubicBezTo>
                      <a:cubicBezTo>
                        <a:pt x="5783" y="475"/>
                        <a:pt x="6219" y="745"/>
                        <a:pt x="6396" y="1277"/>
                      </a:cubicBezTo>
                      <a:cubicBezTo>
                        <a:pt x="6408" y="1319"/>
                        <a:pt x="6444" y="1340"/>
                        <a:pt x="6480" y="1340"/>
                      </a:cubicBezTo>
                      <a:cubicBezTo>
                        <a:pt x="6515" y="1340"/>
                        <a:pt x="6551" y="1319"/>
                        <a:pt x="6563" y="1277"/>
                      </a:cubicBezTo>
                      <a:cubicBezTo>
                        <a:pt x="6740" y="761"/>
                        <a:pt x="7198" y="491"/>
                        <a:pt x="7659" y="491"/>
                      </a:cubicBezTo>
                      <a:cubicBezTo>
                        <a:pt x="8042" y="491"/>
                        <a:pt x="8427" y="677"/>
                        <a:pt x="8655" y="1062"/>
                      </a:cubicBezTo>
                      <a:cubicBezTo>
                        <a:pt x="8673" y="1086"/>
                        <a:pt x="8703" y="1097"/>
                        <a:pt x="8733" y="1097"/>
                      </a:cubicBezTo>
                      <a:cubicBezTo>
                        <a:pt x="8763" y="1097"/>
                        <a:pt x="8793" y="1086"/>
                        <a:pt x="8810" y="1062"/>
                      </a:cubicBezTo>
                      <a:cubicBezTo>
                        <a:pt x="9039" y="600"/>
                        <a:pt x="9472" y="380"/>
                        <a:pt x="9904" y="380"/>
                      </a:cubicBezTo>
                      <a:cubicBezTo>
                        <a:pt x="10422" y="380"/>
                        <a:pt x="10937" y="696"/>
                        <a:pt x="11094" y="1289"/>
                      </a:cubicBezTo>
                      <a:cubicBezTo>
                        <a:pt x="11107" y="1330"/>
                        <a:pt x="11150" y="1356"/>
                        <a:pt x="11190" y="1356"/>
                      </a:cubicBezTo>
                      <a:cubicBezTo>
                        <a:pt x="11218" y="1356"/>
                        <a:pt x="11246" y="1343"/>
                        <a:pt x="11261" y="1313"/>
                      </a:cubicBezTo>
                      <a:cubicBezTo>
                        <a:pt x="11497" y="818"/>
                        <a:pt x="12047" y="427"/>
                        <a:pt x="12550" y="427"/>
                      </a:cubicBezTo>
                      <a:cubicBezTo>
                        <a:pt x="12887" y="427"/>
                        <a:pt x="13202" y="602"/>
                        <a:pt x="13389" y="1038"/>
                      </a:cubicBezTo>
                      <a:cubicBezTo>
                        <a:pt x="13404" y="1073"/>
                        <a:pt x="13434" y="1087"/>
                        <a:pt x="13464" y="1087"/>
                      </a:cubicBezTo>
                      <a:cubicBezTo>
                        <a:pt x="13506" y="1087"/>
                        <a:pt x="13549" y="1060"/>
                        <a:pt x="13556" y="1026"/>
                      </a:cubicBezTo>
                      <a:cubicBezTo>
                        <a:pt x="13705" y="467"/>
                        <a:pt x="14173" y="189"/>
                        <a:pt x="14639" y="189"/>
                      </a:cubicBezTo>
                      <a:cubicBezTo>
                        <a:pt x="15111" y="189"/>
                        <a:pt x="15581" y="473"/>
                        <a:pt x="15720" y="1038"/>
                      </a:cubicBezTo>
                      <a:cubicBezTo>
                        <a:pt x="15732" y="1080"/>
                        <a:pt x="15767" y="1100"/>
                        <a:pt x="15803" y="1100"/>
                      </a:cubicBezTo>
                      <a:cubicBezTo>
                        <a:pt x="15839" y="1100"/>
                        <a:pt x="15875" y="1080"/>
                        <a:pt x="15887" y="1038"/>
                      </a:cubicBezTo>
                      <a:cubicBezTo>
                        <a:pt x="16055" y="538"/>
                        <a:pt x="16489" y="293"/>
                        <a:pt x="16921" y="293"/>
                      </a:cubicBezTo>
                      <a:cubicBezTo>
                        <a:pt x="17380" y="293"/>
                        <a:pt x="17837" y="568"/>
                        <a:pt x="17979" y="1109"/>
                      </a:cubicBezTo>
                      <a:cubicBezTo>
                        <a:pt x="17992" y="1150"/>
                        <a:pt x="18033" y="1172"/>
                        <a:pt x="18072" y="1172"/>
                      </a:cubicBezTo>
                      <a:cubicBezTo>
                        <a:pt x="18102" y="1172"/>
                        <a:pt x="18131" y="1159"/>
                        <a:pt x="18146" y="1133"/>
                      </a:cubicBezTo>
                      <a:cubicBezTo>
                        <a:pt x="18347" y="683"/>
                        <a:pt x="18754" y="469"/>
                        <a:pt x="19161" y="469"/>
                      </a:cubicBezTo>
                      <a:cubicBezTo>
                        <a:pt x="19650" y="469"/>
                        <a:pt x="20138" y="779"/>
                        <a:pt x="20262" y="1360"/>
                      </a:cubicBezTo>
                      <a:cubicBezTo>
                        <a:pt x="20281" y="1408"/>
                        <a:pt x="20322" y="1429"/>
                        <a:pt x="20363" y="1429"/>
                      </a:cubicBezTo>
                      <a:cubicBezTo>
                        <a:pt x="20426" y="1429"/>
                        <a:pt x="20487" y="1380"/>
                        <a:pt x="20465" y="1301"/>
                      </a:cubicBezTo>
                      <a:cubicBezTo>
                        <a:pt x="20319" y="641"/>
                        <a:pt x="19757" y="275"/>
                        <a:pt x="19190" y="275"/>
                      </a:cubicBezTo>
                      <a:cubicBezTo>
                        <a:pt x="18782" y="275"/>
                        <a:pt x="18371" y="465"/>
                        <a:pt x="18110" y="870"/>
                      </a:cubicBezTo>
                      <a:cubicBezTo>
                        <a:pt x="17886" y="359"/>
                        <a:pt x="17411" y="98"/>
                        <a:pt x="16936" y="98"/>
                      </a:cubicBezTo>
                      <a:cubicBezTo>
                        <a:pt x="16501" y="98"/>
                        <a:pt x="16067" y="317"/>
                        <a:pt x="15827" y="763"/>
                      </a:cubicBezTo>
                      <a:cubicBezTo>
                        <a:pt x="15600" y="255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9" name="Google Shape;1099;p14"/>
                <p:cNvSpPr/>
                <p:nvPr/>
              </p:nvSpPr>
              <p:spPr>
                <a:xfrm>
                  <a:off x="4977052" y="498067"/>
                  <a:ext cx="4389186" cy="309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45" extrusionOk="0">
                      <a:moveTo>
                        <a:pt x="14650" y="1"/>
                      </a:moveTo>
                      <a:cubicBezTo>
                        <a:pt x="14175" y="1"/>
                        <a:pt x="13699" y="255"/>
                        <a:pt x="13472" y="763"/>
                      </a:cubicBezTo>
                      <a:cubicBezTo>
                        <a:pt x="13249" y="390"/>
                        <a:pt x="12919" y="235"/>
                        <a:pt x="12570" y="235"/>
                      </a:cubicBezTo>
                      <a:cubicBezTo>
                        <a:pt x="12060" y="235"/>
                        <a:pt x="11512" y="569"/>
                        <a:pt x="11213" y="1038"/>
                      </a:cubicBezTo>
                      <a:cubicBezTo>
                        <a:pt x="10975" y="479"/>
                        <a:pt x="10451" y="189"/>
                        <a:pt x="9925" y="189"/>
                      </a:cubicBezTo>
                      <a:cubicBezTo>
                        <a:pt x="9471" y="189"/>
                        <a:pt x="9015" y="404"/>
                        <a:pt x="8739" y="847"/>
                      </a:cubicBezTo>
                      <a:cubicBezTo>
                        <a:pt x="8469" y="484"/>
                        <a:pt x="8068" y="308"/>
                        <a:pt x="7669" y="308"/>
                      </a:cubicBezTo>
                      <a:cubicBezTo>
                        <a:pt x="7201" y="308"/>
                        <a:pt x="6737" y="549"/>
                        <a:pt x="6491" y="1014"/>
                      </a:cubicBezTo>
                      <a:cubicBezTo>
                        <a:pt x="6262" y="536"/>
                        <a:pt x="5802" y="289"/>
                        <a:pt x="5341" y="289"/>
                      </a:cubicBezTo>
                      <a:cubicBezTo>
                        <a:pt x="4937" y="289"/>
                        <a:pt x="4531" y="480"/>
                        <a:pt x="4280" y="871"/>
                      </a:cubicBezTo>
                      <a:cubicBezTo>
                        <a:pt x="4052" y="340"/>
                        <a:pt x="3556" y="70"/>
                        <a:pt x="3060" y="70"/>
                      </a:cubicBezTo>
                      <a:cubicBezTo>
                        <a:pt x="2596" y="70"/>
                        <a:pt x="2132" y="307"/>
                        <a:pt x="1889" y="787"/>
                      </a:cubicBezTo>
                      <a:cubicBezTo>
                        <a:pt x="1741" y="422"/>
                        <a:pt x="1386" y="188"/>
                        <a:pt x="1001" y="188"/>
                      </a:cubicBezTo>
                      <a:cubicBezTo>
                        <a:pt x="982" y="188"/>
                        <a:pt x="964" y="188"/>
                        <a:pt x="945" y="189"/>
                      </a:cubicBezTo>
                      <a:cubicBezTo>
                        <a:pt x="347" y="249"/>
                        <a:pt x="13" y="823"/>
                        <a:pt x="1" y="1373"/>
                      </a:cubicBezTo>
                      <a:cubicBezTo>
                        <a:pt x="1" y="1420"/>
                        <a:pt x="40" y="1444"/>
                        <a:pt x="78" y="1444"/>
                      </a:cubicBezTo>
                      <a:cubicBezTo>
                        <a:pt x="117" y="1444"/>
                        <a:pt x="156" y="1420"/>
                        <a:pt x="156" y="1373"/>
                      </a:cubicBezTo>
                      <a:cubicBezTo>
                        <a:pt x="168" y="942"/>
                        <a:pt x="395" y="524"/>
                        <a:pt x="825" y="404"/>
                      </a:cubicBezTo>
                      <a:cubicBezTo>
                        <a:pt x="892" y="387"/>
                        <a:pt x="957" y="379"/>
                        <a:pt x="1022" y="379"/>
                      </a:cubicBezTo>
                      <a:cubicBezTo>
                        <a:pt x="1412" y="379"/>
                        <a:pt x="1749" y="675"/>
                        <a:pt x="1770" y="1086"/>
                      </a:cubicBezTo>
                      <a:cubicBezTo>
                        <a:pt x="1770" y="1145"/>
                        <a:pt x="1818" y="1179"/>
                        <a:pt x="1864" y="1179"/>
                      </a:cubicBezTo>
                      <a:cubicBezTo>
                        <a:pt x="1902" y="1179"/>
                        <a:pt x="1938" y="1157"/>
                        <a:pt x="1949" y="1110"/>
                      </a:cubicBezTo>
                      <a:cubicBezTo>
                        <a:pt x="2099" y="540"/>
                        <a:pt x="2576" y="256"/>
                        <a:pt x="3056" y="256"/>
                      </a:cubicBezTo>
                      <a:cubicBezTo>
                        <a:pt x="3533" y="256"/>
                        <a:pt x="4012" y="537"/>
                        <a:pt x="4172" y="1098"/>
                      </a:cubicBezTo>
                      <a:cubicBezTo>
                        <a:pt x="4186" y="1138"/>
                        <a:pt x="4223" y="1160"/>
                        <a:pt x="4258" y="1160"/>
                      </a:cubicBezTo>
                      <a:cubicBezTo>
                        <a:pt x="4286" y="1160"/>
                        <a:pt x="4312" y="1147"/>
                        <a:pt x="4328" y="1122"/>
                      </a:cubicBezTo>
                      <a:cubicBezTo>
                        <a:pt x="4554" y="686"/>
                        <a:pt x="4955" y="470"/>
                        <a:pt x="5350" y="470"/>
                      </a:cubicBezTo>
                      <a:cubicBezTo>
                        <a:pt x="5788" y="470"/>
                        <a:pt x="6220" y="736"/>
                        <a:pt x="6396" y="1265"/>
                      </a:cubicBezTo>
                      <a:cubicBezTo>
                        <a:pt x="6408" y="1307"/>
                        <a:pt x="6444" y="1328"/>
                        <a:pt x="6480" y="1328"/>
                      </a:cubicBezTo>
                      <a:cubicBezTo>
                        <a:pt x="6515" y="1328"/>
                        <a:pt x="6551" y="1307"/>
                        <a:pt x="6563" y="1265"/>
                      </a:cubicBezTo>
                      <a:cubicBezTo>
                        <a:pt x="6740" y="756"/>
                        <a:pt x="7198" y="485"/>
                        <a:pt x="7659" y="485"/>
                      </a:cubicBezTo>
                      <a:cubicBezTo>
                        <a:pt x="8042" y="485"/>
                        <a:pt x="8427" y="671"/>
                        <a:pt x="8655" y="1062"/>
                      </a:cubicBezTo>
                      <a:cubicBezTo>
                        <a:pt x="8673" y="1086"/>
                        <a:pt x="8703" y="1098"/>
                        <a:pt x="8733" y="1098"/>
                      </a:cubicBezTo>
                      <a:cubicBezTo>
                        <a:pt x="8763" y="1098"/>
                        <a:pt x="8793" y="1086"/>
                        <a:pt x="8810" y="1062"/>
                      </a:cubicBezTo>
                      <a:cubicBezTo>
                        <a:pt x="9040" y="598"/>
                        <a:pt x="9475" y="376"/>
                        <a:pt x="9909" y="376"/>
                      </a:cubicBezTo>
                      <a:cubicBezTo>
                        <a:pt x="10425" y="376"/>
                        <a:pt x="10938" y="691"/>
                        <a:pt x="11094" y="1289"/>
                      </a:cubicBezTo>
                      <a:cubicBezTo>
                        <a:pt x="11107" y="1331"/>
                        <a:pt x="11150" y="1356"/>
                        <a:pt x="11190" y="1356"/>
                      </a:cubicBezTo>
                      <a:cubicBezTo>
                        <a:pt x="11218" y="1356"/>
                        <a:pt x="11246" y="1343"/>
                        <a:pt x="11261" y="1313"/>
                      </a:cubicBezTo>
                      <a:cubicBezTo>
                        <a:pt x="11497" y="813"/>
                        <a:pt x="12044" y="424"/>
                        <a:pt x="12546" y="424"/>
                      </a:cubicBezTo>
                      <a:cubicBezTo>
                        <a:pt x="12884" y="424"/>
                        <a:pt x="13201" y="600"/>
                        <a:pt x="13389" y="1038"/>
                      </a:cubicBezTo>
                      <a:cubicBezTo>
                        <a:pt x="13404" y="1068"/>
                        <a:pt x="13433" y="1081"/>
                        <a:pt x="13464" y="1081"/>
                      </a:cubicBezTo>
                      <a:cubicBezTo>
                        <a:pt x="13506" y="1081"/>
                        <a:pt x="13549" y="1056"/>
                        <a:pt x="13556" y="1014"/>
                      </a:cubicBezTo>
                      <a:cubicBezTo>
                        <a:pt x="13704" y="463"/>
                        <a:pt x="14170" y="188"/>
                        <a:pt x="14635" y="188"/>
                      </a:cubicBezTo>
                      <a:cubicBezTo>
                        <a:pt x="15108" y="188"/>
                        <a:pt x="15581" y="472"/>
                        <a:pt x="15720" y="1038"/>
                      </a:cubicBezTo>
                      <a:cubicBezTo>
                        <a:pt x="15732" y="1080"/>
                        <a:pt x="15767" y="1101"/>
                        <a:pt x="15803" y="1101"/>
                      </a:cubicBezTo>
                      <a:cubicBezTo>
                        <a:pt x="15839" y="1101"/>
                        <a:pt x="15875" y="1080"/>
                        <a:pt x="15887" y="1038"/>
                      </a:cubicBezTo>
                      <a:cubicBezTo>
                        <a:pt x="16055" y="539"/>
                        <a:pt x="16489" y="293"/>
                        <a:pt x="16921" y="293"/>
                      </a:cubicBezTo>
                      <a:cubicBezTo>
                        <a:pt x="17380" y="293"/>
                        <a:pt x="17837" y="569"/>
                        <a:pt x="17979" y="1110"/>
                      </a:cubicBezTo>
                      <a:cubicBezTo>
                        <a:pt x="17992" y="1148"/>
                        <a:pt x="18029" y="1170"/>
                        <a:pt x="18067" y="1170"/>
                      </a:cubicBezTo>
                      <a:cubicBezTo>
                        <a:pt x="18098" y="1170"/>
                        <a:pt x="18130" y="1154"/>
                        <a:pt x="18146" y="1122"/>
                      </a:cubicBezTo>
                      <a:cubicBezTo>
                        <a:pt x="18347" y="677"/>
                        <a:pt x="18753" y="466"/>
                        <a:pt x="19159" y="466"/>
                      </a:cubicBezTo>
                      <a:cubicBezTo>
                        <a:pt x="19649" y="466"/>
                        <a:pt x="20138" y="773"/>
                        <a:pt x="20262" y="1349"/>
                      </a:cubicBezTo>
                      <a:cubicBezTo>
                        <a:pt x="20281" y="1400"/>
                        <a:pt x="20321" y="1422"/>
                        <a:pt x="20362" y="1422"/>
                      </a:cubicBezTo>
                      <a:cubicBezTo>
                        <a:pt x="20425" y="1422"/>
                        <a:pt x="20487" y="1369"/>
                        <a:pt x="20465" y="1289"/>
                      </a:cubicBezTo>
                      <a:cubicBezTo>
                        <a:pt x="20319" y="634"/>
                        <a:pt x="19754" y="267"/>
                        <a:pt x="19185" y="267"/>
                      </a:cubicBezTo>
                      <a:cubicBezTo>
                        <a:pt x="18778" y="267"/>
                        <a:pt x="18370" y="455"/>
                        <a:pt x="18110" y="859"/>
                      </a:cubicBezTo>
                      <a:cubicBezTo>
                        <a:pt x="17887" y="350"/>
                        <a:pt x="17416" y="93"/>
                        <a:pt x="16945" y="93"/>
                      </a:cubicBezTo>
                      <a:cubicBezTo>
                        <a:pt x="16507" y="93"/>
                        <a:pt x="16069" y="314"/>
                        <a:pt x="15827" y="763"/>
                      </a:cubicBezTo>
                      <a:cubicBezTo>
                        <a:pt x="15600" y="255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0" name="Google Shape;1100;p14"/>
                <p:cNvSpPr/>
                <p:nvPr/>
              </p:nvSpPr>
              <p:spPr>
                <a:xfrm>
                  <a:off x="4977052" y="1038608"/>
                  <a:ext cx="4387686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0" h="1444" extrusionOk="0">
                      <a:moveTo>
                        <a:pt x="14650" y="0"/>
                      </a:moveTo>
                      <a:cubicBezTo>
                        <a:pt x="14175" y="0"/>
                        <a:pt x="13699" y="254"/>
                        <a:pt x="13472" y="762"/>
                      </a:cubicBezTo>
                      <a:cubicBezTo>
                        <a:pt x="13250" y="394"/>
                        <a:pt x="12919" y="240"/>
                        <a:pt x="12571" y="240"/>
                      </a:cubicBezTo>
                      <a:cubicBezTo>
                        <a:pt x="12060" y="240"/>
                        <a:pt x="11512" y="573"/>
                        <a:pt x="11213" y="1049"/>
                      </a:cubicBezTo>
                      <a:cubicBezTo>
                        <a:pt x="10974" y="487"/>
                        <a:pt x="10446" y="194"/>
                        <a:pt x="9916" y="194"/>
                      </a:cubicBezTo>
                      <a:cubicBezTo>
                        <a:pt x="9465" y="194"/>
                        <a:pt x="9013" y="406"/>
                        <a:pt x="8739" y="846"/>
                      </a:cubicBezTo>
                      <a:cubicBezTo>
                        <a:pt x="8470" y="484"/>
                        <a:pt x="8071" y="308"/>
                        <a:pt x="7673" y="308"/>
                      </a:cubicBezTo>
                      <a:cubicBezTo>
                        <a:pt x="7204" y="308"/>
                        <a:pt x="6737" y="553"/>
                        <a:pt x="6491" y="1025"/>
                      </a:cubicBezTo>
                      <a:cubicBezTo>
                        <a:pt x="6261" y="546"/>
                        <a:pt x="5799" y="299"/>
                        <a:pt x="5336" y="299"/>
                      </a:cubicBezTo>
                      <a:cubicBezTo>
                        <a:pt x="4933" y="299"/>
                        <a:pt x="4530" y="486"/>
                        <a:pt x="4280" y="870"/>
                      </a:cubicBezTo>
                      <a:cubicBezTo>
                        <a:pt x="4053" y="342"/>
                        <a:pt x="3561" y="76"/>
                        <a:pt x="3069" y="76"/>
                      </a:cubicBezTo>
                      <a:cubicBezTo>
                        <a:pt x="2602" y="76"/>
                        <a:pt x="2134" y="315"/>
                        <a:pt x="1889" y="798"/>
                      </a:cubicBezTo>
                      <a:cubicBezTo>
                        <a:pt x="1744" y="440"/>
                        <a:pt x="1399" y="197"/>
                        <a:pt x="1022" y="197"/>
                      </a:cubicBezTo>
                      <a:cubicBezTo>
                        <a:pt x="997" y="197"/>
                        <a:pt x="971" y="198"/>
                        <a:pt x="945" y="200"/>
                      </a:cubicBezTo>
                      <a:cubicBezTo>
                        <a:pt x="347" y="260"/>
                        <a:pt x="13" y="834"/>
                        <a:pt x="1" y="1372"/>
                      </a:cubicBezTo>
                      <a:cubicBezTo>
                        <a:pt x="1" y="1420"/>
                        <a:pt x="40" y="1443"/>
                        <a:pt x="78" y="1443"/>
                      </a:cubicBezTo>
                      <a:cubicBezTo>
                        <a:pt x="117" y="1443"/>
                        <a:pt x="156" y="1420"/>
                        <a:pt x="156" y="1372"/>
                      </a:cubicBezTo>
                      <a:cubicBezTo>
                        <a:pt x="168" y="941"/>
                        <a:pt x="395" y="523"/>
                        <a:pt x="825" y="415"/>
                      </a:cubicBezTo>
                      <a:cubicBezTo>
                        <a:pt x="895" y="396"/>
                        <a:pt x="964" y="387"/>
                        <a:pt x="1032" y="387"/>
                      </a:cubicBezTo>
                      <a:cubicBezTo>
                        <a:pt x="1420" y="387"/>
                        <a:pt x="1760" y="690"/>
                        <a:pt x="1770" y="1097"/>
                      </a:cubicBezTo>
                      <a:cubicBezTo>
                        <a:pt x="1770" y="1160"/>
                        <a:pt x="1823" y="1193"/>
                        <a:pt x="1874" y="1193"/>
                      </a:cubicBezTo>
                      <a:cubicBezTo>
                        <a:pt x="1921" y="1193"/>
                        <a:pt x="1967" y="1166"/>
                        <a:pt x="1973" y="1109"/>
                      </a:cubicBezTo>
                      <a:cubicBezTo>
                        <a:pt x="2124" y="536"/>
                        <a:pt x="2605" y="250"/>
                        <a:pt x="3086" y="250"/>
                      </a:cubicBezTo>
                      <a:cubicBezTo>
                        <a:pt x="3558" y="250"/>
                        <a:pt x="4030" y="528"/>
                        <a:pt x="4184" y="1085"/>
                      </a:cubicBezTo>
                      <a:cubicBezTo>
                        <a:pt x="4198" y="1132"/>
                        <a:pt x="4237" y="1156"/>
                        <a:pt x="4275" y="1156"/>
                      </a:cubicBezTo>
                      <a:cubicBezTo>
                        <a:pt x="4306" y="1156"/>
                        <a:pt x="4336" y="1141"/>
                        <a:pt x="4352" y="1109"/>
                      </a:cubicBezTo>
                      <a:cubicBezTo>
                        <a:pt x="4571" y="676"/>
                        <a:pt x="4968" y="462"/>
                        <a:pt x="5361" y="462"/>
                      </a:cubicBezTo>
                      <a:cubicBezTo>
                        <a:pt x="5804" y="462"/>
                        <a:pt x="6243" y="733"/>
                        <a:pt x="6420" y="1264"/>
                      </a:cubicBezTo>
                      <a:cubicBezTo>
                        <a:pt x="6432" y="1300"/>
                        <a:pt x="6468" y="1318"/>
                        <a:pt x="6503" y="1318"/>
                      </a:cubicBezTo>
                      <a:cubicBezTo>
                        <a:pt x="6539" y="1318"/>
                        <a:pt x="6575" y="1300"/>
                        <a:pt x="6587" y="1264"/>
                      </a:cubicBezTo>
                      <a:cubicBezTo>
                        <a:pt x="6763" y="748"/>
                        <a:pt x="7222" y="478"/>
                        <a:pt x="7683" y="478"/>
                      </a:cubicBezTo>
                      <a:cubicBezTo>
                        <a:pt x="8066" y="478"/>
                        <a:pt x="8451" y="664"/>
                        <a:pt x="8679" y="1049"/>
                      </a:cubicBezTo>
                      <a:cubicBezTo>
                        <a:pt x="8697" y="1073"/>
                        <a:pt x="8724" y="1085"/>
                        <a:pt x="8751" y="1085"/>
                      </a:cubicBezTo>
                      <a:cubicBezTo>
                        <a:pt x="8778" y="1085"/>
                        <a:pt x="8804" y="1073"/>
                        <a:pt x="8822" y="1049"/>
                      </a:cubicBezTo>
                      <a:cubicBezTo>
                        <a:pt x="9056" y="587"/>
                        <a:pt x="9490" y="367"/>
                        <a:pt x="9922" y="367"/>
                      </a:cubicBezTo>
                      <a:cubicBezTo>
                        <a:pt x="10440" y="367"/>
                        <a:pt x="10955" y="683"/>
                        <a:pt x="11117" y="1276"/>
                      </a:cubicBezTo>
                      <a:cubicBezTo>
                        <a:pt x="11131" y="1318"/>
                        <a:pt x="11174" y="1343"/>
                        <a:pt x="11213" y="1343"/>
                      </a:cubicBezTo>
                      <a:cubicBezTo>
                        <a:pt x="11242" y="1343"/>
                        <a:pt x="11270" y="1330"/>
                        <a:pt x="11285" y="1300"/>
                      </a:cubicBezTo>
                      <a:cubicBezTo>
                        <a:pt x="11521" y="806"/>
                        <a:pt x="12071" y="414"/>
                        <a:pt x="12574" y="414"/>
                      </a:cubicBezTo>
                      <a:cubicBezTo>
                        <a:pt x="12910" y="414"/>
                        <a:pt x="13226" y="589"/>
                        <a:pt x="13413" y="1025"/>
                      </a:cubicBezTo>
                      <a:cubicBezTo>
                        <a:pt x="13428" y="1060"/>
                        <a:pt x="13458" y="1074"/>
                        <a:pt x="13488" y="1074"/>
                      </a:cubicBezTo>
                      <a:cubicBezTo>
                        <a:pt x="13530" y="1074"/>
                        <a:pt x="13573" y="1048"/>
                        <a:pt x="13580" y="1013"/>
                      </a:cubicBezTo>
                      <a:cubicBezTo>
                        <a:pt x="13723" y="454"/>
                        <a:pt x="14191" y="176"/>
                        <a:pt x="14657" y="176"/>
                      </a:cubicBezTo>
                      <a:cubicBezTo>
                        <a:pt x="15129" y="176"/>
                        <a:pt x="15599" y="460"/>
                        <a:pt x="15732" y="1025"/>
                      </a:cubicBezTo>
                      <a:cubicBezTo>
                        <a:pt x="15750" y="1067"/>
                        <a:pt x="15788" y="1088"/>
                        <a:pt x="15826" y="1088"/>
                      </a:cubicBezTo>
                      <a:cubicBezTo>
                        <a:pt x="15863" y="1088"/>
                        <a:pt x="15899" y="1067"/>
                        <a:pt x="15911" y="1025"/>
                      </a:cubicBezTo>
                      <a:cubicBezTo>
                        <a:pt x="16079" y="526"/>
                        <a:pt x="16510" y="280"/>
                        <a:pt x="16941" y="280"/>
                      </a:cubicBezTo>
                      <a:cubicBezTo>
                        <a:pt x="17398" y="280"/>
                        <a:pt x="17855" y="556"/>
                        <a:pt x="18003" y="1097"/>
                      </a:cubicBezTo>
                      <a:cubicBezTo>
                        <a:pt x="18016" y="1138"/>
                        <a:pt x="18053" y="1159"/>
                        <a:pt x="18089" y="1159"/>
                      </a:cubicBezTo>
                      <a:cubicBezTo>
                        <a:pt x="18116" y="1159"/>
                        <a:pt x="18143" y="1147"/>
                        <a:pt x="18158" y="1121"/>
                      </a:cubicBezTo>
                      <a:cubicBezTo>
                        <a:pt x="18364" y="671"/>
                        <a:pt x="18775" y="457"/>
                        <a:pt x="19183" y="457"/>
                      </a:cubicBezTo>
                      <a:cubicBezTo>
                        <a:pt x="19674" y="457"/>
                        <a:pt x="20162" y="767"/>
                        <a:pt x="20286" y="1348"/>
                      </a:cubicBezTo>
                      <a:cubicBezTo>
                        <a:pt x="20300" y="1390"/>
                        <a:pt x="20335" y="1408"/>
                        <a:pt x="20370" y="1408"/>
                      </a:cubicBezTo>
                      <a:cubicBezTo>
                        <a:pt x="20424" y="1408"/>
                        <a:pt x="20480" y="1365"/>
                        <a:pt x="20465" y="1300"/>
                      </a:cubicBezTo>
                      <a:cubicBezTo>
                        <a:pt x="20319" y="640"/>
                        <a:pt x="19757" y="275"/>
                        <a:pt x="19190" y="275"/>
                      </a:cubicBezTo>
                      <a:cubicBezTo>
                        <a:pt x="18782" y="275"/>
                        <a:pt x="18371" y="464"/>
                        <a:pt x="18110" y="870"/>
                      </a:cubicBezTo>
                      <a:cubicBezTo>
                        <a:pt x="17886" y="358"/>
                        <a:pt x="17411" y="97"/>
                        <a:pt x="16936" y="97"/>
                      </a:cubicBezTo>
                      <a:cubicBezTo>
                        <a:pt x="16501" y="97"/>
                        <a:pt x="16067" y="316"/>
                        <a:pt x="15827" y="762"/>
                      </a:cubicBezTo>
                      <a:cubicBezTo>
                        <a:pt x="15600" y="254"/>
                        <a:pt x="15125" y="0"/>
                        <a:pt x="146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1" name="Google Shape;1101;p14"/>
                <p:cNvSpPr/>
                <p:nvPr/>
              </p:nvSpPr>
              <p:spPr>
                <a:xfrm>
                  <a:off x="4979623" y="1579578"/>
                  <a:ext cx="4386615" cy="311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3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0" y="430"/>
                        <a:pt x="1386" y="196"/>
                        <a:pt x="990" y="196"/>
                      </a:cubicBezTo>
                      <a:cubicBezTo>
                        <a:pt x="971" y="196"/>
                        <a:pt x="952" y="196"/>
                        <a:pt x="933" y="198"/>
                      </a:cubicBezTo>
                      <a:cubicBezTo>
                        <a:pt x="335" y="257"/>
                        <a:pt x="13" y="831"/>
                        <a:pt x="1" y="1381"/>
                      </a:cubicBezTo>
                      <a:cubicBezTo>
                        <a:pt x="1" y="1429"/>
                        <a:pt x="36" y="1453"/>
                        <a:pt x="72" y="1453"/>
                      </a:cubicBezTo>
                      <a:cubicBezTo>
                        <a:pt x="108" y="1453"/>
                        <a:pt x="144" y="1429"/>
                        <a:pt x="144" y="1381"/>
                      </a:cubicBezTo>
                      <a:cubicBezTo>
                        <a:pt x="168" y="951"/>
                        <a:pt x="383" y="532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4"/>
                        <a:pt x="1814" y="1188"/>
                        <a:pt x="1857" y="1188"/>
                      </a:cubicBezTo>
                      <a:cubicBezTo>
                        <a:pt x="1892" y="1188"/>
                        <a:pt x="1926" y="1166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32" y="602"/>
                        <a:pt x="9466" y="382"/>
                        <a:pt x="9898" y="382"/>
                      </a:cubicBezTo>
                      <a:cubicBezTo>
                        <a:pt x="10416" y="382"/>
                        <a:pt x="10931" y="698"/>
                        <a:pt x="11094" y="1297"/>
                      </a:cubicBezTo>
                      <a:cubicBezTo>
                        <a:pt x="11100" y="1339"/>
                        <a:pt x="11144" y="1364"/>
                        <a:pt x="11183" y="1364"/>
                      </a:cubicBezTo>
                      <a:cubicBezTo>
                        <a:pt x="11212" y="1364"/>
                        <a:pt x="11239" y="1351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705" y="469"/>
                        <a:pt x="14170" y="194"/>
                        <a:pt x="14633" y="194"/>
                      </a:cubicBezTo>
                      <a:cubicBezTo>
                        <a:pt x="15102" y="194"/>
                        <a:pt x="15569" y="475"/>
                        <a:pt x="15708" y="1034"/>
                      </a:cubicBezTo>
                      <a:cubicBezTo>
                        <a:pt x="15726" y="1082"/>
                        <a:pt x="15761" y="1106"/>
                        <a:pt x="15797" y="1106"/>
                      </a:cubicBezTo>
                      <a:cubicBezTo>
                        <a:pt x="15833" y="1106"/>
                        <a:pt x="15869" y="1082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53"/>
                        <a:pt x="18028" y="1177"/>
                        <a:pt x="18063" y="1177"/>
                      </a:cubicBezTo>
                      <a:cubicBezTo>
                        <a:pt x="18091" y="1177"/>
                        <a:pt x="18118" y="1162"/>
                        <a:pt x="18134" y="1130"/>
                      </a:cubicBezTo>
                      <a:cubicBezTo>
                        <a:pt x="18340" y="686"/>
                        <a:pt x="18750" y="475"/>
                        <a:pt x="19157" y="475"/>
                      </a:cubicBezTo>
                      <a:cubicBezTo>
                        <a:pt x="19649" y="475"/>
                        <a:pt x="20138" y="782"/>
                        <a:pt x="20262" y="1357"/>
                      </a:cubicBezTo>
                      <a:cubicBezTo>
                        <a:pt x="20276" y="1409"/>
                        <a:pt x="20314" y="1431"/>
                        <a:pt x="20353" y="1431"/>
                      </a:cubicBezTo>
                      <a:cubicBezTo>
                        <a:pt x="20413" y="1431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8"/>
                        <a:pt x="17410" y="101"/>
                        <a:pt x="16937" y="101"/>
                      </a:cubicBezTo>
                      <a:cubicBezTo>
                        <a:pt x="16498" y="101"/>
                        <a:pt x="16057" y="323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2" name="Google Shape;1102;p14"/>
                <p:cNvSpPr/>
                <p:nvPr/>
              </p:nvSpPr>
              <p:spPr>
                <a:xfrm>
                  <a:off x="4979623" y="2121833"/>
                  <a:ext cx="4384901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67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7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1" y="342"/>
                        <a:pt x="3553" y="76"/>
                        <a:pt x="3061" y="76"/>
                      </a:cubicBezTo>
                      <a:cubicBezTo>
                        <a:pt x="2596" y="76"/>
                        <a:pt x="2128" y="315"/>
                        <a:pt x="1877" y="798"/>
                      </a:cubicBezTo>
                      <a:cubicBezTo>
                        <a:pt x="1743" y="440"/>
                        <a:pt x="1399" y="197"/>
                        <a:pt x="1012" y="197"/>
                      </a:cubicBezTo>
                      <a:cubicBezTo>
                        <a:pt x="986" y="197"/>
                        <a:pt x="960" y="198"/>
                        <a:pt x="933" y="201"/>
                      </a:cubicBezTo>
                      <a:cubicBezTo>
                        <a:pt x="335" y="260"/>
                        <a:pt x="13" y="834"/>
                        <a:pt x="1" y="1372"/>
                      </a:cubicBezTo>
                      <a:cubicBezTo>
                        <a:pt x="1" y="1420"/>
                        <a:pt x="36" y="1444"/>
                        <a:pt x="72" y="1444"/>
                      </a:cubicBezTo>
                      <a:cubicBezTo>
                        <a:pt x="108" y="1444"/>
                        <a:pt x="144" y="1420"/>
                        <a:pt x="144" y="1372"/>
                      </a:cubicBezTo>
                      <a:cubicBezTo>
                        <a:pt x="168" y="942"/>
                        <a:pt x="383" y="523"/>
                        <a:pt x="825" y="416"/>
                      </a:cubicBezTo>
                      <a:cubicBezTo>
                        <a:pt x="893" y="396"/>
                        <a:pt x="961" y="387"/>
                        <a:pt x="1027" y="387"/>
                      </a:cubicBezTo>
                      <a:cubicBezTo>
                        <a:pt x="1409" y="387"/>
                        <a:pt x="1749" y="690"/>
                        <a:pt x="1770" y="1097"/>
                      </a:cubicBezTo>
                      <a:cubicBezTo>
                        <a:pt x="1770" y="1151"/>
                        <a:pt x="1815" y="1182"/>
                        <a:pt x="1859" y="1182"/>
                      </a:cubicBezTo>
                      <a:cubicBezTo>
                        <a:pt x="1893" y="1182"/>
                        <a:pt x="1927" y="1163"/>
                        <a:pt x="1937" y="1121"/>
                      </a:cubicBezTo>
                      <a:cubicBezTo>
                        <a:pt x="2087" y="544"/>
                        <a:pt x="2570" y="257"/>
                        <a:pt x="3052" y="257"/>
                      </a:cubicBezTo>
                      <a:cubicBezTo>
                        <a:pt x="3529" y="257"/>
                        <a:pt x="4006" y="538"/>
                        <a:pt x="4160" y="1097"/>
                      </a:cubicBezTo>
                      <a:cubicBezTo>
                        <a:pt x="4174" y="1144"/>
                        <a:pt x="4213" y="1168"/>
                        <a:pt x="4252" y="1168"/>
                      </a:cubicBezTo>
                      <a:cubicBezTo>
                        <a:pt x="4282" y="1168"/>
                        <a:pt x="4312" y="1153"/>
                        <a:pt x="4328" y="1121"/>
                      </a:cubicBezTo>
                      <a:cubicBezTo>
                        <a:pt x="4547" y="688"/>
                        <a:pt x="4944" y="475"/>
                        <a:pt x="5336" y="475"/>
                      </a:cubicBezTo>
                      <a:cubicBezTo>
                        <a:pt x="5777" y="475"/>
                        <a:pt x="6213" y="745"/>
                        <a:pt x="6384" y="1276"/>
                      </a:cubicBezTo>
                      <a:cubicBezTo>
                        <a:pt x="6402" y="1318"/>
                        <a:pt x="6438" y="1339"/>
                        <a:pt x="6473" y="1339"/>
                      </a:cubicBezTo>
                      <a:cubicBezTo>
                        <a:pt x="6509" y="1339"/>
                        <a:pt x="6545" y="1318"/>
                        <a:pt x="6563" y="1276"/>
                      </a:cubicBezTo>
                      <a:cubicBezTo>
                        <a:pt x="6740" y="765"/>
                        <a:pt x="7201" y="495"/>
                        <a:pt x="7664" y="495"/>
                      </a:cubicBezTo>
                      <a:cubicBezTo>
                        <a:pt x="8046" y="495"/>
                        <a:pt x="8428" y="678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0"/>
                        <a:pt x="9469" y="365"/>
                        <a:pt x="9908" y="365"/>
                      </a:cubicBezTo>
                      <a:cubicBezTo>
                        <a:pt x="10427" y="365"/>
                        <a:pt x="10944" y="680"/>
                        <a:pt x="11105" y="1276"/>
                      </a:cubicBezTo>
                      <a:cubicBezTo>
                        <a:pt x="11119" y="1317"/>
                        <a:pt x="11156" y="1339"/>
                        <a:pt x="11192" y="1339"/>
                      </a:cubicBezTo>
                      <a:cubicBezTo>
                        <a:pt x="11219" y="1339"/>
                        <a:pt x="11245" y="1326"/>
                        <a:pt x="11261" y="1300"/>
                      </a:cubicBezTo>
                      <a:cubicBezTo>
                        <a:pt x="11504" y="800"/>
                        <a:pt x="12054" y="411"/>
                        <a:pt x="12557" y="411"/>
                      </a:cubicBezTo>
                      <a:cubicBezTo>
                        <a:pt x="12896" y="411"/>
                        <a:pt x="13213" y="588"/>
                        <a:pt x="13401" y="1025"/>
                      </a:cubicBezTo>
                      <a:cubicBezTo>
                        <a:pt x="13416" y="1055"/>
                        <a:pt x="13443" y="1069"/>
                        <a:pt x="13472" y="1069"/>
                      </a:cubicBezTo>
                      <a:cubicBezTo>
                        <a:pt x="13512" y="1069"/>
                        <a:pt x="13554" y="1043"/>
                        <a:pt x="13568" y="1002"/>
                      </a:cubicBezTo>
                      <a:cubicBezTo>
                        <a:pt x="13716" y="450"/>
                        <a:pt x="14179" y="175"/>
                        <a:pt x="14641" y="175"/>
                      </a:cubicBezTo>
                      <a:cubicBezTo>
                        <a:pt x="15111" y="175"/>
                        <a:pt x="15581" y="459"/>
                        <a:pt x="15720" y="1025"/>
                      </a:cubicBezTo>
                      <a:cubicBezTo>
                        <a:pt x="15732" y="1067"/>
                        <a:pt x="15767" y="1088"/>
                        <a:pt x="15805" y="1088"/>
                      </a:cubicBezTo>
                      <a:cubicBezTo>
                        <a:pt x="15842" y="1088"/>
                        <a:pt x="15881" y="1067"/>
                        <a:pt x="15899" y="1025"/>
                      </a:cubicBezTo>
                      <a:cubicBezTo>
                        <a:pt x="16067" y="526"/>
                        <a:pt x="16498" y="281"/>
                        <a:pt x="16929" y="281"/>
                      </a:cubicBezTo>
                      <a:cubicBezTo>
                        <a:pt x="17386" y="281"/>
                        <a:pt x="17843" y="556"/>
                        <a:pt x="17991" y="1097"/>
                      </a:cubicBezTo>
                      <a:cubicBezTo>
                        <a:pt x="17997" y="1136"/>
                        <a:pt x="18032" y="1157"/>
                        <a:pt x="18068" y="1157"/>
                      </a:cubicBezTo>
                      <a:cubicBezTo>
                        <a:pt x="18098" y="1157"/>
                        <a:pt x="18130" y="1142"/>
                        <a:pt x="18146" y="1109"/>
                      </a:cubicBezTo>
                      <a:cubicBezTo>
                        <a:pt x="18352" y="665"/>
                        <a:pt x="18762" y="454"/>
                        <a:pt x="19169" y="454"/>
                      </a:cubicBezTo>
                      <a:cubicBezTo>
                        <a:pt x="19661" y="454"/>
                        <a:pt x="20150" y="761"/>
                        <a:pt x="20274" y="1336"/>
                      </a:cubicBezTo>
                      <a:cubicBezTo>
                        <a:pt x="20284" y="1387"/>
                        <a:pt x="20323" y="1410"/>
                        <a:pt x="20361" y="1410"/>
                      </a:cubicBezTo>
                      <a:cubicBezTo>
                        <a:pt x="20414" y="1410"/>
                        <a:pt x="20467" y="1369"/>
                        <a:pt x="20453" y="1300"/>
                      </a:cubicBezTo>
                      <a:cubicBezTo>
                        <a:pt x="20307" y="645"/>
                        <a:pt x="19746" y="279"/>
                        <a:pt x="19178" y="279"/>
                      </a:cubicBezTo>
                      <a:cubicBezTo>
                        <a:pt x="18772" y="279"/>
                        <a:pt x="18363" y="466"/>
                        <a:pt x="18098" y="870"/>
                      </a:cubicBezTo>
                      <a:cubicBezTo>
                        <a:pt x="17880" y="359"/>
                        <a:pt x="17404" y="98"/>
                        <a:pt x="16928" y="98"/>
                      </a:cubicBezTo>
                      <a:cubicBezTo>
                        <a:pt x="16492" y="98"/>
                        <a:pt x="16055" y="317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3" name="Google Shape;1103;p14"/>
                <p:cNvSpPr/>
                <p:nvPr/>
              </p:nvSpPr>
              <p:spPr>
                <a:xfrm>
                  <a:off x="4979623" y="2662802"/>
                  <a:ext cx="4386829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6" h="1450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7"/>
                      </a:cubicBezTo>
                      <a:cubicBezTo>
                        <a:pt x="10963" y="486"/>
                        <a:pt x="10437" y="193"/>
                        <a:pt x="9909" y="193"/>
                      </a:cubicBezTo>
                      <a:cubicBezTo>
                        <a:pt x="9456" y="193"/>
                        <a:pt x="9003" y="409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6"/>
                        <a:pt x="933" y="198"/>
                      </a:cubicBezTo>
                      <a:cubicBezTo>
                        <a:pt x="335" y="258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51"/>
                        <a:pt x="383" y="533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4"/>
                      </a:cubicBezTo>
                      <a:cubicBezTo>
                        <a:pt x="6402" y="1316"/>
                        <a:pt x="6438" y="1336"/>
                        <a:pt x="6473" y="1336"/>
                      </a:cubicBezTo>
                      <a:cubicBezTo>
                        <a:pt x="6509" y="1336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7" y="590"/>
                        <a:pt x="9467" y="365"/>
                        <a:pt x="9905" y="365"/>
                      </a:cubicBezTo>
                      <a:cubicBezTo>
                        <a:pt x="10428" y="365"/>
                        <a:pt x="10949" y="686"/>
                        <a:pt x="11105" y="1298"/>
                      </a:cubicBezTo>
                      <a:cubicBezTo>
                        <a:pt x="11118" y="1336"/>
                        <a:pt x="11152" y="1358"/>
                        <a:pt x="11187" y="1358"/>
                      </a:cubicBezTo>
                      <a:cubicBezTo>
                        <a:pt x="11215" y="1358"/>
                        <a:pt x="11244" y="1342"/>
                        <a:pt x="11261" y="1310"/>
                      </a:cubicBezTo>
                      <a:cubicBezTo>
                        <a:pt x="11503" y="817"/>
                        <a:pt x="12052" y="432"/>
                        <a:pt x="12555" y="432"/>
                      </a:cubicBezTo>
                      <a:cubicBezTo>
                        <a:pt x="12894" y="432"/>
                        <a:pt x="13213" y="608"/>
                        <a:pt x="13401" y="1047"/>
                      </a:cubicBezTo>
                      <a:cubicBezTo>
                        <a:pt x="13415" y="1075"/>
                        <a:pt x="13440" y="1086"/>
                        <a:pt x="13467" y="1086"/>
                      </a:cubicBezTo>
                      <a:cubicBezTo>
                        <a:pt x="13508" y="1086"/>
                        <a:pt x="13553" y="1059"/>
                        <a:pt x="13568" y="1023"/>
                      </a:cubicBezTo>
                      <a:cubicBezTo>
                        <a:pt x="13717" y="470"/>
                        <a:pt x="14181" y="195"/>
                        <a:pt x="14645" y="195"/>
                      </a:cubicBezTo>
                      <a:cubicBezTo>
                        <a:pt x="15114" y="195"/>
                        <a:pt x="15581" y="476"/>
                        <a:pt x="15720" y="1035"/>
                      </a:cubicBezTo>
                      <a:cubicBezTo>
                        <a:pt x="15732" y="1076"/>
                        <a:pt x="15767" y="1097"/>
                        <a:pt x="15805" y="1097"/>
                      </a:cubicBezTo>
                      <a:cubicBezTo>
                        <a:pt x="15842" y="1097"/>
                        <a:pt x="15881" y="1076"/>
                        <a:pt x="15899" y="1035"/>
                      </a:cubicBezTo>
                      <a:cubicBezTo>
                        <a:pt x="16067" y="541"/>
                        <a:pt x="16497" y="299"/>
                        <a:pt x="16929" y="299"/>
                      </a:cubicBezTo>
                      <a:cubicBezTo>
                        <a:pt x="17385" y="299"/>
                        <a:pt x="17843" y="571"/>
                        <a:pt x="17991" y="1106"/>
                      </a:cubicBezTo>
                      <a:cubicBezTo>
                        <a:pt x="18004" y="1147"/>
                        <a:pt x="18041" y="1168"/>
                        <a:pt x="18077" y="1168"/>
                      </a:cubicBezTo>
                      <a:cubicBezTo>
                        <a:pt x="18104" y="1168"/>
                        <a:pt x="18131" y="1156"/>
                        <a:pt x="18146" y="1130"/>
                      </a:cubicBezTo>
                      <a:cubicBezTo>
                        <a:pt x="18352" y="680"/>
                        <a:pt x="18763" y="466"/>
                        <a:pt x="19171" y="466"/>
                      </a:cubicBezTo>
                      <a:cubicBezTo>
                        <a:pt x="19662" y="466"/>
                        <a:pt x="20150" y="776"/>
                        <a:pt x="20274" y="1357"/>
                      </a:cubicBezTo>
                      <a:cubicBezTo>
                        <a:pt x="20288" y="1403"/>
                        <a:pt x="20322" y="1422"/>
                        <a:pt x="20358" y="1422"/>
                      </a:cubicBezTo>
                      <a:cubicBezTo>
                        <a:pt x="20415" y="1422"/>
                        <a:pt x="20475" y="1371"/>
                        <a:pt x="20453" y="1298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7"/>
                        <a:pt x="17408" y="97"/>
                        <a:pt x="16933" y="97"/>
                      </a:cubicBezTo>
                      <a:cubicBezTo>
                        <a:pt x="16495" y="97"/>
                        <a:pt x="16056" y="318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4" name="Google Shape;1104;p14"/>
                <p:cNvSpPr/>
                <p:nvPr/>
              </p:nvSpPr>
              <p:spPr>
                <a:xfrm>
                  <a:off x="4979623" y="3205700"/>
                  <a:ext cx="4386615" cy="308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2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4"/>
                        <a:pt x="12567" y="244"/>
                      </a:cubicBezTo>
                      <a:cubicBezTo>
                        <a:pt x="12058" y="244"/>
                        <a:pt x="11507" y="578"/>
                        <a:pt x="11201" y="1047"/>
                      </a:cubicBezTo>
                      <a:cubicBezTo>
                        <a:pt x="10962" y="485"/>
                        <a:pt x="10434" y="192"/>
                        <a:pt x="9904" y="192"/>
                      </a:cubicBezTo>
                      <a:cubicBezTo>
                        <a:pt x="9453" y="192"/>
                        <a:pt x="9001" y="404"/>
                        <a:pt x="8727" y="843"/>
                      </a:cubicBezTo>
                      <a:cubicBezTo>
                        <a:pt x="8458" y="482"/>
                        <a:pt x="8059" y="306"/>
                        <a:pt x="7662" y="306"/>
                      </a:cubicBezTo>
                      <a:cubicBezTo>
                        <a:pt x="7194" y="306"/>
                        <a:pt x="6731" y="550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9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5"/>
                        <a:pt x="1012" y="195"/>
                      </a:cubicBezTo>
                      <a:cubicBezTo>
                        <a:pt x="986" y="195"/>
                        <a:pt x="960" y="196"/>
                        <a:pt x="933" y="198"/>
                      </a:cubicBezTo>
                      <a:cubicBezTo>
                        <a:pt x="335" y="258"/>
                        <a:pt x="13" y="832"/>
                        <a:pt x="1" y="1369"/>
                      </a:cubicBezTo>
                      <a:cubicBezTo>
                        <a:pt x="1" y="1417"/>
                        <a:pt x="36" y="1441"/>
                        <a:pt x="72" y="1441"/>
                      </a:cubicBezTo>
                      <a:cubicBezTo>
                        <a:pt x="108" y="1441"/>
                        <a:pt x="144" y="1417"/>
                        <a:pt x="144" y="1369"/>
                      </a:cubicBezTo>
                      <a:cubicBezTo>
                        <a:pt x="168" y="939"/>
                        <a:pt x="383" y="533"/>
                        <a:pt x="825" y="413"/>
                      </a:cubicBezTo>
                      <a:cubicBezTo>
                        <a:pt x="893" y="394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5"/>
                      </a:cubicBezTo>
                      <a:cubicBezTo>
                        <a:pt x="1770" y="1148"/>
                        <a:pt x="1815" y="1179"/>
                        <a:pt x="1859" y="1179"/>
                      </a:cubicBezTo>
                      <a:cubicBezTo>
                        <a:pt x="1893" y="1179"/>
                        <a:pt x="1927" y="1160"/>
                        <a:pt x="1937" y="1118"/>
                      </a:cubicBezTo>
                      <a:cubicBezTo>
                        <a:pt x="2087" y="548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3" y="1145"/>
                        <a:pt x="4211" y="1167"/>
                        <a:pt x="4248" y="1167"/>
                      </a:cubicBezTo>
                      <a:cubicBezTo>
                        <a:pt x="4280" y="1167"/>
                        <a:pt x="4311" y="1151"/>
                        <a:pt x="4328" y="1118"/>
                      </a:cubicBezTo>
                      <a:cubicBezTo>
                        <a:pt x="4547" y="685"/>
                        <a:pt x="4944" y="472"/>
                        <a:pt x="5336" y="472"/>
                      </a:cubicBezTo>
                      <a:cubicBezTo>
                        <a:pt x="5777" y="472"/>
                        <a:pt x="6213" y="742"/>
                        <a:pt x="6384" y="1274"/>
                      </a:cubicBezTo>
                      <a:cubicBezTo>
                        <a:pt x="6402" y="1316"/>
                        <a:pt x="6438" y="1337"/>
                        <a:pt x="6473" y="1337"/>
                      </a:cubicBezTo>
                      <a:cubicBezTo>
                        <a:pt x="6509" y="1337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9"/>
                      </a:cubicBezTo>
                      <a:cubicBezTo>
                        <a:pt x="8673" y="1083"/>
                        <a:pt x="8700" y="1095"/>
                        <a:pt x="8727" y="1095"/>
                      </a:cubicBezTo>
                      <a:cubicBezTo>
                        <a:pt x="8754" y="1095"/>
                        <a:pt x="8781" y="1083"/>
                        <a:pt x="8798" y="1059"/>
                      </a:cubicBezTo>
                      <a:cubicBezTo>
                        <a:pt x="9026" y="598"/>
                        <a:pt x="9458" y="378"/>
                        <a:pt x="9890" y="378"/>
                      </a:cubicBezTo>
                      <a:cubicBezTo>
                        <a:pt x="10410" y="378"/>
                        <a:pt x="10930" y="697"/>
                        <a:pt x="11094" y="1298"/>
                      </a:cubicBezTo>
                      <a:cubicBezTo>
                        <a:pt x="11106" y="1337"/>
                        <a:pt x="11140" y="1358"/>
                        <a:pt x="11175" y="1358"/>
                      </a:cubicBezTo>
                      <a:cubicBezTo>
                        <a:pt x="11203" y="1358"/>
                        <a:pt x="11232" y="1343"/>
                        <a:pt x="11249" y="1310"/>
                      </a:cubicBezTo>
                      <a:cubicBezTo>
                        <a:pt x="11491" y="818"/>
                        <a:pt x="12040" y="432"/>
                        <a:pt x="12543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3" y="1075"/>
                        <a:pt x="13428" y="1086"/>
                        <a:pt x="13455" y="1086"/>
                      </a:cubicBezTo>
                      <a:cubicBezTo>
                        <a:pt x="13496" y="1086"/>
                        <a:pt x="13541" y="1059"/>
                        <a:pt x="13556" y="1023"/>
                      </a:cubicBezTo>
                      <a:cubicBezTo>
                        <a:pt x="13699" y="464"/>
                        <a:pt x="14164" y="186"/>
                        <a:pt x="14629" y="186"/>
                      </a:cubicBezTo>
                      <a:cubicBezTo>
                        <a:pt x="15099" y="186"/>
                        <a:pt x="15569" y="470"/>
                        <a:pt x="15708" y="1035"/>
                      </a:cubicBezTo>
                      <a:cubicBezTo>
                        <a:pt x="15726" y="1077"/>
                        <a:pt x="15761" y="1097"/>
                        <a:pt x="15797" y="1097"/>
                      </a:cubicBezTo>
                      <a:cubicBezTo>
                        <a:pt x="15833" y="1097"/>
                        <a:pt x="15869" y="1077"/>
                        <a:pt x="15887" y="1035"/>
                      </a:cubicBezTo>
                      <a:cubicBezTo>
                        <a:pt x="16055" y="541"/>
                        <a:pt x="16486" y="299"/>
                        <a:pt x="16917" y="299"/>
                      </a:cubicBezTo>
                      <a:cubicBezTo>
                        <a:pt x="17373" y="299"/>
                        <a:pt x="17831" y="571"/>
                        <a:pt x="17979" y="1106"/>
                      </a:cubicBezTo>
                      <a:cubicBezTo>
                        <a:pt x="17992" y="1147"/>
                        <a:pt x="18029" y="1169"/>
                        <a:pt x="18065" y="1169"/>
                      </a:cubicBezTo>
                      <a:cubicBezTo>
                        <a:pt x="18092" y="1169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5"/>
                        <a:pt x="20315" y="1426"/>
                        <a:pt x="20354" y="1426"/>
                      </a:cubicBezTo>
                      <a:cubicBezTo>
                        <a:pt x="20414" y="1426"/>
                        <a:pt x="20475" y="1377"/>
                        <a:pt x="20453" y="1298"/>
                      </a:cubicBezTo>
                      <a:cubicBezTo>
                        <a:pt x="20307" y="644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8"/>
                        <a:pt x="17408" y="97"/>
                        <a:pt x="16933" y="97"/>
                      </a:cubicBezTo>
                      <a:cubicBezTo>
                        <a:pt x="16495" y="97"/>
                        <a:pt x="16056" y="319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5" name="Google Shape;1105;p14"/>
                <p:cNvSpPr/>
                <p:nvPr/>
              </p:nvSpPr>
              <p:spPr>
                <a:xfrm>
                  <a:off x="4977052" y="3746027"/>
                  <a:ext cx="4389186" cy="310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51" extrusionOk="0">
                      <a:moveTo>
                        <a:pt x="14650" y="1"/>
                      </a:moveTo>
                      <a:cubicBezTo>
                        <a:pt x="14175" y="1"/>
                        <a:pt x="13699" y="258"/>
                        <a:pt x="13472" y="772"/>
                      </a:cubicBezTo>
                      <a:cubicBezTo>
                        <a:pt x="13249" y="399"/>
                        <a:pt x="12919" y="244"/>
                        <a:pt x="12570" y="244"/>
                      </a:cubicBezTo>
                      <a:cubicBezTo>
                        <a:pt x="12060" y="244"/>
                        <a:pt x="11512" y="578"/>
                        <a:pt x="11213" y="1047"/>
                      </a:cubicBezTo>
                      <a:cubicBezTo>
                        <a:pt x="10975" y="488"/>
                        <a:pt x="10451" y="198"/>
                        <a:pt x="9925" y="198"/>
                      </a:cubicBezTo>
                      <a:cubicBezTo>
                        <a:pt x="9471" y="198"/>
                        <a:pt x="9015" y="413"/>
                        <a:pt x="8739" y="856"/>
                      </a:cubicBezTo>
                      <a:cubicBezTo>
                        <a:pt x="8469" y="493"/>
                        <a:pt x="8068" y="317"/>
                        <a:pt x="7669" y="317"/>
                      </a:cubicBezTo>
                      <a:cubicBezTo>
                        <a:pt x="7201" y="317"/>
                        <a:pt x="6737" y="558"/>
                        <a:pt x="6491" y="1023"/>
                      </a:cubicBezTo>
                      <a:cubicBezTo>
                        <a:pt x="6262" y="545"/>
                        <a:pt x="5802" y="298"/>
                        <a:pt x="5341" y="298"/>
                      </a:cubicBezTo>
                      <a:cubicBezTo>
                        <a:pt x="4937" y="298"/>
                        <a:pt x="4531" y="489"/>
                        <a:pt x="4280" y="880"/>
                      </a:cubicBezTo>
                      <a:cubicBezTo>
                        <a:pt x="4052" y="349"/>
                        <a:pt x="3556" y="79"/>
                        <a:pt x="3060" y="79"/>
                      </a:cubicBezTo>
                      <a:cubicBezTo>
                        <a:pt x="2596" y="79"/>
                        <a:pt x="2132" y="316"/>
                        <a:pt x="1889" y="796"/>
                      </a:cubicBezTo>
                      <a:cubicBezTo>
                        <a:pt x="1744" y="438"/>
                        <a:pt x="1399" y="195"/>
                        <a:pt x="1022" y="195"/>
                      </a:cubicBezTo>
                      <a:cubicBezTo>
                        <a:pt x="997" y="195"/>
                        <a:pt x="971" y="196"/>
                        <a:pt x="945" y="198"/>
                      </a:cubicBezTo>
                      <a:cubicBezTo>
                        <a:pt x="347" y="258"/>
                        <a:pt x="13" y="832"/>
                        <a:pt x="1" y="1370"/>
                      </a:cubicBezTo>
                      <a:cubicBezTo>
                        <a:pt x="1" y="1423"/>
                        <a:pt x="40" y="1450"/>
                        <a:pt x="78" y="1450"/>
                      </a:cubicBezTo>
                      <a:cubicBezTo>
                        <a:pt x="117" y="1450"/>
                        <a:pt x="156" y="1423"/>
                        <a:pt x="156" y="1370"/>
                      </a:cubicBezTo>
                      <a:cubicBezTo>
                        <a:pt x="168" y="951"/>
                        <a:pt x="395" y="533"/>
                        <a:pt x="825" y="413"/>
                      </a:cubicBezTo>
                      <a:cubicBezTo>
                        <a:pt x="895" y="394"/>
                        <a:pt x="964" y="385"/>
                        <a:pt x="1032" y="385"/>
                      </a:cubicBezTo>
                      <a:cubicBezTo>
                        <a:pt x="1420" y="385"/>
                        <a:pt x="1760" y="688"/>
                        <a:pt x="1770" y="1095"/>
                      </a:cubicBezTo>
                      <a:cubicBezTo>
                        <a:pt x="1770" y="1153"/>
                        <a:pt x="1816" y="1183"/>
                        <a:pt x="1862" y="1183"/>
                      </a:cubicBezTo>
                      <a:cubicBezTo>
                        <a:pt x="1900" y="1183"/>
                        <a:pt x="1938" y="1162"/>
                        <a:pt x="1949" y="1119"/>
                      </a:cubicBezTo>
                      <a:cubicBezTo>
                        <a:pt x="2099" y="548"/>
                        <a:pt x="2582" y="261"/>
                        <a:pt x="3064" y="261"/>
                      </a:cubicBezTo>
                      <a:cubicBezTo>
                        <a:pt x="3541" y="261"/>
                        <a:pt x="4018" y="542"/>
                        <a:pt x="4172" y="1107"/>
                      </a:cubicBezTo>
                      <a:cubicBezTo>
                        <a:pt x="4185" y="1145"/>
                        <a:pt x="4219" y="1167"/>
                        <a:pt x="4253" y="1167"/>
                      </a:cubicBezTo>
                      <a:cubicBezTo>
                        <a:pt x="4282" y="1167"/>
                        <a:pt x="4311" y="1151"/>
                        <a:pt x="4328" y="1119"/>
                      </a:cubicBezTo>
                      <a:cubicBezTo>
                        <a:pt x="4553" y="686"/>
                        <a:pt x="4950" y="472"/>
                        <a:pt x="5342" y="472"/>
                      </a:cubicBezTo>
                      <a:cubicBezTo>
                        <a:pt x="5783" y="472"/>
                        <a:pt x="6219" y="742"/>
                        <a:pt x="6396" y="1274"/>
                      </a:cubicBezTo>
                      <a:cubicBezTo>
                        <a:pt x="6408" y="1316"/>
                        <a:pt x="6444" y="1337"/>
                        <a:pt x="6480" y="1337"/>
                      </a:cubicBezTo>
                      <a:cubicBezTo>
                        <a:pt x="6515" y="1337"/>
                        <a:pt x="6551" y="1316"/>
                        <a:pt x="6563" y="1274"/>
                      </a:cubicBezTo>
                      <a:cubicBezTo>
                        <a:pt x="6740" y="763"/>
                        <a:pt x="7201" y="492"/>
                        <a:pt x="7664" y="492"/>
                      </a:cubicBezTo>
                      <a:cubicBezTo>
                        <a:pt x="8046" y="492"/>
                        <a:pt x="8428" y="676"/>
                        <a:pt x="8655" y="1059"/>
                      </a:cubicBezTo>
                      <a:cubicBezTo>
                        <a:pt x="8673" y="1089"/>
                        <a:pt x="8703" y="1104"/>
                        <a:pt x="8733" y="1104"/>
                      </a:cubicBezTo>
                      <a:cubicBezTo>
                        <a:pt x="8763" y="1104"/>
                        <a:pt x="8793" y="1089"/>
                        <a:pt x="8810" y="1059"/>
                      </a:cubicBezTo>
                      <a:cubicBezTo>
                        <a:pt x="9038" y="598"/>
                        <a:pt x="9470" y="378"/>
                        <a:pt x="9901" y="378"/>
                      </a:cubicBezTo>
                      <a:cubicBezTo>
                        <a:pt x="10420" y="378"/>
                        <a:pt x="10937" y="697"/>
                        <a:pt x="11094" y="1298"/>
                      </a:cubicBezTo>
                      <a:cubicBezTo>
                        <a:pt x="11107" y="1337"/>
                        <a:pt x="11140" y="1358"/>
                        <a:pt x="11177" y="1358"/>
                      </a:cubicBezTo>
                      <a:cubicBezTo>
                        <a:pt x="11207" y="1358"/>
                        <a:pt x="11239" y="1343"/>
                        <a:pt x="11261" y="1310"/>
                      </a:cubicBezTo>
                      <a:cubicBezTo>
                        <a:pt x="11496" y="818"/>
                        <a:pt x="12042" y="432"/>
                        <a:pt x="12544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4" y="1077"/>
                        <a:pt x="13433" y="1090"/>
                        <a:pt x="13464" y="1090"/>
                      </a:cubicBezTo>
                      <a:cubicBezTo>
                        <a:pt x="13506" y="1090"/>
                        <a:pt x="13549" y="1065"/>
                        <a:pt x="13556" y="1023"/>
                      </a:cubicBezTo>
                      <a:cubicBezTo>
                        <a:pt x="13705" y="464"/>
                        <a:pt x="14173" y="186"/>
                        <a:pt x="14639" y="186"/>
                      </a:cubicBezTo>
                      <a:cubicBezTo>
                        <a:pt x="15111" y="186"/>
                        <a:pt x="15581" y="470"/>
                        <a:pt x="15720" y="1035"/>
                      </a:cubicBezTo>
                      <a:cubicBezTo>
                        <a:pt x="15732" y="1077"/>
                        <a:pt x="15767" y="1098"/>
                        <a:pt x="15803" y="1098"/>
                      </a:cubicBezTo>
                      <a:cubicBezTo>
                        <a:pt x="15839" y="1098"/>
                        <a:pt x="15875" y="1077"/>
                        <a:pt x="15887" y="1035"/>
                      </a:cubicBezTo>
                      <a:cubicBezTo>
                        <a:pt x="16061" y="542"/>
                        <a:pt x="16494" y="299"/>
                        <a:pt x="16926" y="299"/>
                      </a:cubicBezTo>
                      <a:cubicBezTo>
                        <a:pt x="17383" y="299"/>
                        <a:pt x="17837" y="572"/>
                        <a:pt x="17979" y="1107"/>
                      </a:cubicBezTo>
                      <a:cubicBezTo>
                        <a:pt x="17993" y="1148"/>
                        <a:pt x="18031" y="1174"/>
                        <a:pt x="18070" y="1174"/>
                      </a:cubicBezTo>
                      <a:cubicBezTo>
                        <a:pt x="18098" y="1174"/>
                        <a:pt x="18126" y="1161"/>
                        <a:pt x="18146" y="1131"/>
                      </a:cubicBezTo>
                      <a:cubicBezTo>
                        <a:pt x="18347" y="680"/>
                        <a:pt x="18754" y="466"/>
                        <a:pt x="19161" y="466"/>
                      </a:cubicBezTo>
                      <a:cubicBezTo>
                        <a:pt x="19650" y="466"/>
                        <a:pt x="20138" y="777"/>
                        <a:pt x="20262" y="1358"/>
                      </a:cubicBezTo>
                      <a:cubicBezTo>
                        <a:pt x="20281" y="1409"/>
                        <a:pt x="20321" y="1431"/>
                        <a:pt x="20362" y="1431"/>
                      </a:cubicBezTo>
                      <a:cubicBezTo>
                        <a:pt x="20425" y="1431"/>
                        <a:pt x="20487" y="1378"/>
                        <a:pt x="20465" y="1298"/>
                      </a:cubicBezTo>
                      <a:cubicBezTo>
                        <a:pt x="20319" y="643"/>
                        <a:pt x="19754" y="276"/>
                        <a:pt x="19185" y="276"/>
                      </a:cubicBezTo>
                      <a:cubicBezTo>
                        <a:pt x="18778" y="276"/>
                        <a:pt x="18370" y="464"/>
                        <a:pt x="18110" y="868"/>
                      </a:cubicBezTo>
                      <a:cubicBezTo>
                        <a:pt x="17886" y="358"/>
                        <a:pt x="17414" y="97"/>
                        <a:pt x="16941" y="97"/>
                      </a:cubicBezTo>
                      <a:cubicBezTo>
                        <a:pt x="16504" y="97"/>
                        <a:pt x="16068" y="319"/>
                        <a:pt x="15827" y="772"/>
                      </a:cubicBezTo>
                      <a:cubicBezTo>
                        <a:pt x="15600" y="258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6" name="Google Shape;1106;p14"/>
                <p:cNvSpPr/>
                <p:nvPr/>
              </p:nvSpPr>
              <p:spPr>
                <a:xfrm>
                  <a:off x="4979623" y="4288496"/>
                  <a:ext cx="4386615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6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0" y="347"/>
                        <a:pt x="3550" y="80"/>
                        <a:pt x="3057" y="80"/>
                      </a:cubicBezTo>
                      <a:cubicBezTo>
                        <a:pt x="2593" y="80"/>
                        <a:pt x="2127" y="317"/>
                        <a:pt x="1877" y="798"/>
                      </a:cubicBezTo>
                      <a:cubicBezTo>
                        <a:pt x="1743" y="430"/>
                        <a:pt x="1401" y="197"/>
                        <a:pt x="1016" y="197"/>
                      </a:cubicBezTo>
                      <a:cubicBezTo>
                        <a:pt x="988" y="197"/>
                        <a:pt x="961" y="198"/>
                        <a:pt x="933" y="200"/>
                      </a:cubicBezTo>
                      <a:cubicBezTo>
                        <a:pt x="335" y="248"/>
                        <a:pt x="13" y="822"/>
                        <a:pt x="1" y="1372"/>
                      </a:cubicBezTo>
                      <a:cubicBezTo>
                        <a:pt x="1" y="1420"/>
                        <a:pt x="36" y="1443"/>
                        <a:pt x="72" y="1443"/>
                      </a:cubicBezTo>
                      <a:cubicBezTo>
                        <a:pt x="108" y="1443"/>
                        <a:pt x="144" y="1420"/>
                        <a:pt x="144" y="1372"/>
                      </a:cubicBezTo>
                      <a:cubicBezTo>
                        <a:pt x="168" y="941"/>
                        <a:pt x="383" y="523"/>
                        <a:pt x="825" y="415"/>
                      </a:cubicBezTo>
                      <a:cubicBezTo>
                        <a:pt x="894" y="396"/>
                        <a:pt x="964" y="386"/>
                        <a:pt x="1032" y="386"/>
                      </a:cubicBezTo>
                      <a:cubicBezTo>
                        <a:pt x="1411" y="386"/>
                        <a:pt x="1749" y="681"/>
                        <a:pt x="1770" y="1097"/>
                      </a:cubicBezTo>
                      <a:cubicBezTo>
                        <a:pt x="1770" y="1149"/>
                        <a:pt x="1812" y="1180"/>
                        <a:pt x="1855" y="1180"/>
                      </a:cubicBezTo>
                      <a:cubicBezTo>
                        <a:pt x="1890" y="1180"/>
                        <a:pt x="1926" y="1158"/>
                        <a:pt x="1937" y="1109"/>
                      </a:cubicBezTo>
                      <a:cubicBezTo>
                        <a:pt x="2087" y="538"/>
                        <a:pt x="2570" y="251"/>
                        <a:pt x="3052" y="251"/>
                      </a:cubicBezTo>
                      <a:cubicBezTo>
                        <a:pt x="3529" y="251"/>
                        <a:pt x="4006" y="532"/>
                        <a:pt x="4160" y="1097"/>
                      </a:cubicBezTo>
                      <a:cubicBezTo>
                        <a:pt x="4174" y="1143"/>
                        <a:pt x="4213" y="1168"/>
                        <a:pt x="4252" y="1168"/>
                      </a:cubicBezTo>
                      <a:cubicBezTo>
                        <a:pt x="4282" y="1168"/>
                        <a:pt x="4312" y="1152"/>
                        <a:pt x="4328" y="1121"/>
                      </a:cubicBezTo>
                      <a:cubicBezTo>
                        <a:pt x="4547" y="688"/>
                        <a:pt x="4944" y="474"/>
                        <a:pt x="5336" y="474"/>
                      </a:cubicBezTo>
                      <a:cubicBezTo>
                        <a:pt x="5777" y="474"/>
                        <a:pt x="6213" y="745"/>
                        <a:pt x="6384" y="1276"/>
                      </a:cubicBezTo>
                      <a:cubicBezTo>
                        <a:pt x="6402" y="1312"/>
                        <a:pt x="6438" y="1330"/>
                        <a:pt x="6473" y="1330"/>
                      </a:cubicBezTo>
                      <a:cubicBezTo>
                        <a:pt x="6509" y="1330"/>
                        <a:pt x="6545" y="1312"/>
                        <a:pt x="6563" y="1276"/>
                      </a:cubicBezTo>
                      <a:cubicBezTo>
                        <a:pt x="6740" y="759"/>
                        <a:pt x="7200" y="485"/>
                        <a:pt x="7663" y="485"/>
                      </a:cubicBezTo>
                      <a:cubicBezTo>
                        <a:pt x="8044" y="485"/>
                        <a:pt x="8428" y="672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7"/>
                        <a:pt x="9463" y="375"/>
                        <a:pt x="9898" y="375"/>
                      </a:cubicBezTo>
                      <a:cubicBezTo>
                        <a:pt x="10415" y="375"/>
                        <a:pt x="10931" y="690"/>
                        <a:pt x="11094" y="1288"/>
                      </a:cubicBezTo>
                      <a:cubicBezTo>
                        <a:pt x="11100" y="1335"/>
                        <a:pt x="11137" y="1359"/>
                        <a:pt x="11174" y="1359"/>
                      </a:cubicBezTo>
                      <a:cubicBezTo>
                        <a:pt x="11203" y="1359"/>
                        <a:pt x="11233" y="1344"/>
                        <a:pt x="11249" y="1312"/>
                      </a:cubicBezTo>
                      <a:cubicBezTo>
                        <a:pt x="11493" y="818"/>
                        <a:pt x="12045" y="426"/>
                        <a:pt x="12549" y="426"/>
                      </a:cubicBezTo>
                      <a:cubicBezTo>
                        <a:pt x="12886" y="426"/>
                        <a:pt x="13202" y="601"/>
                        <a:pt x="13389" y="1037"/>
                      </a:cubicBezTo>
                      <a:cubicBezTo>
                        <a:pt x="13403" y="1071"/>
                        <a:pt x="13430" y="1085"/>
                        <a:pt x="13458" y="1085"/>
                      </a:cubicBezTo>
                      <a:cubicBezTo>
                        <a:pt x="13498" y="1085"/>
                        <a:pt x="13542" y="1056"/>
                        <a:pt x="13556" y="1013"/>
                      </a:cubicBezTo>
                      <a:cubicBezTo>
                        <a:pt x="13698" y="462"/>
                        <a:pt x="14161" y="187"/>
                        <a:pt x="14625" y="187"/>
                      </a:cubicBezTo>
                      <a:cubicBezTo>
                        <a:pt x="15096" y="187"/>
                        <a:pt x="15569" y="471"/>
                        <a:pt x="15708" y="1037"/>
                      </a:cubicBezTo>
                      <a:cubicBezTo>
                        <a:pt x="15726" y="1079"/>
                        <a:pt x="15761" y="1100"/>
                        <a:pt x="15797" y="1100"/>
                      </a:cubicBezTo>
                      <a:cubicBezTo>
                        <a:pt x="15833" y="1100"/>
                        <a:pt x="15869" y="1079"/>
                        <a:pt x="15887" y="1037"/>
                      </a:cubicBezTo>
                      <a:cubicBezTo>
                        <a:pt x="16055" y="544"/>
                        <a:pt x="16486" y="301"/>
                        <a:pt x="16917" y="301"/>
                      </a:cubicBezTo>
                      <a:cubicBezTo>
                        <a:pt x="17373" y="301"/>
                        <a:pt x="17831" y="574"/>
                        <a:pt x="17979" y="1109"/>
                      </a:cubicBezTo>
                      <a:cubicBezTo>
                        <a:pt x="17992" y="1150"/>
                        <a:pt x="18029" y="1171"/>
                        <a:pt x="18065" y="1171"/>
                      </a:cubicBezTo>
                      <a:cubicBezTo>
                        <a:pt x="18092" y="1171"/>
                        <a:pt x="18119" y="1159"/>
                        <a:pt x="18134" y="1133"/>
                      </a:cubicBezTo>
                      <a:cubicBezTo>
                        <a:pt x="18341" y="681"/>
                        <a:pt x="18753" y="467"/>
                        <a:pt x="19162" y="467"/>
                      </a:cubicBezTo>
                      <a:cubicBezTo>
                        <a:pt x="19652" y="467"/>
                        <a:pt x="20138" y="775"/>
                        <a:pt x="20262" y="1348"/>
                      </a:cubicBezTo>
                      <a:cubicBezTo>
                        <a:pt x="20276" y="1400"/>
                        <a:pt x="20315" y="1422"/>
                        <a:pt x="20355" y="1422"/>
                      </a:cubicBezTo>
                      <a:cubicBezTo>
                        <a:pt x="20414" y="1422"/>
                        <a:pt x="20475" y="1372"/>
                        <a:pt x="20453" y="1300"/>
                      </a:cubicBezTo>
                      <a:cubicBezTo>
                        <a:pt x="20307" y="645"/>
                        <a:pt x="19746" y="278"/>
                        <a:pt x="19178" y="278"/>
                      </a:cubicBezTo>
                      <a:cubicBezTo>
                        <a:pt x="18772" y="278"/>
                        <a:pt x="18363" y="466"/>
                        <a:pt x="18098" y="870"/>
                      </a:cubicBezTo>
                      <a:cubicBezTo>
                        <a:pt x="17880" y="358"/>
                        <a:pt x="17404" y="97"/>
                        <a:pt x="16928" y="97"/>
                      </a:cubicBezTo>
                      <a:cubicBezTo>
                        <a:pt x="16492" y="97"/>
                        <a:pt x="16055" y="316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7" name="Google Shape;1107;p14"/>
                <p:cNvSpPr/>
                <p:nvPr/>
              </p:nvSpPr>
              <p:spPr>
                <a:xfrm>
                  <a:off x="4979623" y="4829466"/>
                  <a:ext cx="4386615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0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5"/>
                        <a:pt x="933" y="198"/>
                      </a:cubicBezTo>
                      <a:cubicBezTo>
                        <a:pt x="335" y="257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39"/>
                        <a:pt x="383" y="532"/>
                        <a:pt x="825" y="413"/>
                      </a:cubicBezTo>
                      <a:cubicBezTo>
                        <a:pt x="890" y="396"/>
                        <a:pt x="954" y="388"/>
                        <a:pt x="1018" y="388"/>
                      </a:cubicBezTo>
                      <a:cubicBezTo>
                        <a:pt x="1403" y="388"/>
                        <a:pt x="1749" y="684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8" y="690"/>
                        <a:pt x="4947" y="473"/>
                        <a:pt x="5340" y="473"/>
                      </a:cubicBezTo>
                      <a:cubicBezTo>
                        <a:pt x="5780" y="473"/>
                        <a:pt x="6214" y="743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6" y="597"/>
                        <a:pt x="9458" y="377"/>
                        <a:pt x="9890" y="377"/>
                      </a:cubicBezTo>
                      <a:cubicBezTo>
                        <a:pt x="10410" y="377"/>
                        <a:pt x="10930" y="696"/>
                        <a:pt x="11094" y="1297"/>
                      </a:cubicBezTo>
                      <a:cubicBezTo>
                        <a:pt x="11100" y="1338"/>
                        <a:pt x="11138" y="1359"/>
                        <a:pt x="11176" y="1359"/>
                      </a:cubicBezTo>
                      <a:cubicBezTo>
                        <a:pt x="11205" y="1359"/>
                        <a:pt x="11233" y="1347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699" y="463"/>
                        <a:pt x="14164" y="186"/>
                        <a:pt x="14629" y="186"/>
                      </a:cubicBezTo>
                      <a:cubicBezTo>
                        <a:pt x="15099" y="186"/>
                        <a:pt x="15569" y="469"/>
                        <a:pt x="15708" y="1034"/>
                      </a:cubicBezTo>
                      <a:cubicBezTo>
                        <a:pt x="15726" y="1076"/>
                        <a:pt x="15761" y="1097"/>
                        <a:pt x="15797" y="1097"/>
                      </a:cubicBezTo>
                      <a:cubicBezTo>
                        <a:pt x="15833" y="1097"/>
                        <a:pt x="15869" y="1076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47"/>
                        <a:pt x="18029" y="1168"/>
                        <a:pt x="18065" y="1168"/>
                      </a:cubicBezTo>
                      <a:cubicBezTo>
                        <a:pt x="18092" y="1168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4"/>
                        <a:pt x="20315" y="1425"/>
                        <a:pt x="20354" y="1425"/>
                      </a:cubicBezTo>
                      <a:cubicBezTo>
                        <a:pt x="20414" y="1425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7"/>
                        <a:pt x="17408" y="96"/>
                        <a:pt x="16933" y="96"/>
                      </a:cubicBezTo>
                      <a:cubicBezTo>
                        <a:pt x="16495" y="96"/>
                        <a:pt x="16056" y="318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08" name="Google Shape;1108;p14"/>
              <p:cNvGrpSpPr/>
              <p:nvPr/>
            </p:nvGrpSpPr>
            <p:grpSpPr>
              <a:xfrm>
                <a:off x="3009214" y="1692480"/>
                <a:ext cx="3113402" cy="3677686"/>
                <a:chOff x="4977052" y="-44831"/>
                <a:chExt cx="4389400" cy="5184952"/>
              </a:xfrm>
            </p:grpSpPr>
            <p:sp>
              <p:nvSpPr>
                <p:cNvPr id="1109" name="Google Shape;1109;p14"/>
                <p:cNvSpPr/>
                <p:nvPr/>
              </p:nvSpPr>
              <p:spPr>
                <a:xfrm>
                  <a:off x="4977052" y="-44831"/>
                  <a:ext cx="4389186" cy="309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45" extrusionOk="0">
                      <a:moveTo>
                        <a:pt x="14650" y="1"/>
                      </a:moveTo>
                      <a:cubicBezTo>
                        <a:pt x="14175" y="1"/>
                        <a:pt x="13699" y="255"/>
                        <a:pt x="13472" y="763"/>
                      </a:cubicBezTo>
                      <a:cubicBezTo>
                        <a:pt x="13251" y="397"/>
                        <a:pt x="12922" y="244"/>
                        <a:pt x="12576" y="244"/>
                      </a:cubicBezTo>
                      <a:cubicBezTo>
                        <a:pt x="12064" y="244"/>
                        <a:pt x="11513" y="579"/>
                        <a:pt x="11213" y="1050"/>
                      </a:cubicBezTo>
                      <a:cubicBezTo>
                        <a:pt x="10974" y="488"/>
                        <a:pt x="10446" y="195"/>
                        <a:pt x="9916" y="195"/>
                      </a:cubicBezTo>
                      <a:cubicBezTo>
                        <a:pt x="9465" y="195"/>
                        <a:pt x="9013" y="407"/>
                        <a:pt x="8739" y="846"/>
                      </a:cubicBezTo>
                      <a:cubicBezTo>
                        <a:pt x="8470" y="485"/>
                        <a:pt x="8071" y="309"/>
                        <a:pt x="7673" y="309"/>
                      </a:cubicBezTo>
                      <a:cubicBezTo>
                        <a:pt x="7204" y="309"/>
                        <a:pt x="6737" y="553"/>
                        <a:pt x="6491" y="1026"/>
                      </a:cubicBezTo>
                      <a:cubicBezTo>
                        <a:pt x="6262" y="548"/>
                        <a:pt x="5802" y="301"/>
                        <a:pt x="5341" y="301"/>
                      </a:cubicBezTo>
                      <a:cubicBezTo>
                        <a:pt x="4937" y="301"/>
                        <a:pt x="4531" y="491"/>
                        <a:pt x="4280" y="882"/>
                      </a:cubicBezTo>
                      <a:cubicBezTo>
                        <a:pt x="4052" y="352"/>
                        <a:pt x="3556" y="82"/>
                        <a:pt x="3060" y="82"/>
                      </a:cubicBezTo>
                      <a:cubicBezTo>
                        <a:pt x="2596" y="82"/>
                        <a:pt x="2132" y="319"/>
                        <a:pt x="1889" y="799"/>
                      </a:cubicBezTo>
                      <a:cubicBezTo>
                        <a:pt x="1744" y="430"/>
                        <a:pt x="1401" y="197"/>
                        <a:pt x="1025" y="197"/>
                      </a:cubicBezTo>
                      <a:cubicBezTo>
                        <a:pt x="999" y="197"/>
                        <a:pt x="972" y="199"/>
                        <a:pt x="945" y="201"/>
                      </a:cubicBezTo>
                      <a:cubicBezTo>
                        <a:pt x="347" y="261"/>
                        <a:pt x="13" y="823"/>
                        <a:pt x="1" y="1372"/>
                      </a:cubicBezTo>
                      <a:cubicBezTo>
                        <a:pt x="1" y="1420"/>
                        <a:pt x="40" y="1444"/>
                        <a:pt x="78" y="1444"/>
                      </a:cubicBezTo>
                      <a:cubicBezTo>
                        <a:pt x="117" y="1444"/>
                        <a:pt x="156" y="1420"/>
                        <a:pt x="156" y="1372"/>
                      </a:cubicBezTo>
                      <a:cubicBezTo>
                        <a:pt x="168" y="942"/>
                        <a:pt x="395" y="524"/>
                        <a:pt x="825" y="416"/>
                      </a:cubicBezTo>
                      <a:cubicBezTo>
                        <a:pt x="895" y="397"/>
                        <a:pt x="964" y="387"/>
                        <a:pt x="1031" y="387"/>
                      </a:cubicBezTo>
                      <a:cubicBezTo>
                        <a:pt x="1417" y="387"/>
                        <a:pt x="1749" y="690"/>
                        <a:pt x="1770" y="1097"/>
                      </a:cubicBezTo>
                      <a:cubicBezTo>
                        <a:pt x="1770" y="1151"/>
                        <a:pt x="1819" y="1182"/>
                        <a:pt x="1866" y="1182"/>
                      </a:cubicBezTo>
                      <a:cubicBezTo>
                        <a:pt x="1903" y="1182"/>
                        <a:pt x="1939" y="1163"/>
                        <a:pt x="1949" y="1121"/>
                      </a:cubicBezTo>
                      <a:cubicBezTo>
                        <a:pt x="2100" y="549"/>
                        <a:pt x="2581" y="262"/>
                        <a:pt x="3063" y="262"/>
                      </a:cubicBezTo>
                      <a:cubicBezTo>
                        <a:pt x="3538" y="262"/>
                        <a:pt x="4012" y="540"/>
                        <a:pt x="4172" y="1097"/>
                      </a:cubicBezTo>
                      <a:cubicBezTo>
                        <a:pt x="4186" y="1144"/>
                        <a:pt x="4221" y="1168"/>
                        <a:pt x="4257" y="1168"/>
                      </a:cubicBezTo>
                      <a:cubicBezTo>
                        <a:pt x="4284" y="1168"/>
                        <a:pt x="4312" y="1153"/>
                        <a:pt x="4328" y="1121"/>
                      </a:cubicBezTo>
                      <a:cubicBezTo>
                        <a:pt x="4553" y="688"/>
                        <a:pt x="4950" y="475"/>
                        <a:pt x="5342" y="475"/>
                      </a:cubicBezTo>
                      <a:cubicBezTo>
                        <a:pt x="5783" y="475"/>
                        <a:pt x="6219" y="745"/>
                        <a:pt x="6396" y="1277"/>
                      </a:cubicBezTo>
                      <a:cubicBezTo>
                        <a:pt x="6408" y="1319"/>
                        <a:pt x="6444" y="1340"/>
                        <a:pt x="6480" y="1340"/>
                      </a:cubicBezTo>
                      <a:cubicBezTo>
                        <a:pt x="6515" y="1340"/>
                        <a:pt x="6551" y="1319"/>
                        <a:pt x="6563" y="1277"/>
                      </a:cubicBezTo>
                      <a:cubicBezTo>
                        <a:pt x="6740" y="761"/>
                        <a:pt x="7198" y="491"/>
                        <a:pt x="7659" y="491"/>
                      </a:cubicBezTo>
                      <a:cubicBezTo>
                        <a:pt x="8042" y="491"/>
                        <a:pt x="8427" y="677"/>
                        <a:pt x="8655" y="1062"/>
                      </a:cubicBezTo>
                      <a:cubicBezTo>
                        <a:pt x="8673" y="1086"/>
                        <a:pt x="8703" y="1097"/>
                        <a:pt x="8733" y="1097"/>
                      </a:cubicBezTo>
                      <a:cubicBezTo>
                        <a:pt x="8763" y="1097"/>
                        <a:pt x="8793" y="1086"/>
                        <a:pt x="8810" y="1062"/>
                      </a:cubicBezTo>
                      <a:cubicBezTo>
                        <a:pt x="9039" y="600"/>
                        <a:pt x="9472" y="380"/>
                        <a:pt x="9904" y="380"/>
                      </a:cubicBezTo>
                      <a:cubicBezTo>
                        <a:pt x="10422" y="380"/>
                        <a:pt x="10937" y="696"/>
                        <a:pt x="11094" y="1289"/>
                      </a:cubicBezTo>
                      <a:cubicBezTo>
                        <a:pt x="11107" y="1330"/>
                        <a:pt x="11150" y="1356"/>
                        <a:pt x="11190" y="1356"/>
                      </a:cubicBezTo>
                      <a:cubicBezTo>
                        <a:pt x="11218" y="1356"/>
                        <a:pt x="11246" y="1343"/>
                        <a:pt x="11261" y="1313"/>
                      </a:cubicBezTo>
                      <a:cubicBezTo>
                        <a:pt x="11497" y="818"/>
                        <a:pt x="12047" y="427"/>
                        <a:pt x="12550" y="427"/>
                      </a:cubicBezTo>
                      <a:cubicBezTo>
                        <a:pt x="12887" y="427"/>
                        <a:pt x="13202" y="602"/>
                        <a:pt x="13389" y="1038"/>
                      </a:cubicBezTo>
                      <a:cubicBezTo>
                        <a:pt x="13404" y="1073"/>
                        <a:pt x="13434" y="1087"/>
                        <a:pt x="13464" y="1087"/>
                      </a:cubicBezTo>
                      <a:cubicBezTo>
                        <a:pt x="13506" y="1087"/>
                        <a:pt x="13549" y="1060"/>
                        <a:pt x="13556" y="1026"/>
                      </a:cubicBezTo>
                      <a:cubicBezTo>
                        <a:pt x="13705" y="467"/>
                        <a:pt x="14173" y="189"/>
                        <a:pt x="14639" y="189"/>
                      </a:cubicBezTo>
                      <a:cubicBezTo>
                        <a:pt x="15111" y="189"/>
                        <a:pt x="15581" y="473"/>
                        <a:pt x="15720" y="1038"/>
                      </a:cubicBezTo>
                      <a:cubicBezTo>
                        <a:pt x="15732" y="1080"/>
                        <a:pt x="15767" y="1100"/>
                        <a:pt x="15803" y="1100"/>
                      </a:cubicBezTo>
                      <a:cubicBezTo>
                        <a:pt x="15839" y="1100"/>
                        <a:pt x="15875" y="1080"/>
                        <a:pt x="15887" y="1038"/>
                      </a:cubicBezTo>
                      <a:cubicBezTo>
                        <a:pt x="16055" y="538"/>
                        <a:pt x="16489" y="293"/>
                        <a:pt x="16921" y="293"/>
                      </a:cubicBezTo>
                      <a:cubicBezTo>
                        <a:pt x="17380" y="293"/>
                        <a:pt x="17837" y="568"/>
                        <a:pt x="17979" y="1109"/>
                      </a:cubicBezTo>
                      <a:cubicBezTo>
                        <a:pt x="17992" y="1150"/>
                        <a:pt x="18033" y="1172"/>
                        <a:pt x="18072" y="1172"/>
                      </a:cubicBezTo>
                      <a:cubicBezTo>
                        <a:pt x="18102" y="1172"/>
                        <a:pt x="18131" y="1159"/>
                        <a:pt x="18146" y="1133"/>
                      </a:cubicBezTo>
                      <a:cubicBezTo>
                        <a:pt x="18347" y="683"/>
                        <a:pt x="18754" y="469"/>
                        <a:pt x="19161" y="469"/>
                      </a:cubicBezTo>
                      <a:cubicBezTo>
                        <a:pt x="19650" y="469"/>
                        <a:pt x="20138" y="779"/>
                        <a:pt x="20262" y="1360"/>
                      </a:cubicBezTo>
                      <a:cubicBezTo>
                        <a:pt x="20281" y="1408"/>
                        <a:pt x="20322" y="1429"/>
                        <a:pt x="20363" y="1429"/>
                      </a:cubicBezTo>
                      <a:cubicBezTo>
                        <a:pt x="20426" y="1429"/>
                        <a:pt x="20487" y="1380"/>
                        <a:pt x="20465" y="1301"/>
                      </a:cubicBezTo>
                      <a:cubicBezTo>
                        <a:pt x="20319" y="641"/>
                        <a:pt x="19757" y="275"/>
                        <a:pt x="19190" y="275"/>
                      </a:cubicBezTo>
                      <a:cubicBezTo>
                        <a:pt x="18782" y="275"/>
                        <a:pt x="18371" y="465"/>
                        <a:pt x="18110" y="870"/>
                      </a:cubicBezTo>
                      <a:cubicBezTo>
                        <a:pt x="17886" y="359"/>
                        <a:pt x="17411" y="98"/>
                        <a:pt x="16936" y="98"/>
                      </a:cubicBezTo>
                      <a:cubicBezTo>
                        <a:pt x="16501" y="98"/>
                        <a:pt x="16067" y="317"/>
                        <a:pt x="15827" y="763"/>
                      </a:cubicBezTo>
                      <a:cubicBezTo>
                        <a:pt x="15600" y="255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0" name="Google Shape;1110;p14"/>
                <p:cNvSpPr/>
                <p:nvPr/>
              </p:nvSpPr>
              <p:spPr>
                <a:xfrm>
                  <a:off x="4977052" y="498067"/>
                  <a:ext cx="4389186" cy="309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45" extrusionOk="0">
                      <a:moveTo>
                        <a:pt x="14650" y="1"/>
                      </a:moveTo>
                      <a:cubicBezTo>
                        <a:pt x="14175" y="1"/>
                        <a:pt x="13699" y="255"/>
                        <a:pt x="13472" y="763"/>
                      </a:cubicBezTo>
                      <a:cubicBezTo>
                        <a:pt x="13249" y="390"/>
                        <a:pt x="12919" y="235"/>
                        <a:pt x="12570" y="235"/>
                      </a:cubicBezTo>
                      <a:cubicBezTo>
                        <a:pt x="12060" y="235"/>
                        <a:pt x="11512" y="569"/>
                        <a:pt x="11213" y="1038"/>
                      </a:cubicBezTo>
                      <a:cubicBezTo>
                        <a:pt x="10975" y="479"/>
                        <a:pt x="10451" y="189"/>
                        <a:pt x="9925" y="189"/>
                      </a:cubicBezTo>
                      <a:cubicBezTo>
                        <a:pt x="9471" y="189"/>
                        <a:pt x="9015" y="404"/>
                        <a:pt x="8739" y="847"/>
                      </a:cubicBezTo>
                      <a:cubicBezTo>
                        <a:pt x="8469" y="484"/>
                        <a:pt x="8068" y="308"/>
                        <a:pt x="7669" y="308"/>
                      </a:cubicBezTo>
                      <a:cubicBezTo>
                        <a:pt x="7201" y="308"/>
                        <a:pt x="6737" y="549"/>
                        <a:pt x="6491" y="1014"/>
                      </a:cubicBezTo>
                      <a:cubicBezTo>
                        <a:pt x="6262" y="536"/>
                        <a:pt x="5802" y="289"/>
                        <a:pt x="5341" y="289"/>
                      </a:cubicBezTo>
                      <a:cubicBezTo>
                        <a:pt x="4937" y="289"/>
                        <a:pt x="4531" y="480"/>
                        <a:pt x="4280" y="871"/>
                      </a:cubicBezTo>
                      <a:cubicBezTo>
                        <a:pt x="4052" y="340"/>
                        <a:pt x="3556" y="70"/>
                        <a:pt x="3060" y="70"/>
                      </a:cubicBezTo>
                      <a:cubicBezTo>
                        <a:pt x="2596" y="70"/>
                        <a:pt x="2132" y="307"/>
                        <a:pt x="1889" y="787"/>
                      </a:cubicBezTo>
                      <a:cubicBezTo>
                        <a:pt x="1741" y="422"/>
                        <a:pt x="1386" y="188"/>
                        <a:pt x="1001" y="188"/>
                      </a:cubicBezTo>
                      <a:cubicBezTo>
                        <a:pt x="982" y="188"/>
                        <a:pt x="964" y="188"/>
                        <a:pt x="945" y="189"/>
                      </a:cubicBezTo>
                      <a:cubicBezTo>
                        <a:pt x="347" y="249"/>
                        <a:pt x="13" y="823"/>
                        <a:pt x="1" y="1373"/>
                      </a:cubicBezTo>
                      <a:cubicBezTo>
                        <a:pt x="1" y="1420"/>
                        <a:pt x="40" y="1444"/>
                        <a:pt x="78" y="1444"/>
                      </a:cubicBezTo>
                      <a:cubicBezTo>
                        <a:pt x="117" y="1444"/>
                        <a:pt x="156" y="1420"/>
                        <a:pt x="156" y="1373"/>
                      </a:cubicBezTo>
                      <a:cubicBezTo>
                        <a:pt x="168" y="942"/>
                        <a:pt x="395" y="524"/>
                        <a:pt x="825" y="404"/>
                      </a:cubicBezTo>
                      <a:cubicBezTo>
                        <a:pt x="892" y="387"/>
                        <a:pt x="957" y="379"/>
                        <a:pt x="1022" y="379"/>
                      </a:cubicBezTo>
                      <a:cubicBezTo>
                        <a:pt x="1412" y="379"/>
                        <a:pt x="1749" y="675"/>
                        <a:pt x="1770" y="1086"/>
                      </a:cubicBezTo>
                      <a:cubicBezTo>
                        <a:pt x="1770" y="1145"/>
                        <a:pt x="1818" y="1179"/>
                        <a:pt x="1864" y="1179"/>
                      </a:cubicBezTo>
                      <a:cubicBezTo>
                        <a:pt x="1902" y="1179"/>
                        <a:pt x="1938" y="1157"/>
                        <a:pt x="1949" y="1110"/>
                      </a:cubicBezTo>
                      <a:cubicBezTo>
                        <a:pt x="2099" y="540"/>
                        <a:pt x="2576" y="256"/>
                        <a:pt x="3056" y="256"/>
                      </a:cubicBezTo>
                      <a:cubicBezTo>
                        <a:pt x="3533" y="256"/>
                        <a:pt x="4012" y="537"/>
                        <a:pt x="4172" y="1098"/>
                      </a:cubicBezTo>
                      <a:cubicBezTo>
                        <a:pt x="4186" y="1138"/>
                        <a:pt x="4223" y="1160"/>
                        <a:pt x="4258" y="1160"/>
                      </a:cubicBezTo>
                      <a:cubicBezTo>
                        <a:pt x="4286" y="1160"/>
                        <a:pt x="4312" y="1147"/>
                        <a:pt x="4328" y="1122"/>
                      </a:cubicBezTo>
                      <a:cubicBezTo>
                        <a:pt x="4554" y="686"/>
                        <a:pt x="4955" y="470"/>
                        <a:pt x="5350" y="470"/>
                      </a:cubicBezTo>
                      <a:cubicBezTo>
                        <a:pt x="5788" y="470"/>
                        <a:pt x="6220" y="736"/>
                        <a:pt x="6396" y="1265"/>
                      </a:cubicBezTo>
                      <a:cubicBezTo>
                        <a:pt x="6408" y="1307"/>
                        <a:pt x="6444" y="1328"/>
                        <a:pt x="6480" y="1328"/>
                      </a:cubicBezTo>
                      <a:cubicBezTo>
                        <a:pt x="6515" y="1328"/>
                        <a:pt x="6551" y="1307"/>
                        <a:pt x="6563" y="1265"/>
                      </a:cubicBezTo>
                      <a:cubicBezTo>
                        <a:pt x="6740" y="756"/>
                        <a:pt x="7198" y="485"/>
                        <a:pt x="7659" y="485"/>
                      </a:cubicBezTo>
                      <a:cubicBezTo>
                        <a:pt x="8042" y="485"/>
                        <a:pt x="8427" y="671"/>
                        <a:pt x="8655" y="1062"/>
                      </a:cubicBezTo>
                      <a:cubicBezTo>
                        <a:pt x="8673" y="1086"/>
                        <a:pt x="8703" y="1098"/>
                        <a:pt x="8733" y="1098"/>
                      </a:cubicBezTo>
                      <a:cubicBezTo>
                        <a:pt x="8763" y="1098"/>
                        <a:pt x="8793" y="1086"/>
                        <a:pt x="8810" y="1062"/>
                      </a:cubicBezTo>
                      <a:cubicBezTo>
                        <a:pt x="9040" y="598"/>
                        <a:pt x="9475" y="376"/>
                        <a:pt x="9909" y="376"/>
                      </a:cubicBezTo>
                      <a:cubicBezTo>
                        <a:pt x="10425" y="376"/>
                        <a:pt x="10938" y="691"/>
                        <a:pt x="11094" y="1289"/>
                      </a:cubicBezTo>
                      <a:cubicBezTo>
                        <a:pt x="11107" y="1331"/>
                        <a:pt x="11150" y="1356"/>
                        <a:pt x="11190" y="1356"/>
                      </a:cubicBezTo>
                      <a:cubicBezTo>
                        <a:pt x="11218" y="1356"/>
                        <a:pt x="11246" y="1343"/>
                        <a:pt x="11261" y="1313"/>
                      </a:cubicBezTo>
                      <a:cubicBezTo>
                        <a:pt x="11497" y="813"/>
                        <a:pt x="12044" y="424"/>
                        <a:pt x="12546" y="424"/>
                      </a:cubicBezTo>
                      <a:cubicBezTo>
                        <a:pt x="12884" y="424"/>
                        <a:pt x="13201" y="600"/>
                        <a:pt x="13389" y="1038"/>
                      </a:cubicBezTo>
                      <a:cubicBezTo>
                        <a:pt x="13404" y="1068"/>
                        <a:pt x="13433" y="1081"/>
                        <a:pt x="13464" y="1081"/>
                      </a:cubicBezTo>
                      <a:cubicBezTo>
                        <a:pt x="13506" y="1081"/>
                        <a:pt x="13549" y="1056"/>
                        <a:pt x="13556" y="1014"/>
                      </a:cubicBezTo>
                      <a:cubicBezTo>
                        <a:pt x="13704" y="463"/>
                        <a:pt x="14170" y="188"/>
                        <a:pt x="14635" y="188"/>
                      </a:cubicBezTo>
                      <a:cubicBezTo>
                        <a:pt x="15108" y="188"/>
                        <a:pt x="15581" y="472"/>
                        <a:pt x="15720" y="1038"/>
                      </a:cubicBezTo>
                      <a:cubicBezTo>
                        <a:pt x="15732" y="1080"/>
                        <a:pt x="15767" y="1101"/>
                        <a:pt x="15803" y="1101"/>
                      </a:cubicBezTo>
                      <a:cubicBezTo>
                        <a:pt x="15839" y="1101"/>
                        <a:pt x="15875" y="1080"/>
                        <a:pt x="15887" y="1038"/>
                      </a:cubicBezTo>
                      <a:cubicBezTo>
                        <a:pt x="16055" y="539"/>
                        <a:pt x="16489" y="293"/>
                        <a:pt x="16921" y="293"/>
                      </a:cubicBezTo>
                      <a:cubicBezTo>
                        <a:pt x="17380" y="293"/>
                        <a:pt x="17837" y="569"/>
                        <a:pt x="17979" y="1110"/>
                      </a:cubicBezTo>
                      <a:cubicBezTo>
                        <a:pt x="17992" y="1148"/>
                        <a:pt x="18029" y="1170"/>
                        <a:pt x="18067" y="1170"/>
                      </a:cubicBezTo>
                      <a:cubicBezTo>
                        <a:pt x="18098" y="1170"/>
                        <a:pt x="18130" y="1154"/>
                        <a:pt x="18146" y="1122"/>
                      </a:cubicBezTo>
                      <a:cubicBezTo>
                        <a:pt x="18347" y="677"/>
                        <a:pt x="18753" y="466"/>
                        <a:pt x="19159" y="466"/>
                      </a:cubicBezTo>
                      <a:cubicBezTo>
                        <a:pt x="19649" y="466"/>
                        <a:pt x="20138" y="773"/>
                        <a:pt x="20262" y="1349"/>
                      </a:cubicBezTo>
                      <a:cubicBezTo>
                        <a:pt x="20281" y="1400"/>
                        <a:pt x="20321" y="1422"/>
                        <a:pt x="20362" y="1422"/>
                      </a:cubicBezTo>
                      <a:cubicBezTo>
                        <a:pt x="20425" y="1422"/>
                        <a:pt x="20487" y="1369"/>
                        <a:pt x="20465" y="1289"/>
                      </a:cubicBezTo>
                      <a:cubicBezTo>
                        <a:pt x="20319" y="634"/>
                        <a:pt x="19754" y="267"/>
                        <a:pt x="19185" y="267"/>
                      </a:cubicBezTo>
                      <a:cubicBezTo>
                        <a:pt x="18778" y="267"/>
                        <a:pt x="18370" y="455"/>
                        <a:pt x="18110" y="859"/>
                      </a:cubicBezTo>
                      <a:cubicBezTo>
                        <a:pt x="17887" y="350"/>
                        <a:pt x="17416" y="93"/>
                        <a:pt x="16945" y="93"/>
                      </a:cubicBezTo>
                      <a:cubicBezTo>
                        <a:pt x="16507" y="93"/>
                        <a:pt x="16069" y="314"/>
                        <a:pt x="15827" y="763"/>
                      </a:cubicBezTo>
                      <a:cubicBezTo>
                        <a:pt x="15600" y="255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1" name="Google Shape;1111;p14"/>
                <p:cNvSpPr/>
                <p:nvPr/>
              </p:nvSpPr>
              <p:spPr>
                <a:xfrm>
                  <a:off x="4977052" y="1038608"/>
                  <a:ext cx="4387686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0" h="1444" extrusionOk="0">
                      <a:moveTo>
                        <a:pt x="14650" y="0"/>
                      </a:moveTo>
                      <a:cubicBezTo>
                        <a:pt x="14175" y="0"/>
                        <a:pt x="13699" y="254"/>
                        <a:pt x="13472" y="762"/>
                      </a:cubicBezTo>
                      <a:cubicBezTo>
                        <a:pt x="13250" y="394"/>
                        <a:pt x="12919" y="240"/>
                        <a:pt x="12571" y="240"/>
                      </a:cubicBezTo>
                      <a:cubicBezTo>
                        <a:pt x="12060" y="240"/>
                        <a:pt x="11512" y="573"/>
                        <a:pt x="11213" y="1049"/>
                      </a:cubicBezTo>
                      <a:cubicBezTo>
                        <a:pt x="10974" y="487"/>
                        <a:pt x="10446" y="194"/>
                        <a:pt x="9916" y="194"/>
                      </a:cubicBezTo>
                      <a:cubicBezTo>
                        <a:pt x="9465" y="194"/>
                        <a:pt x="9013" y="406"/>
                        <a:pt x="8739" y="846"/>
                      </a:cubicBezTo>
                      <a:cubicBezTo>
                        <a:pt x="8470" y="484"/>
                        <a:pt x="8071" y="308"/>
                        <a:pt x="7673" y="308"/>
                      </a:cubicBezTo>
                      <a:cubicBezTo>
                        <a:pt x="7204" y="308"/>
                        <a:pt x="6737" y="553"/>
                        <a:pt x="6491" y="1025"/>
                      </a:cubicBezTo>
                      <a:cubicBezTo>
                        <a:pt x="6261" y="546"/>
                        <a:pt x="5799" y="299"/>
                        <a:pt x="5336" y="299"/>
                      </a:cubicBezTo>
                      <a:cubicBezTo>
                        <a:pt x="4933" y="299"/>
                        <a:pt x="4530" y="486"/>
                        <a:pt x="4280" y="870"/>
                      </a:cubicBezTo>
                      <a:cubicBezTo>
                        <a:pt x="4053" y="342"/>
                        <a:pt x="3561" y="76"/>
                        <a:pt x="3069" y="76"/>
                      </a:cubicBezTo>
                      <a:cubicBezTo>
                        <a:pt x="2602" y="76"/>
                        <a:pt x="2134" y="315"/>
                        <a:pt x="1889" y="798"/>
                      </a:cubicBezTo>
                      <a:cubicBezTo>
                        <a:pt x="1744" y="440"/>
                        <a:pt x="1399" y="197"/>
                        <a:pt x="1022" y="197"/>
                      </a:cubicBezTo>
                      <a:cubicBezTo>
                        <a:pt x="997" y="197"/>
                        <a:pt x="971" y="198"/>
                        <a:pt x="945" y="200"/>
                      </a:cubicBezTo>
                      <a:cubicBezTo>
                        <a:pt x="347" y="260"/>
                        <a:pt x="13" y="834"/>
                        <a:pt x="1" y="1372"/>
                      </a:cubicBezTo>
                      <a:cubicBezTo>
                        <a:pt x="1" y="1420"/>
                        <a:pt x="40" y="1443"/>
                        <a:pt x="78" y="1443"/>
                      </a:cubicBezTo>
                      <a:cubicBezTo>
                        <a:pt x="117" y="1443"/>
                        <a:pt x="156" y="1420"/>
                        <a:pt x="156" y="1372"/>
                      </a:cubicBezTo>
                      <a:cubicBezTo>
                        <a:pt x="168" y="941"/>
                        <a:pt x="395" y="523"/>
                        <a:pt x="825" y="415"/>
                      </a:cubicBezTo>
                      <a:cubicBezTo>
                        <a:pt x="895" y="396"/>
                        <a:pt x="964" y="387"/>
                        <a:pt x="1032" y="387"/>
                      </a:cubicBezTo>
                      <a:cubicBezTo>
                        <a:pt x="1420" y="387"/>
                        <a:pt x="1760" y="690"/>
                        <a:pt x="1770" y="1097"/>
                      </a:cubicBezTo>
                      <a:cubicBezTo>
                        <a:pt x="1770" y="1160"/>
                        <a:pt x="1823" y="1193"/>
                        <a:pt x="1874" y="1193"/>
                      </a:cubicBezTo>
                      <a:cubicBezTo>
                        <a:pt x="1921" y="1193"/>
                        <a:pt x="1967" y="1166"/>
                        <a:pt x="1973" y="1109"/>
                      </a:cubicBezTo>
                      <a:cubicBezTo>
                        <a:pt x="2124" y="536"/>
                        <a:pt x="2605" y="250"/>
                        <a:pt x="3086" y="250"/>
                      </a:cubicBezTo>
                      <a:cubicBezTo>
                        <a:pt x="3558" y="250"/>
                        <a:pt x="4030" y="528"/>
                        <a:pt x="4184" y="1085"/>
                      </a:cubicBezTo>
                      <a:cubicBezTo>
                        <a:pt x="4198" y="1132"/>
                        <a:pt x="4237" y="1156"/>
                        <a:pt x="4275" y="1156"/>
                      </a:cubicBezTo>
                      <a:cubicBezTo>
                        <a:pt x="4306" y="1156"/>
                        <a:pt x="4336" y="1141"/>
                        <a:pt x="4352" y="1109"/>
                      </a:cubicBezTo>
                      <a:cubicBezTo>
                        <a:pt x="4571" y="676"/>
                        <a:pt x="4968" y="462"/>
                        <a:pt x="5361" y="462"/>
                      </a:cubicBezTo>
                      <a:cubicBezTo>
                        <a:pt x="5804" y="462"/>
                        <a:pt x="6243" y="733"/>
                        <a:pt x="6420" y="1264"/>
                      </a:cubicBezTo>
                      <a:cubicBezTo>
                        <a:pt x="6432" y="1300"/>
                        <a:pt x="6468" y="1318"/>
                        <a:pt x="6503" y="1318"/>
                      </a:cubicBezTo>
                      <a:cubicBezTo>
                        <a:pt x="6539" y="1318"/>
                        <a:pt x="6575" y="1300"/>
                        <a:pt x="6587" y="1264"/>
                      </a:cubicBezTo>
                      <a:cubicBezTo>
                        <a:pt x="6763" y="748"/>
                        <a:pt x="7222" y="478"/>
                        <a:pt x="7683" y="478"/>
                      </a:cubicBezTo>
                      <a:cubicBezTo>
                        <a:pt x="8066" y="478"/>
                        <a:pt x="8451" y="664"/>
                        <a:pt x="8679" y="1049"/>
                      </a:cubicBezTo>
                      <a:cubicBezTo>
                        <a:pt x="8697" y="1073"/>
                        <a:pt x="8724" y="1085"/>
                        <a:pt x="8751" y="1085"/>
                      </a:cubicBezTo>
                      <a:cubicBezTo>
                        <a:pt x="8778" y="1085"/>
                        <a:pt x="8804" y="1073"/>
                        <a:pt x="8822" y="1049"/>
                      </a:cubicBezTo>
                      <a:cubicBezTo>
                        <a:pt x="9056" y="587"/>
                        <a:pt x="9490" y="367"/>
                        <a:pt x="9922" y="367"/>
                      </a:cubicBezTo>
                      <a:cubicBezTo>
                        <a:pt x="10440" y="367"/>
                        <a:pt x="10955" y="683"/>
                        <a:pt x="11117" y="1276"/>
                      </a:cubicBezTo>
                      <a:cubicBezTo>
                        <a:pt x="11131" y="1318"/>
                        <a:pt x="11174" y="1343"/>
                        <a:pt x="11213" y="1343"/>
                      </a:cubicBezTo>
                      <a:cubicBezTo>
                        <a:pt x="11242" y="1343"/>
                        <a:pt x="11270" y="1330"/>
                        <a:pt x="11285" y="1300"/>
                      </a:cubicBezTo>
                      <a:cubicBezTo>
                        <a:pt x="11521" y="806"/>
                        <a:pt x="12071" y="414"/>
                        <a:pt x="12574" y="414"/>
                      </a:cubicBezTo>
                      <a:cubicBezTo>
                        <a:pt x="12910" y="414"/>
                        <a:pt x="13226" y="589"/>
                        <a:pt x="13413" y="1025"/>
                      </a:cubicBezTo>
                      <a:cubicBezTo>
                        <a:pt x="13428" y="1060"/>
                        <a:pt x="13458" y="1074"/>
                        <a:pt x="13488" y="1074"/>
                      </a:cubicBezTo>
                      <a:cubicBezTo>
                        <a:pt x="13530" y="1074"/>
                        <a:pt x="13573" y="1048"/>
                        <a:pt x="13580" y="1013"/>
                      </a:cubicBezTo>
                      <a:cubicBezTo>
                        <a:pt x="13723" y="454"/>
                        <a:pt x="14191" y="176"/>
                        <a:pt x="14657" y="176"/>
                      </a:cubicBezTo>
                      <a:cubicBezTo>
                        <a:pt x="15129" y="176"/>
                        <a:pt x="15599" y="460"/>
                        <a:pt x="15732" y="1025"/>
                      </a:cubicBezTo>
                      <a:cubicBezTo>
                        <a:pt x="15750" y="1067"/>
                        <a:pt x="15788" y="1088"/>
                        <a:pt x="15826" y="1088"/>
                      </a:cubicBezTo>
                      <a:cubicBezTo>
                        <a:pt x="15863" y="1088"/>
                        <a:pt x="15899" y="1067"/>
                        <a:pt x="15911" y="1025"/>
                      </a:cubicBezTo>
                      <a:cubicBezTo>
                        <a:pt x="16079" y="526"/>
                        <a:pt x="16510" y="280"/>
                        <a:pt x="16941" y="280"/>
                      </a:cubicBezTo>
                      <a:cubicBezTo>
                        <a:pt x="17398" y="280"/>
                        <a:pt x="17855" y="556"/>
                        <a:pt x="18003" y="1097"/>
                      </a:cubicBezTo>
                      <a:cubicBezTo>
                        <a:pt x="18016" y="1138"/>
                        <a:pt x="18053" y="1159"/>
                        <a:pt x="18089" y="1159"/>
                      </a:cubicBezTo>
                      <a:cubicBezTo>
                        <a:pt x="18116" y="1159"/>
                        <a:pt x="18143" y="1147"/>
                        <a:pt x="18158" y="1121"/>
                      </a:cubicBezTo>
                      <a:cubicBezTo>
                        <a:pt x="18364" y="671"/>
                        <a:pt x="18775" y="457"/>
                        <a:pt x="19183" y="457"/>
                      </a:cubicBezTo>
                      <a:cubicBezTo>
                        <a:pt x="19674" y="457"/>
                        <a:pt x="20162" y="767"/>
                        <a:pt x="20286" y="1348"/>
                      </a:cubicBezTo>
                      <a:cubicBezTo>
                        <a:pt x="20300" y="1390"/>
                        <a:pt x="20335" y="1408"/>
                        <a:pt x="20370" y="1408"/>
                      </a:cubicBezTo>
                      <a:cubicBezTo>
                        <a:pt x="20424" y="1408"/>
                        <a:pt x="20480" y="1365"/>
                        <a:pt x="20465" y="1300"/>
                      </a:cubicBezTo>
                      <a:cubicBezTo>
                        <a:pt x="20319" y="640"/>
                        <a:pt x="19757" y="275"/>
                        <a:pt x="19190" y="275"/>
                      </a:cubicBezTo>
                      <a:cubicBezTo>
                        <a:pt x="18782" y="275"/>
                        <a:pt x="18371" y="464"/>
                        <a:pt x="18110" y="870"/>
                      </a:cubicBezTo>
                      <a:cubicBezTo>
                        <a:pt x="17886" y="358"/>
                        <a:pt x="17411" y="97"/>
                        <a:pt x="16936" y="97"/>
                      </a:cubicBezTo>
                      <a:cubicBezTo>
                        <a:pt x="16501" y="97"/>
                        <a:pt x="16067" y="316"/>
                        <a:pt x="15827" y="762"/>
                      </a:cubicBezTo>
                      <a:cubicBezTo>
                        <a:pt x="15600" y="254"/>
                        <a:pt x="15125" y="0"/>
                        <a:pt x="146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2" name="Google Shape;1112;p14"/>
                <p:cNvSpPr/>
                <p:nvPr/>
              </p:nvSpPr>
              <p:spPr>
                <a:xfrm>
                  <a:off x="4979623" y="1579578"/>
                  <a:ext cx="4386615" cy="311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3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0" y="430"/>
                        <a:pt x="1386" y="196"/>
                        <a:pt x="990" y="196"/>
                      </a:cubicBezTo>
                      <a:cubicBezTo>
                        <a:pt x="971" y="196"/>
                        <a:pt x="952" y="196"/>
                        <a:pt x="933" y="198"/>
                      </a:cubicBezTo>
                      <a:cubicBezTo>
                        <a:pt x="335" y="257"/>
                        <a:pt x="13" y="831"/>
                        <a:pt x="1" y="1381"/>
                      </a:cubicBezTo>
                      <a:cubicBezTo>
                        <a:pt x="1" y="1429"/>
                        <a:pt x="36" y="1453"/>
                        <a:pt x="72" y="1453"/>
                      </a:cubicBezTo>
                      <a:cubicBezTo>
                        <a:pt x="108" y="1453"/>
                        <a:pt x="144" y="1429"/>
                        <a:pt x="144" y="1381"/>
                      </a:cubicBezTo>
                      <a:cubicBezTo>
                        <a:pt x="168" y="951"/>
                        <a:pt x="383" y="532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4"/>
                        <a:pt x="1814" y="1188"/>
                        <a:pt x="1857" y="1188"/>
                      </a:cubicBezTo>
                      <a:cubicBezTo>
                        <a:pt x="1892" y="1188"/>
                        <a:pt x="1926" y="1166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32" y="602"/>
                        <a:pt x="9466" y="382"/>
                        <a:pt x="9898" y="382"/>
                      </a:cubicBezTo>
                      <a:cubicBezTo>
                        <a:pt x="10416" y="382"/>
                        <a:pt x="10931" y="698"/>
                        <a:pt x="11094" y="1297"/>
                      </a:cubicBezTo>
                      <a:cubicBezTo>
                        <a:pt x="11100" y="1339"/>
                        <a:pt x="11144" y="1364"/>
                        <a:pt x="11183" y="1364"/>
                      </a:cubicBezTo>
                      <a:cubicBezTo>
                        <a:pt x="11212" y="1364"/>
                        <a:pt x="11239" y="1351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705" y="469"/>
                        <a:pt x="14170" y="194"/>
                        <a:pt x="14633" y="194"/>
                      </a:cubicBezTo>
                      <a:cubicBezTo>
                        <a:pt x="15102" y="194"/>
                        <a:pt x="15569" y="475"/>
                        <a:pt x="15708" y="1034"/>
                      </a:cubicBezTo>
                      <a:cubicBezTo>
                        <a:pt x="15726" y="1082"/>
                        <a:pt x="15761" y="1106"/>
                        <a:pt x="15797" y="1106"/>
                      </a:cubicBezTo>
                      <a:cubicBezTo>
                        <a:pt x="15833" y="1106"/>
                        <a:pt x="15869" y="1082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53"/>
                        <a:pt x="18028" y="1177"/>
                        <a:pt x="18063" y="1177"/>
                      </a:cubicBezTo>
                      <a:cubicBezTo>
                        <a:pt x="18091" y="1177"/>
                        <a:pt x="18118" y="1162"/>
                        <a:pt x="18134" y="1130"/>
                      </a:cubicBezTo>
                      <a:cubicBezTo>
                        <a:pt x="18340" y="686"/>
                        <a:pt x="18750" y="475"/>
                        <a:pt x="19157" y="475"/>
                      </a:cubicBezTo>
                      <a:cubicBezTo>
                        <a:pt x="19649" y="475"/>
                        <a:pt x="20138" y="782"/>
                        <a:pt x="20262" y="1357"/>
                      </a:cubicBezTo>
                      <a:cubicBezTo>
                        <a:pt x="20276" y="1409"/>
                        <a:pt x="20314" y="1431"/>
                        <a:pt x="20353" y="1431"/>
                      </a:cubicBezTo>
                      <a:cubicBezTo>
                        <a:pt x="20413" y="1431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8"/>
                        <a:pt x="17410" y="101"/>
                        <a:pt x="16937" y="101"/>
                      </a:cubicBezTo>
                      <a:cubicBezTo>
                        <a:pt x="16498" y="101"/>
                        <a:pt x="16057" y="323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3" name="Google Shape;1113;p14"/>
                <p:cNvSpPr/>
                <p:nvPr/>
              </p:nvSpPr>
              <p:spPr>
                <a:xfrm>
                  <a:off x="4979623" y="2121833"/>
                  <a:ext cx="4384901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67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7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1" y="342"/>
                        <a:pt x="3553" y="76"/>
                        <a:pt x="3061" y="76"/>
                      </a:cubicBezTo>
                      <a:cubicBezTo>
                        <a:pt x="2596" y="76"/>
                        <a:pt x="2128" y="315"/>
                        <a:pt x="1877" y="798"/>
                      </a:cubicBezTo>
                      <a:cubicBezTo>
                        <a:pt x="1743" y="440"/>
                        <a:pt x="1399" y="197"/>
                        <a:pt x="1012" y="197"/>
                      </a:cubicBezTo>
                      <a:cubicBezTo>
                        <a:pt x="986" y="197"/>
                        <a:pt x="960" y="198"/>
                        <a:pt x="933" y="201"/>
                      </a:cubicBezTo>
                      <a:cubicBezTo>
                        <a:pt x="335" y="260"/>
                        <a:pt x="13" y="834"/>
                        <a:pt x="1" y="1372"/>
                      </a:cubicBezTo>
                      <a:cubicBezTo>
                        <a:pt x="1" y="1420"/>
                        <a:pt x="36" y="1444"/>
                        <a:pt x="72" y="1444"/>
                      </a:cubicBezTo>
                      <a:cubicBezTo>
                        <a:pt x="108" y="1444"/>
                        <a:pt x="144" y="1420"/>
                        <a:pt x="144" y="1372"/>
                      </a:cubicBezTo>
                      <a:cubicBezTo>
                        <a:pt x="168" y="942"/>
                        <a:pt x="383" y="523"/>
                        <a:pt x="825" y="416"/>
                      </a:cubicBezTo>
                      <a:cubicBezTo>
                        <a:pt x="893" y="396"/>
                        <a:pt x="961" y="387"/>
                        <a:pt x="1027" y="387"/>
                      </a:cubicBezTo>
                      <a:cubicBezTo>
                        <a:pt x="1409" y="387"/>
                        <a:pt x="1749" y="690"/>
                        <a:pt x="1770" y="1097"/>
                      </a:cubicBezTo>
                      <a:cubicBezTo>
                        <a:pt x="1770" y="1151"/>
                        <a:pt x="1815" y="1182"/>
                        <a:pt x="1859" y="1182"/>
                      </a:cubicBezTo>
                      <a:cubicBezTo>
                        <a:pt x="1893" y="1182"/>
                        <a:pt x="1927" y="1163"/>
                        <a:pt x="1937" y="1121"/>
                      </a:cubicBezTo>
                      <a:cubicBezTo>
                        <a:pt x="2087" y="544"/>
                        <a:pt x="2570" y="257"/>
                        <a:pt x="3052" y="257"/>
                      </a:cubicBezTo>
                      <a:cubicBezTo>
                        <a:pt x="3529" y="257"/>
                        <a:pt x="4006" y="538"/>
                        <a:pt x="4160" y="1097"/>
                      </a:cubicBezTo>
                      <a:cubicBezTo>
                        <a:pt x="4174" y="1144"/>
                        <a:pt x="4213" y="1168"/>
                        <a:pt x="4252" y="1168"/>
                      </a:cubicBezTo>
                      <a:cubicBezTo>
                        <a:pt x="4282" y="1168"/>
                        <a:pt x="4312" y="1153"/>
                        <a:pt x="4328" y="1121"/>
                      </a:cubicBezTo>
                      <a:cubicBezTo>
                        <a:pt x="4547" y="688"/>
                        <a:pt x="4944" y="475"/>
                        <a:pt x="5336" y="475"/>
                      </a:cubicBezTo>
                      <a:cubicBezTo>
                        <a:pt x="5777" y="475"/>
                        <a:pt x="6213" y="745"/>
                        <a:pt x="6384" y="1276"/>
                      </a:cubicBezTo>
                      <a:cubicBezTo>
                        <a:pt x="6402" y="1318"/>
                        <a:pt x="6438" y="1339"/>
                        <a:pt x="6473" y="1339"/>
                      </a:cubicBezTo>
                      <a:cubicBezTo>
                        <a:pt x="6509" y="1339"/>
                        <a:pt x="6545" y="1318"/>
                        <a:pt x="6563" y="1276"/>
                      </a:cubicBezTo>
                      <a:cubicBezTo>
                        <a:pt x="6740" y="765"/>
                        <a:pt x="7201" y="495"/>
                        <a:pt x="7664" y="495"/>
                      </a:cubicBezTo>
                      <a:cubicBezTo>
                        <a:pt x="8046" y="495"/>
                        <a:pt x="8428" y="678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0"/>
                        <a:pt x="9469" y="365"/>
                        <a:pt x="9908" y="365"/>
                      </a:cubicBezTo>
                      <a:cubicBezTo>
                        <a:pt x="10427" y="365"/>
                        <a:pt x="10944" y="680"/>
                        <a:pt x="11105" y="1276"/>
                      </a:cubicBezTo>
                      <a:cubicBezTo>
                        <a:pt x="11119" y="1317"/>
                        <a:pt x="11156" y="1339"/>
                        <a:pt x="11192" y="1339"/>
                      </a:cubicBezTo>
                      <a:cubicBezTo>
                        <a:pt x="11219" y="1339"/>
                        <a:pt x="11245" y="1326"/>
                        <a:pt x="11261" y="1300"/>
                      </a:cubicBezTo>
                      <a:cubicBezTo>
                        <a:pt x="11504" y="800"/>
                        <a:pt x="12054" y="411"/>
                        <a:pt x="12557" y="411"/>
                      </a:cubicBezTo>
                      <a:cubicBezTo>
                        <a:pt x="12896" y="411"/>
                        <a:pt x="13213" y="588"/>
                        <a:pt x="13401" y="1025"/>
                      </a:cubicBezTo>
                      <a:cubicBezTo>
                        <a:pt x="13416" y="1055"/>
                        <a:pt x="13443" y="1069"/>
                        <a:pt x="13472" y="1069"/>
                      </a:cubicBezTo>
                      <a:cubicBezTo>
                        <a:pt x="13512" y="1069"/>
                        <a:pt x="13554" y="1043"/>
                        <a:pt x="13568" y="1002"/>
                      </a:cubicBezTo>
                      <a:cubicBezTo>
                        <a:pt x="13716" y="450"/>
                        <a:pt x="14179" y="175"/>
                        <a:pt x="14641" y="175"/>
                      </a:cubicBezTo>
                      <a:cubicBezTo>
                        <a:pt x="15111" y="175"/>
                        <a:pt x="15581" y="459"/>
                        <a:pt x="15720" y="1025"/>
                      </a:cubicBezTo>
                      <a:cubicBezTo>
                        <a:pt x="15732" y="1067"/>
                        <a:pt x="15767" y="1088"/>
                        <a:pt x="15805" y="1088"/>
                      </a:cubicBezTo>
                      <a:cubicBezTo>
                        <a:pt x="15842" y="1088"/>
                        <a:pt x="15881" y="1067"/>
                        <a:pt x="15899" y="1025"/>
                      </a:cubicBezTo>
                      <a:cubicBezTo>
                        <a:pt x="16067" y="526"/>
                        <a:pt x="16498" y="281"/>
                        <a:pt x="16929" y="281"/>
                      </a:cubicBezTo>
                      <a:cubicBezTo>
                        <a:pt x="17386" y="281"/>
                        <a:pt x="17843" y="556"/>
                        <a:pt x="17991" y="1097"/>
                      </a:cubicBezTo>
                      <a:cubicBezTo>
                        <a:pt x="17997" y="1136"/>
                        <a:pt x="18032" y="1157"/>
                        <a:pt x="18068" y="1157"/>
                      </a:cubicBezTo>
                      <a:cubicBezTo>
                        <a:pt x="18098" y="1157"/>
                        <a:pt x="18130" y="1142"/>
                        <a:pt x="18146" y="1109"/>
                      </a:cubicBezTo>
                      <a:cubicBezTo>
                        <a:pt x="18352" y="665"/>
                        <a:pt x="18762" y="454"/>
                        <a:pt x="19169" y="454"/>
                      </a:cubicBezTo>
                      <a:cubicBezTo>
                        <a:pt x="19661" y="454"/>
                        <a:pt x="20150" y="761"/>
                        <a:pt x="20274" y="1336"/>
                      </a:cubicBezTo>
                      <a:cubicBezTo>
                        <a:pt x="20284" y="1387"/>
                        <a:pt x="20323" y="1410"/>
                        <a:pt x="20361" y="1410"/>
                      </a:cubicBezTo>
                      <a:cubicBezTo>
                        <a:pt x="20414" y="1410"/>
                        <a:pt x="20467" y="1369"/>
                        <a:pt x="20453" y="1300"/>
                      </a:cubicBezTo>
                      <a:cubicBezTo>
                        <a:pt x="20307" y="645"/>
                        <a:pt x="19746" y="279"/>
                        <a:pt x="19178" y="279"/>
                      </a:cubicBezTo>
                      <a:cubicBezTo>
                        <a:pt x="18772" y="279"/>
                        <a:pt x="18363" y="466"/>
                        <a:pt x="18098" y="870"/>
                      </a:cubicBezTo>
                      <a:cubicBezTo>
                        <a:pt x="17880" y="359"/>
                        <a:pt x="17404" y="98"/>
                        <a:pt x="16928" y="98"/>
                      </a:cubicBezTo>
                      <a:cubicBezTo>
                        <a:pt x="16492" y="98"/>
                        <a:pt x="16055" y="317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4" name="Google Shape;1114;p14"/>
                <p:cNvSpPr/>
                <p:nvPr/>
              </p:nvSpPr>
              <p:spPr>
                <a:xfrm>
                  <a:off x="4979623" y="2662802"/>
                  <a:ext cx="4386829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6" h="1450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7"/>
                      </a:cubicBezTo>
                      <a:cubicBezTo>
                        <a:pt x="10963" y="486"/>
                        <a:pt x="10437" y="193"/>
                        <a:pt x="9909" y="193"/>
                      </a:cubicBezTo>
                      <a:cubicBezTo>
                        <a:pt x="9456" y="193"/>
                        <a:pt x="9003" y="409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6"/>
                        <a:pt x="933" y="198"/>
                      </a:cubicBezTo>
                      <a:cubicBezTo>
                        <a:pt x="335" y="258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51"/>
                        <a:pt x="383" y="533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4"/>
                      </a:cubicBezTo>
                      <a:cubicBezTo>
                        <a:pt x="6402" y="1316"/>
                        <a:pt x="6438" y="1336"/>
                        <a:pt x="6473" y="1336"/>
                      </a:cubicBezTo>
                      <a:cubicBezTo>
                        <a:pt x="6509" y="1336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7" y="590"/>
                        <a:pt x="9467" y="365"/>
                        <a:pt x="9905" y="365"/>
                      </a:cubicBezTo>
                      <a:cubicBezTo>
                        <a:pt x="10428" y="365"/>
                        <a:pt x="10949" y="686"/>
                        <a:pt x="11105" y="1298"/>
                      </a:cubicBezTo>
                      <a:cubicBezTo>
                        <a:pt x="11118" y="1336"/>
                        <a:pt x="11152" y="1358"/>
                        <a:pt x="11187" y="1358"/>
                      </a:cubicBezTo>
                      <a:cubicBezTo>
                        <a:pt x="11215" y="1358"/>
                        <a:pt x="11244" y="1342"/>
                        <a:pt x="11261" y="1310"/>
                      </a:cubicBezTo>
                      <a:cubicBezTo>
                        <a:pt x="11503" y="817"/>
                        <a:pt x="12052" y="432"/>
                        <a:pt x="12555" y="432"/>
                      </a:cubicBezTo>
                      <a:cubicBezTo>
                        <a:pt x="12894" y="432"/>
                        <a:pt x="13213" y="608"/>
                        <a:pt x="13401" y="1047"/>
                      </a:cubicBezTo>
                      <a:cubicBezTo>
                        <a:pt x="13415" y="1075"/>
                        <a:pt x="13440" y="1086"/>
                        <a:pt x="13467" y="1086"/>
                      </a:cubicBezTo>
                      <a:cubicBezTo>
                        <a:pt x="13508" y="1086"/>
                        <a:pt x="13553" y="1059"/>
                        <a:pt x="13568" y="1023"/>
                      </a:cubicBezTo>
                      <a:cubicBezTo>
                        <a:pt x="13717" y="470"/>
                        <a:pt x="14181" y="195"/>
                        <a:pt x="14645" y="195"/>
                      </a:cubicBezTo>
                      <a:cubicBezTo>
                        <a:pt x="15114" y="195"/>
                        <a:pt x="15581" y="476"/>
                        <a:pt x="15720" y="1035"/>
                      </a:cubicBezTo>
                      <a:cubicBezTo>
                        <a:pt x="15732" y="1076"/>
                        <a:pt x="15767" y="1097"/>
                        <a:pt x="15805" y="1097"/>
                      </a:cubicBezTo>
                      <a:cubicBezTo>
                        <a:pt x="15842" y="1097"/>
                        <a:pt x="15881" y="1076"/>
                        <a:pt x="15899" y="1035"/>
                      </a:cubicBezTo>
                      <a:cubicBezTo>
                        <a:pt x="16067" y="541"/>
                        <a:pt x="16497" y="299"/>
                        <a:pt x="16929" y="299"/>
                      </a:cubicBezTo>
                      <a:cubicBezTo>
                        <a:pt x="17385" y="299"/>
                        <a:pt x="17843" y="571"/>
                        <a:pt x="17991" y="1106"/>
                      </a:cubicBezTo>
                      <a:cubicBezTo>
                        <a:pt x="18004" y="1147"/>
                        <a:pt x="18041" y="1168"/>
                        <a:pt x="18077" y="1168"/>
                      </a:cubicBezTo>
                      <a:cubicBezTo>
                        <a:pt x="18104" y="1168"/>
                        <a:pt x="18131" y="1156"/>
                        <a:pt x="18146" y="1130"/>
                      </a:cubicBezTo>
                      <a:cubicBezTo>
                        <a:pt x="18352" y="680"/>
                        <a:pt x="18763" y="466"/>
                        <a:pt x="19171" y="466"/>
                      </a:cubicBezTo>
                      <a:cubicBezTo>
                        <a:pt x="19662" y="466"/>
                        <a:pt x="20150" y="776"/>
                        <a:pt x="20274" y="1357"/>
                      </a:cubicBezTo>
                      <a:cubicBezTo>
                        <a:pt x="20288" y="1403"/>
                        <a:pt x="20322" y="1422"/>
                        <a:pt x="20358" y="1422"/>
                      </a:cubicBezTo>
                      <a:cubicBezTo>
                        <a:pt x="20415" y="1422"/>
                        <a:pt x="20475" y="1371"/>
                        <a:pt x="20453" y="1298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7"/>
                        <a:pt x="17408" y="97"/>
                        <a:pt x="16933" y="97"/>
                      </a:cubicBezTo>
                      <a:cubicBezTo>
                        <a:pt x="16495" y="97"/>
                        <a:pt x="16056" y="318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5" name="Google Shape;1115;p14"/>
                <p:cNvSpPr/>
                <p:nvPr/>
              </p:nvSpPr>
              <p:spPr>
                <a:xfrm>
                  <a:off x="4979623" y="3205700"/>
                  <a:ext cx="4386615" cy="308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2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4"/>
                        <a:pt x="12567" y="244"/>
                      </a:cubicBezTo>
                      <a:cubicBezTo>
                        <a:pt x="12058" y="244"/>
                        <a:pt x="11507" y="578"/>
                        <a:pt x="11201" y="1047"/>
                      </a:cubicBezTo>
                      <a:cubicBezTo>
                        <a:pt x="10962" y="485"/>
                        <a:pt x="10434" y="192"/>
                        <a:pt x="9904" y="192"/>
                      </a:cubicBezTo>
                      <a:cubicBezTo>
                        <a:pt x="9453" y="192"/>
                        <a:pt x="9001" y="404"/>
                        <a:pt x="8727" y="843"/>
                      </a:cubicBezTo>
                      <a:cubicBezTo>
                        <a:pt x="8458" y="482"/>
                        <a:pt x="8059" y="306"/>
                        <a:pt x="7662" y="306"/>
                      </a:cubicBezTo>
                      <a:cubicBezTo>
                        <a:pt x="7194" y="306"/>
                        <a:pt x="6731" y="550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9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5"/>
                        <a:pt x="1012" y="195"/>
                      </a:cubicBezTo>
                      <a:cubicBezTo>
                        <a:pt x="986" y="195"/>
                        <a:pt x="960" y="196"/>
                        <a:pt x="933" y="198"/>
                      </a:cubicBezTo>
                      <a:cubicBezTo>
                        <a:pt x="335" y="258"/>
                        <a:pt x="13" y="832"/>
                        <a:pt x="1" y="1369"/>
                      </a:cubicBezTo>
                      <a:cubicBezTo>
                        <a:pt x="1" y="1417"/>
                        <a:pt x="36" y="1441"/>
                        <a:pt x="72" y="1441"/>
                      </a:cubicBezTo>
                      <a:cubicBezTo>
                        <a:pt x="108" y="1441"/>
                        <a:pt x="144" y="1417"/>
                        <a:pt x="144" y="1369"/>
                      </a:cubicBezTo>
                      <a:cubicBezTo>
                        <a:pt x="168" y="939"/>
                        <a:pt x="383" y="533"/>
                        <a:pt x="825" y="413"/>
                      </a:cubicBezTo>
                      <a:cubicBezTo>
                        <a:pt x="893" y="394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5"/>
                      </a:cubicBezTo>
                      <a:cubicBezTo>
                        <a:pt x="1770" y="1148"/>
                        <a:pt x="1815" y="1179"/>
                        <a:pt x="1859" y="1179"/>
                      </a:cubicBezTo>
                      <a:cubicBezTo>
                        <a:pt x="1893" y="1179"/>
                        <a:pt x="1927" y="1160"/>
                        <a:pt x="1937" y="1118"/>
                      </a:cubicBezTo>
                      <a:cubicBezTo>
                        <a:pt x="2087" y="548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3" y="1145"/>
                        <a:pt x="4211" y="1167"/>
                        <a:pt x="4248" y="1167"/>
                      </a:cubicBezTo>
                      <a:cubicBezTo>
                        <a:pt x="4280" y="1167"/>
                        <a:pt x="4311" y="1151"/>
                        <a:pt x="4328" y="1118"/>
                      </a:cubicBezTo>
                      <a:cubicBezTo>
                        <a:pt x="4547" y="685"/>
                        <a:pt x="4944" y="472"/>
                        <a:pt x="5336" y="472"/>
                      </a:cubicBezTo>
                      <a:cubicBezTo>
                        <a:pt x="5777" y="472"/>
                        <a:pt x="6213" y="742"/>
                        <a:pt x="6384" y="1274"/>
                      </a:cubicBezTo>
                      <a:cubicBezTo>
                        <a:pt x="6402" y="1316"/>
                        <a:pt x="6438" y="1337"/>
                        <a:pt x="6473" y="1337"/>
                      </a:cubicBezTo>
                      <a:cubicBezTo>
                        <a:pt x="6509" y="1337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9"/>
                      </a:cubicBezTo>
                      <a:cubicBezTo>
                        <a:pt x="8673" y="1083"/>
                        <a:pt x="8700" y="1095"/>
                        <a:pt x="8727" y="1095"/>
                      </a:cubicBezTo>
                      <a:cubicBezTo>
                        <a:pt x="8754" y="1095"/>
                        <a:pt x="8781" y="1083"/>
                        <a:pt x="8798" y="1059"/>
                      </a:cubicBezTo>
                      <a:cubicBezTo>
                        <a:pt x="9026" y="598"/>
                        <a:pt x="9458" y="378"/>
                        <a:pt x="9890" y="378"/>
                      </a:cubicBezTo>
                      <a:cubicBezTo>
                        <a:pt x="10410" y="378"/>
                        <a:pt x="10930" y="697"/>
                        <a:pt x="11094" y="1298"/>
                      </a:cubicBezTo>
                      <a:cubicBezTo>
                        <a:pt x="11106" y="1337"/>
                        <a:pt x="11140" y="1358"/>
                        <a:pt x="11175" y="1358"/>
                      </a:cubicBezTo>
                      <a:cubicBezTo>
                        <a:pt x="11203" y="1358"/>
                        <a:pt x="11232" y="1343"/>
                        <a:pt x="11249" y="1310"/>
                      </a:cubicBezTo>
                      <a:cubicBezTo>
                        <a:pt x="11491" y="818"/>
                        <a:pt x="12040" y="432"/>
                        <a:pt x="12543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3" y="1075"/>
                        <a:pt x="13428" y="1086"/>
                        <a:pt x="13455" y="1086"/>
                      </a:cubicBezTo>
                      <a:cubicBezTo>
                        <a:pt x="13496" y="1086"/>
                        <a:pt x="13541" y="1059"/>
                        <a:pt x="13556" y="1023"/>
                      </a:cubicBezTo>
                      <a:cubicBezTo>
                        <a:pt x="13699" y="464"/>
                        <a:pt x="14164" y="186"/>
                        <a:pt x="14629" y="186"/>
                      </a:cubicBezTo>
                      <a:cubicBezTo>
                        <a:pt x="15099" y="186"/>
                        <a:pt x="15569" y="470"/>
                        <a:pt x="15708" y="1035"/>
                      </a:cubicBezTo>
                      <a:cubicBezTo>
                        <a:pt x="15726" y="1077"/>
                        <a:pt x="15761" y="1097"/>
                        <a:pt x="15797" y="1097"/>
                      </a:cubicBezTo>
                      <a:cubicBezTo>
                        <a:pt x="15833" y="1097"/>
                        <a:pt x="15869" y="1077"/>
                        <a:pt x="15887" y="1035"/>
                      </a:cubicBezTo>
                      <a:cubicBezTo>
                        <a:pt x="16055" y="541"/>
                        <a:pt x="16486" y="299"/>
                        <a:pt x="16917" y="299"/>
                      </a:cubicBezTo>
                      <a:cubicBezTo>
                        <a:pt x="17373" y="299"/>
                        <a:pt x="17831" y="571"/>
                        <a:pt x="17979" y="1106"/>
                      </a:cubicBezTo>
                      <a:cubicBezTo>
                        <a:pt x="17992" y="1147"/>
                        <a:pt x="18029" y="1169"/>
                        <a:pt x="18065" y="1169"/>
                      </a:cubicBezTo>
                      <a:cubicBezTo>
                        <a:pt x="18092" y="1169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5"/>
                        <a:pt x="20315" y="1426"/>
                        <a:pt x="20354" y="1426"/>
                      </a:cubicBezTo>
                      <a:cubicBezTo>
                        <a:pt x="20414" y="1426"/>
                        <a:pt x="20475" y="1377"/>
                        <a:pt x="20453" y="1298"/>
                      </a:cubicBezTo>
                      <a:cubicBezTo>
                        <a:pt x="20307" y="644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8"/>
                        <a:pt x="17408" y="97"/>
                        <a:pt x="16933" y="97"/>
                      </a:cubicBezTo>
                      <a:cubicBezTo>
                        <a:pt x="16495" y="97"/>
                        <a:pt x="16056" y="319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6" name="Google Shape;1116;p14"/>
                <p:cNvSpPr/>
                <p:nvPr/>
              </p:nvSpPr>
              <p:spPr>
                <a:xfrm>
                  <a:off x="4977052" y="3746027"/>
                  <a:ext cx="4389186" cy="310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51" extrusionOk="0">
                      <a:moveTo>
                        <a:pt x="14650" y="1"/>
                      </a:moveTo>
                      <a:cubicBezTo>
                        <a:pt x="14175" y="1"/>
                        <a:pt x="13699" y="258"/>
                        <a:pt x="13472" y="772"/>
                      </a:cubicBezTo>
                      <a:cubicBezTo>
                        <a:pt x="13249" y="399"/>
                        <a:pt x="12919" y="244"/>
                        <a:pt x="12570" y="244"/>
                      </a:cubicBezTo>
                      <a:cubicBezTo>
                        <a:pt x="12060" y="244"/>
                        <a:pt x="11512" y="578"/>
                        <a:pt x="11213" y="1047"/>
                      </a:cubicBezTo>
                      <a:cubicBezTo>
                        <a:pt x="10975" y="488"/>
                        <a:pt x="10451" y="198"/>
                        <a:pt x="9925" y="198"/>
                      </a:cubicBezTo>
                      <a:cubicBezTo>
                        <a:pt x="9471" y="198"/>
                        <a:pt x="9015" y="413"/>
                        <a:pt x="8739" y="856"/>
                      </a:cubicBezTo>
                      <a:cubicBezTo>
                        <a:pt x="8469" y="493"/>
                        <a:pt x="8068" y="317"/>
                        <a:pt x="7669" y="317"/>
                      </a:cubicBezTo>
                      <a:cubicBezTo>
                        <a:pt x="7201" y="317"/>
                        <a:pt x="6737" y="558"/>
                        <a:pt x="6491" y="1023"/>
                      </a:cubicBezTo>
                      <a:cubicBezTo>
                        <a:pt x="6262" y="545"/>
                        <a:pt x="5802" y="298"/>
                        <a:pt x="5341" y="298"/>
                      </a:cubicBezTo>
                      <a:cubicBezTo>
                        <a:pt x="4937" y="298"/>
                        <a:pt x="4531" y="489"/>
                        <a:pt x="4280" y="880"/>
                      </a:cubicBezTo>
                      <a:cubicBezTo>
                        <a:pt x="4052" y="349"/>
                        <a:pt x="3556" y="79"/>
                        <a:pt x="3060" y="79"/>
                      </a:cubicBezTo>
                      <a:cubicBezTo>
                        <a:pt x="2596" y="79"/>
                        <a:pt x="2132" y="316"/>
                        <a:pt x="1889" y="796"/>
                      </a:cubicBezTo>
                      <a:cubicBezTo>
                        <a:pt x="1744" y="438"/>
                        <a:pt x="1399" y="195"/>
                        <a:pt x="1022" y="195"/>
                      </a:cubicBezTo>
                      <a:cubicBezTo>
                        <a:pt x="997" y="195"/>
                        <a:pt x="971" y="196"/>
                        <a:pt x="945" y="198"/>
                      </a:cubicBezTo>
                      <a:cubicBezTo>
                        <a:pt x="347" y="258"/>
                        <a:pt x="13" y="832"/>
                        <a:pt x="1" y="1370"/>
                      </a:cubicBezTo>
                      <a:cubicBezTo>
                        <a:pt x="1" y="1423"/>
                        <a:pt x="40" y="1450"/>
                        <a:pt x="78" y="1450"/>
                      </a:cubicBezTo>
                      <a:cubicBezTo>
                        <a:pt x="117" y="1450"/>
                        <a:pt x="156" y="1423"/>
                        <a:pt x="156" y="1370"/>
                      </a:cubicBezTo>
                      <a:cubicBezTo>
                        <a:pt x="168" y="951"/>
                        <a:pt x="395" y="533"/>
                        <a:pt x="825" y="413"/>
                      </a:cubicBezTo>
                      <a:cubicBezTo>
                        <a:pt x="895" y="394"/>
                        <a:pt x="964" y="385"/>
                        <a:pt x="1032" y="385"/>
                      </a:cubicBezTo>
                      <a:cubicBezTo>
                        <a:pt x="1420" y="385"/>
                        <a:pt x="1760" y="688"/>
                        <a:pt x="1770" y="1095"/>
                      </a:cubicBezTo>
                      <a:cubicBezTo>
                        <a:pt x="1770" y="1153"/>
                        <a:pt x="1816" y="1183"/>
                        <a:pt x="1862" y="1183"/>
                      </a:cubicBezTo>
                      <a:cubicBezTo>
                        <a:pt x="1900" y="1183"/>
                        <a:pt x="1938" y="1162"/>
                        <a:pt x="1949" y="1119"/>
                      </a:cubicBezTo>
                      <a:cubicBezTo>
                        <a:pt x="2099" y="548"/>
                        <a:pt x="2582" y="261"/>
                        <a:pt x="3064" y="261"/>
                      </a:cubicBezTo>
                      <a:cubicBezTo>
                        <a:pt x="3541" y="261"/>
                        <a:pt x="4018" y="542"/>
                        <a:pt x="4172" y="1107"/>
                      </a:cubicBezTo>
                      <a:cubicBezTo>
                        <a:pt x="4185" y="1145"/>
                        <a:pt x="4219" y="1167"/>
                        <a:pt x="4253" y="1167"/>
                      </a:cubicBezTo>
                      <a:cubicBezTo>
                        <a:pt x="4282" y="1167"/>
                        <a:pt x="4311" y="1151"/>
                        <a:pt x="4328" y="1119"/>
                      </a:cubicBezTo>
                      <a:cubicBezTo>
                        <a:pt x="4553" y="686"/>
                        <a:pt x="4950" y="472"/>
                        <a:pt x="5342" y="472"/>
                      </a:cubicBezTo>
                      <a:cubicBezTo>
                        <a:pt x="5783" y="472"/>
                        <a:pt x="6219" y="742"/>
                        <a:pt x="6396" y="1274"/>
                      </a:cubicBezTo>
                      <a:cubicBezTo>
                        <a:pt x="6408" y="1316"/>
                        <a:pt x="6444" y="1337"/>
                        <a:pt x="6480" y="1337"/>
                      </a:cubicBezTo>
                      <a:cubicBezTo>
                        <a:pt x="6515" y="1337"/>
                        <a:pt x="6551" y="1316"/>
                        <a:pt x="6563" y="1274"/>
                      </a:cubicBezTo>
                      <a:cubicBezTo>
                        <a:pt x="6740" y="763"/>
                        <a:pt x="7201" y="492"/>
                        <a:pt x="7664" y="492"/>
                      </a:cubicBezTo>
                      <a:cubicBezTo>
                        <a:pt x="8046" y="492"/>
                        <a:pt x="8428" y="676"/>
                        <a:pt x="8655" y="1059"/>
                      </a:cubicBezTo>
                      <a:cubicBezTo>
                        <a:pt x="8673" y="1089"/>
                        <a:pt x="8703" y="1104"/>
                        <a:pt x="8733" y="1104"/>
                      </a:cubicBezTo>
                      <a:cubicBezTo>
                        <a:pt x="8763" y="1104"/>
                        <a:pt x="8793" y="1089"/>
                        <a:pt x="8810" y="1059"/>
                      </a:cubicBezTo>
                      <a:cubicBezTo>
                        <a:pt x="9038" y="598"/>
                        <a:pt x="9470" y="378"/>
                        <a:pt x="9901" y="378"/>
                      </a:cubicBezTo>
                      <a:cubicBezTo>
                        <a:pt x="10420" y="378"/>
                        <a:pt x="10937" y="697"/>
                        <a:pt x="11094" y="1298"/>
                      </a:cubicBezTo>
                      <a:cubicBezTo>
                        <a:pt x="11107" y="1337"/>
                        <a:pt x="11140" y="1358"/>
                        <a:pt x="11177" y="1358"/>
                      </a:cubicBezTo>
                      <a:cubicBezTo>
                        <a:pt x="11207" y="1358"/>
                        <a:pt x="11239" y="1343"/>
                        <a:pt x="11261" y="1310"/>
                      </a:cubicBezTo>
                      <a:cubicBezTo>
                        <a:pt x="11496" y="818"/>
                        <a:pt x="12042" y="432"/>
                        <a:pt x="12544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4" y="1077"/>
                        <a:pt x="13433" y="1090"/>
                        <a:pt x="13464" y="1090"/>
                      </a:cubicBezTo>
                      <a:cubicBezTo>
                        <a:pt x="13506" y="1090"/>
                        <a:pt x="13549" y="1065"/>
                        <a:pt x="13556" y="1023"/>
                      </a:cubicBezTo>
                      <a:cubicBezTo>
                        <a:pt x="13705" y="464"/>
                        <a:pt x="14173" y="186"/>
                        <a:pt x="14639" y="186"/>
                      </a:cubicBezTo>
                      <a:cubicBezTo>
                        <a:pt x="15111" y="186"/>
                        <a:pt x="15581" y="470"/>
                        <a:pt x="15720" y="1035"/>
                      </a:cubicBezTo>
                      <a:cubicBezTo>
                        <a:pt x="15732" y="1077"/>
                        <a:pt x="15767" y="1098"/>
                        <a:pt x="15803" y="1098"/>
                      </a:cubicBezTo>
                      <a:cubicBezTo>
                        <a:pt x="15839" y="1098"/>
                        <a:pt x="15875" y="1077"/>
                        <a:pt x="15887" y="1035"/>
                      </a:cubicBezTo>
                      <a:cubicBezTo>
                        <a:pt x="16061" y="542"/>
                        <a:pt x="16494" y="299"/>
                        <a:pt x="16926" y="299"/>
                      </a:cubicBezTo>
                      <a:cubicBezTo>
                        <a:pt x="17383" y="299"/>
                        <a:pt x="17837" y="572"/>
                        <a:pt x="17979" y="1107"/>
                      </a:cubicBezTo>
                      <a:cubicBezTo>
                        <a:pt x="17993" y="1148"/>
                        <a:pt x="18031" y="1174"/>
                        <a:pt x="18070" y="1174"/>
                      </a:cubicBezTo>
                      <a:cubicBezTo>
                        <a:pt x="18098" y="1174"/>
                        <a:pt x="18126" y="1161"/>
                        <a:pt x="18146" y="1131"/>
                      </a:cubicBezTo>
                      <a:cubicBezTo>
                        <a:pt x="18347" y="680"/>
                        <a:pt x="18754" y="466"/>
                        <a:pt x="19161" y="466"/>
                      </a:cubicBezTo>
                      <a:cubicBezTo>
                        <a:pt x="19650" y="466"/>
                        <a:pt x="20138" y="777"/>
                        <a:pt x="20262" y="1358"/>
                      </a:cubicBezTo>
                      <a:cubicBezTo>
                        <a:pt x="20281" y="1409"/>
                        <a:pt x="20321" y="1431"/>
                        <a:pt x="20362" y="1431"/>
                      </a:cubicBezTo>
                      <a:cubicBezTo>
                        <a:pt x="20425" y="1431"/>
                        <a:pt x="20487" y="1378"/>
                        <a:pt x="20465" y="1298"/>
                      </a:cubicBezTo>
                      <a:cubicBezTo>
                        <a:pt x="20319" y="643"/>
                        <a:pt x="19754" y="276"/>
                        <a:pt x="19185" y="276"/>
                      </a:cubicBezTo>
                      <a:cubicBezTo>
                        <a:pt x="18778" y="276"/>
                        <a:pt x="18370" y="464"/>
                        <a:pt x="18110" y="868"/>
                      </a:cubicBezTo>
                      <a:cubicBezTo>
                        <a:pt x="17886" y="358"/>
                        <a:pt x="17414" y="97"/>
                        <a:pt x="16941" y="97"/>
                      </a:cubicBezTo>
                      <a:cubicBezTo>
                        <a:pt x="16504" y="97"/>
                        <a:pt x="16068" y="319"/>
                        <a:pt x="15827" y="772"/>
                      </a:cubicBezTo>
                      <a:cubicBezTo>
                        <a:pt x="15600" y="258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7" name="Google Shape;1117;p14"/>
                <p:cNvSpPr/>
                <p:nvPr/>
              </p:nvSpPr>
              <p:spPr>
                <a:xfrm>
                  <a:off x="4979623" y="4288496"/>
                  <a:ext cx="4386615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6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0" y="347"/>
                        <a:pt x="3550" y="80"/>
                        <a:pt x="3057" y="80"/>
                      </a:cubicBezTo>
                      <a:cubicBezTo>
                        <a:pt x="2593" y="80"/>
                        <a:pt x="2127" y="317"/>
                        <a:pt x="1877" y="798"/>
                      </a:cubicBezTo>
                      <a:cubicBezTo>
                        <a:pt x="1743" y="430"/>
                        <a:pt x="1401" y="197"/>
                        <a:pt x="1016" y="197"/>
                      </a:cubicBezTo>
                      <a:cubicBezTo>
                        <a:pt x="988" y="197"/>
                        <a:pt x="961" y="198"/>
                        <a:pt x="933" y="200"/>
                      </a:cubicBezTo>
                      <a:cubicBezTo>
                        <a:pt x="335" y="248"/>
                        <a:pt x="13" y="822"/>
                        <a:pt x="1" y="1372"/>
                      </a:cubicBezTo>
                      <a:cubicBezTo>
                        <a:pt x="1" y="1420"/>
                        <a:pt x="36" y="1443"/>
                        <a:pt x="72" y="1443"/>
                      </a:cubicBezTo>
                      <a:cubicBezTo>
                        <a:pt x="108" y="1443"/>
                        <a:pt x="144" y="1420"/>
                        <a:pt x="144" y="1372"/>
                      </a:cubicBezTo>
                      <a:cubicBezTo>
                        <a:pt x="168" y="941"/>
                        <a:pt x="383" y="523"/>
                        <a:pt x="825" y="415"/>
                      </a:cubicBezTo>
                      <a:cubicBezTo>
                        <a:pt x="894" y="396"/>
                        <a:pt x="964" y="386"/>
                        <a:pt x="1032" y="386"/>
                      </a:cubicBezTo>
                      <a:cubicBezTo>
                        <a:pt x="1411" y="386"/>
                        <a:pt x="1749" y="681"/>
                        <a:pt x="1770" y="1097"/>
                      </a:cubicBezTo>
                      <a:cubicBezTo>
                        <a:pt x="1770" y="1149"/>
                        <a:pt x="1812" y="1180"/>
                        <a:pt x="1855" y="1180"/>
                      </a:cubicBezTo>
                      <a:cubicBezTo>
                        <a:pt x="1890" y="1180"/>
                        <a:pt x="1926" y="1158"/>
                        <a:pt x="1937" y="1109"/>
                      </a:cubicBezTo>
                      <a:cubicBezTo>
                        <a:pt x="2087" y="538"/>
                        <a:pt x="2570" y="251"/>
                        <a:pt x="3052" y="251"/>
                      </a:cubicBezTo>
                      <a:cubicBezTo>
                        <a:pt x="3529" y="251"/>
                        <a:pt x="4006" y="532"/>
                        <a:pt x="4160" y="1097"/>
                      </a:cubicBezTo>
                      <a:cubicBezTo>
                        <a:pt x="4174" y="1143"/>
                        <a:pt x="4213" y="1168"/>
                        <a:pt x="4252" y="1168"/>
                      </a:cubicBezTo>
                      <a:cubicBezTo>
                        <a:pt x="4282" y="1168"/>
                        <a:pt x="4312" y="1152"/>
                        <a:pt x="4328" y="1121"/>
                      </a:cubicBezTo>
                      <a:cubicBezTo>
                        <a:pt x="4547" y="688"/>
                        <a:pt x="4944" y="474"/>
                        <a:pt x="5336" y="474"/>
                      </a:cubicBezTo>
                      <a:cubicBezTo>
                        <a:pt x="5777" y="474"/>
                        <a:pt x="6213" y="745"/>
                        <a:pt x="6384" y="1276"/>
                      </a:cubicBezTo>
                      <a:cubicBezTo>
                        <a:pt x="6402" y="1312"/>
                        <a:pt x="6438" y="1330"/>
                        <a:pt x="6473" y="1330"/>
                      </a:cubicBezTo>
                      <a:cubicBezTo>
                        <a:pt x="6509" y="1330"/>
                        <a:pt x="6545" y="1312"/>
                        <a:pt x="6563" y="1276"/>
                      </a:cubicBezTo>
                      <a:cubicBezTo>
                        <a:pt x="6740" y="759"/>
                        <a:pt x="7200" y="485"/>
                        <a:pt x="7663" y="485"/>
                      </a:cubicBezTo>
                      <a:cubicBezTo>
                        <a:pt x="8044" y="485"/>
                        <a:pt x="8428" y="672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7"/>
                        <a:pt x="9463" y="375"/>
                        <a:pt x="9898" y="375"/>
                      </a:cubicBezTo>
                      <a:cubicBezTo>
                        <a:pt x="10415" y="375"/>
                        <a:pt x="10931" y="690"/>
                        <a:pt x="11094" y="1288"/>
                      </a:cubicBezTo>
                      <a:cubicBezTo>
                        <a:pt x="11100" y="1335"/>
                        <a:pt x="11137" y="1359"/>
                        <a:pt x="11174" y="1359"/>
                      </a:cubicBezTo>
                      <a:cubicBezTo>
                        <a:pt x="11203" y="1359"/>
                        <a:pt x="11233" y="1344"/>
                        <a:pt x="11249" y="1312"/>
                      </a:cubicBezTo>
                      <a:cubicBezTo>
                        <a:pt x="11493" y="818"/>
                        <a:pt x="12045" y="426"/>
                        <a:pt x="12549" y="426"/>
                      </a:cubicBezTo>
                      <a:cubicBezTo>
                        <a:pt x="12886" y="426"/>
                        <a:pt x="13202" y="601"/>
                        <a:pt x="13389" y="1037"/>
                      </a:cubicBezTo>
                      <a:cubicBezTo>
                        <a:pt x="13403" y="1071"/>
                        <a:pt x="13430" y="1085"/>
                        <a:pt x="13458" y="1085"/>
                      </a:cubicBezTo>
                      <a:cubicBezTo>
                        <a:pt x="13498" y="1085"/>
                        <a:pt x="13542" y="1056"/>
                        <a:pt x="13556" y="1013"/>
                      </a:cubicBezTo>
                      <a:cubicBezTo>
                        <a:pt x="13698" y="462"/>
                        <a:pt x="14161" y="187"/>
                        <a:pt x="14625" y="187"/>
                      </a:cubicBezTo>
                      <a:cubicBezTo>
                        <a:pt x="15096" y="187"/>
                        <a:pt x="15569" y="471"/>
                        <a:pt x="15708" y="1037"/>
                      </a:cubicBezTo>
                      <a:cubicBezTo>
                        <a:pt x="15726" y="1079"/>
                        <a:pt x="15761" y="1100"/>
                        <a:pt x="15797" y="1100"/>
                      </a:cubicBezTo>
                      <a:cubicBezTo>
                        <a:pt x="15833" y="1100"/>
                        <a:pt x="15869" y="1079"/>
                        <a:pt x="15887" y="1037"/>
                      </a:cubicBezTo>
                      <a:cubicBezTo>
                        <a:pt x="16055" y="544"/>
                        <a:pt x="16486" y="301"/>
                        <a:pt x="16917" y="301"/>
                      </a:cubicBezTo>
                      <a:cubicBezTo>
                        <a:pt x="17373" y="301"/>
                        <a:pt x="17831" y="574"/>
                        <a:pt x="17979" y="1109"/>
                      </a:cubicBezTo>
                      <a:cubicBezTo>
                        <a:pt x="17992" y="1150"/>
                        <a:pt x="18029" y="1171"/>
                        <a:pt x="18065" y="1171"/>
                      </a:cubicBezTo>
                      <a:cubicBezTo>
                        <a:pt x="18092" y="1171"/>
                        <a:pt x="18119" y="1159"/>
                        <a:pt x="18134" y="1133"/>
                      </a:cubicBezTo>
                      <a:cubicBezTo>
                        <a:pt x="18341" y="681"/>
                        <a:pt x="18753" y="467"/>
                        <a:pt x="19162" y="467"/>
                      </a:cubicBezTo>
                      <a:cubicBezTo>
                        <a:pt x="19652" y="467"/>
                        <a:pt x="20138" y="775"/>
                        <a:pt x="20262" y="1348"/>
                      </a:cubicBezTo>
                      <a:cubicBezTo>
                        <a:pt x="20276" y="1400"/>
                        <a:pt x="20315" y="1422"/>
                        <a:pt x="20355" y="1422"/>
                      </a:cubicBezTo>
                      <a:cubicBezTo>
                        <a:pt x="20414" y="1422"/>
                        <a:pt x="20475" y="1372"/>
                        <a:pt x="20453" y="1300"/>
                      </a:cubicBezTo>
                      <a:cubicBezTo>
                        <a:pt x="20307" y="645"/>
                        <a:pt x="19746" y="278"/>
                        <a:pt x="19178" y="278"/>
                      </a:cubicBezTo>
                      <a:cubicBezTo>
                        <a:pt x="18772" y="278"/>
                        <a:pt x="18363" y="466"/>
                        <a:pt x="18098" y="870"/>
                      </a:cubicBezTo>
                      <a:cubicBezTo>
                        <a:pt x="17880" y="358"/>
                        <a:pt x="17404" y="97"/>
                        <a:pt x="16928" y="97"/>
                      </a:cubicBezTo>
                      <a:cubicBezTo>
                        <a:pt x="16492" y="97"/>
                        <a:pt x="16055" y="316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8" name="Google Shape;1118;p14"/>
                <p:cNvSpPr/>
                <p:nvPr/>
              </p:nvSpPr>
              <p:spPr>
                <a:xfrm>
                  <a:off x="4979623" y="4829466"/>
                  <a:ext cx="4386615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0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5"/>
                        <a:pt x="933" y="198"/>
                      </a:cubicBezTo>
                      <a:cubicBezTo>
                        <a:pt x="335" y="257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39"/>
                        <a:pt x="383" y="532"/>
                        <a:pt x="825" y="413"/>
                      </a:cubicBezTo>
                      <a:cubicBezTo>
                        <a:pt x="890" y="396"/>
                        <a:pt x="954" y="388"/>
                        <a:pt x="1018" y="388"/>
                      </a:cubicBezTo>
                      <a:cubicBezTo>
                        <a:pt x="1403" y="388"/>
                        <a:pt x="1749" y="684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8" y="690"/>
                        <a:pt x="4947" y="473"/>
                        <a:pt x="5340" y="473"/>
                      </a:cubicBezTo>
                      <a:cubicBezTo>
                        <a:pt x="5780" y="473"/>
                        <a:pt x="6214" y="743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6" y="597"/>
                        <a:pt x="9458" y="377"/>
                        <a:pt x="9890" y="377"/>
                      </a:cubicBezTo>
                      <a:cubicBezTo>
                        <a:pt x="10410" y="377"/>
                        <a:pt x="10930" y="696"/>
                        <a:pt x="11094" y="1297"/>
                      </a:cubicBezTo>
                      <a:cubicBezTo>
                        <a:pt x="11100" y="1338"/>
                        <a:pt x="11138" y="1359"/>
                        <a:pt x="11176" y="1359"/>
                      </a:cubicBezTo>
                      <a:cubicBezTo>
                        <a:pt x="11205" y="1359"/>
                        <a:pt x="11233" y="1347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699" y="463"/>
                        <a:pt x="14164" y="186"/>
                        <a:pt x="14629" y="186"/>
                      </a:cubicBezTo>
                      <a:cubicBezTo>
                        <a:pt x="15099" y="186"/>
                        <a:pt x="15569" y="469"/>
                        <a:pt x="15708" y="1034"/>
                      </a:cubicBezTo>
                      <a:cubicBezTo>
                        <a:pt x="15726" y="1076"/>
                        <a:pt x="15761" y="1097"/>
                        <a:pt x="15797" y="1097"/>
                      </a:cubicBezTo>
                      <a:cubicBezTo>
                        <a:pt x="15833" y="1097"/>
                        <a:pt x="15869" y="1076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47"/>
                        <a:pt x="18029" y="1168"/>
                        <a:pt x="18065" y="1168"/>
                      </a:cubicBezTo>
                      <a:cubicBezTo>
                        <a:pt x="18092" y="1168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4"/>
                        <a:pt x="20315" y="1425"/>
                        <a:pt x="20354" y="1425"/>
                      </a:cubicBezTo>
                      <a:cubicBezTo>
                        <a:pt x="20414" y="1425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7"/>
                        <a:pt x="17408" y="96"/>
                        <a:pt x="16933" y="96"/>
                      </a:cubicBezTo>
                      <a:cubicBezTo>
                        <a:pt x="16495" y="96"/>
                        <a:pt x="16056" y="318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19" name="Google Shape;1119;p14"/>
              <p:cNvGrpSpPr/>
              <p:nvPr/>
            </p:nvGrpSpPr>
            <p:grpSpPr>
              <a:xfrm>
                <a:off x="-76454" y="1675579"/>
                <a:ext cx="3113402" cy="3677686"/>
                <a:chOff x="4977052" y="-44831"/>
                <a:chExt cx="4389400" cy="5184952"/>
              </a:xfrm>
            </p:grpSpPr>
            <p:sp>
              <p:nvSpPr>
                <p:cNvPr id="1120" name="Google Shape;1120;p14"/>
                <p:cNvSpPr/>
                <p:nvPr/>
              </p:nvSpPr>
              <p:spPr>
                <a:xfrm>
                  <a:off x="4977052" y="-44831"/>
                  <a:ext cx="4389186" cy="309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45" extrusionOk="0">
                      <a:moveTo>
                        <a:pt x="14650" y="1"/>
                      </a:moveTo>
                      <a:cubicBezTo>
                        <a:pt x="14175" y="1"/>
                        <a:pt x="13699" y="255"/>
                        <a:pt x="13472" y="763"/>
                      </a:cubicBezTo>
                      <a:cubicBezTo>
                        <a:pt x="13251" y="397"/>
                        <a:pt x="12922" y="244"/>
                        <a:pt x="12576" y="244"/>
                      </a:cubicBezTo>
                      <a:cubicBezTo>
                        <a:pt x="12064" y="244"/>
                        <a:pt x="11513" y="579"/>
                        <a:pt x="11213" y="1050"/>
                      </a:cubicBezTo>
                      <a:cubicBezTo>
                        <a:pt x="10974" y="488"/>
                        <a:pt x="10446" y="195"/>
                        <a:pt x="9916" y="195"/>
                      </a:cubicBezTo>
                      <a:cubicBezTo>
                        <a:pt x="9465" y="195"/>
                        <a:pt x="9013" y="407"/>
                        <a:pt x="8739" y="846"/>
                      </a:cubicBezTo>
                      <a:cubicBezTo>
                        <a:pt x="8470" y="485"/>
                        <a:pt x="8071" y="309"/>
                        <a:pt x="7673" y="309"/>
                      </a:cubicBezTo>
                      <a:cubicBezTo>
                        <a:pt x="7204" y="309"/>
                        <a:pt x="6737" y="553"/>
                        <a:pt x="6491" y="1026"/>
                      </a:cubicBezTo>
                      <a:cubicBezTo>
                        <a:pt x="6262" y="548"/>
                        <a:pt x="5802" y="301"/>
                        <a:pt x="5341" y="301"/>
                      </a:cubicBezTo>
                      <a:cubicBezTo>
                        <a:pt x="4937" y="301"/>
                        <a:pt x="4531" y="491"/>
                        <a:pt x="4280" y="882"/>
                      </a:cubicBezTo>
                      <a:cubicBezTo>
                        <a:pt x="4052" y="352"/>
                        <a:pt x="3556" y="82"/>
                        <a:pt x="3060" y="82"/>
                      </a:cubicBezTo>
                      <a:cubicBezTo>
                        <a:pt x="2596" y="82"/>
                        <a:pt x="2132" y="319"/>
                        <a:pt x="1889" y="799"/>
                      </a:cubicBezTo>
                      <a:cubicBezTo>
                        <a:pt x="1744" y="430"/>
                        <a:pt x="1401" y="197"/>
                        <a:pt x="1025" y="197"/>
                      </a:cubicBezTo>
                      <a:cubicBezTo>
                        <a:pt x="999" y="197"/>
                        <a:pt x="972" y="199"/>
                        <a:pt x="945" y="201"/>
                      </a:cubicBezTo>
                      <a:cubicBezTo>
                        <a:pt x="347" y="261"/>
                        <a:pt x="13" y="823"/>
                        <a:pt x="1" y="1372"/>
                      </a:cubicBezTo>
                      <a:cubicBezTo>
                        <a:pt x="1" y="1420"/>
                        <a:pt x="40" y="1444"/>
                        <a:pt x="78" y="1444"/>
                      </a:cubicBezTo>
                      <a:cubicBezTo>
                        <a:pt x="117" y="1444"/>
                        <a:pt x="156" y="1420"/>
                        <a:pt x="156" y="1372"/>
                      </a:cubicBezTo>
                      <a:cubicBezTo>
                        <a:pt x="168" y="942"/>
                        <a:pt x="395" y="524"/>
                        <a:pt x="825" y="416"/>
                      </a:cubicBezTo>
                      <a:cubicBezTo>
                        <a:pt x="895" y="397"/>
                        <a:pt x="964" y="387"/>
                        <a:pt x="1031" y="387"/>
                      </a:cubicBezTo>
                      <a:cubicBezTo>
                        <a:pt x="1417" y="387"/>
                        <a:pt x="1749" y="690"/>
                        <a:pt x="1770" y="1097"/>
                      </a:cubicBezTo>
                      <a:cubicBezTo>
                        <a:pt x="1770" y="1151"/>
                        <a:pt x="1819" y="1182"/>
                        <a:pt x="1866" y="1182"/>
                      </a:cubicBezTo>
                      <a:cubicBezTo>
                        <a:pt x="1903" y="1182"/>
                        <a:pt x="1939" y="1163"/>
                        <a:pt x="1949" y="1121"/>
                      </a:cubicBezTo>
                      <a:cubicBezTo>
                        <a:pt x="2100" y="549"/>
                        <a:pt x="2581" y="262"/>
                        <a:pt x="3063" y="262"/>
                      </a:cubicBezTo>
                      <a:cubicBezTo>
                        <a:pt x="3538" y="262"/>
                        <a:pt x="4012" y="540"/>
                        <a:pt x="4172" y="1097"/>
                      </a:cubicBezTo>
                      <a:cubicBezTo>
                        <a:pt x="4186" y="1144"/>
                        <a:pt x="4221" y="1168"/>
                        <a:pt x="4257" y="1168"/>
                      </a:cubicBezTo>
                      <a:cubicBezTo>
                        <a:pt x="4284" y="1168"/>
                        <a:pt x="4312" y="1153"/>
                        <a:pt x="4328" y="1121"/>
                      </a:cubicBezTo>
                      <a:cubicBezTo>
                        <a:pt x="4553" y="688"/>
                        <a:pt x="4950" y="475"/>
                        <a:pt x="5342" y="475"/>
                      </a:cubicBezTo>
                      <a:cubicBezTo>
                        <a:pt x="5783" y="475"/>
                        <a:pt x="6219" y="745"/>
                        <a:pt x="6396" y="1277"/>
                      </a:cubicBezTo>
                      <a:cubicBezTo>
                        <a:pt x="6408" y="1319"/>
                        <a:pt x="6444" y="1340"/>
                        <a:pt x="6480" y="1340"/>
                      </a:cubicBezTo>
                      <a:cubicBezTo>
                        <a:pt x="6515" y="1340"/>
                        <a:pt x="6551" y="1319"/>
                        <a:pt x="6563" y="1277"/>
                      </a:cubicBezTo>
                      <a:cubicBezTo>
                        <a:pt x="6740" y="761"/>
                        <a:pt x="7198" y="491"/>
                        <a:pt x="7659" y="491"/>
                      </a:cubicBezTo>
                      <a:cubicBezTo>
                        <a:pt x="8042" y="491"/>
                        <a:pt x="8427" y="677"/>
                        <a:pt x="8655" y="1062"/>
                      </a:cubicBezTo>
                      <a:cubicBezTo>
                        <a:pt x="8673" y="1086"/>
                        <a:pt x="8703" y="1097"/>
                        <a:pt x="8733" y="1097"/>
                      </a:cubicBezTo>
                      <a:cubicBezTo>
                        <a:pt x="8763" y="1097"/>
                        <a:pt x="8793" y="1086"/>
                        <a:pt x="8810" y="1062"/>
                      </a:cubicBezTo>
                      <a:cubicBezTo>
                        <a:pt x="9039" y="600"/>
                        <a:pt x="9472" y="380"/>
                        <a:pt x="9904" y="380"/>
                      </a:cubicBezTo>
                      <a:cubicBezTo>
                        <a:pt x="10422" y="380"/>
                        <a:pt x="10937" y="696"/>
                        <a:pt x="11094" y="1289"/>
                      </a:cubicBezTo>
                      <a:cubicBezTo>
                        <a:pt x="11107" y="1330"/>
                        <a:pt x="11150" y="1356"/>
                        <a:pt x="11190" y="1356"/>
                      </a:cubicBezTo>
                      <a:cubicBezTo>
                        <a:pt x="11218" y="1356"/>
                        <a:pt x="11246" y="1343"/>
                        <a:pt x="11261" y="1313"/>
                      </a:cubicBezTo>
                      <a:cubicBezTo>
                        <a:pt x="11497" y="818"/>
                        <a:pt x="12047" y="427"/>
                        <a:pt x="12550" y="427"/>
                      </a:cubicBezTo>
                      <a:cubicBezTo>
                        <a:pt x="12887" y="427"/>
                        <a:pt x="13202" y="602"/>
                        <a:pt x="13389" y="1038"/>
                      </a:cubicBezTo>
                      <a:cubicBezTo>
                        <a:pt x="13404" y="1073"/>
                        <a:pt x="13434" y="1087"/>
                        <a:pt x="13464" y="1087"/>
                      </a:cubicBezTo>
                      <a:cubicBezTo>
                        <a:pt x="13506" y="1087"/>
                        <a:pt x="13549" y="1060"/>
                        <a:pt x="13556" y="1026"/>
                      </a:cubicBezTo>
                      <a:cubicBezTo>
                        <a:pt x="13705" y="467"/>
                        <a:pt x="14173" y="189"/>
                        <a:pt x="14639" y="189"/>
                      </a:cubicBezTo>
                      <a:cubicBezTo>
                        <a:pt x="15111" y="189"/>
                        <a:pt x="15581" y="473"/>
                        <a:pt x="15720" y="1038"/>
                      </a:cubicBezTo>
                      <a:cubicBezTo>
                        <a:pt x="15732" y="1080"/>
                        <a:pt x="15767" y="1100"/>
                        <a:pt x="15803" y="1100"/>
                      </a:cubicBezTo>
                      <a:cubicBezTo>
                        <a:pt x="15839" y="1100"/>
                        <a:pt x="15875" y="1080"/>
                        <a:pt x="15887" y="1038"/>
                      </a:cubicBezTo>
                      <a:cubicBezTo>
                        <a:pt x="16055" y="538"/>
                        <a:pt x="16489" y="293"/>
                        <a:pt x="16921" y="293"/>
                      </a:cubicBezTo>
                      <a:cubicBezTo>
                        <a:pt x="17380" y="293"/>
                        <a:pt x="17837" y="568"/>
                        <a:pt x="17979" y="1109"/>
                      </a:cubicBezTo>
                      <a:cubicBezTo>
                        <a:pt x="17992" y="1150"/>
                        <a:pt x="18033" y="1172"/>
                        <a:pt x="18072" y="1172"/>
                      </a:cubicBezTo>
                      <a:cubicBezTo>
                        <a:pt x="18102" y="1172"/>
                        <a:pt x="18131" y="1159"/>
                        <a:pt x="18146" y="1133"/>
                      </a:cubicBezTo>
                      <a:cubicBezTo>
                        <a:pt x="18347" y="683"/>
                        <a:pt x="18754" y="469"/>
                        <a:pt x="19161" y="469"/>
                      </a:cubicBezTo>
                      <a:cubicBezTo>
                        <a:pt x="19650" y="469"/>
                        <a:pt x="20138" y="779"/>
                        <a:pt x="20262" y="1360"/>
                      </a:cubicBezTo>
                      <a:cubicBezTo>
                        <a:pt x="20281" y="1408"/>
                        <a:pt x="20322" y="1429"/>
                        <a:pt x="20363" y="1429"/>
                      </a:cubicBezTo>
                      <a:cubicBezTo>
                        <a:pt x="20426" y="1429"/>
                        <a:pt x="20487" y="1380"/>
                        <a:pt x="20465" y="1301"/>
                      </a:cubicBezTo>
                      <a:cubicBezTo>
                        <a:pt x="20319" y="641"/>
                        <a:pt x="19757" y="275"/>
                        <a:pt x="19190" y="275"/>
                      </a:cubicBezTo>
                      <a:cubicBezTo>
                        <a:pt x="18782" y="275"/>
                        <a:pt x="18371" y="465"/>
                        <a:pt x="18110" y="870"/>
                      </a:cubicBezTo>
                      <a:cubicBezTo>
                        <a:pt x="17886" y="359"/>
                        <a:pt x="17411" y="98"/>
                        <a:pt x="16936" y="98"/>
                      </a:cubicBezTo>
                      <a:cubicBezTo>
                        <a:pt x="16501" y="98"/>
                        <a:pt x="16067" y="317"/>
                        <a:pt x="15827" y="763"/>
                      </a:cubicBezTo>
                      <a:cubicBezTo>
                        <a:pt x="15600" y="255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1" name="Google Shape;1121;p14"/>
                <p:cNvSpPr/>
                <p:nvPr/>
              </p:nvSpPr>
              <p:spPr>
                <a:xfrm>
                  <a:off x="4977052" y="498067"/>
                  <a:ext cx="4389186" cy="309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45" extrusionOk="0">
                      <a:moveTo>
                        <a:pt x="14650" y="1"/>
                      </a:moveTo>
                      <a:cubicBezTo>
                        <a:pt x="14175" y="1"/>
                        <a:pt x="13699" y="255"/>
                        <a:pt x="13472" y="763"/>
                      </a:cubicBezTo>
                      <a:cubicBezTo>
                        <a:pt x="13249" y="390"/>
                        <a:pt x="12919" y="235"/>
                        <a:pt x="12570" y="235"/>
                      </a:cubicBezTo>
                      <a:cubicBezTo>
                        <a:pt x="12060" y="235"/>
                        <a:pt x="11512" y="569"/>
                        <a:pt x="11213" y="1038"/>
                      </a:cubicBezTo>
                      <a:cubicBezTo>
                        <a:pt x="10975" y="479"/>
                        <a:pt x="10451" y="189"/>
                        <a:pt x="9925" y="189"/>
                      </a:cubicBezTo>
                      <a:cubicBezTo>
                        <a:pt x="9471" y="189"/>
                        <a:pt x="9015" y="404"/>
                        <a:pt x="8739" y="847"/>
                      </a:cubicBezTo>
                      <a:cubicBezTo>
                        <a:pt x="8469" y="484"/>
                        <a:pt x="8068" y="308"/>
                        <a:pt x="7669" y="308"/>
                      </a:cubicBezTo>
                      <a:cubicBezTo>
                        <a:pt x="7201" y="308"/>
                        <a:pt x="6737" y="549"/>
                        <a:pt x="6491" y="1014"/>
                      </a:cubicBezTo>
                      <a:cubicBezTo>
                        <a:pt x="6262" y="536"/>
                        <a:pt x="5802" y="289"/>
                        <a:pt x="5341" y="289"/>
                      </a:cubicBezTo>
                      <a:cubicBezTo>
                        <a:pt x="4937" y="289"/>
                        <a:pt x="4531" y="480"/>
                        <a:pt x="4280" y="871"/>
                      </a:cubicBezTo>
                      <a:cubicBezTo>
                        <a:pt x="4052" y="340"/>
                        <a:pt x="3556" y="70"/>
                        <a:pt x="3060" y="70"/>
                      </a:cubicBezTo>
                      <a:cubicBezTo>
                        <a:pt x="2596" y="70"/>
                        <a:pt x="2132" y="307"/>
                        <a:pt x="1889" y="787"/>
                      </a:cubicBezTo>
                      <a:cubicBezTo>
                        <a:pt x="1741" y="422"/>
                        <a:pt x="1386" y="188"/>
                        <a:pt x="1001" y="188"/>
                      </a:cubicBezTo>
                      <a:cubicBezTo>
                        <a:pt x="982" y="188"/>
                        <a:pt x="964" y="188"/>
                        <a:pt x="945" y="189"/>
                      </a:cubicBezTo>
                      <a:cubicBezTo>
                        <a:pt x="347" y="249"/>
                        <a:pt x="13" y="823"/>
                        <a:pt x="1" y="1373"/>
                      </a:cubicBezTo>
                      <a:cubicBezTo>
                        <a:pt x="1" y="1420"/>
                        <a:pt x="40" y="1444"/>
                        <a:pt x="78" y="1444"/>
                      </a:cubicBezTo>
                      <a:cubicBezTo>
                        <a:pt x="117" y="1444"/>
                        <a:pt x="156" y="1420"/>
                        <a:pt x="156" y="1373"/>
                      </a:cubicBezTo>
                      <a:cubicBezTo>
                        <a:pt x="168" y="942"/>
                        <a:pt x="395" y="524"/>
                        <a:pt x="825" y="404"/>
                      </a:cubicBezTo>
                      <a:cubicBezTo>
                        <a:pt x="892" y="387"/>
                        <a:pt x="957" y="379"/>
                        <a:pt x="1022" y="379"/>
                      </a:cubicBezTo>
                      <a:cubicBezTo>
                        <a:pt x="1412" y="379"/>
                        <a:pt x="1749" y="675"/>
                        <a:pt x="1770" y="1086"/>
                      </a:cubicBezTo>
                      <a:cubicBezTo>
                        <a:pt x="1770" y="1145"/>
                        <a:pt x="1818" y="1179"/>
                        <a:pt x="1864" y="1179"/>
                      </a:cubicBezTo>
                      <a:cubicBezTo>
                        <a:pt x="1902" y="1179"/>
                        <a:pt x="1938" y="1157"/>
                        <a:pt x="1949" y="1110"/>
                      </a:cubicBezTo>
                      <a:cubicBezTo>
                        <a:pt x="2099" y="540"/>
                        <a:pt x="2576" y="256"/>
                        <a:pt x="3056" y="256"/>
                      </a:cubicBezTo>
                      <a:cubicBezTo>
                        <a:pt x="3533" y="256"/>
                        <a:pt x="4012" y="537"/>
                        <a:pt x="4172" y="1098"/>
                      </a:cubicBezTo>
                      <a:cubicBezTo>
                        <a:pt x="4186" y="1138"/>
                        <a:pt x="4223" y="1160"/>
                        <a:pt x="4258" y="1160"/>
                      </a:cubicBezTo>
                      <a:cubicBezTo>
                        <a:pt x="4286" y="1160"/>
                        <a:pt x="4312" y="1147"/>
                        <a:pt x="4328" y="1122"/>
                      </a:cubicBezTo>
                      <a:cubicBezTo>
                        <a:pt x="4554" y="686"/>
                        <a:pt x="4955" y="470"/>
                        <a:pt x="5350" y="470"/>
                      </a:cubicBezTo>
                      <a:cubicBezTo>
                        <a:pt x="5788" y="470"/>
                        <a:pt x="6220" y="736"/>
                        <a:pt x="6396" y="1265"/>
                      </a:cubicBezTo>
                      <a:cubicBezTo>
                        <a:pt x="6408" y="1307"/>
                        <a:pt x="6444" y="1328"/>
                        <a:pt x="6480" y="1328"/>
                      </a:cubicBezTo>
                      <a:cubicBezTo>
                        <a:pt x="6515" y="1328"/>
                        <a:pt x="6551" y="1307"/>
                        <a:pt x="6563" y="1265"/>
                      </a:cubicBezTo>
                      <a:cubicBezTo>
                        <a:pt x="6740" y="756"/>
                        <a:pt x="7198" y="485"/>
                        <a:pt x="7659" y="485"/>
                      </a:cubicBezTo>
                      <a:cubicBezTo>
                        <a:pt x="8042" y="485"/>
                        <a:pt x="8427" y="671"/>
                        <a:pt x="8655" y="1062"/>
                      </a:cubicBezTo>
                      <a:cubicBezTo>
                        <a:pt x="8673" y="1086"/>
                        <a:pt x="8703" y="1098"/>
                        <a:pt x="8733" y="1098"/>
                      </a:cubicBezTo>
                      <a:cubicBezTo>
                        <a:pt x="8763" y="1098"/>
                        <a:pt x="8793" y="1086"/>
                        <a:pt x="8810" y="1062"/>
                      </a:cubicBezTo>
                      <a:cubicBezTo>
                        <a:pt x="9040" y="598"/>
                        <a:pt x="9475" y="376"/>
                        <a:pt x="9909" y="376"/>
                      </a:cubicBezTo>
                      <a:cubicBezTo>
                        <a:pt x="10425" y="376"/>
                        <a:pt x="10938" y="691"/>
                        <a:pt x="11094" y="1289"/>
                      </a:cubicBezTo>
                      <a:cubicBezTo>
                        <a:pt x="11107" y="1331"/>
                        <a:pt x="11150" y="1356"/>
                        <a:pt x="11190" y="1356"/>
                      </a:cubicBezTo>
                      <a:cubicBezTo>
                        <a:pt x="11218" y="1356"/>
                        <a:pt x="11246" y="1343"/>
                        <a:pt x="11261" y="1313"/>
                      </a:cubicBezTo>
                      <a:cubicBezTo>
                        <a:pt x="11497" y="813"/>
                        <a:pt x="12044" y="424"/>
                        <a:pt x="12546" y="424"/>
                      </a:cubicBezTo>
                      <a:cubicBezTo>
                        <a:pt x="12884" y="424"/>
                        <a:pt x="13201" y="600"/>
                        <a:pt x="13389" y="1038"/>
                      </a:cubicBezTo>
                      <a:cubicBezTo>
                        <a:pt x="13404" y="1068"/>
                        <a:pt x="13433" y="1081"/>
                        <a:pt x="13464" y="1081"/>
                      </a:cubicBezTo>
                      <a:cubicBezTo>
                        <a:pt x="13506" y="1081"/>
                        <a:pt x="13549" y="1056"/>
                        <a:pt x="13556" y="1014"/>
                      </a:cubicBezTo>
                      <a:cubicBezTo>
                        <a:pt x="13704" y="463"/>
                        <a:pt x="14170" y="188"/>
                        <a:pt x="14635" y="188"/>
                      </a:cubicBezTo>
                      <a:cubicBezTo>
                        <a:pt x="15108" y="188"/>
                        <a:pt x="15581" y="472"/>
                        <a:pt x="15720" y="1038"/>
                      </a:cubicBezTo>
                      <a:cubicBezTo>
                        <a:pt x="15732" y="1080"/>
                        <a:pt x="15767" y="1101"/>
                        <a:pt x="15803" y="1101"/>
                      </a:cubicBezTo>
                      <a:cubicBezTo>
                        <a:pt x="15839" y="1101"/>
                        <a:pt x="15875" y="1080"/>
                        <a:pt x="15887" y="1038"/>
                      </a:cubicBezTo>
                      <a:cubicBezTo>
                        <a:pt x="16055" y="539"/>
                        <a:pt x="16489" y="293"/>
                        <a:pt x="16921" y="293"/>
                      </a:cubicBezTo>
                      <a:cubicBezTo>
                        <a:pt x="17380" y="293"/>
                        <a:pt x="17837" y="569"/>
                        <a:pt x="17979" y="1110"/>
                      </a:cubicBezTo>
                      <a:cubicBezTo>
                        <a:pt x="17992" y="1148"/>
                        <a:pt x="18029" y="1170"/>
                        <a:pt x="18067" y="1170"/>
                      </a:cubicBezTo>
                      <a:cubicBezTo>
                        <a:pt x="18098" y="1170"/>
                        <a:pt x="18130" y="1154"/>
                        <a:pt x="18146" y="1122"/>
                      </a:cubicBezTo>
                      <a:cubicBezTo>
                        <a:pt x="18347" y="677"/>
                        <a:pt x="18753" y="466"/>
                        <a:pt x="19159" y="466"/>
                      </a:cubicBezTo>
                      <a:cubicBezTo>
                        <a:pt x="19649" y="466"/>
                        <a:pt x="20138" y="773"/>
                        <a:pt x="20262" y="1349"/>
                      </a:cubicBezTo>
                      <a:cubicBezTo>
                        <a:pt x="20281" y="1400"/>
                        <a:pt x="20321" y="1422"/>
                        <a:pt x="20362" y="1422"/>
                      </a:cubicBezTo>
                      <a:cubicBezTo>
                        <a:pt x="20425" y="1422"/>
                        <a:pt x="20487" y="1369"/>
                        <a:pt x="20465" y="1289"/>
                      </a:cubicBezTo>
                      <a:cubicBezTo>
                        <a:pt x="20319" y="634"/>
                        <a:pt x="19754" y="267"/>
                        <a:pt x="19185" y="267"/>
                      </a:cubicBezTo>
                      <a:cubicBezTo>
                        <a:pt x="18778" y="267"/>
                        <a:pt x="18370" y="455"/>
                        <a:pt x="18110" y="859"/>
                      </a:cubicBezTo>
                      <a:cubicBezTo>
                        <a:pt x="17887" y="350"/>
                        <a:pt x="17416" y="93"/>
                        <a:pt x="16945" y="93"/>
                      </a:cubicBezTo>
                      <a:cubicBezTo>
                        <a:pt x="16507" y="93"/>
                        <a:pt x="16069" y="314"/>
                        <a:pt x="15827" y="763"/>
                      </a:cubicBezTo>
                      <a:cubicBezTo>
                        <a:pt x="15600" y="255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2" name="Google Shape;1122;p14"/>
                <p:cNvSpPr/>
                <p:nvPr/>
              </p:nvSpPr>
              <p:spPr>
                <a:xfrm>
                  <a:off x="4977052" y="1038608"/>
                  <a:ext cx="4387686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0" h="1444" extrusionOk="0">
                      <a:moveTo>
                        <a:pt x="14650" y="0"/>
                      </a:moveTo>
                      <a:cubicBezTo>
                        <a:pt x="14175" y="0"/>
                        <a:pt x="13699" y="254"/>
                        <a:pt x="13472" y="762"/>
                      </a:cubicBezTo>
                      <a:cubicBezTo>
                        <a:pt x="13250" y="394"/>
                        <a:pt x="12919" y="240"/>
                        <a:pt x="12571" y="240"/>
                      </a:cubicBezTo>
                      <a:cubicBezTo>
                        <a:pt x="12060" y="240"/>
                        <a:pt x="11512" y="573"/>
                        <a:pt x="11213" y="1049"/>
                      </a:cubicBezTo>
                      <a:cubicBezTo>
                        <a:pt x="10974" y="487"/>
                        <a:pt x="10446" y="194"/>
                        <a:pt x="9916" y="194"/>
                      </a:cubicBezTo>
                      <a:cubicBezTo>
                        <a:pt x="9465" y="194"/>
                        <a:pt x="9013" y="406"/>
                        <a:pt x="8739" y="846"/>
                      </a:cubicBezTo>
                      <a:cubicBezTo>
                        <a:pt x="8470" y="484"/>
                        <a:pt x="8071" y="308"/>
                        <a:pt x="7673" y="308"/>
                      </a:cubicBezTo>
                      <a:cubicBezTo>
                        <a:pt x="7204" y="308"/>
                        <a:pt x="6737" y="553"/>
                        <a:pt x="6491" y="1025"/>
                      </a:cubicBezTo>
                      <a:cubicBezTo>
                        <a:pt x="6261" y="546"/>
                        <a:pt x="5799" y="299"/>
                        <a:pt x="5336" y="299"/>
                      </a:cubicBezTo>
                      <a:cubicBezTo>
                        <a:pt x="4933" y="299"/>
                        <a:pt x="4530" y="486"/>
                        <a:pt x="4280" y="870"/>
                      </a:cubicBezTo>
                      <a:cubicBezTo>
                        <a:pt x="4053" y="342"/>
                        <a:pt x="3561" y="76"/>
                        <a:pt x="3069" y="76"/>
                      </a:cubicBezTo>
                      <a:cubicBezTo>
                        <a:pt x="2602" y="76"/>
                        <a:pt x="2134" y="315"/>
                        <a:pt x="1889" y="798"/>
                      </a:cubicBezTo>
                      <a:cubicBezTo>
                        <a:pt x="1744" y="440"/>
                        <a:pt x="1399" y="197"/>
                        <a:pt x="1022" y="197"/>
                      </a:cubicBezTo>
                      <a:cubicBezTo>
                        <a:pt x="997" y="197"/>
                        <a:pt x="971" y="198"/>
                        <a:pt x="945" y="200"/>
                      </a:cubicBezTo>
                      <a:cubicBezTo>
                        <a:pt x="347" y="260"/>
                        <a:pt x="13" y="834"/>
                        <a:pt x="1" y="1372"/>
                      </a:cubicBezTo>
                      <a:cubicBezTo>
                        <a:pt x="1" y="1420"/>
                        <a:pt x="40" y="1443"/>
                        <a:pt x="78" y="1443"/>
                      </a:cubicBezTo>
                      <a:cubicBezTo>
                        <a:pt x="117" y="1443"/>
                        <a:pt x="156" y="1420"/>
                        <a:pt x="156" y="1372"/>
                      </a:cubicBezTo>
                      <a:cubicBezTo>
                        <a:pt x="168" y="941"/>
                        <a:pt x="395" y="523"/>
                        <a:pt x="825" y="415"/>
                      </a:cubicBezTo>
                      <a:cubicBezTo>
                        <a:pt x="895" y="396"/>
                        <a:pt x="964" y="387"/>
                        <a:pt x="1032" y="387"/>
                      </a:cubicBezTo>
                      <a:cubicBezTo>
                        <a:pt x="1420" y="387"/>
                        <a:pt x="1760" y="690"/>
                        <a:pt x="1770" y="1097"/>
                      </a:cubicBezTo>
                      <a:cubicBezTo>
                        <a:pt x="1770" y="1160"/>
                        <a:pt x="1823" y="1193"/>
                        <a:pt x="1874" y="1193"/>
                      </a:cubicBezTo>
                      <a:cubicBezTo>
                        <a:pt x="1921" y="1193"/>
                        <a:pt x="1967" y="1166"/>
                        <a:pt x="1973" y="1109"/>
                      </a:cubicBezTo>
                      <a:cubicBezTo>
                        <a:pt x="2124" y="536"/>
                        <a:pt x="2605" y="250"/>
                        <a:pt x="3086" y="250"/>
                      </a:cubicBezTo>
                      <a:cubicBezTo>
                        <a:pt x="3558" y="250"/>
                        <a:pt x="4030" y="528"/>
                        <a:pt x="4184" y="1085"/>
                      </a:cubicBezTo>
                      <a:cubicBezTo>
                        <a:pt x="4198" y="1132"/>
                        <a:pt x="4237" y="1156"/>
                        <a:pt x="4275" y="1156"/>
                      </a:cubicBezTo>
                      <a:cubicBezTo>
                        <a:pt x="4306" y="1156"/>
                        <a:pt x="4336" y="1141"/>
                        <a:pt x="4352" y="1109"/>
                      </a:cubicBezTo>
                      <a:cubicBezTo>
                        <a:pt x="4571" y="676"/>
                        <a:pt x="4968" y="462"/>
                        <a:pt x="5361" y="462"/>
                      </a:cubicBezTo>
                      <a:cubicBezTo>
                        <a:pt x="5804" y="462"/>
                        <a:pt x="6243" y="733"/>
                        <a:pt x="6420" y="1264"/>
                      </a:cubicBezTo>
                      <a:cubicBezTo>
                        <a:pt x="6432" y="1300"/>
                        <a:pt x="6468" y="1318"/>
                        <a:pt x="6503" y="1318"/>
                      </a:cubicBezTo>
                      <a:cubicBezTo>
                        <a:pt x="6539" y="1318"/>
                        <a:pt x="6575" y="1300"/>
                        <a:pt x="6587" y="1264"/>
                      </a:cubicBezTo>
                      <a:cubicBezTo>
                        <a:pt x="6763" y="748"/>
                        <a:pt x="7222" y="478"/>
                        <a:pt x="7683" y="478"/>
                      </a:cubicBezTo>
                      <a:cubicBezTo>
                        <a:pt x="8066" y="478"/>
                        <a:pt x="8451" y="664"/>
                        <a:pt x="8679" y="1049"/>
                      </a:cubicBezTo>
                      <a:cubicBezTo>
                        <a:pt x="8697" y="1073"/>
                        <a:pt x="8724" y="1085"/>
                        <a:pt x="8751" y="1085"/>
                      </a:cubicBezTo>
                      <a:cubicBezTo>
                        <a:pt x="8778" y="1085"/>
                        <a:pt x="8804" y="1073"/>
                        <a:pt x="8822" y="1049"/>
                      </a:cubicBezTo>
                      <a:cubicBezTo>
                        <a:pt x="9056" y="587"/>
                        <a:pt x="9490" y="367"/>
                        <a:pt x="9922" y="367"/>
                      </a:cubicBezTo>
                      <a:cubicBezTo>
                        <a:pt x="10440" y="367"/>
                        <a:pt x="10955" y="683"/>
                        <a:pt x="11117" y="1276"/>
                      </a:cubicBezTo>
                      <a:cubicBezTo>
                        <a:pt x="11131" y="1318"/>
                        <a:pt x="11174" y="1343"/>
                        <a:pt x="11213" y="1343"/>
                      </a:cubicBezTo>
                      <a:cubicBezTo>
                        <a:pt x="11242" y="1343"/>
                        <a:pt x="11270" y="1330"/>
                        <a:pt x="11285" y="1300"/>
                      </a:cubicBezTo>
                      <a:cubicBezTo>
                        <a:pt x="11521" y="806"/>
                        <a:pt x="12071" y="414"/>
                        <a:pt x="12574" y="414"/>
                      </a:cubicBezTo>
                      <a:cubicBezTo>
                        <a:pt x="12910" y="414"/>
                        <a:pt x="13226" y="589"/>
                        <a:pt x="13413" y="1025"/>
                      </a:cubicBezTo>
                      <a:cubicBezTo>
                        <a:pt x="13428" y="1060"/>
                        <a:pt x="13458" y="1074"/>
                        <a:pt x="13488" y="1074"/>
                      </a:cubicBezTo>
                      <a:cubicBezTo>
                        <a:pt x="13530" y="1074"/>
                        <a:pt x="13573" y="1048"/>
                        <a:pt x="13580" y="1013"/>
                      </a:cubicBezTo>
                      <a:cubicBezTo>
                        <a:pt x="13723" y="454"/>
                        <a:pt x="14191" y="176"/>
                        <a:pt x="14657" y="176"/>
                      </a:cubicBezTo>
                      <a:cubicBezTo>
                        <a:pt x="15129" y="176"/>
                        <a:pt x="15599" y="460"/>
                        <a:pt x="15732" y="1025"/>
                      </a:cubicBezTo>
                      <a:cubicBezTo>
                        <a:pt x="15750" y="1067"/>
                        <a:pt x="15788" y="1088"/>
                        <a:pt x="15826" y="1088"/>
                      </a:cubicBezTo>
                      <a:cubicBezTo>
                        <a:pt x="15863" y="1088"/>
                        <a:pt x="15899" y="1067"/>
                        <a:pt x="15911" y="1025"/>
                      </a:cubicBezTo>
                      <a:cubicBezTo>
                        <a:pt x="16079" y="526"/>
                        <a:pt x="16510" y="280"/>
                        <a:pt x="16941" y="280"/>
                      </a:cubicBezTo>
                      <a:cubicBezTo>
                        <a:pt x="17398" y="280"/>
                        <a:pt x="17855" y="556"/>
                        <a:pt x="18003" y="1097"/>
                      </a:cubicBezTo>
                      <a:cubicBezTo>
                        <a:pt x="18016" y="1138"/>
                        <a:pt x="18053" y="1159"/>
                        <a:pt x="18089" y="1159"/>
                      </a:cubicBezTo>
                      <a:cubicBezTo>
                        <a:pt x="18116" y="1159"/>
                        <a:pt x="18143" y="1147"/>
                        <a:pt x="18158" y="1121"/>
                      </a:cubicBezTo>
                      <a:cubicBezTo>
                        <a:pt x="18364" y="671"/>
                        <a:pt x="18775" y="457"/>
                        <a:pt x="19183" y="457"/>
                      </a:cubicBezTo>
                      <a:cubicBezTo>
                        <a:pt x="19674" y="457"/>
                        <a:pt x="20162" y="767"/>
                        <a:pt x="20286" y="1348"/>
                      </a:cubicBezTo>
                      <a:cubicBezTo>
                        <a:pt x="20300" y="1390"/>
                        <a:pt x="20335" y="1408"/>
                        <a:pt x="20370" y="1408"/>
                      </a:cubicBezTo>
                      <a:cubicBezTo>
                        <a:pt x="20424" y="1408"/>
                        <a:pt x="20480" y="1365"/>
                        <a:pt x="20465" y="1300"/>
                      </a:cubicBezTo>
                      <a:cubicBezTo>
                        <a:pt x="20319" y="640"/>
                        <a:pt x="19757" y="275"/>
                        <a:pt x="19190" y="275"/>
                      </a:cubicBezTo>
                      <a:cubicBezTo>
                        <a:pt x="18782" y="275"/>
                        <a:pt x="18371" y="464"/>
                        <a:pt x="18110" y="870"/>
                      </a:cubicBezTo>
                      <a:cubicBezTo>
                        <a:pt x="17886" y="358"/>
                        <a:pt x="17411" y="97"/>
                        <a:pt x="16936" y="97"/>
                      </a:cubicBezTo>
                      <a:cubicBezTo>
                        <a:pt x="16501" y="97"/>
                        <a:pt x="16067" y="316"/>
                        <a:pt x="15827" y="762"/>
                      </a:cubicBezTo>
                      <a:cubicBezTo>
                        <a:pt x="15600" y="254"/>
                        <a:pt x="15125" y="0"/>
                        <a:pt x="146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3" name="Google Shape;1123;p14"/>
                <p:cNvSpPr/>
                <p:nvPr/>
              </p:nvSpPr>
              <p:spPr>
                <a:xfrm>
                  <a:off x="4979623" y="1579578"/>
                  <a:ext cx="4386615" cy="311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3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0" y="430"/>
                        <a:pt x="1386" y="196"/>
                        <a:pt x="990" y="196"/>
                      </a:cubicBezTo>
                      <a:cubicBezTo>
                        <a:pt x="971" y="196"/>
                        <a:pt x="952" y="196"/>
                        <a:pt x="933" y="198"/>
                      </a:cubicBezTo>
                      <a:cubicBezTo>
                        <a:pt x="335" y="257"/>
                        <a:pt x="13" y="831"/>
                        <a:pt x="1" y="1381"/>
                      </a:cubicBezTo>
                      <a:cubicBezTo>
                        <a:pt x="1" y="1429"/>
                        <a:pt x="36" y="1453"/>
                        <a:pt x="72" y="1453"/>
                      </a:cubicBezTo>
                      <a:cubicBezTo>
                        <a:pt x="108" y="1453"/>
                        <a:pt x="144" y="1429"/>
                        <a:pt x="144" y="1381"/>
                      </a:cubicBezTo>
                      <a:cubicBezTo>
                        <a:pt x="168" y="951"/>
                        <a:pt x="383" y="532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4"/>
                        <a:pt x="1814" y="1188"/>
                        <a:pt x="1857" y="1188"/>
                      </a:cubicBezTo>
                      <a:cubicBezTo>
                        <a:pt x="1892" y="1188"/>
                        <a:pt x="1926" y="1166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32" y="602"/>
                        <a:pt x="9466" y="382"/>
                        <a:pt x="9898" y="382"/>
                      </a:cubicBezTo>
                      <a:cubicBezTo>
                        <a:pt x="10416" y="382"/>
                        <a:pt x="10931" y="698"/>
                        <a:pt x="11094" y="1297"/>
                      </a:cubicBezTo>
                      <a:cubicBezTo>
                        <a:pt x="11100" y="1339"/>
                        <a:pt x="11144" y="1364"/>
                        <a:pt x="11183" y="1364"/>
                      </a:cubicBezTo>
                      <a:cubicBezTo>
                        <a:pt x="11212" y="1364"/>
                        <a:pt x="11239" y="1351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705" y="469"/>
                        <a:pt x="14170" y="194"/>
                        <a:pt x="14633" y="194"/>
                      </a:cubicBezTo>
                      <a:cubicBezTo>
                        <a:pt x="15102" y="194"/>
                        <a:pt x="15569" y="475"/>
                        <a:pt x="15708" y="1034"/>
                      </a:cubicBezTo>
                      <a:cubicBezTo>
                        <a:pt x="15726" y="1082"/>
                        <a:pt x="15761" y="1106"/>
                        <a:pt x="15797" y="1106"/>
                      </a:cubicBezTo>
                      <a:cubicBezTo>
                        <a:pt x="15833" y="1106"/>
                        <a:pt x="15869" y="1082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53"/>
                        <a:pt x="18028" y="1177"/>
                        <a:pt x="18063" y="1177"/>
                      </a:cubicBezTo>
                      <a:cubicBezTo>
                        <a:pt x="18091" y="1177"/>
                        <a:pt x="18118" y="1162"/>
                        <a:pt x="18134" y="1130"/>
                      </a:cubicBezTo>
                      <a:cubicBezTo>
                        <a:pt x="18340" y="686"/>
                        <a:pt x="18750" y="475"/>
                        <a:pt x="19157" y="475"/>
                      </a:cubicBezTo>
                      <a:cubicBezTo>
                        <a:pt x="19649" y="475"/>
                        <a:pt x="20138" y="782"/>
                        <a:pt x="20262" y="1357"/>
                      </a:cubicBezTo>
                      <a:cubicBezTo>
                        <a:pt x="20276" y="1409"/>
                        <a:pt x="20314" y="1431"/>
                        <a:pt x="20353" y="1431"/>
                      </a:cubicBezTo>
                      <a:cubicBezTo>
                        <a:pt x="20413" y="1431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8"/>
                        <a:pt x="17410" y="101"/>
                        <a:pt x="16937" y="101"/>
                      </a:cubicBezTo>
                      <a:cubicBezTo>
                        <a:pt x="16498" y="101"/>
                        <a:pt x="16057" y="323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4" name="Google Shape;1124;p14"/>
                <p:cNvSpPr/>
                <p:nvPr/>
              </p:nvSpPr>
              <p:spPr>
                <a:xfrm>
                  <a:off x="4979623" y="2121833"/>
                  <a:ext cx="4384901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67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7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1" y="342"/>
                        <a:pt x="3553" y="76"/>
                        <a:pt x="3061" y="76"/>
                      </a:cubicBezTo>
                      <a:cubicBezTo>
                        <a:pt x="2596" y="76"/>
                        <a:pt x="2128" y="315"/>
                        <a:pt x="1877" y="798"/>
                      </a:cubicBezTo>
                      <a:cubicBezTo>
                        <a:pt x="1743" y="440"/>
                        <a:pt x="1399" y="197"/>
                        <a:pt x="1012" y="197"/>
                      </a:cubicBezTo>
                      <a:cubicBezTo>
                        <a:pt x="986" y="197"/>
                        <a:pt x="960" y="198"/>
                        <a:pt x="933" y="201"/>
                      </a:cubicBezTo>
                      <a:cubicBezTo>
                        <a:pt x="335" y="260"/>
                        <a:pt x="13" y="834"/>
                        <a:pt x="1" y="1372"/>
                      </a:cubicBezTo>
                      <a:cubicBezTo>
                        <a:pt x="1" y="1420"/>
                        <a:pt x="36" y="1444"/>
                        <a:pt x="72" y="1444"/>
                      </a:cubicBezTo>
                      <a:cubicBezTo>
                        <a:pt x="108" y="1444"/>
                        <a:pt x="144" y="1420"/>
                        <a:pt x="144" y="1372"/>
                      </a:cubicBezTo>
                      <a:cubicBezTo>
                        <a:pt x="168" y="942"/>
                        <a:pt x="383" y="523"/>
                        <a:pt x="825" y="416"/>
                      </a:cubicBezTo>
                      <a:cubicBezTo>
                        <a:pt x="893" y="396"/>
                        <a:pt x="961" y="387"/>
                        <a:pt x="1027" y="387"/>
                      </a:cubicBezTo>
                      <a:cubicBezTo>
                        <a:pt x="1409" y="387"/>
                        <a:pt x="1749" y="690"/>
                        <a:pt x="1770" y="1097"/>
                      </a:cubicBezTo>
                      <a:cubicBezTo>
                        <a:pt x="1770" y="1151"/>
                        <a:pt x="1815" y="1182"/>
                        <a:pt x="1859" y="1182"/>
                      </a:cubicBezTo>
                      <a:cubicBezTo>
                        <a:pt x="1893" y="1182"/>
                        <a:pt x="1927" y="1163"/>
                        <a:pt x="1937" y="1121"/>
                      </a:cubicBezTo>
                      <a:cubicBezTo>
                        <a:pt x="2087" y="544"/>
                        <a:pt x="2570" y="257"/>
                        <a:pt x="3052" y="257"/>
                      </a:cubicBezTo>
                      <a:cubicBezTo>
                        <a:pt x="3529" y="257"/>
                        <a:pt x="4006" y="538"/>
                        <a:pt x="4160" y="1097"/>
                      </a:cubicBezTo>
                      <a:cubicBezTo>
                        <a:pt x="4174" y="1144"/>
                        <a:pt x="4213" y="1168"/>
                        <a:pt x="4252" y="1168"/>
                      </a:cubicBezTo>
                      <a:cubicBezTo>
                        <a:pt x="4282" y="1168"/>
                        <a:pt x="4312" y="1153"/>
                        <a:pt x="4328" y="1121"/>
                      </a:cubicBezTo>
                      <a:cubicBezTo>
                        <a:pt x="4547" y="688"/>
                        <a:pt x="4944" y="475"/>
                        <a:pt x="5336" y="475"/>
                      </a:cubicBezTo>
                      <a:cubicBezTo>
                        <a:pt x="5777" y="475"/>
                        <a:pt x="6213" y="745"/>
                        <a:pt x="6384" y="1276"/>
                      </a:cubicBezTo>
                      <a:cubicBezTo>
                        <a:pt x="6402" y="1318"/>
                        <a:pt x="6438" y="1339"/>
                        <a:pt x="6473" y="1339"/>
                      </a:cubicBezTo>
                      <a:cubicBezTo>
                        <a:pt x="6509" y="1339"/>
                        <a:pt x="6545" y="1318"/>
                        <a:pt x="6563" y="1276"/>
                      </a:cubicBezTo>
                      <a:cubicBezTo>
                        <a:pt x="6740" y="765"/>
                        <a:pt x="7201" y="495"/>
                        <a:pt x="7664" y="495"/>
                      </a:cubicBezTo>
                      <a:cubicBezTo>
                        <a:pt x="8046" y="495"/>
                        <a:pt x="8428" y="678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0"/>
                        <a:pt x="9469" y="365"/>
                        <a:pt x="9908" y="365"/>
                      </a:cubicBezTo>
                      <a:cubicBezTo>
                        <a:pt x="10427" y="365"/>
                        <a:pt x="10944" y="680"/>
                        <a:pt x="11105" y="1276"/>
                      </a:cubicBezTo>
                      <a:cubicBezTo>
                        <a:pt x="11119" y="1317"/>
                        <a:pt x="11156" y="1339"/>
                        <a:pt x="11192" y="1339"/>
                      </a:cubicBezTo>
                      <a:cubicBezTo>
                        <a:pt x="11219" y="1339"/>
                        <a:pt x="11245" y="1326"/>
                        <a:pt x="11261" y="1300"/>
                      </a:cubicBezTo>
                      <a:cubicBezTo>
                        <a:pt x="11504" y="800"/>
                        <a:pt x="12054" y="411"/>
                        <a:pt x="12557" y="411"/>
                      </a:cubicBezTo>
                      <a:cubicBezTo>
                        <a:pt x="12896" y="411"/>
                        <a:pt x="13213" y="588"/>
                        <a:pt x="13401" y="1025"/>
                      </a:cubicBezTo>
                      <a:cubicBezTo>
                        <a:pt x="13416" y="1055"/>
                        <a:pt x="13443" y="1069"/>
                        <a:pt x="13472" y="1069"/>
                      </a:cubicBezTo>
                      <a:cubicBezTo>
                        <a:pt x="13512" y="1069"/>
                        <a:pt x="13554" y="1043"/>
                        <a:pt x="13568" y="1002"/>
                      </a:cubicBezTo>
                      <a:cubicBezTo>
                        <a:pt x="13716" y="450"/>
                        <a:pt x="14179" y="175"/>
                        <a:pt x="14641" y="175"/>
                      </a:cubicBezTo>
                      <a:cubicBezTo>
                        <a:pt x="15111" y="175"/>
                        <a:pt x="15581" y="459"/>
                        <a:pt x="15720" y="1025"/>
                      </a:cubicBezTo>
                      <a:cubicBezTo>
                        <a:pt x="15732" y="1067"/>
                        <a:pt x="15767" y="1088"/>
                        <a:pt x="15805" y="1088"/>
                      </a:cubicBezTo>
                      <a:cubicBezTo>
                        <a:pt x="15842" y="1088"/>
                        <a:pt x="15881" y="1067"/>
                        <a:pt x="15899" y="1025"/>
                      </a:cubicBezTo>
                      <a:cubicBezTo>
                        <a:pt x="16067" y="526"/>
                        <a:pt x="16498" y="281"/>
                        <a:pt x="16929" y="281"/>
                      </a:cubicBezTo>
                      <a:cubicBezTo>
                        <a:pt x="17386" y="281"/>
                        <a:pt x="17843" y="556"/>
                        <a:pt x="17991" y="1097"/>
                      </a:cubicBezTo>
                      <a:cubicBezTo>
                        <a:pt x="17997" y="1136"/>
                        <a:pt x="18032" y="1157"/>
                        <a:pt x="18068" y="1157"/>
                      </a:cubicBezTo>
                      <a:cubicBezTo>
                        <a:pt x="18098" y="1157"/>
                        <a:pt x="18130" y="1142"/>
                        <a:pt x="18146" y="1109"/>
                      </a:cubicBezTo>
                      <a:cubicBezTo>
                        <a:pt x="18352" y="665"/>
                        <a:pt x="18762" y="454"/>
                        <a:pt x="19169" y="454"/>
                      </a:cubicBezTo>
                      <a:cubicBezTo>
                        <a:pt x="19661" y="454"/>
                        <a:pt x="20150" y="761"/>
                        <a:pt x="20274" y="1336"/>
                      </a:cubicBezTo>
                      <a:cubicBezTo>
                        <a:pt x="20284" y="1387"/>
                        <a:pt x="20323" y="1410"/>
                        <a:pt x="20361" y="1410"/>
                      </a:cubicBezTo>
                      <a:cubicBezTo>
                        <a:pt x="20414" y="1410"/>
                        <a:pt x="20467" y="1369"/>
                        <a:pt x="20453" y="1300"/>
                      </a:cubicBezTo>
                      <a:cubicBezTo>
                        <a:pt x="20307" y="645"/>
                        <a:pt x="19746" y="279"/>
                        <a:pt x="19178" y="279"/>
                      </a:cubicBezTo>
                      <a:cubicBezTo>
                        <a:pt x="18772" y="279"/>
                        <a:pt x="18363" y="466"/>
                        <a:pt x="18098" y="870"/>
                      </a:cubicBezTo>
                      <a:cubicBezTo>
                        <a:pt x="17880" y="359"/>
                        <a:pt x="17404" y="98"/>
                        <a:pt x="16928" y="98"/>
                      </a:cubicBezTo>
                      <a:cubicBezTo>
                        <a:pt x="16492" y="98"/>
                        <a:pt x="16055" y="317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5" name="Google Shape;1125;p14"/>
                <p:cNvSpPr/>
                <p:nvPr/>
              </p:nvSpPr>
              <p:spPr>
                <a:xfrm>
                  <a:off x="4979623" y="2662802"/>
                  <a:ext cx="4386829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6" h="1450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7"/>
                      </a:cubicBezTo>
                      <a:cubicBezTo>
                        <a:pt x="10963" y="486"/>
                        <a:pt x="10437" y="193"/>
                        <a:pt x="9909" y="193"/>
                      </a:cubicBezTo>
                      <a:cubicBezTo>
                        <a:pt x="9456" y="193"/>
                        <a:pt x="9003" y="409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6"/>
                        <a:pt x="933" y="198"/>
                      </a:cubicBezTo>
                      <a:cubicBezTo>
                        <a:pt x="335" y="258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51"/>
                        <a:pt x="383" y="533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4"/>
                      </a:cubicBezTo>
                      <a:cubicBezTo>
                        <a:pt x="6402" y="1316"/>
                        <a:pt x="6438" y="1336"/>
                        <a:pt x="6473" y="1336"/>
                      </a:cubicBezTo>
                      <a:cubicBezTo>
                        <a:pt x="6509" y="1336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7" y="590"/>
                        <a:pt x="9467" y="365"/>
                        <a:pt x="9905" y="365"/>
                      </a:cubicBezTo>
                      <a:cubicBezTo>
                        <a:pt x="10428" y="365"/>
                        <a:pt x="10949" y="686"/>
                        <a:pt x="11105" y="1298"/>
                      </a:cubicBezTo>
                      <a:cubicBezTo>
                        <a:pt x="11118" y="1336"/>
                        <a:pt x="11152" y="1358"/>
                        <a:pt x="11187" y="1358"/>
                      </a:cubicBezTo>
                      <a:cubicBezTo>
                        <a:pt x="11215" y="1358"/>
                        <a:pt x="11244" y="1342"/>
                        <a:pt x="11261" y="1310"/>
                      </a:cubicBezTo>
                      <a:cubicBezTo>
                        <a:pt x="11503" y="817"/>
                        <a:pt x="12052" y="432"/>
                        <a:pt x="12555" y="432"/>
                      </a:cubicBezTo>
                      <a:cubicBezTo>
                        <a:pt x="12894" y="432"/>
                        <a:pt x="13213" y="608"/>
                        <a:pt x="13401" y="1047"/>
                      </a:cubicBezTo>
                      <a:cubicBezTo>
                        <a:pt x="13415" y="1075"/>
                        <a:pt x="13440" y="1086"/>
                        <a:pt x="13467" y="1086"/>
                      </a:cubicBezTo>
                      <a:cubicBezTo>
                        <a:pt x="13508" y="1086"/>
                        <a:pt x="13553" y="1059"/>
                        <a:pt x="13568" y="1023"/>
                      </a:cubicBezTo>
                      <a:cubicBezTo>
                        <a:pt x="13717" y="470"/>
                        <a:pt x="14181" y="195"/>
                        <a:pt x="14645" y="195"/>
                      </a:cubicBezTo>
                      <a:cubicBezTo>
                        <a:pt x="15114" y="195"/>
                        <a:pt x="15581" y="476"/>
                        <a:pt x="15720" y="1035"/>
                      </a:cubicBezTo>
                      <a:cubicBezTo>
                        <a:pt x="15732" y="1076"/>
                        <a:pt x="15767" y="1097"/>
                        <a:pt x="15805" y="1097"/>
                      </a:cubicBezTo>
                      <a:cubicBezTo>
                        <a:pt x="15842" y="1097"/>
                        <a:pt x="15881" y="1076"/>
                        <a:pt x="15899" y="1035"/>
                      </a:cubicBezTo>
                      <a:cubicBezTo>
                        <a:pt x="16067" y="541"/>
                        <a:pt x="16497" y="299"/>
                        <a:pt x="16929" y="299"/>
                      </a:cubicBezTo>
                      <a:cubicBezTo>
                        <a:pt x="17385" y="299"/>
                        <a:pt x="17843" y="571"/>
                        <a:pt x="17991" y="1106"/>
                      </a:cubicBezTo>
                      <a:cubicBezTo>
                        <a:pt x="18004" y="1147"/>
                        <a:pt x="18041" y="1168"/>
                        <a:pt x="18077" y="1168"/>
                      </a:cubicBezTo>
                      <a:cubicBezTo>
                        <a:pt x="18104" y="1168"/>
                        <a:pt x="18131" y="1156"/>
                        <a:pt x="18146" y="1130"/>
                      </a:cubicBezTo>
                      <a:cubicBezTo>
                        <a:pt x="18352" y="680"/>
                        <a:pt x="18763" y="466"/>
                        <a:pt x="19171" y="466"/>
                      </a:cubicBezTo>
                      <a:cubicBezTo>
                        <a:pt x="19662" y="466"/>
                        <a:pt x="20150" y="776"/>
                        <a:pt x="20274" y="1357"/>
                      </a:cubicBezTo>
                      <a:cubicBezTo>
                        <a:pt x="20288" y="1403"/>
                        <a:pt x="20322" y="1422"/>
                        <a:pt x="20358" y="1422"/>
                      </a:cubicBezTo>
                      <a:cubicBezTo>
                        <a:pt x="20415" y="1422"/>
                        <a:pt x="20475" y="1371"/>
                        <a:pt x="20453" y="1298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7"/>
                        <a:pt x="17408" y="97"/>
                        <a:pt x="16933" y="97"/>
                      </a:cubicBezTo>
                      <a:cubicBezTo>
                        <a:pt x="16495" y="97"/>
                        <a:pt x="16056" y="318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6" name="Google Shape;1126;p14"/>
                <p:cNvSpPr/>
                <p:nvPr/>
              </p:nvSpPr>
              <p:spPr>
                <a:xfrm>
                  <a:off x="4979623" y="3205700"/>
                  <a:ext cx="4386615" cy="308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2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4"/>
                        <a:pt x="12567" y="244"/>
                      </a:cubicBezTo>
                      <a:cubicBezTo>
                        <a:pt x="12058" y="244"/>
                        <a:pt x="11507" y="578"/>
                        <a:pt x="11201" y="1047"/>
                      </a:cubicBezTo>
                      <a:cubicBezTo>
                        <a:pt x="10962" y="485"/>
                        <a:pt x="10434" y="192"/>
                        <a:pt x="9904" y="192"/>
                      </a:cubicBezTo>
                      <a:cubicBezTo>
                        <a:pt x="9453" y="192"/>
                        <a:pt x="9001" y="404"/>
                        <a:pt x="8727" y="843"/>
                      </a:cubicBezTo>
                      <a:cubicBezTo>
                        <a:pt x="8458" y="482"/>
                        <a:pt x="8059" y="306"/>
                        <a:pt x="7662" y="306"/>
                      </a:cubicBezTo>
                      <a:cubicBezTo>
                        <a:pt x="7194" y="306"/>
                        <a:pt x="6731" y="550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9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5"/>
                        <a:pt x="1012" y="195"/>
                      </a:cubicBezTo>
                      <a:cubicBezTo>
                        <a:pt x="986" y="195"/>
                        <a:pt x="960" y="196"/>
                        <a:pt x="933" y="198"/>
                      </a:cubicBezTo>
                      <a:cubicBezTo>
                        <a:pt x="335" y="258"/>
                        <a:pt x="13" y="832"/>
                        <a:pt x="1" y="1369"/>
                      </a:cubicBezTo>
                      <a:cubicBezTo>
                        <a:pt x="1" y="1417"/>
                        <a:pt x="36" y="1441"/>
                        <a:pt x="72" y="1441"/>
                      </a:cubicBezTo>
                      <a:cubicBezTo>
                        <a:pt x="108" y="1441"/>
                        <a:pt x="144" y="1417"/>
                        <a:pt x="144" y="1369"/>
                      </a:cubicBezTo>
                      <a:cubicBezTo>
                        <a:pt x="168" y="939"/>
                        <a:pt x="383" y="533"/>
                        <a:pt x="825" y="413"/>
                      </a:cubicBezTo>
                      <a:cubicBezTo>
                        <a:pt x="893" y="394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5"/>
                      </a:cubicBezTo>
                      <a:cubicBezTo>
                        <a:pt x="1770" y="1148"/>
                        <a:pt x="1815" y="1179"/>
                        <a:pt x="1859" y="1179"/>
                      </a:cubicBezTo>
                      <a:cubicBezTo>
                        <a:pt x="1893" y="1179"/>
                        <a:pt x="1927" y="1160"/>
                        <a:pt x="1937" y="1118"/>
                      </a:cubicBezTo>
                      <a:cubicBezTo>
                        <a:pt x="2087" y="548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3" y="1145"/>
                        <a:pt x="4211" y="1167"/>
                        <a:pt x="4248" y="1167"/>
                      </a:cubicBezTo>
                      <a:cubicBezTo>
                        <a:pt x="4280" y="1167"/>
                        <a:pt x="4311" y="1151"/>
                        <a:pt x="4328" y="1118"/>
                      </a:cubicBezTo>
                      <a:cubicBezTo>
                        <a:pt x="4547" y="685"/>
                        <a:pt x="4944" y="472"/>
                        <a:pt x="5336" y="472"/>
                      </a:cubicBezTo>
                      <a:cubicBezTo>
                        <a:pt x="5777" y="472"/>
                        <a:pt x="6213" y="742"/>
                        <a:pt x="6384" y="1274"/>
                      </a:cubicBezTo>
                      <a:cubicBezTo>
                        <a:pt x="6402" y="1316"/>
                        <a:pt x="6438" y="1337"/>
                        <a:pt x="6473" y="1337"/>
                      </a:cubicBezTo>
                      <a:cubicBezTo>
                        <a:pt x="6509" y="1337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9"/>
                      </a:cubicBezTo>
                      <a:cubicBezTo>
                        <a:pt x="8673" y="1083"/>
                        <a:pt x="8700" y="1095"/>
                        <a:pt x="8727" y="1095"/>
                      </a:cubicBezTo>
                      <a:cubicBezTo>
                        <a:pt x="8754" y="1095"/>
                        <a:pt x="8781" y="1083"/>
                        <a:pt x="8798" y="1059"/>
                      </a:cubicBezTo>
                      <a:cubicBezTo>
                        <a:pt x="9026" y="598"/>
                        <a:pt x="9458" y="378"/>
                        <a:pt x="9890" y="378"/>
                      </a:cubicBezTo>
                      <a:cubicBezTo>
                        <a:pt x="10410" y="378"/>
                        <a:pt x="10930" y="697"/>
                        <a:pt x="11094" y="1298"/>
                      </a:cubicBezTo>
                      <a:cubicBezTo>
                        <a:pt x="11106" y="1337"/>
                        <a:pt x="11140" y="1358"/>
                        <a:pt x="11175" y="1358"/>
                      </a:cubicBezTo>
                      <a:cubicBezTo>
                        <a:pt x="11203" y="1358"/>
                        <a:pt x="11232" y="1343"/>
                        <a:pt x="11249" y="1310"/>
                      </a:cubicBezTo>
                      <a:cubicBezTo>
                        <a:pt x="11491" y="818"/>
                        <a:pt x="12040" y="432"/>
                        <a:pt x="12543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3" y="1075"/>
                        <a:pt x="13428" y="1086"/>
                        <a:pt x="13455" y="1086"/>
                      </a:cubicBezTo>
                      <a:cubicBezTo>
                        <a:pt x="13496" y="1086"/>
                        <a:pt x="13541" y="1059"/>
                        <a:pt x="13556" y="1023"/>
                      </a:cubicBezTo>
                      <a:cubicBezTo>
                        <a:pt x="13699" y="464"/>
                        <a:pt x="14164" y="186"/>
                        <a:pt x="14629" y="186"/>
                      </a:cubicBezTo>
                      <a:cubicBezTo>
                        <a:pt x="15099" y="186"/>
                        <a:pt x="15569" y="470"/>
                        <a:pt x="15708" y="1035"/>
                      </a:cubicBezTo>
                      <a:cubicBezTo>
                        <a:pt x="15726" y="1077"/>
                        <a:pt x="15761" y="1097"/>
                        <a:pt x="15797" y="1097"/>
                      </a:cubicBezTo>
                      <a:cubicBezTo>
                        <a:pt x="15833" y="1097"/>
                        <a:pt x="15869" y="1077"/>
                        <a:pt x="15887" y="1035"/>
                      </a:cubicBezTo>
                      <a:cubicBezTo>
                        <a:pt x="16055" y="541"/>
                        <a:pt x="16486" y="299"/>
                        <a:pt x="16917" y="299"/>
                      </a:cubicBezTo>
                      <a:cubicBezTo>
                        <a:pt x="17373" y="299"/>
                        <a:pt x="17831" y="571"/>
                        <a:pt x="17979" y="1106"/>
                      </a:cubicBezTo>
                      <a:cubicBezTo>
                        <a:pt x="17992" y="1147"/>
                        <a:pt x="18029" y="1169"/>
                        <a:pt x="18065" y="1169"/>
                      </a:cubicBezTo>
                      <a:cubicBezTo>
                        <a:pt x="18092" y="1169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5"/>
                        <a:pt x="20315" y="1426"/>
                        <a:pt x="20354" y="1426"/>
                      </a:cubicBezTo>
                      <a:cubicBezTo>
                        <a:pt x="20414" y="1426"/>
                        <a:pt x="20475" y="1377"/>
                        <a:pt x="20453" y="1298"/>
                      </a:cubicBezTo>
                      <a:cubicBezTo>
                        <a:pt x="20307" y="644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8"/>
                        <a:pt x="17408" y="97"/>
                        <a:pt x="16933" y="97"/>
                      </a:cubicBezTo>
                      <a:cubicBezTo>
                        <a:pt x="16495" y="97"/>
                        <a:pt x="16056" y="319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7" name="Google Shape;1127;p14"/>
                <p:cNvSpPr/>
                <p:nvPr/>
              </p:nvSpPr>
              <p:spPr>
                <a:xfrm>
                  <a:off x="4977052" y="3746027"/>
                  <a:ext cx="4389186" cy="310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51" extrusionOk="0">
                      <a:moveTo>
                        <a:pt x="14650" y="1"/>
                      </a:moveTo>
                      <a:cubicBezTo>
                        <a:pt x="14175" y="1"/>
                        <a:pt x="13699" y="258"/>
                        <a:pt x="13472" y="772"/>
                      </a:cubicBezTo>
                      <a:cubicBezTo>
                        <a:pt x="13249" y="399"/>
                        <a:pt x="12919" y="244"/>
                        <a:pt x="12570" y="244"/>
                      </a:cubicBezTo>
                      <a:cubicBezTo>
                        <a:pt x="12060" y="244"/>
                        <a:pt x="11512" y="578"/>
                        <a:pt x="11213" y="1047"/>
                      </a:cubicBezTo>
                      <a:cubicBezTo>
                        <a:pt x="10975" y="488"/>
                        <a:pt x="10451" y="198"/>
                        <a:pt x="9925" y="198"/>
                      </a:cubicBezTo>
                      <a:cubicBezTo>
                        <a:pt x="9471" y="198"/>
                        <a:pt x="9015" y="413"/>
                        <a:pt x="8739" y="856"/>
                      </a:cubicBezTo>
                      <a:cubicBezTo>
                        <a:pt x="8469" y="493"/>
                        <a:pt x="8068" y="317"/>
                        <a:pt x="7669" y="317"/>
                      </a:cubicBezTo>
                      <a:cubicBezTo>
                        <a:pt x="7201" y="317"/>
                        <a:pt x="6737" y="558"/>
                        <a:pt x="6491" y="1023"/>
                      </a:cubicBezTo>
                      <a:cubicBezTo>
                        <a:pt x="6262" y="545"/>
                        <a:pt x="5802" y="298"/>
                        <a:pt x="5341" y="298"/>
                      </a:cubicBezTo>
                      <a:cubicBezTo>
                        <a:pt x="4937" y="298"/>
                        <a:pt x="4531" y="489"/>
                        <a:pt x="4280" y="880"/>
                      </a:cubicBezTo>
                      <a:cubicBezTo>
                        <a:pt x="4052" y="349"/>
                        <a:pt x="3556" y="79"/>
                        <a:pt x="3060" y="79"/>
                      </a:cubicBezTo>
                      <a:cubicBezTo>
                        <a:pt x="2596" y="79"/>
                        <a:pt x="2132" y="316"/>
                        <a:pt x="1889" y="796"/>
                      </a:cubicBezTo>
                      <a:cubicBezTo>
                        <a:pt x="1744" y="438"/>
                        <a:pt x="1399" y="195"/>
                        <a:pt x="1022" y="195"/>
                      </a:cubicBezTo>
                      <a:cubicBezTo>
                        <a:pt x="997" y="195"/>
                        <a:pt x="971" y="196"/>
                        <a:pt x="945" y="198"/>
                      </a:cubicBezTo>
                      <a:cubicBezTo>
                        <a:pt x="347" y="258"/>
                        <a:pt x="13" y="832"/>
                        <a:pt x="1" y="1370"/>
                      </a:cubicBezTo>
                      <a:cubicBezTo>
                        <a:pt x="1" y="1423"/>
                        <a:pt x="40" y="1450"/>
                        <a:pt x="78" y="1450"/>
                      </a:cubicBezTo>
                      <a:cubicBezTo>
                        <a:pt x="117" y="1450"/>
                        <a:pt x="156" y="1423"/>
                        <a:pt x="156" y="1370"/>
                      </a:cubicBezTo>
                      <a:cubicBezTo>
                        <a:pt x="168" y="951"/>
                        <a:pt x="395" y="533"/>
                        <a:pt x="825" y="413"/>
                      </a:cubicBezTo>
                      <a:cubicBezTo>
                        <a:pt x="895" y="394"/>
                        <a:pt x="964" y="385"/>
                        <a:pt x="1032" y="385"/>
                      </a:cubicBezTo>
                      <a:cubicBezTo>
                        <a:pt x="1420" y="385"/>
                        <a:pt x="1760" y="688"/>
                        <a:pt x="1770" y="1095"/>
                      </a:cubicBezTo>
                      <a:cubicBezTo>
                        <a:pt x="1770" y="1153"/>
                        <a:pt x="1816" y="1183"/>
                        <a:pt x="1862" y="1183"/>
                      </a:cubicBezTo>
                      <a:cubicBezTo>
                        <a:pt x="1900" y="1183"/>
                        <a:pt x="1938" y="1162"/>
                        <a:pt x="1949" y="1119"/>
                      </a:cubicBezTo>
                      <a:cubicBezTo>
                        <a:pt x="2099" y="548"/>
                        <a:pt x="2582" y="261"/>
                        <a:pt x="3064" y="261"/>
                      </a:cubicBezTo>
                      <a:cubicBezTo>
                        <a:pt x="3541" y="261"/>
                        <a:pt x="4018" y="542"/>
                        <a:pt x="4172" y="1107"/>
                      </a:cubicBezTo>
                      <a:cubicBezTo>
                        <a:pt x="4185" y="1145"/>
                        <a:pt x="4219" y="1167"/>
                        <a:pt x="4253" y="1167"/>
                      </a:cubicBezTo>
                      <a:cubicBezTo>
                        <a:pt x="4282" y="1167"/>
                        <a:pt x="4311" y="1151"/>
                        <a:pt x="4328" y="1119"/>
                      </a:cubicBezTo>
                      <a:cubicBezTo>
                        <a:pt x="4553" y="686"/>
                        <a:pt x="4950" y="472"/>
                        <a:pt x="5342" y="472"/>
                      </a:cubicBezTo>
                      <a:cubicBezTo>
                        <a:pt x="5783" y="472"/>
                        <a:pt x="6219" y="742"/>
                        <a:pt x="6396" y="1274"/>
                      </a:cubicBezTo>
                      <a:cubicBezTo>
                        <a:pt x="6408" y="1316"/>
                        <a:pt x="6444" y="1337"/>
                        <a:pt x="6480" y="1337"/>
                      </a:cubicBezTo>
                      <a:cubicBezTo>
                        <a:pt x="6515" y="1337"/>
                        <a:pt x="6551" y="1316"/>
                        <a:pt x="6563" y="1274"/>
                      </a:cubicBezTo>
                      <a:cubicBezTo>
                        <a:pt x="6740" y="763"/>
                        <a:pt x="7201" y="492"/>
                        <a:pt x="7664" y="492"/>
                      </a:cubicBezTo>
                      <a:cubicBezTo>
                        <a:pt x="8046" y="492"/>
                        <a:pt x="8428" y="676"/>
                        <a:pt x="8655" y="1059"/>
                      </a:cubicBezTo>
                      <a:cubicBezTo>
                        <a:pt x="8673" y="1089"/>
                        <a:pt x="8703" y="1104"/>
                        <a:pt x="8733" y="1104"/>
                      </a:cubicBezTo>
                      <a:cubicBezTo>
                        <a:pt x="8763" y="1104"/>
                        <a:pt x="8793" y="1089"/>
                        <a:pt x="8810" y="1059"/>
                      </a:cubicBezTo>
                      <a:cubicBezTo>
                        <a:pt x="9038" y="598"/>
                        <a:pt x="9470" y="378"/>
                        <a:pt x="9901" y="378"/>
                      </a:cubicBezTo>
                      <a:cubicBezTo>
                        <a:pt x="10420" y="378"/>
                        <a:pt x="10937" y="697"/>
                        <a:pt x="11094" y="1298"/>
                      </a:cubicBezTo>
                      <a:cubicBezTo>
                        <a:pt x="11107" y="1337"/>
                        <a:pt x="11140" y="1358"/>
                        <a:pt x="11177" y="1358"/>
                      </a:cubicBezTo>
                      <a:cubicBezTo>
                        <a:pt x="11207" y="1358"/>
                        <a:pt x="11239" y="1343"/>
                        <a:pt x="11261" y="1310"/>
                      </a:cubicBezTo>
                      <a:cubicBezTo>
                        <a:pt x="11496" y="818"/>
                        <a:pt x="12042" y="432"/>
                        <a:pt x="12544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4" y="1077"/>
                        <a:pt x="13433" y="1090"/>
                        <a:pt x="13464" y="1090"/>
                      </a:cubicBezTo>
                      <a:cubicBezTo>
                        <a:pt x="13506" y="1090"/>
                        <a:pt x="13549" y="1065"/>
                        <a:pt x="13556" y="1023"/>
                      </a:cubicBezTo>
                      <a:cubicBezTo>
                        <a:pt x="13705" y="464"/>
                        <a:pt x="14173" y="186"/>
                        <a:pt x="14639" y="186"/>
                      </a:cubicBezTo>
                      <a:cubicBezTo>
                        <a:pt x="15111" y="186"/>
                        <a:pt x="15581" y="470"/>
                        <a:pt x="15720" y="1035"/>
                      </a:cubicBezTo>
                      <a:cubicBezTo>
                        <a:pt x="15732" y="1077"/>
                        <a:pt x="15767" y="1098"/>
                        <a:pt x="15803" y="1098"/>
                      </a:cubicBezTo>
                      <a:cubicBezTo>
                        <a:pt x="15839" y="1098"/>
                        <a:pt x="15875" y="1077"/>
                        <a:pt x="15887" y="1035"/>
                      </a:cubicBezTo>
                      <a:cubicBezTo>
                        <a:pt x="16061" y="542"/>
                        <a:pt x="16494" y="299"/>
                        <a:pt x="16926" y="299"/>
                      </a:cubicBezTo>
                      <a:cubicBezTo>
                        <a:pt x="17383" y="299"/>
                        <a:pt x="17837" y="572"/>
                        <a:pt x="17979" y="1107"/>
                      </a:cubicBezTo>
                      <a:cubicBezTo>
                        <a:pt x="17993" y="1148"/>
                        <a:pt x="18031" y="1174"/>
                        <a:pt x="18070" y="1174"/>
                      </a:cubicBezTo>
                      <a:cubicBezTo>
                        <a:pt x="18098" y="1174"/>
                        <a:pt x="18126" y="1161"/>
                        <a:pt x="18146" y="1131"/>
                      </a:cubicBezTo>
                      <a:cubicBezTo>
                        <a:pt x="18347" y="680"/>
                        <a:pt x="18754" y="466"/>
                        <a:pt x="19161" y="466"/>
                      </a:cubicBezTo>
                      <a:cubicBezTo>
                        <a:pt x="19650" y="466"/>
                        <a:pt x="20138" y="777"/>
                        <a:pt x="20262" y="1358"/>
                      </a:cubicBezTo>
                      <a:cubicBezTo>
                        <a:pt x="20281" y="1409"/>
                        <a:pt x="20321" y="1431"/>
                        <a:pt x="20362" y="1431"/>
                      </a:cubicBezTo>
                      <a:cubicBezTo>
                        <a:pt x="20425" y="1431"/>
                        <a:pt x="20487" y="1378"/>
                        <a:pt x="20465" y="1298"/>
                      </a:cubicBezTo>
                      <a:cubicBezTo>
                        <a:pt x="20319" y="643"/>
                        <a:pt x="19754" y="276"/>
                        <a:pt x="19185" y="276"/>
                      </a:cubicBezTo>
                      <a:cubicBezTo>
                        <a:pt x="18778" y="276"/>
                        <a:pt x="18370" y="464"/>
                        <a:pt x="18110" y="868"/>
                      </a:cubicBezTo>
                      <a:cubicBezTo>
                        <a:pt x="17886" y="358"/>
                        <a:pt x="17414" y="97"/>
                        <a:pt x="16941" y="97"/>
                      </a:cubicBezTo>
                      <a:cubicBezTo>
                        <a:pt x="16504" y="97"/>
                        <a:pt x="16068" y="319"/>
                        <a:pt x="15827" y="772"/>
                      </a:cubicBezTo>
                      <a:cubicBezTo>
                        <a:pt x="15600" y="258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8" name="Google Shape;1128;p14"/>
                <p:cNvSpPr/>
                <p:nvPr/>
              </p:nvSpPr>
              <p:spPr>
                <a:xfrm>
                  <a:off x="4979623" y="4288496"/>
                  <a:ext cx="4386615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6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0" y="347"/>
                        <a:pt x="3550" y="80"/>
                        <a:pt x="3057" y="80"/>
                      </a:cubicBezTo>
                      <a:cubicBezTo>
                        <a:pt x="2593" y="80"/>
                        <a:pt x="2127" y="317"/>
                        <a:pt x="1877" y="798"/>
                      </a:cubicBezTo>
                      <a:cubicBezTo>
                        <a:pt x="1743" y="430"/>
                        <a:pt x="1401" y="197"/>
                        <a:pt x="1016" y="197"/>
                      </a:cubicBezTo>
                      <a:cubicBezTo>
                        <a:pt x="988" y="197"/>
                        <a:pt x="961" y="198"/>
                        <a:pt x="933" y="200"/>
                      </a:cubicBezTo>
                      <a:cubicBezTo>
                        <a:pt x="335" y="248"/>
                        <a:pt x="13" y="822"/>
                        <a:pt x="1" y="1372"/>
                      </a:cubicBezTo>
                      <a:cubicBezTo>
                        <a:pt x="1" y="1420"/>
                        <a:pt x="36" y="1443"/>
                        <a:pt x="72" y="1443"/>
                      </a:cubicBezTo>
                      <a:cubicBezTo>
                        <a:pt x="108" y="1443"/>
                        <a:pt x="144" y="1420"/>
                        <a:pt x="144" y="1372"/>
                      </a:cubicBezTo>
                      <a:cubicBezTo>
                        <a:pt x="168" y="941"/>
                        <a:pt x="383" y="523"/>
                        <a:pt x="825" y="415"/>
                      </a:cubicBezTo>
                      <a:cubicBezTo>
                        <a:pt x="894" y="396"/>
                        <a:pt x="964" y="386"/>
                        <a:pt x="1032" y="386"/>
                      </a:cubicBezTo>
                      <a:cubicBezTo>
                        <a:pt x="1411" y="386"/>
                        <a:pt x="1749" y="681"/>
                        <a:pt x="1770" y="1097"/>
                      </a:cubicBezTo>
                      <a:cubicBezTo>
                        <a:pt x="1770" y="1149"/>
                        <a:pt x="1812" y="1180"/>
                        <a:pt x="1855" y="1180"/>
                      </a:cubicBezTo>
                      <a:cubicBezTo>
                        <a:pt x="1890" y="1180"/>
                        <a:pt x="1926" y="1158"/>
                        <a:pt x="1937" y="1109"/>
                      </a:cubicBezTo>
                      <a:cubicBezTo>
                        <a:pt x="2087" y="538"/>
                        <a:pt x="2570" y="251"/>
                        <a:pt x="3052" y="251"/>
                      </a:cubicBezTo>
                      <a:cubicBezTo>
                        <a:pt x="3529" y="251"/>
                        <a:pt x="4006" y="532"/>
                        <a:pt x="4160" y="1097"/>
                      </a:cubicBezTo>
                      <a:cubicBezTo>
                        <a:pt x="4174" y="1143"/>
                        <a:pt x="4213" y="1168"/>
                        <a:pt x="4252" y="1168"/>
                      </a:cubicBezTo>
                      <a:cubicBezTo>
                        <a:pt x="4282" y="1168"/>
                        <a:pt x="4312" y="1152"/>
                        <a:pt x="4328" y="1121"/>
                      </a:cubicBezTo>
                      <a:cubicBezTo>
                        <a:pt x="4547" y="688"/>
                        <a:pt x="4944" y="474"/>
                        <a:pt x="5336" y="474"/>
                      </a:cubicBezTo>
                      <a:cubicBezTo>
                        <a:pt x="5777" y="474"/>
                        <a:pt x="6213" y="745"/>
                        <a:pt x="6384" y="1276"/>
                      </a:cubicBezTo>
                      <a:cubicBezTo>
                        <a:pt x="6402" y="1312"/>
                        <a:pt x="6438" y="1330"/>
                        <a:pt x="6473" y="1330"/>
                      </a:cubicBezTo>
                      <a:cubicBezTo>
                        <a:pt x="6509" y="1330"/>
                        <a:pt x="6545" y="1312"/>
                        <a:pt x="6563" y="1276"/>
                      </a:cubicBezTo>
                      <a:cubicBezTo>
                        <a:pt x="6740" y="759"/>
                        <a:pt x="7200" y="485"/>
                        <a:pt x="7663" y="485"/>
                      </a:cubicBezTo>
                      <a:cubicBezTo>
                        <a:pt x="8044" y="485"/>
                        <a:pt x="8428" y="672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7"/>
                        <a:pt x="9463" y="375"/>
                        <a:pt x="9898" y="375"/>
                      </a:cubicBezTo>
                      <a:cubicBezTo>
                        <a:pt x="10415" y="375"/>
                        <a:pt x="10931" y="690"/>
                        <a:pt x="11094" y="1288"/>
                      </a:cubicBezTo>
                      <a:cubicBezTo>
                        <a:pt x="11100" y="1335"/>
                        <a:pt x="11137" y="1359"/>
                        <a:pt x="11174" y="1359"/>
                      </a:cubicBezTo>
                      <a:cubicBezTo>
                        <a:pt x="11203" y="1359"/>
                        <a:pt x="11233" y="1344"/>
                        <a:pt x="11249" y="1312"/>
                      </a:cubicBezTo>
                      <a:cubicBezTo>
                        <a:pt x="11493" y="818"/>
                        <a:pt x="12045" y="426"/>
                        <a:pt x="12549" y="426"/>
                      </a:cubicBezTo>
                      <a:cubicBezTo>
                        <a:pt x="12886" y="426"/>
                        <a:pt x="13202" y="601"/>
                        <a:pt x="13389" y="1037"/>
                      </a:cubicBezTo>
                      <a:cubicBezTo>
                        <a:pt x="13403" y="1071"/>
                        <a:pt x="13430" y="1085"/>
                        <a:pt x="13458" y="1085"/>
                      </a:cubicBezTo>
                      <a:cubicBezTo>
                        <a:pt x="13498" y="1085"/>
                        <a:pt x="13542" y="1056"/>
                        <a:pt x="13556" y="1013"/>
                      </a:cubicBezTo>
                      <a:cubicBezTo>
                        <a:pt x="13698" y="462"/>
                        <a:pt x="14161" y="187"/>
                        <a:pt x="14625" y="187"/>
                      </a:cubicBezTo>
                      <a:cubicBezTo>
                        <a:pt x="15096" y="187"/>
                        <a:pt x="15569" y="471"/>
                        <a:pt x="15708" y="1037"/>
                      </a:cubicBezTo>
                      <a:cubicBezTo>
                        <a:pt x="15726" y="1079"/>
                        <a:pt x="15761" y="1100"/>
                        <a:pt x="15797" y="1100"/>
                      </a:cubicBezTo>
                      <a:cubicBezTo>
                        <a:pt x="15833" y="1100"/>
                        <a:pt x="15869" y="1079"/>
                        <a:pt x="15887" y="1037"/>
                      </a:cubicBezTo>
                      <a:cubicBezTo>
                        <a:pt x="16055" y="544"/>
                        <a:pt x="16486" y="301"/>
                        <a:pt x="16917" y="301"/>
                      </a:cubicBezTo>
                      <a:cubicBezTo>
                        <a:pt x="17373" y="301"/>
                        <a:pt x="17831" y="574"/>
                        <a:pt x="17979" y="1109"/>
                      </a:cubicBezTo>
                      <a:cubicBezTo>
                        <a:pt x="17992" y="1150"/>
                        <a:pt x="18029" y="1171"/>
                        <a:pt x="18065" y="1171"/>
                      </a:cubicBezTo>
                      <a:cubicBezTo>
                        <a:pt x="18092" y="1171"/>
                        <a:pt x="18119" y="1159"/>
                        <a:pt x="18134" y="1133"/>
                      </a:cubicBezTo>
                      <a:cubicBezTo>
                        <a:pt x="18341" y="681"/>
                        <a:pt x="18753" y="467"/>
                        <a:pt x="19162" y="467"/>
                      </a:cubicBezTo>
                      <a:cubicBezTo>
                        <a:pt x="19652" y="467"/>
                        <a:pt x="20138" y="775"/>
                        <a:pt x="20262" y="1348"/>
                      </a:cubicBezTo>
                      <a:cubicBezTo>
                        <a:pt x="20276" y="1400"/>
                        <a:pt x="20315" y="1422"/>
                        <a:pt x="20355" y="1422"/>
                      </a:cubicBezTo>
                      <a:cubicBezTo>
                        <a:pt x="20414" y="1422"/>
                        <a:pt x="20475" y="1372"/>
                        <a:pt x="20453" y="1300"/>
                      </a:cubicBezTo>
                      <a:cubicBezTo>
                        <a:pt x="20307" y="645"/>
                        <a:pt x="19746" y="278"/>
                        <a:pt x="19178" y="278"/>
                      </a:cubicBezTo>
                      <a:cubicBezTo>
                        <a:pt x="18772" y="278"/>
                        <a:pt x="18363" y="466"/>
                        <a:pt x="18098" y="870"/>
                      </a:cubicBezTo>
                      <a:cubicBezTo>
                        <a:pt x="17880" y="358"/>
                        <a:pt x="17404" y="97"/>
                        <a:pt x="16928" y="97"/>
                      </a:cubicBezTo>
                      <a:cubicBezTo>
                        <a:pt x="16492" y="97"/>
                        <a:pt x="16055" y="316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9" name="Google Shape;1129;p14"/>
                <p:cNvSpPr/>
                <p:nvPr/>
              </p:nvSpPr>
              <p:spPr>
                <a:xfrm>
                  <a:off x="4979623" y="4829466"/>
                  <a:ext cx="4386615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0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5"/>
                        <a:pt x="933" y="198"/>
                      </a:cubicBezTo>
                      <a:cubicBezTo>
                        <a:pt x="335" y="257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39"/>
                        <a:pt x="383" y="532"/>
                        <a:pt x="825" y="413"/>
                      </a:cubicBezTo>
                      <a:cubicBezTo>
                        <a:pt x="890" y="396"/>
                        <a:pt x="954" y="388"/>
                        <a:pt x="1018" y="388"/>
                      </a:cubicBezTo>
                      <a:cubicBezTo>
                        <a:pt x="1403" y="388"/>
                        <a:pt x="1749" y="684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8" y="690"/>
                        <a:pt x="4947" y="473"/>
                        <a:pt x="5340" y="473"/>
                      </a:cubicBezTo>
                      <a:cubicBezTo>
                        <a:pt x="5780" y="473"/>
                        <a:pt x="6214" y="743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6" y="597"/>
                        <a:pt x="9458" y="377"/>
                        <a:pt x="9890" y="377"/>
                      </a:cubicBezTo>
                      <a:cubicBezTo>
                        <a:pt x="10410" y="377"/>
                        <a:pt x="10930" y="696"/>
                        <a:pt x="11094" y="1297"/>
                      </a:cubicBezTo>
                      <a:cubicBezTo>
                        <a:pt x="11100" y="1338"/>
                        <a:pt x="11138" y="1359"/>
                        <a:pt x="11176" y="1359"/>
                      </a:cubicBezTo>
                      <a:cubicBezTo>
                        <a:pt x="11205" y="1359"/>
                        <a:pt x="11233" y="1347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699" y="463"/>
                        <a:pt x="14164" y="186"/>
                        <a:pt x="14629" y="186"/>
                      </a:cubicBezTo>
                      <a:cubicBezTo>
                        <a:pt x="15099" y="186"/>
                        <a:pt x="15569" y="469"/>
                        <a:pt x="15708" y="1034"/>
                      </a:cubicBezTo>
                      <a:cubicBezTo>
                        <a:pt x="15726" y="1076"/>
                        <a:pt x="15761" y="1097"/>
                        <a:pt x="15797" y="1097"/>
                      </a:cubicBezTo>
                      <a:cubicBezTo>
                        <a:pt x="15833" y="1097"/>
                        <a:pt x="15869" y="1076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47"/>
                        <a:pt x="18029" y="1168"/>
                        <a:pt x="18065" y="1168"/>
                      </a:cubicBezTo>
                      <a:cubicBezTo>
                        <a:pt x="18092" y="1168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4"/>
                        <a:pt x="20315" y="1425"/>
                        <a:pt x="20354" y="1425"/>
                      </a:cubicBezTo>
                      <a:cubicBezTo>
                        <a:pt x="20414" y="1425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7"/>
                        <a:pt x="17408" y="96"/>
                        <a:pt x="16933" y="96"/>
                      </a:cubicBezTo>
                      <a:cubicBezTo>
                        <a:pt x="16495" y="96"/>
                        <a:pt x="16056" y="318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130" name="Google Shape;1130;p14"/>
            <p:cNvGrpSpPr/>
            <p:nvPr/>
          </p:nvGrpSpPr>
          <p:grpSpPr>
            <a:xfrm>
              <a:off x="-68504" y="521190"/>
              <a:ext cx="9307261" cy="2931726"/>
              <a:chOff x="-76454" y="2438440"/>
              <a:chExt cx="9307261" cy="2931726"/>
            </a:xfrm>
          </p:grpSpPr>
          <p:grpSp>
            <p:nvGrpSpPr>
              <p:cNvPr id="1131" name="Google Shape;1131;p14"/>
              <p:cNvGrpSpPr/>
              <p:nvPr/>
            </p:nvGrpSpPr>
            <p:grpSpPr>
              <a:xfrm>
                <a:off x="6117405" y="2438440"/>
                <a:ext cx="3113402" cy="2909203"/>
                <a:chOff x="4977052" y="1038608"/>
                <a:chExt cx="4389400" cy="4101513"/>
              </a:xfrm>
            </p:grpSpPr>
            <p:sp>
              <p:nvSpPr>
                <p:cNvPr id="1132" name="Google Shape;1132;p14"/>
                <p:cNvSpPr/>
                <p:nvPr/>
              </p:nvSpPr>
              <p:spPr>
                <a:xfrm>
                  <a:off x="4977052" y="1038608"/>
                  <a:ext cx="4387686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0" h="1444" extrusionOk="0">
                      <a:moveTo>
                        <a:pt x="14650" y="0"/>
                      </a:moveTo>
                      <a:cubicBezTo>
                        <a:pt x="14175" y="0"/>
                        <a:pt x="13699" y="254"/>
                        <a:pt x="13472" y="762"/>
                      </a:cubicBezTo>
                      <a:cubicBezTo>
                        <a:pt x="13250" y="394"/>
                        <a:pt x="12919" y="240"/>
                        <a:pt x="12571" y="240"/>
                      </a:cubicBezTo>
                      <a:cubicBezTo>
                        <a:pt x="12060" y="240"/>
                        <a:pt x="11512" y="573"/>
                        <a:pt x="11213" y="1049"/>
                      </a:cubicBezTo>
                      <a:cubicBezTo>
                        <a:pt x="10974" y="487"/>
                        <a:pt x="10446" y="194"/>
                        <a:pt x="9916" y="194"/>
                      </a:cubicBezTo>
                      <a:cubicBezTo>
                        <a:pt x="9465" y="194"/>
                        <a:pt x="9013" y="406"/>
                        <a:pt x="8739" y="846"/>
                      </a:cubicBezTo>
                      <a:cubicBezTo>
                        <a:pt x="8470" y="484"/>
                        <a:pt x="8071" y="308"/>
                        <a:pt x="7673" y="308"/>
                      </a:cubicBezTo>
                      <a:cubicBezTo>
                        <a:pt x="7204" y="308"/>
                        <a:pt x="6737" y="553"/>
                        <a:pt x="6491" y="1025"/>
                      </a:cubicBezTo>
                      <a:cubicBezTo>
                        <a:pt x="6261" y="546"/>
                        <a:pt x="5799" y="299"/>
                        <a:pt x="5336" y="299"/>
                      </a:cubicBezTo>
                      <a:cubicBezTo>
                        <a:pt x="4933" y="299"/>
                        <a:pt x="4530" y="486"/>
                        <a:pt x="4280" y="870"/>
                      </a:cubicBezTo>
                      <a:cubicBezTo>
                        <a:pt x="4053" y="342"/>
                        <a:pt x="3561" y="76"/>
                        <a:pt x="3069" y="76"/>
                      </a:cubicBezTo>
                      <a:cubicBezTo>
                        <a:pt x="2602" y="76"/>
                        <a:pt x="2134" y="315"/>
                        <a:pt x="1889" y="798"/>
                      </a:cubicBezTo>
                      <a:cubicBezTo>
                        <a:pt x="1744" y="440"/>
                        <a:pt x="1399" y="197"/>
                        <a:pt x="1022" y="197"/>
                      </a:cubicBezTo>
                      <a:cubicBezTo>
                        <a:pt x="997" y="197"/>
                        <a:pt x="971" y="198"/>
                        <a:pt x="945" y="200"/>
                      </a:cubicBezTo>
                      <a:cubicBezTo>
                        <a:pt x="347" y="260"/>
                        <a:pt x="13" y="834"/>
                        <a:pt x="1" y="1372"/>
                      </a:cubicBezTo>
                      <a:cubicBezTo>
                        <a:pt x="1" y="1420"/>
                        <a:pt x="40" y="1443"/>
                        <a:pt x="78" y="1443"/>
                      </a:cubicBezTo>
                      <a:cubicBezTo>
                        <a:pt x="117" y="1443"/>
                        <a:pt x="156" y="1420"/>
                        <a:pt x="156" y="1372"/>
                      </a:cubicBezTo>
                      <a:cubicBezTo>
                        <a:pt x="168" y="941"/>
                        <a:pt x="395" y="523"/>
                        <a:pt x="825" y="415"/>
                      </a:cubicBezTo>
                      <a:cubicBezTo>
                        <a:pt x="895" y="396"/>
                        <a:pt x="964" y="387"/>
                        <a:pt x="1032" y="387"/>
                      </a:cubicBezTo>
                      <a:cubicBezTo>
                        <a:pt x="1420" y="387"/>
                        <a:pt x="1760" y="690"/>
                        <a:pt x="1770" y="1097"/>
                      </a:cubicBezTo>
                      <a:cubicBezTo>
                        <a:pt x="1770" y="1160"/>
                        <a:pt x="1823" y="1193"/>
                        <a:pt x="1874" y="1193"/>
                      </a:cubicBezTo>
                      <a:cubicBezTo>
                        <a:pt x="1921" y="1193"/>
                        <a:pt x="1967" y="1166"/>
                        <a:pt x="1973" y="1109"/>
                      </a:cubicBezTo>
                      <a:cubicBezTo>
                        <a:pt x="2124" y="536"/>
                        <a:pt x="2605" y="250"/>
                        <a:pt x="3086" y="250"/>
                      </a:cubicBezTo>
                      <a:cubicBezTo>
                        <a:pt x="3558" y="250"/>
                        <a:pt x="4030" y="528"/>
                        <a:pt x="4184" y="1085"/>
                      </a:cubicBezTo>
                      <a:cubicBezTo>
                        <a:pt x="4198" y="1132"/>
                        <a:pt x="4237" y="1156"/>
                        <a:pt x="4275" y="1156"/>
                      </a:cubicBezTo>
                      <a:cubicBezTo>
                        <a:pt x="4306" y="1156"/>
                        <a:pt x="4336" y="1141"/>
                        <a:pt x="4352" y="1109"/>
                      </a:cubicBezTo>
                      <a:cubicBezTo>
                        <a:pt x="4571" y="676"/>
                        <a:pt x="4968" y="462"/>
                        <a:pt x="5361" y="462"/>
                      </a:cubicBezTo>
                      <a:cubicBezTo>
                        <a:pt x="5804" y="462"/>
                        <a:pt x="6243" y="733"/>
                        <a:pt x="6420" y="1264"/>
                      </a:cubicBezTo>
                      <a:cubicBezTo>
                        <a:pt x="6432" y="1300"/>
                        <a:pt x="6468" y="1318"/>
                        <a:pt x="6503" y="1318"/>
                      </a:cubicBezTo>
                      <a:cubicBezTo>
                        <a:pt x="6539" y="1318"/>
                        <a:pt x="6575" y="1300"/>
                        <a:pt x="6587" y="1264"/>
                      </a:cubicBezTo>
                      <a:cubicBezTo>
                        <a:pt x="6763" y="748"/>
                        <a:pt x="7222" y="478"/>
                        <a:pt x="7683" y="478"/>
                      </a:cubicBezTo>
                      <a:cubicBezTo>
                        <a:pt x="8066" y="478"/>
                        <a:pt x="8451" y="664"/>
                        <a:pt x="8679" y="1049"/>
                      </a:cubicBezTo>
                      <a:cubicBezTo>
                        <a:pt x="8697" y="1073"/>
                        <a:pt x="8724" y="1085"/>
                        <a:pt x="8751" y="1085"/>
                      </a:cubicBezTo>
                      <a:cubicBezTo>
                        <a:pt x="8778" y="1085"/>
                        <a:pt x="8804" y="1073"/>
                        <a:pt x="8822" y="1049"/>
                      </a:cubicBezTo>
                      <a:cubicBezTo>
                        <a:pt x="9056" y="587"/>
                        <a:pt x="9490" y="367"/>
                        <a:pt x="9922" y="367"/>
                      </a:cubicBezTo>
                      <a:cubicBezTo>
                        <a:pt x="10440" y="367"/>
                        <a:pt x="10955" y="683"/>
                        <a:pt x="11117" y="1276"/>
                      </a:cubicBezTo>
                      <a:cubicBezTo>
                        <a:pt x="11131" y="1318"/>
                        <a:pt x="11174" y="1343"/>
                        <a:pt x="11213" y="1343"/>
                      </a:cubicBezTo>
                      <a:cubicBezTo>
                        <a:pt x="11242" y="1343"/>
                        <a:pt x="11270" y="1330"/>
                        <a:pt x="11285" y="1300"/>
                      </a:cubicBezTo>
                      <a:cubicBezTo>
                        <a:pt x="11521" y="806"/>
                        <a:pt x="12071" y="414"/>
                        <a:pt x="12574" y="414"/>
                      </a:cubicBezTo>
                      <a:cubicBezTo>
                        <a:pt x="12910" y="414"/>
                        <a:pt x="13226" y="589"/>
                        <a:pt x="13413" y="1025"/>
                      </a:cubicBezTo>
                      <a:cubicBezTo>
                        <a:pt x="13428" y="1060"/>
                        <a:pt x="13458" y="1074"/>
                        <a:pt x="13488" y="1074"/>
                      </a:cubicBezTo>
                      <a:cubicBezTo>
                        <a:pt x="13530" y="1074"/>
                        <a:pt x="13573" y="1048"/>
                        <a:pt x="13580" y="1013"/>
                      </a:cubicBezTo>
                      <a:cubicBezTo>
                        <a:pt x="13723" y="454"/>
                        <a:pt x="14191" y="176"/>
                        <a:pt x="14657" y="176"/>
                      </a:cubicBezTo>
                      <a:cubicBezTo>
                        <a:pt x="15129" y="176"/>
                        <a:pt x="15599" y="460"/>
                        <a:pt x="15732" y="1025"/>
                      </a:cubicBezTo>
                      <a:cubicBezTo>
                        <a:pt x="15750" y="1067"/>
                        <a:pt x="15788" y="1088"/>
                        <a:pt x="15826" y="1088"/>
                      </a:cubicBezTo>
                      <a:cubicBezTo>
                        <a:pt x="15863" y="1088"/>
                        <a:pt x="15899" y="1067"/>
                        <a:pt x="15911" y="1025"/>
                      </a:cubicBezTo>
                      <a:cubicBezTo>
                        <a:pt x="16079" y="526"/>
                        <a:pt x="16510" y="280"/>
                        <a:pt x="16941" y="280"/>
                      </a:cubicBezTo>
                      <a:cubicBezTo>
                        <a:pt x="17398" y="280"/>
                        <a:pt x="17855" y="556"/>
                        <a:pt x="18003" y="1097"/>
                      </a:cubicBezTo>
                      <a:cubicBezTo>
                        <a:pt x="18016" y="1138"/>
                        <a:pt x="18053" y="1159"/>
                        <a:pt x="18089" y="1159"/>
                      </a:cubicBezTo>
                      <a:cubicBezTo>
                        <a:pt x="18116" y="1159"/>
                        <a:pt x="18143" y="1147"/>
                        <a:pt x="18158" y="1121"/>
                      </a:cubicBezTo>
                      <a:cubicBezTo>
                        <a:pt x="18364" y="671"/>
                        <a:pt x="18775" y="457"/>
                        <a:pt x="19183" y="457"/>
                      </a:cubicBezTo>
                      <a:cubicBezTo>
                        <a:pt x="19674" y="457"/>
                        <a:pt x="20162" y="767"/>
                        <a:pt x="20286" y="1348"/>
                      </a:cubicBezTo>
                      <a:cubicBezTo>
                        <a:pt x="20300" y="1390"/>
                        <a:pt x="20335" y="1408"/>
                        <a:pt x="20370" y="1408"/>
                      </a:cubicBezTo>
                      <a:cubicBezTo>
                        <a:pt x="20424" y="1408"/>
                        <a:pt x="20480" y="1365"/>
                        <a:pt x="20465" y="1300"/>
                      </a:cubicBezTo>
                      <a:cubicBezTo>
                        <a:pt x="20319" y="640"/>
                        <a:pt x="19757" y="275"/>
                        <a:pt x="19190" y="275"/>
                      </a:cubicBezTo>
                      <a:cubicBezTo>
                        <a:pt x="18782" y="275"/>
                        <a:pt x="18371" y="464"/>
                        <a:pt x="18110" y="870"/>
                      </a:cubicBezTo>
                      <a:cubicBezTo>
                        <a:pt x="17886" y="358"/>
                        <a:pt x="17411" y="97"/>
                        <a:pt x="16936" y="97"/>
                      </a:cubicBezTo>
                      <a:cubicBezTo>
                        <a:pt x="16501" y="97"/>
                        <a:pt x="16067" y="316"/>
                        <a:pt x="15827" y="762"/>
                      </a:cubicBezTo>
                      <a:cubicBezTo>
                        <a:pt x="15600" y="254"/>
                        <a:pt x="15125" y="0"/>
                        <a:pt x="146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3" name="Google Shape;1133;p14"/>
                <p:cNvSpPr/>
                <p:nvPr/>
              </p:nvSpPr>
              <p:spPr>
                <a:xfrm>
                  <a:off x="4979623" y="1579578"/>
                  <a:ext cx="4386615" cy="311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3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0" y="430"/>
                        <a:pt x="1386" y="196"/>
                        <a:pt x="990" y="196"/>
                      </a:cubicBezTo>
                      <a:cubicBezTo>
                        <a:pt x="971" y="196"/>
                        <a:pt x="952" y="196"/>
                        <a:pt x="933" y="198"/>
                      </a:cubicBezTo>
                      <a:cubicBezTo>
                        <a:pt x="335" y="257"/>
                        <a:pt x="13" y="831"/>
                        <a:pt x="1" y="1381"/>
                      </a:cubicBezTo>
                      <a:cubicBezTo>
                        <a:pt x="1" y="1429"/>
                        <a:pt x="36" y="1453"/>
                        <a:pt x="72" y="1453"/>
                      </a:cubicBezTo>
                      <a:cubicBezTo>
                        <a:pt x="108" y="1453"/>
                        <a:pt x="144" y="1429"/>
                        <a:pt x="144" y="1381"/>
                      </a:cubicBezTo>
                      <a:cubicBezTo>
                        <a:pt x="168" y="951"/>
                        <a:pt x="383" y="532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4"/>
                        <a:pt x="1814" y="1188"/>
                        <a:pt x="1857" y="1188"/>
                      </a:cubicBezTo>
                      <a:cubicBezTo>
                        <a:pt x="1892" y="1188"/>
                        <a:pt x="1926" y="1166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32" y="602"/>
                        <a:pt x="9466" y="382"/>
                        <a:pt x="9898" y="382"/>
                      </a:cubicBezTo>
                      <a:cubicBezTo>
                        <a:pt x="10416" y="382"/>
                        <a:pt x="10931" y="698"/>
                        <a:pt x="11094" y="1297"/>
                      </a:cubicBezTo>
                      <a:cubicBezTo>
                        <a:pt x="11100" y="1339"/>
                        <a:pt x="11144" y="1364"/>
                        <a:pt x="11183" y="1364"/>
                      </a:cubicBezTo>
                      <a:cubicBezTo>
                        <a:pt x="11212" y="1364"/>
                        <a:pt x="11239" y="1351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705" y="469"/>
                        <a:pt x="14170" y="194"/>
                        <a:pt x="14633" y="194"/>
                      </a:cubicBezTo>
                      <a:cubicBezTo>
                        <a:pt x="15102" y="194"/>
                        <a:pt x="15569" y="475"/>
                        <a:pt x="15708" y="1034"/>
                      </a:cubicBezTo>
                      <a:cubicBezTo>
                        <a:pt x="15726" y="1082"/>
                        <a:pt x="15761" y="1106"/>
                        <a:pt x="15797" y="1106"/>
                      </a:cubicBezTo>
                      <a:cubicBezTo>
                        <a:pt x="15833" y="1106"/>
                        <a:pt x="15869" y="1082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53"/>
                        <a:pt x="18028" y="1177"/>
                        <a:pt x="18063" y="1177"/>
                      </a:cubicBezTo>
                      <a:cubicBezTo>
                        <a:pt x="18091" y="1177"/>
                        <a:pt x="18118" y="1162"/>
                        <a:pt x="18134" y="1130"/>
                      </a:cubicBezTo>
                      <a:cubicBezTo>
                        <a:pt x="18340" y="686"/>
                        <a:pt x="18750" y="475"/>
                        <a:pt x="19157" y="475"/>
                      </a:cubicBezTo>
                      <a:cubicBezTo>
                        <a:pt x="19649" y="475"/>
                        <a:pt x="20138" y="782"/>
                        <a:pt x="20262" y="1357"/>
                      </a:cubicBezTo>
                      <a:cubicBezTo>
                        <a:pt x="20276" y="1409"/>
                        <a:pt x="20314" y="1431"/>
                        <a:pt x="20353" y="1431"/>
                      </a:cubicBezTo>
                      <a:cubicBezTo>
                        <a:pt x="20413" y="1431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8"/>
                        <a:pt x="17410" y="101"/>
                        <a:pt x="16937" y="101"/>
                      </a:cubicBezTo>
                      <a:cubicBezTo>
                        <a:pt x="16498" y="101"/>
                        <a:pt x="16057" y="323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4" name="Google Shape;1134;p14"/>
                <p:cNvSpPr/>
                <p:nvPr/>
              </p:nvSpPr>
              <p:spPr>
                <a:xfrm>
                  <a:off x="4979623" y="2121833"/>
                  <a:ext cx="4384901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67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7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1" y="342"/>
                        <a:pt x="3553" y="76"/>
                        <a:pt x="3061" y="76"/>
                      </a:cubicBezTo>
                      <a:cubicBezTo>
                        <a:pt x="2596" y="76"/>
                        <a:pt x="2128" y="315"/>
                        <a:pt x="1877" y="798"/>
                      </a:cubicBezTo>
                      <a:cubicBezTo>
                        <a:pt x="1743" y="440"/>
                        <a:pt x="1399" y="197"/>
                        <a:pt x="1012" y="197"/>
                      </a:cubicBezTo>
                      <a:cubicBezTo>
                        <a:pt x="986" y="197"/>
                        <a:pt x="960" y="198"/>
                        <a:pt x="933" y="201"/>
                      </a:cubicBezTo>
                      <a:cubicBezTo>
                        <a:pt x="335" y="260"/>
                        <a:pt x="13" y="834"/>
                        <a:pt x="1" y="1372"/>
                      </a:cubicBezTo>
                      <a:cubicBezTo>
                        <a:pt x="1" y="1420"/>
                        <a:pt x="36" y="1444"/>
                        <a:pt x="72" y="1444"/>
                      </a:cubicBezTo>
                      <a:cubicBezTo>
                        <a:pt x="108" y="1444"/>
                        <a:pt x="144" y="1420"/>
                        <a:pt x="144" y="1372"/>
                      </a:cubicBezTo>
                      <a:cubicBezTo>
                        <a:pt x="168" y="942"/>
                        <a:pt x="383" y="523"/>
                        <a:pt x="825" y="416"/>
                      </a:cubicBezTo>
                      <a:cubicBezTo>
                        <a:pt x="893" y="396"/>
                        <a:pt x="961" y="387"/>
                        <a:pt x="1027" y="387"/>
                      </a:cubicBezTo>
                      <a:cubicBezTo>
                        <a:pt x="1409" y="387"/>
                        <a:pt x="1749" y="690"/>
                        <a:pt x="1770" y="1097"/>
                      </a:cubicBezTo>
                      <a:cubicBezTo>
                        <a:pt x="1770" y="1151"/>
                        <a:pt x="1815" y="1182"/>
                        <a:pt x="1859" y="1182"/>
                      </a:cubicBezTo>
                      <a:cubicBezTo>
                        <a:pt x="1893" y="1182"/>
                        <a:pt x="1927" y="1163"/>
                        <a:pt x="1937" y="1121"/>
                      </a:cubicBezTo>
                      <a:cubicBezTo>
                        <a:pt x="2087" y="544"/>
                        <a:pt x="2570" y="257"/>
                        <a:pt x="3052" y="257"/>
                      </a:cubicBezTo>
                      <a:cubicBezTo>
                        <a:pt x="3529" y="257"/>
                        <a:pt x="4006" y="538"/>
                        <a:pt x="4160" y="1097"/>
                      </a:cubicBezTo>
                      <a:cubicBezTo>
                        <a:pt x="4174" y="1144"/>
                        <a:pt x="4213" y="1168"/>
                        <a:pt x="4252" y="1168"/>
                      </a:cubicBezTo>
                      <a:cubicBezTo>
                        <a:pt x="4282" y="1168"/>
                        <a:pt x="4312" y="1153"/>
                        <a:pt x="4328" y="1121"/>
                      </a:cubicBezTo>
                      <a:cubicBezTo>
                        <a:pt x="4547" y="688"/>
                        <a:pt x="4944" y="475"/>
                        <a:pt x="5336" y="475"/>
                      </a:cubicBezTo>
                      <a:cubicBezTo>
                        <a:pt x="5777" y="475"/>
                        <a:pt x="6213" y="745"/>
                        <a:pt x="6384" y="1276"/>
                      </a:cubicBezTo>
                      <a:cubicBezTo>
                        <a:pt x="6402" y="1318"/>
                        <a:pt x="6438" y="1339"/>
                        <a:pt x="6473" y="1339"/>
                      </a:cubicBezTo>
                      <a:cubicBezTo>
                        <a:pt x="6509" y="1339"/>
                        <a:pt x="6545" y="1318"/>
                        <a:pt x="6563" y="1276"/>
                      </a:cubicBezTo>
                      <a:cubicBezTo>
                        <a:pt x="6740" y="765"/>
                        <a:pt x="7201" y="495"/>
                        <a:pt x="7664" y="495"/>
                      </a:cubicBezTo>
                      <a:cubicBezTo>
                        <a:pt x="8046" y="495"/>
                        <a:pt x="8428" y="678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0"/>
                        <a:pt x="9469" y="365"/>
                        <a:pt x="9908" y="365"/>
                      </a:cubicBezTo>
                      <a:cubicBezTo>
                        <a:pt x="10427" y="365"/>
                        <a:pt x="10944" y="680"/>
                        <a:pt x="11105" y="1276"/>
                      </a:cubicBezTo>
                      <a:cubicBezTo>
                        <a:pt x="11119" y="1317"/>
                        <a:pt x="11156" y="1339"/>
                        <a:pt x="11192" y="1339"/>
                      </a:cubicBezTo>
                      <a:cubicBezTo>
                        <a:pt x="11219" y="1339"/>
                        <a:pt x="11245" y="1326"/>
                        <a:pt x="11261" y="1300"/>
                      </a:cubicBezTo>
                      <a:cubicBezTo>
                        <a:pt x="11504" y="800"/>
                        <a:pt x="12054" y="411"/>
                        <a:pt x="12557" y="411"/>
                      </a:cubicBezTo>
                      <a:cubicBezTo>
                        <a:pt x="12896" y="411"/>
                        <a:pt x="13213" y="588"/>
                        <a:pt x="13401" y="1025"/>
                      </a:cubicBezTo>
                      <a:cubicBezTo>
                        <a:pt x="13416" y="1055"/>
                        <a:pt x="13443" y="1069"/>
                        <a:pt x="13472" y="1069"/>
                      </a:cubicBezTo>
                      <a:cubicBezTo>
                        <a:pt x="13512" y="1069"/>
                        <a:pt x="13554" y="1043"/>
                        <a:pt x="13568" y="1002"/>
                      </a:cubicBezTo>
                      <a:cubicBezTo>
                        <a:pt x="13716" y="450"/>
                        <a:pt x="14179" y="175"/>
                        <a:pt x="14641" y="175"/>
                      </a:cubicBezTo>
                      <a:cubicBezTo>
                        <a:pt x="15111" y="175"/>
                        <a:pt x="15581" y="459"/>
                        <a:pt x="15720" y="1025"/>
                      </a:cubicBezTo>
                      <a:cubicBezTo>
                        <a:pt x="15732" y="1067"/>
                        <a:pt x="15767" y="1088"/>
                        <a:pt x="15805" y="1088"/>
                      </a:cubicBezTo>
                      <a:cubicBezTo>
                        <a:pt x="15842" y="1088"/>
                        <a:pt x="15881" y="1067"/>
                        <a:pt x="15899" y="1025"/>
                      </a:cubicBezTo>
                      <a:cubicBezTo>
                        <a:pt x="16067" y="526"/>
                        <a:pt x="16498" y="281"/>
                        <a:pt x="16929" y="281"/>
                      </a:cubicBezTo>
                      <a:cubicBezTo>
                        <a:pt x="17386" y="281"/>
                        <a:pt x="17843" y="556"/>
                        <a:pt x="17991" y="1097"/>
                      </a:cubicBezTo>
                      <a:cubicBezTo>
                        <a:pt x="17997" y="1136"/>
                        <a:pt x="18032" y="1157"/>
                        <a:pt x="18068" y="1157"/>
                      </a:cubicBezTo>
                      <a:cubicBezTo>
                        <a:pt x="18098" y="1157"/>
                        <a:pt x="18130" y="1142"/>
                        <a:pt x="18146" y="1109"/>
                      </a:cubicBezTo>
                      <a:cubicBezTo>
                        <a:pt x="18352" y="665"/>
                        <a:pt x="18762" y="454"/>
                        <a:pt x="19169" y="454"/>
                      </a:cubicBezTo>
                      <a:cubicBezTo>
                        <a:pt x="19661" y="454"/>
                        <a:pt x="20150" y="761"/>
                        <a:pt x="20274" y="1336"/>
                      </a:cubicBezTo>
                      <a:cubicBezTo>
                        <a:pt x="20284" y="1387"/>
                        <a:pt x="20323" y="1410"/>
                        <a:pt x="20361" y="1410"/>
                      </a:cubicBezTo>
                      <a:cubicBezTo>
                        <a:pt x="20414" y="1410"/>
                        <a:pt x="20467" y="1369"/>
                        <a:pt x="20453" y="1300"/>
                      </a:cubicBezTo>
                      <a:cubicBezTo>
                        <a:pt x="20307" y="645"/>
                        <a:pt x="19746" y="279"/>
                        <a:pt x="19178" y="279"/>
                      </a:cubicBezTo>
                      <a:cubicBezTo>
                        <a:pt x="18772" y="279"/>
                        <a:pt x="18363" y="466"/>
                        <a:pt x="18098" y="870"/>
                      </a:cubicBezTo>
                      <a:cubicBezTo>
                        <a:pt x="17880" y="359"/>
                        <a:pt x="17404" y="98"/>
                        <a:pt x="16928" y="98"/>
                      </a:cubicBezTo>
                      <a:cubicBezTo>
                        <a:pt x="16492" y="98"/>
                        <a:pt x="16055" y="317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5" name="Google Shape;1135;p14"/>
                <p:cNvSpPr/>
                <p:nvPr/>
              </p:nvSpPr>
              <p:spPr>
                <a:xfrm>
                  <a:off x="4979623" y="2662802"/>
                  <a:ext cx="4386829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6" h="1450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7"/>
                      </a:cubicBezTo>
                      <a:cubicBezTo>
                        <a:pt x="10963" y="486"/>
                        <a:pt x="10437" y="193"/>
                        <a:pt x="9909" y="193"/>
                      </a:cubicBezTo>
                      <a:cubicBezTo>
                        <a:pt x="9456" y="193"/>
                        <a:pt x="9003" y="409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6"/>
                        <a:pt x="933" y="198"/>
                      </a:cubicBezTo>
                      <a:cubicBezTo>
                        <a:pt x="335" y="258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51"/>
                        <a:pt x="383" y="533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4"/>
                      </a:cubicBezTo>
                      <a:cubicBezTo>
                        <a:pt x="6402" y="1316"/>
                        <a:pt x="6438" y="1336"/>
                        <a:pt x="6473" y="1336"/>
                      </a:cubicBezTo>
                      <a:cubicBezTo>
                        <a:pt x="6509" y="1336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7" y="590"/>
                        <a:pt x="9467" y="365"/>
                        <a:pt x="9905" y="365"/>
                      </a:cubicBezTo>
                      <a:cubicBezTo>
                        <a:pt x="10428" y="365"/>
                        <a:pt x="10949" y="686"/>
                        <a:pt x="11105" y="1298"/>
                      </a:cubicBezTo>
                      <a:cubicBezTo>
                        <a:pt x="11118" y="1336"/>
                        <a:pt x="11152" y="1358"/>
                        <a:pt x="11187" y="1358"/>
                      </a:cubicBezTo>
                      <a:cubicBezTo>
                        <a:pt x="11215" y="1358"/>
                        <a:pt x="11244" y="1342"/>
                        <a:pt x="11261" y="1310"/>
                      </a:cubicBezTo>
                      <a:cubicBezTo>
                        <a:pt x="11503" y="817"/>
                        <a:pt x="12052" y="432"/>
                        <a:pt x="12555" y="432"/>
                      </a:cubicBezTo>
                      <a:cubicBezTo>
                        <a:pt x="12894" y="432"/>
                        <a:pt x="13213" y="608"/>
                        <a:pt x="13401" y="1047"/>
                      </a:cubicBezTo>
                      <a:cubicBezTo>
                        <a:pt x="13415" y="1075"/>
                        <a:pt x="13440" y="1086"/>
                        <a:pt x="13467" y="1086"/>
                      </a:cubicBezTo>
                      <a:cubicBezTo>
                        <a:pt x="13508" y="1086"/>
                        <a:pt x="13553" y="1059"/>
                        <a:pt x="13568" y="1023"/>
                      </a:cubicBezTo>
                      <a:cubicBezTo>
                        <a:pt x="13717" y="470"/>
                        <a:pt x="14181" y="195"/>
                        <a:pt x="14645" y="195"/>
                      </a:cubicBezTo>
                      <a:cubicBezTo>
                        <a:pt x="15114" y="195"/>
                        <a:pt x="15581" y="476"/>
                        <a:pt x="15720" y="1035"/>
                      </a:cubicBezTo>
                      <a:cubicBezTo>
                        <a:pt x="15732" y="1076"/>
                        <a:pt x="15767" y="1097"/>
                        <a:pt x="15805" y="1097"/>
                      </a:cubicBezTo>
                      <a:cubicBezTo>
                        <a:pt x="15842" y="1097"/>
                        <a:pt x="15881" y="1076"/>
                        <a:pt x="15899" y="1035"/>
                      </a:cubicBezTo>
                      <a:cubicBezTo>
                        <a:pt x="16067" y="541"/>
                        <a:pt x="16497" y="299"/>
                        <a:pt x="16929" y="299"/>
                      </a:cubicBezTo>
                      <a:cubicBezTo>
                        <a:pt x="17385" y="299"/>
                        <a:pt x="17843" y="571"/>
                        <a:pt x="17991" y="1106"/>
                      </a:cubicBezTo>
                      <a:cubicBezTo>
                        <a:pt x="18004" y="1147"/>
                        <a:pt x="18041" y="1168"/>
                        <a:pt x="18077" y="1168"/>
                      </a:cubicBezTo>
                      <a:cubicBezTo>
                        <a:pt x="18104" y="1168"/>
                        <a:pt x="18131" y="1156"/>
                        <a:pt x="18146" y="1130"/>
                      </a:cubicBezTo>
                      <a:cubicBezTo>
                        <a:pt x="18352" y="680"/>
                        <a:pt x="18763" y="466"/>
                        <a:pt x="19171" y="466"/>
                      </a:cubicBezTo>
                      <a:cubicBezTo>
                        <a:pt x="19662" y="466"/>
                        <a:pt x="20150" y="776"/>
                        <a:pt x="20274" y="1357"/>
                      </a:cubicBezTo>
                      <a:cubicBezTo>
                        <a:pt x="20288" y="1403"/>
                        <a:pt x="20322" y="1422"/>
                        <a:pt x="20358" y="1422"/>
                      </a:cubicBezTo>
                      <a:cubicBezTo>
                        <a:pt x="20415" y="1422"/>
                        <a:pt x="20475" y="1371"/>
                        <a:pt x="20453" y="1298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7"/>
                        <a:pt x="17408" y="97"/>
                        <a:pt x="16933" y="97"/>
                      </a:cubicBezTo>
                      <a:cubicBezTo>
                        <a:pt x="16495" y="97"/>
                        <a:pt x="16056" y="318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6" name="Google Shape;1136;p14"/>
                <p:cNvSpPr/>
                <p:nvPr/>
              </p:nvSpPr>
              <p:spPr>
                <a:xfrm>
                  <a:off x="4979623" y="3205700"/>
                  <a:ext cx="4386615" cy="308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2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4"/>
                        <a:pt x="12567" y="244"/>
                      </a:cubicBezTo>
                      <a:cubicBezTo>
                        <a:pt x="12058" y="244"/>
                        <a:pt x="11507" y="578"/>
                        <a:pt x="11201" y="1047"/>
                      </a:cubicBezTo>
                      <a:cubicBezTo>
                        <a:pt x="10962" y="485"/>
                        <a:pt x="10434" y="192"/>
                        <a:pt x="9904" y="192"/>
                      </a:cubicBezTo>
                      <a:cubicBezTo>
                        <a:pt x="9453" y="192"/>
                        <a:pt x="9001" y="404"/>
                        <a:pt x="8727" y="843"/>
                      </a:cubicBezTo>
                      <a:cubicBezTo>
                        <a:pt x="8458" y="482"/>
                        <a:pt x="8059" y="306"/>
                        <a:pt x="7662" y="306"/>
                      </a:cubicBezTo>
                      <a:cubicBezTo>
                        <a:pt x="7194" y="306"/>
                        <a:pt x="6731" y="550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9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5"/>
                        <a:pt x="1012" y="195"/>
                      </a:cubicBezTo>
                      <a:cubicBezTo>
                        <a:pt x="986" y="195"/>
                        <a:pt x="960" y="196"/>
                        <a:pt x="933" y="198"/>
                      </a:cubicBezTo>
                      <a:cubicBezTo>
                        <a:pt x="335" y="258"/>
                        <a:pt x="13" y="832"/>
                        <a:pt x="1" y="1369"/>
                      </a:cubicBezTo>
                      <a:cubicBezTo>
                        <a:pt x="1" y="1417"/>
                        <a:pt x="36" y="1441"/>
                        <a:pt x="72" y="1441"/>
                      </a:cubicBezTo>
                      <a:cubicBezTo>
                        <a:pt x="108" y="1441"/>
                        <a:pt x="144" y="1417"/>
                        <a:pt x="144" y="1369"/>
                      </a:cubicBezTo>
                      <a:cubicBezTo>
                        <a:pt x="168" y="939"/>
                        <a:pt x="383" y="533"/>
                        <a:pt x="825" y="413"/>
                      </a:cubicBezTo>
                      <a:cubicBezTo>
                        <a:pt x="893" y="394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5"/>
                      </a:cubicBezTo>
                      <a:cubicBezTo>
                        <a:pt x="1770" y="1148"/>
                        <a:pt x="1815" y="1179"/>
                        <a:pt x="1859" y="1179"/>
                      </a:cubicBezTo>
                      <a:cubicBezTo>
                        <a:pt x="1893" y="1179"/>
                        <a:pt x="1927" y="1160"/>
                        <a:pt x="1937" y="1118"/>
                      </a:cubicBezTo>
                      <a:cubicBezTo>
                        <a:pt x="2087" y="548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3" y="1145"/>
                        <a:pt x="4211" y="1167"/>
                        <a:pt x="4248" y="1167"/>
                      </a:cubicBezTo>
                      <a:cubicBezTo>
                        <a:pt x="4280" y="1167"/>
                        <a:pt x="4311" y="1151"/>
                        <a:pt x="4328" y="1118"/>
                      </a:cubicBezTo>
                      <a:cubicBezTo>
                        <a:pt x="4547" y="685"/>
                        <a:pt x="4944" y="472"/>
                        <a:pt x="5336" y="472"/>
                      </a:cubicBezTo>
                      <a:cubicBezTo>
                        <a:pt x="5777" y="472"/>
                        <a:pt x="6213" y="742"/>
                        <a:pt x="6384" y="1274"/>
                      </a:cubicBezTo>
                      <a:cubicBezTo>
                        <a:pt x="6402" y="1316"/>
                        <a:pt x="6438" y="1337"/>
                        <a:pt x="6473" y="1337"/>
                      </a:cubicBezTo>
                      <a:cubicBezTo>
                        <a:pt x="6509" y="1337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9"/>
                      </a:cubicBezTo>
                      <a:cubicBezTo>
                        <a:pt x="8673" y="1083"/>
                        <a:pt x="8700" y="1095"/>
                        <a:pt x="8727" y="1095"/>
                      </a:cubicBezTo>
                      <a:cubicBezTo>
                        <a:pt x="8754" y="1095"/>
                        <a:pt x="8781" y="1083"/>
                        <a:pt x="8798" y="1059"/>
                      </a:cubicBezTo>
                      <a:cubicBezTo>
                        <a:pt x="9026" y="598"/>
                        <a:pt x="9458" y="378"/>
                        <a:pt x="9890" y="378"/>
                      </a:cubicBezTo>
                      <a:cubicBezTo>
                        <a:pt x="10410" y="378"/>
                        <a:pt x="10930" y="697"/>
                        <a:pt x="11094" y="1298"/>
                      </a:cubicBezTo>
                      <a:cubicBezTo>
                        <a:pt x="11106" y="1337"/>
                        <a:pt x="11140" y="1358"/>
                        <a:pt x="11175" y="1358"/>
                      </a:cubicBezTo>
                      <a:cubicBezTo>
                        <a:pt x="11203" y="1358"/>
                        <a:pt x="11232" y="1343"/>
                        <a:pt x="11249" y="1310"/>
                      </a:cubicBezTo>
                      <a:cubicBezTo>
                        <a:pt x="11491" y="818"/>
                        <a:pt x="12040" y="432"/>
                        <a:pt x="12543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3" y="1075"/>
                        <a:pt x="13428" y="1086"/>
                        <a:pt x="13455" y="1086"/>
                      </a:cubicBezTo>
                      <a:cubicBezTo>
                        <a:pt x="13496" y="1086"/>
                        <a:pt x="13541" y="1059"/>
                        <a:pt x="13556" y="1023"/>
                      </a:cubicBezTo>
                      <a:cubicBezTo>
                        <a:pt x="13699" y="464"/>
                        <a:pt x="14164" y="186"/>
                        <a:pt x="14629" y="186"/>
                      </a:cubicBezTo>
                      <a:cubicBezTo>
                        <a:pt x="15099" y="186"/>
                        <a:pt x="15569" y="470"/>
                        <a:pt x="15708" y="1035"/>
                      </a:cubicBezTo>
                      <a:cubicBezTo>
                        <a:pt x="15726" y="1077"/>
                        <a:pt x="15761" y="1097"/>
                        <a:pt x="15797" y="1097"/>
                      </a:cubicBezTo>
                      <a:cubicBezTo>
                        <a:pt x="15833" y="1097"/>
                        <a:pt x="15869" y="1077"/>
                        <a:pt x="15887" y="1035"/>
                      </a:cubicBezTo>
                      <a:cubicBezTo>
                        <a:pt x="16055" y="541"/>
                        <a:pt x="16486" y="299"/>
                        <a:pt x="16917" y="299"/>
                      </a:cubicBezTo>
                      <a:cubicBezTo>
                        <a:pt x="17373" y="299"/>
                        <a:pt x="17831" y="571"/>
                        <a:pt x="17979" y="1106"/>
                      </a:cubicBezTo>
                      <a:cubicBezTo>
                        <a:pt x="17992" y="1147"/>
                        <a:pt x="18029" y="1169"/>
                        <a:pt x="18065" y="1169"/>
                      </a:cubicBezTo>
                      <a:cubicBezTo>
                        <a:pt x="18092" y="1169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5"/>
                        <a:pt x="20315" y="1426"/>
                        <a:pt x="20354" y="1426"/>
                      </a:cubicBezTo>
                      <a:cubicBezTo>
                        <a:pt x="20414" y="1426"/>
                        <a:pt x="20475" y="1377"/>
                        <a:pt x="20453" y="1298"/>
                      </a:cubicBezTo>
                      <a:cubicBezTo>
                        <a:pt x="20307" y="644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8"/>
                        <a:pt x="17408" y="97"/>
                        <a:pt x="16933" y="97"/>
                      </a:cubicBezTo>
                      <a:cubicBezTo>
                        <a:pt x="16495" y="97"/>
                        <a:pt x="16056" y="319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7" name="Google Shape;1137;p14"/>
                <p:cNvSpPr/>
                <p:nvPr/>
              </p:nvSpPr>
              <p:spPr>
                <a:xfrm>
                  <a:off x="4977052" y="3746027"/>
                  <a:ext cx="4389186" cy="310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51" extrusionOk="0">
                      <a:moveTo>
                        <a:pt x="14650" y="1"/>
                      </a:moveTo>
                      <a:cubicBezTo>
                        <a:pt x="14175" y="1"/>
                        <a:pt x="13699" y="258"/>
                        <a:pt x="13472" y="772"/>
                      </a:cubicBezTo>
                      <a:cubicBezTo>
                        <a:pt x="13249" y="399"/>
                        <a:pt x="12919" y="244"/>
                        <a:pt x="12570" y="244"/>
                      </a:cubicBezTo>
                      <a:cubicBezTo>
                        <a:pt x="12060" y="244"/>
                        <a:pt x="11512" y="578"/>
                        <a:pt x="11213" y="1047"/>
                      </a:cubicBezTo>
                      <a:cubicBezTo>
                        <a:pt x="10975" y="488"/>
                        <a:pt x="10451" y="198"/>
                        <a:pt x="9925" y="198"/>
                      </a:cubicBezTo>
                      <a:cubicBezTo>
                        <a:pt x="9471" y="198"/>
                        <a:pt x="9015" y="413"/>
                        <a:pt x="8739" y="856"/>
                      </a:cubicBezTo>
                      <a:cubicBezTo>
                        <a:pt x="8469" y="493"/>
                        <a:pt x="8068" y="317"/>
                        <a:pt x="7669" y="317"/>
                      </a:cubicBezTo>
                      <a:cubicBezTo>
                        <a:pt x="7201" y="317"/>
                        <a:pt x="6737" y="558"/>
                        <a:pt x="6491" y="1023"/>
                      </a:cubicBezTo>
                      <a:cubicBezTo>
                        <a:pt x="6262" y="545"/>
                        <a:pt x="5802" y="298"/>
                        <a:pt x="5341" y="298"/>
                      </a:cubicBezTo>
                      <a:cubicBezTo>
                        <a:pt x="4937" y="298"/>
                        <a:pt x="4531" y="489"/>
                        <a:pt x="4280" y="880"/>
                      </a:cubicBezTo>
                      <a:cubicBezTo>
                        <a:pt x="4052" y="349"/>
                        <a:pt x="3556" y="79"/>
                        <a:pt x="3060" y="79"/>
                      </a:cubicBezTo>
                      <a:cubicBezTo>
                        <a:pt x="2596" y="79"/>
                        <a:pt x="2132" y="316"/>
                        <a:pt x="1889" y="796"/>
                      </a:cubicBezTo>
                      <a:cubicBezTo>
                        <a:pt x="1744" y="438"/>
                        <a:pt x="1399" y="195"/>
                        <a:pt x="1022" y="195"/>
                      </a:cubicBezTo>
                      <a:cubicBezTo>
                        <a:pt x="997" y="195"/>
                        <a:pt x="971" y="196"/>
                        <a:pt x="945" y="198"/>
                      </a:cubicBezTo>
                      <a:cubicBezTo>
                        <a:pt x="347" y="258"/>
                        <a:pt x="13" y="832"/>
                        <a:pt x="1" y="1370"/>
                      </a:cubicBezTo>
                      <a:cubicBezTo>
                        <a:pt x="1" y="1423"/>
                        <a:pt x="40" y="1450"/>
                        <a:pt x="78" y="1450"/>
                      </a:cubicBezTo>
                      <a:cubicBezTo>
                        <a:pt x="117" y="1450"/>
                        <a:pt x="156" y="1423"/>
                        <a:pt x="156" y="1370"/>
                      </a:cubicBezTo>
                      <a:cubicBezTo>
                        <a:pt x="168" y="951"/>
                        <a:pt x="395" y="533"/>
                        <a:pt x="825" y="413"/>
                      </a:cubicBezTo>
                      <a:cubicBezTo>
                        <a:pt x="895" y="394"/>
                        <a:pt x="964" y="385"/>
                        <a:pt x="1032" y="385"/>
                      </a:cubicBezTo>
                      <a:cubicBezTo>
                        <a:pt x="1420" y="385"/>
                        <a:pt x="1760" y="688"/>
                        <a:pt x="1770" y="1095"/>
                      </a:cubicBezTo>
                      <a:cubicBezTo>
                        <a:pt x="1770" y="1153"/>
                        <a:pt x="1816" y="1183"/>
                        <a:pt x="1862" y="1183"/>
                      </a:cubicBezTo>
                      <a:cubicBezTo>
                        <a:pt x="1900" y="1183"/>
                        <a:pt x="1938" y="1162"/>
                        <a:pt x="1949" y="1119"/>
                      </a:cubicBezTo>
                      <a:cubicBezTo>
                        <a:pt x="2099" y="548"/>
                        <a:pt x="2582" y="261"/>
                        <a:pt x="3064" y="261"/>
                      </a:cubicBezTo>
                      <a:cubicBezTo>
                        <a:pt x="3541" y="261"/>
                        <a:pt x="4018" y="542"/>
                        <a:pt x="4172" y="1107"/>
                      </a:cubicBezTo>
                      <a:cubicBezTo>
                        <a:pt x="4185" y="1145"/>
                        <a:pt x="4219" y="1167"/>
                        <a:pt x="4253" y="1167"/>
                      </a:cubicBezTo>
                      <a:cubicBezTo>
                        <a:pt x="4282" y="1167"/>
                        <a:pt x="4311" y="1151"/>
                        <a:pt x="4328" y="1119"/>
                      </a:cubicBezTo>
                      <a:cubicBezTo>
                        <a:pt x="4553" y="686"/>
                        <a:pt x="4950" y="472"/>
                        <a:pt x="5342" y="472"/>
                      </a:cubicBezTo>
                      <a:cubicBezTo>
                        <a:pt x="5783" y="472"/>
                        <a:pt x="6219" y="742"/>
                        <a:pt x="6396" y="1274"/>
                      </a:cubicBezTo>
                      <a:cubicBezTo>
                        <a:pt x="6408" y="1316"/>
                        <a:pt x="6444" y="1337"/>
                        <a:pt x="6480" y="1337"/>
                      </a:cubicBezTo>
                      <a:cubicBezTo>
                        <a:pt x="6515" y="1337"/>
                        <a:pt x="6551" y="1316"/>
                        <a:pt x="6563" y="1274"/>
                      </a:cubicBezTo>
                      <a:cubicBezTo>
                        <a:pt x="6740" y="763"/>
                        <a:pt x="7201" y="492"/>
                        <a:pt x="7664" y="492"/>
                      </a:cubicBezTo>
                      <a:cubicBezTo>
                        <a:pt x="8046" y="492"/>
                        <a:pt x="8428" y="676"/>
                        <a:pt x="8655" y="1059"/>
                      </a:cubicBezTo>
                      <a:cubicBezTo>
                        <a:pt x="8673" y="1089"/>
                        <a:pt x="8703" y="1104"/>
                        <a:pt x="8733" y="1104"/>
                      </a:cubicBezTo>
                      <a:cubicBezTo>
                        <a:pt x="8763" y="1104"/>
                        <a:pt x="8793" y="1089"/>
                        <a:pt x="8810" y="1059"/>
                      </a:cubicBezTo>
                      <a:cubicBezTo>
                        <a:pt x="9038" y="598"/>
                        <a:pt x="9470" y="378"/>
                        <a:pt x="9901" y="378"/>
                      </a:cubicBezTo>
                      <a:cubicBezTo>
                        <a:pt x="10420" y="378"/>
                        <a:pt x="10937" y="697"/>
                        <a:pt x="11094" y="1298"/>
                      </a:cubicBezTo>
                      <a:cubicBezTo>
                        <a:pt x="11107" y="1337"/>
                        <a:pt x="11140" y="1358"/>
                        <a:pt x="11177" y="1358"/>
                      </a:cubicBezTo>
                      <a:cubicBezTo>
                        <a:pt x="11207" y="1358"/>
                        <a:pt x="11239" y="1343"/>
                        <a:pt x="11261" y="1310"/>
                      </a:cubicBezTo>
                      <a:cubicBezTo>
                        <a:pt x="11496" y="818"/>
                        <a:pt x="12042" y="432"/>
                        <a:pt x="12544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4" y="1077"/>
                        <a:pt x="13433" y="1090"/>
                        <a:pt x="13464" y="1090"/>
                      </a:cubicBezTo>
                      <a:cubicBezTo>
                        <a:pt x="13506" y="1090"/>
                        <a:pt x="13549" y="1065"/>
                        <a:pt x="13556" y="1023"/>
                      </a:cubicBezTo>
                      <a:cubicBezTo>
                        <a:pt x="13705" y="464"/>
                        <a:pt x="14173" y="186"/>
                        <a:pt x="14639" y="186"/>
                      </a:cubicBezTo>
                      <a:cubicBezTo>
                        <a:pt x="15111" y="186"/>
                        <a:pt x="15581" y="470"/>
                        <a:pt x="15720" y="1035"/>
                      </a:cubicBezTo>
                      <a:cubicBezTo>
                        <a:pt x="15732" y="1077"/>
                        <a:pt x="15767" y="1098"/>
                        <a:pt x="15803" y="1098"/>
                      </a:cubicBezTo>
                      <a:cubicBezTo>
                        <a:pt x="15839" y="1098"/>
                        <a:pt x="15875" y="1077"/>
                        <a:pt x="15887" y="1035"/>
                      </a:cubicBezTo>
                      <a:cubicBezTo>
                        <a:pt x="16061" y="542"/>
                        <a:pt x="16494" y="299"/>
                        <a:pt x="16926" y="299"/>
                      </a:cubicBezTo>
                      <a:cubicBezTo>
                        <a:pt x="17383" y="299"/>
                        <a:pt x="17837" y="572"/>
                        <a:pt x="17979" y="1107"/>
                      </a:cubicBezTo>
                      <a:cubicBezTo>
                        <a:pt x="17993" y="1148"/>
                        <a:pt x="18031" y="1174"/>
                        <a:pt x="18070" y="1174"/>
                      </a:cubicBezTo>
                      <a:cubicBezTo>
                        <a:pt x="18098" y="1174"/>
                        <a:pt x="18126" y="1161"/>
                        <a:pt x="18146" y="1131"/>
                      </a:cubicBezTo>
                      <a:cubicBezTo>
                        <a:pt x="18347" y="680"/>
                        <a:pt x="18754" y="466"/>
                        <a:pt x="19161" y="466"/>
                      </a:cubicBezTo>
                      <a:cubicBezTo>
                        <a:pt x="19650" y="466"/>
                        <a:pt x="20138" y="777"/>
                        <a:pt x="20262" y="1358"/>
                      </a:cubicBezTo>
                      <a:cubicBezTo>
                        <a:pt x="20281" y="1409"/>
                        <a:pt x="20321" y="1431"/>
                        <a:pt x="20362" y="1431"/>
                      </a:cubicBezTo>
                      <a:cubicBezTo>
                        <a:pt x="20425" y="1431"/>
                        <a:pt x="20487" y="1378"/>
                        <a:pt x="20465" y="1298"/>
                      </a:cubicBezTo>
                      <a:cubicBezTo>
                        <a:pt x="20319" y="643"/>
                        <a:pt x="19754" y="276"/>
                        <a:pt x="19185" y="276"/>
                      </a:cubicBezTo>
                      <a:cubicBezTo>
                        <a:pt x="18778" y="276"/>
                        <a:pt x="18370" y="464"/>
                        <a:pt x="18110" y="868"/>
                      </a:cubicBezTo>
                      <a:cubicBezTo>
                        <a:pt x="17886" y="358"/>
                        <a:pt x="17414" y="97"/>
                        <a:pt x="16941" y="97"/>
                      </a:cubicBezTo>
                      <a:cubicBezTo>
                        <a:pt x="16504" y="97"/>
                        <a:pt x="16068" y="319"/>
                        <a:pt x="15827" y="772"/>
                      </a:cubicBezTo>
                      <a:cubicBezTo>
                        <a:pt x="15600" y="258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8" name="Google Shape;1138;p14"/>
                <p:cNvSpPr/>
                <p:nvPr/>
              </p:nvSpPr>
              <p:spPr>
                <a:xfrm>
                  <a:off x="4979623" y="4288496"/>
                  <a:ext cx="4386615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6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0" y="347"/>
                        <a:pt x="3550" y="80"/>
                        <a:pt x="3057" y="80"/>
                      </a:cubicBezTo>
                      <a:cubicBezTo>
                        <a:pt x="2593" y="80"/>
                        <a:pt x="2127" y="317"/>
                        <a:pt x="1877" y="798"/>
                      </a:cubicBezTo>
                      <a:cubicBezTo>
                        <a:pt x="1743" y="430"/>
                        <a:pt x="1401" y="197"/>
                        <a:pt x="1016" y="197"/>
                      </a:cubicBezTo>
                      <a:cubicBezTo>
                        <a:pt x="988" y="197"/>
                        <a:pt x="961" y="198"/>
                        <a:pt x="933" y="200"/>
                      </a:cubicBezTo>
                      <a:cubicBezTo>
                        <a:pt x="335" y="248"/>
                        <a:pt x="13" y="822"/>
                        <a:pt x="1" y="1372"/>
                      </a:cubicBezTo>
                      <a:cubicBezTo>
                        <a:pt x="1" y="1420"/>
                        <a:pt x="36" y="1443"/>
                        <a:pt x="72" y="1443"/>
                      </a:cubicBezTo>
                      <a:cubicBezTo>
                        <a:pt x="108" y="1443"/>
                        <a:pt x="144" y="1420"/>
                        <a:pt x="144" y="1372"/>
                      </a:cubicBezTo>
                      <a:cubicBezTo>
                        <a:pt x="168" y="941"/>
                        <a:pt x="383" y="523"/>
                        <a:pt x="825" y="415"/>
                      </a:cubicBezTo>
                      <a:cubicBezTo>
                        <a:pt x="894" y="396"/>
                        <a:pt x="964" y="386"/>
                        <a:pt x="1032" y="386"/>
                      </a:cubicBezTo>
                      <a:cubicBezTo>
                        <a:pt x="1411" y="386"/>
                        <a:pt x="1749" y="681"/>
                        <a:pt x="1770" y="1097"/>
                      </a:cubicBezTo>
                      <a:cubicBezTo>
                        <a:pt x="1770" y="1149"/>
                        <a:pt x="1812" y="1180"/>
                        <a:pt x="1855" y="1180"/>
                      </a:cubicBezTo>
                      <a:cubicBezTo>
                        <a:pt x="1890" y="1180"/>
                        <a:pt x="1926" y="1158"/>
                        <a:pt x="1937" y="1109"/>
                      </a:cubicBezTo>
                      <a:cubicBezTo>
                        <a:pt x="2087" y="538"/>
                        <a:pt x="2570" y="251"/>
                        <a:pt x="3052" y="251"/>
                      </a:cubicBezTo>
                      <a:cubicBezTo>
                        <a:pt x="3529" y="251"/>
                        <a:pt x="4006" y="532"/>
                        <a:pt x="4160" y="1097"/>
                      </a:cubicBezTo>
                      <a:cubicBezTo>
                        <a:pt x="4174" y="1143"/>
                        <a:pt x="4213" y="1168"/>
                        <a:pt x="4252" y="1168"/>
                      </a:cubicBezTo>
                      <a:cubicBezTo>
                        <a:pt x="4282" y="1168"/>
                        <a:pt x="4312" y="1152"/>
                        <a:pt x="4328" y="1121"/>
                      </a:cubicBezTo>
                      <a:cubicBezTo>
                        <a:pt x="4547" y="688"/>
                        <a:pt x="4944" y="474"/>
                        <a:pt x="5336" y="474"/>
                      </a:cubicBezTo>
                      <a:cubicBezTo>
                        <a:pt x="5777" y="474"/>
                        <a:pt x="6213" y="745"/>
                        <a:pt x="6384" y="1276"/>
                      </a:cubicBezTo>
                      <a:cubicBezTo>
                        <a:pt x="6402" y="1312"/>
                        <a:pt x="6438" y="1330"/>
                        <a:pt x="6473" y="1330"/>
                      </a:cubicBezTo>
                      <a:cubicBezTo>
                        <a:pt x="6509" y="1330"/>
                        <a:pt x="6545" y="1312"/>
                        <a:pt x="6563" y="1276"/>
                      </a:cubicBezTo>
                      <a:cubicBezTo>
                        <a:pt x="6740" y="759"/>
                        <a:pt x="7200" y="485"/>
                        <a:pt x="7663" y="485"/>
                      </a:cubicBezTo>
                      <a:cubicBezTo>
                        <a:pt x="8044" y="485"/>
                        <a:pt x="8428" y="672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7"/>
                        <a:pt x="9463" y="375"/>
                        <a:pt x="9898" y="375"/>
                      </a:cubicBezTo>
                      <a:cubicBezTo>
                        <a:pt x="10415" y="375"/>
                        <a:pt x="10931" y="690"/>
                        <a:pt x="11094" y="1288"/>
                      </a:cubicBezTo>
                      <a:cubicBezTo>
                        <a:pt x="11100" y="1335"/>
                        <a:pt x="11137" y="1359"/>
                        <a:pt x="11174" y="1359"/>
                      </a:cubicBezTo>
                      <a:cubicBezTo>
                        <a:pt x="11203" y="1359"/>
                        <a:pt x="11233" y="1344"/>
                        <a:pt x="11249" y="1312"/>
                      </a:cubicBezTo>
                      <a:cubicBezTo>
                        <a:pt x="11493" y="818"/>
                        <a:pt x="12045" y="426"/>
                        <a:pt x="12549" y="426"/>
                      </a:cubicBezTo>
                      <a:cubicBezTo>
                        <a:pt x="12886" y="426"/>
                        <a:pt x="13202" y="601"/>
                        <a:pt x="13389" y="1037"/>
                      </a:cubicBezTo>
                      <a:cubicBezTo>
                        <a:pt x="13403" y="1071"/>
                        <a:pt x="13430" y="1085"/>
                        <a:pt x="13458" y="1085"/>
                      </a:cubicBezTo>
                      <a:cubicBezTo>
                        <a:pt x="13498" y="1085"/>
                        <a:pt x="13542" y="1056"/>
                        <a:pt x="13556" y="1013"/>
                      </a:cubicBezTo>
                      <a:cubicBezTo>
                        <a:pt x="13698" y="462"/>
                        <a:pt x="14161" y="187"/>
                        <a:pt x="14625" y="187"/>
                      </a:cubicBezTo>
                      <a:cubicBezTo>
                        <a:pt x="15096" y="187"/>
                        <a:pt x="15569" y="471"/>
                        <a:pt x="15708" y="1037"/>
                      </a:cubicBezTo>
                      <a:cubicBezTo>
                        <a:pt x="15726" y="1079"/>
                        <a:pt x="15761" y="1100"/>
                        <a:pt x="15797" y="1100"/>
                      </a:cubicBezTo>
                      <a:cubicBezTo>
                        <a:pt x="15833" y="1100"/>
                        <a:pt x="15869" y="1079"/>
                        <a:pt x="15887" y="1037"/>
                      </a:cubicBezTo>
                      <a:cubicBezTo>
                        <a:pt x="16055" y="544"/>
                        <a:pt x="16486" y="301"/>
                        <a:pt x="16917" y="301"/>
                      </a:cubicBezTo>
                      <a:cubicBezTo>
                        <a:pt x="17373" y="301"/>
                        <a:pt x="17831" y="574"/>
                        <a:pt x="17979" y="1109"/>
                      </a:cubicBezTo>
                      <a:cubicBezTo>
                        <a:pt x="17992" y="1150"/>
                        <a:pt x="18029" y="1171"/>
                        <a:pt x="18065" y="1171"/>
                      </a:cubicBezTo>
                      <a:cubicBezTo>
                        <a:pt x="18092" y="1171"/>
                        <a:pt x="18119" y="1159"/>
                        <a:pt x="18134" y="1133"/>
                      </a:cubicBezTo>
                      <a:cubicBezTo>
                        <a:pt x="18341" y="681"/>
                        <a:pt x="18753" y="467"/>
                        <a:pt x="19162" y="467"/>
                      </a:cubicBezTo>
                      <a:cubicBezTo>
                        <a:pt x="19652" y="467"/>
                        <a:pt x="20138" y="775"/>
                        <a:pt x="20262" y="1348"/>
                      </a:cubicBezTo>
                      <a:cubicBezTo>
                        <a:pt x="20276" y="1400"/>
                        <a:pt x="20315" y="1422"/>
                        <a:pt x="20355" y="1422"/>
                      </a:cubicBezTo>
                      <a:cubicBezTo>
                        <a:pt x="20414" y="1422"/>
                        <a:pt x="20475" y="1372"/>
                        <a:pt x="20453" y="1300"/>
                      </a:cubicBezTo>
                      <a:cubicBezTo>
                        <a:pt x="20307" y="645"/>
                        <a:pt x="19746" y="278"/>
                        <a:pt x="19178" y="278"/>
                      </a:cubicBezTo>
                      <a:cubicBezTo>
                        <a:pt x="18772" y="278"/>
                        <a:pt x="18363" y="466"/>
                        <a:pt x="18098" y="870"/>
                      </a:cubicBezTo>
                      <a:cubicBezTo>
                        <a:pt x="17880" y="358"/>
                        <a:pt x="17404" y="97"/>
                        <a:pt x="16928" y="97"/>
                      </a:cubicBezTo>
                      <a:cubicBezTo>
                        <a:pt x="16492" y="97"/>
                        <a:pt x="16055" y="316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9" name="Google Shape;1139;p14"/>
                <p:cNvSpPr/>
                <p:nvPr/>
              </p:nvSpPr>
              <p:spPr>
                <a:xfrm>
                  <a:off x="4979623" y="4829466"/>
                  <a:ext cx="4386615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0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5"/>
                        <a:pt x="933" y="198"/>
                      </a:cubicBezTo>
                      <a:cubicBezTo>
                        <a:pt x="335" y="257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39"/>
                        <a:pt x="383" y="532"/>
                        <a:pt x="825" y="413"/>
                      </a:cubicBezTo>
                      <a:cubicBezTo>
                        <a:pt x="890" y="396"/>
                        <a:pt x="954" y="388"/>
                        <a:pt x="1018" y="388"/>
                      </a:cubicBezTo>
                      <a:cubicBezTo>
                        <a:pt x="1403" y="388"/>
                        <a:pt x="1749" y="684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8" y="690"/>
                        <a:pt x="4947" y="473"/>
                        <a:pt x="5340" y="473"/>
                      </a:cubicBezTo>
                      <a:cubicBezTo>
                        <a:pt x="5780" y="473"/>
                        <a:pt x="6214" y="743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6" y="597"/>
                        <a:pt x="9458" y="377"/>
                        <a:pt x="9890" y="377"/>
                      </a:cubicBezTo>
                      <a:cubicBezTo>
                        <a:pt x="10410" y="377"/>
                        <a:pt x="10930" y="696"/>
                        <a:pt x="11094" y="1297"/>
                      </a:cubicBezTo>
                      <a:cubicBezTo>
                        <a:pt x="11100" y="1338"/>
                        <a:pt x="11138" y="1359"/>
                        <a:pt x="11176" y="1359"/>
                      </a:cubicBezTo>
                      <a:cubicBezTo>
                        <a:pt x="11205" y="1359"/>
                        <a:pt x="11233" y="1347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699" y="463"/>
                        <a:pt x="14164" y="186"/>
                        <a:pt x="14629" y="186"/>
                      </a:cubicBezTo>
                      <a:cubicBezTo>
                        <a:pt x="15099" y="186"/>
                        <a:pt x="15569" y="469"/>
                        <a:pt x="15708" y="1034"/>
                      </a:cubicBezTo>
                      <a:cubicBezTo>
                        <a:pt x="15726" y="1076"/>
                        <a:pt x="15761" y="1097"/>
                        <a:pt x="15797" y="1097"/>
                      </a:cubicBezTo>
                      <a:cubicBezTo>
                        <a:pt x="15833" y="1097"/>
                        <a:pt x="15869" y="1076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47"/>
                        <a:pt x="18029" y="1168"/>
                        <a:pt x="18065" y="1168"/>
                      </a:cubicBezTo>
                      <a:cubicBezTo>
                        <a:pt x="18092" y="1168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4"/>
                        <a:pt x="20315" y="1425"/>
                        <a:pt x="20354" y="1425"/>
                      </a:cubicBezTo>
                      <a:cubicBezTo>
                        <a:pt x="20414" y="1425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7"/>
                        <a:pt x="17408" y="96"/>
                        <a:pt x="16933" y="96"/>
                      </a:cubicBezTo>
                      <a:cubicBezTo>
                        <a:pt x="16495" y="96"/>
                        <a:pt x="16056" y="318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40" name="Google Shape;1140;p14"/>
              <p:cNvGrpSpPr/>
              <p:nvPr/>
            </p:nvGrpSpPr>
            <p:grpSpPr>
              <a:xfrm>
                <a:off x="3009214" y="2460963"/>
                <a:ext cx="3113402" cy="2909203"/>
                <a:chOff x="4977052" y="1038608"/>
                <a:chExt cx="4389400" cy="4101513"/>
              </a:xfrm>
            </p:grpSpPr>
            <p:sp>
              <p:nvSpPr>
                <p:cNvPr id="1141" name="Google Shape;1141;p14"/>
                <p:cNvSpPr/>
                <p:nvPr/>
              </p:nvSpPr>
              <p:spPr>
                <a:xfrm>
                  <a:off x="4977052" y="1038608"/>
                  <a:ext cx="4387686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0" h="1444" extrusionOk="0">
                      <a:moveTo>
                        <a:pt x="14650" y="0"/>
                      </a:moveTo>
                      <a:cubicBezTo>
                        <a:pt x="14175" y="0"/>
                        <a:pt x="13699" y="254"/>
                        <a:pt x="13472" y="762"/>
                      </a:cubicBezTo>
                      <a:cubicBezTo>
                        <a:pt x="13250" y="394"/>
                        <a:pt x="12919" y="240"/>
                        <a:pt x="12571" y="240"/>
                      </a:cubicBezTo>
                      <a:cubicBezTo>
                        <a:pt x="12060" y="240"/>
                        <a:pt x="11512" y="573"/>
                        <a:pt x="11213" y="1049"/>
                      </a:cubicBezTo>
                      <a:cubicBezTo>
                        <a:pt x="10974" y="487"/>
                        <a:pt x="10446" y="194"/>
                        <a:pt x="9916" y="194"/>
                      </a:cubicBezTo>
                      <a:cubicBezTo>
                        <a:pt x="9465" y="194"/>
                        <a:pt x="9013" y="406"/>
                        <a:pt x="8739" y="846"/>
                      </a:cubicBezTo>
                      <a:cubicBezTo>
                        <a:pt x="8470" y="484"/>
                        <a:pt x="8071" y="308"/>
                        <a:pt x="7673" y="308"/>
                      </a:cubicBezTo>
                      <a:cubicBezTo>
                        <a:pt x="7204" y="308"/>
                        <a:pt x="6737" y="553"/>
                        <a:pt x="6491" y="1025"/>
                      </a:cubicBezTo>
                      <a:cubicBezTo>
                        <a:pt x="6261" y="546"/>
                        <a:pt x="5799" y="299"/>
                        <a:pt x="5336" y="299"/>
                      </a:cubicBezTo>
                      <a:cubicBezTo>
                        <a:pt x="4933" y="299"/>
                        <a:pt x="4530" y="486"/>
                        <a:pt x="4280" y="870"/>
                      </a:cubicBezTo>
                      <a:cubicBezTo>
                        <a:pt x="4053" y="342"/>
                        <a:pt x="3561" y="76"/>
                        <a:pt x="3069" y="76"/>
                      </a:cubicBezTo>
                      <a:cubicBezTo>
                        <a:pt x="2602" y="76"/>
                        <a:pt x="2134" y="315"/>
                        <a:pt x="1889" y="798"/>
                      </a:cubicBezTo>
                      <a:cubicBezTo>
                        <a:pt x="1744" y="440"/>
                        <a:pt x="1399" y="197"/>
                        <a:pt x="1022" y="197"/>
                      </a:cubicBezTo>
                      <a:cubicBezTo>
                        <a:pt x="997" y="197"/>
                        <a:pt x="971" y="198"/>
                        <a:pt x="945" y="200"/>
                      </a:cubicBezTo>
                      <a:cubicBezTo>
                        <a:pt x="347" y="260"/>
                        <a:pt x="13" y="834"/>
                        <a:pt x="1" y="1372"/>
                      </a:cubicBezTo>
                      <a:cubicBezTo>
                        <a:pt x="1" y="1420"/>
                        <a:pt x="40" y="1443"/>
                        <a:pt x="78" y="1443"/>
                      </a:cubicBezTo>
                      <a:cubicBezTo>
                        <a:pt x="117" y="1443"/>
                        <a:pt x="156" y="1420"/>
                        <a:pt x="156" y="1372"/>
                      </a:cubicBezTo>
                      <a:cubicBezTo>
                        <a:pt x="168" y="941"/>
                        <a:pt x="395" y="523"/>
                        <a:pt x="825" y="415"/>
                      </a:cubicBezTo>
                      <a:cubicBezTo>
                        <a:pt x="895" y="396"/>
                        <a:pt x="964" y="387"/>
                        <a:pt x="1032" y="387"/>
                      </a:cubicBezTo>
                      <a:cubicBezTo>
                        <a:pt x="1420" y="387"/>
                        <a:pt x="1760" y="690"/>
                        <a:pt x="1770" y="1097"/>
                      </a:cubicBezTo>
                      <a:cubicBezTo>
                        <a:pt x="1770" y="1160"/>
                        <a:pt x="1823" y="1193"/>
                        <a:pt x="1874" y="1193"/>
                      </a:cubicBezTo>
                      <a:cubicBezTo>
                        <a:pt x="1921" y="1193"/>
                        <a:pt x="1967" y="1166"/>
                        <a:pt x="1973" y="1109"/>
                      </a:cubicBezTo>
                      <a:cubicBezTo>
                        <a:pt x="2124" y="536"/>
                        <a:pt x="2605" y="250"/>
                        <a:pt x="3086" y="250"/>
                      </a:cubicBezTo>
                      <a:cubicBezTo>
                        <a:pt x="3558" y="250"/>
                        <a:pt x="4030" y="528"/>
                        <a:pt x="4184" y="1085"/>
                      </a:cubicBezTo>
                      <a:cubicBezTo>
                        <a:pt x="4198" y="1132"/>
                        <a:pt x="4237" y="1156"/>
                        <a:pt x="4275" y="1156"/>
                      </a:cubicBezTo>
                      <a:cubicBezTo>
                        <a:pt x="4306" y="1156"/>
                        <a:pt x="4336" y="1141"/>
                        <a:pt x="4352" y="1109"/>
                      </a:cubicBezTo>
                      <a:cubicBezTo>
                        <a:pt x="4571" y="676"/>
                        <a:pt x="4968" y="462"/>
                        <a:pt x="5361" y="462"/>
                      </a:cubicBezTo>
                      <a:cubicBezTo>
                        <a:pt x="5804" y="462"/>
                        <a:pt x="6243" y="733"/>
                        <a:pt x="6420" y="1264"/>
                      </a:cubicBezTo>
                      <a:cubicBezTo>
                        <a:pt x="6432" y="1300"/>
                        <a:pt x="6468" y="1318"/>
                        <a:pt x="6503" y="1318"/>
                      </a:cubicBezTo>
                      <a:cubicBezTo>
                        <a:pt x="6539" y="1318"/>
                        <a:pt x="6575" y="1300"/>
                        <a:pt x="6587" y="1264"/>
                      </a:cubicBezTo>
                      <a:cubicBezTo>
                        <a:pt x="6763" y="748"/>
                        <a:pt x="7222" y="478"/>
                        <a:pt x="7683" y="478"/>
                      </a:cubicBezTo>
                      <a:cubicBezTo>
                        <a:pt x="8066" y="478"/>
                        <a:pt x="8451" y="664"/>
                        <a:pt x="8679" y="1049"/>
                      </a:cubicBezTo>
                      <a:cubicBezTo>
                        <a:pt x="8697" y="1073"/>
                        <a:pt x="8724" y="1085"/>
                        <a:pt x="8751" y="1085"/>
                      </a:cubicBezTo>
                      <a:cubicBezTo>
                        <a:pt x="8778" y="1085"/>
                        <a:pt x="8804" y="1073"/>
                        <a:pt x="8822" y="1049"/>
                      </a:cubicBezTo>
                      <a:cubicBezTo>
                        <a:pt x="9056" y="587"/>
                        <a:pt x="9490" y="367"/>
                        <a:pt x="9922" y="367"/>
                      </a:cubicBezTo>
                      <a:cubicBezTo>
                        <a:pt x="10440" y="367"/>
                        <a:pt x="10955" y="683"/>
                        <a:pt x="11117" y="1276"/>
                      </a:cubicBezTo>
                      <a:cubicBezTo>
                        <a:pt x="11131" y="1318"/>
                        <a:pt x="11174" y="1343"/>
                        <a:pt x="11213" y="1343"/>
                      </a:cubicBezTo>
                      <a:cubicBezTo>
                        <a:pt x="11242" y="1343"/>
                        <a:pt x="11270" y="1330"/>
                        <a:pt x="11285" y="1300"/>
                      </a:cubicBezTo>
                      <a:cubicBezTo>
                        <a:pt x="11521" y="806"/>
                        <a:pt x="12071" y="414"/>
                        <a:pt x="12574" y="414"/>
                      </a:cubicBezTo>
                      <a:cubicBezTo>
                        <a:pt x="12910" y="414"/>
                        <a:pt x="13226" y="589"/>
                        <a:pt x="13413" y="1025"/>
                      </a:cubicBezTo>
                      <a:cubicBezTo>
                        <a:pt x="13428" y="1060"/>
                        <a:pt x="13458" y="1074"/>
                        <a:pt x="13488" y="1074"/>
                      </a:cubicBezTo>
                      <a:cubicBezTo>
                        <a:pt x="13530" y="1074"/>
                        <a:pt x="13573" y="1048"/>
                        <a:pt x="13580" y="1013"/>
                      </a:cubicBezTo>
                      <a:cubicBezTo>
                        <a:pt x="13723" y="454"/>
                        <a:pt x="14191" y="176"/>
                        <a:pt x="14657" y="176"/>
                      </a:cubicBezTo>
                      <a:cubicBezTo>
                        <a:pt x="15129" y="176"/>
                        <a:pt x="15599" y="460"/>
                        <a:pt x="15732" y="1025"/>
                      </a:cubicBezTo>
                      <a:cubicBezTo>
                        <a:pt x="15750" y="1067"/>
                        <a:pt x="15788" y="1088"/>
                        <a:pt x="15826" y="1088"/>
                      </a:cubicBezTo>
                      <a:cubicBezTo>
                        <a:pt x="15863" y="1088"/>
                        <a:pt x="15899" y="1067"/>
                        <a:pt x="15911" y="1025"/>
                      </a:cubicBezTo>
                      <a:cubicBezTo>
                        <a:pt x="16079" y="526"/>
                        <a:pt x="16510" y="280"/>
                        <a:pt x="16941" y="280"/>
                      </a:cubicBezTo>
                      <a:cubicBezTo>
                        <a:pt x="17398" y="280"/>
                        <a:pt x="17855" y="556"/>
                        <a:pt x="18003" y="1097"/>
                      </a:cubicBezTo>
                      <a:cubicBezTo>
                        <a:pt x="18016" y="1138"/>
                        <a:pt x="18053" y="1159"/>
                        <a:pt x="18089" y="1159"/>
                      </a:cubicBezTo>
                      <a:cubicBezTo>
                        <a:pt x="18116" y="1159"/>
                        <a:pt x="18143" y="1147"/>
                        <a:pt x="18158" y="1121"/>
                      </a:cubicBezTo>
                      <a:cubicBezTo>
                        <a:pt x="18364" y="671"/>
                        <a:pt x="18775" y="457"/>
                        <a:pt x="19183" y="457"/>
                      </a:cubicBezTo>
                      <a:cubicBezTo>
                        <a:pt x="19674" y="457"/>
                        <a:pt x="20162" y="767"/>
                        <a:pt x="20286" y="1348"/>
                      </a:cubicBezTo>
                      <a:cubicBezTo>
                        <a:pt x="20300" y="1390"/>
                        <a:pt x="20335" y="1408"/>
                        <a:pt x="20370" y="1408"/>
                      </a:cubicBezTo>
                      <a:cubicBezTo>
                        <a:pt x="20424" y="1408"/>
                        <a:pt x="20480" y="1365"/>
                        <a:pt x="20465" y="1300"/>
                      </a:cubicBezTo>
                      <a:cubicBezTo>
                        <a:pt x="20319" y="640"/>
                        <a:pt x="19757" y="275"/>
                        <a:pt x="19190" y="275"/>
                      </a:cubicBezTo>
                      <a:cubicBezTo>
                        <a:pt x="18782" y="275"/>
                        <a:pt x="18371" y="464"/>
                        <a:pt x="18110" y="870"/>
                      </a:cubicBezTo>
                      <a:cubicBezTo>
                        <a:pt x="17886" y="358"/>
                        <a:pt x="17411" y="97"/>
                        <a:pt x="16936" y="97"/>
                      </a:cubicBezTo>
                      <a:cubicBezTo>
                        <a:pt x="16501" y="97"/>
                        <a:pt x="16067" y="316"/>
                        <a:pt x="15827" y="762"/>
                      </a:cubicBezTo>
                      <a:cubicBezTo>
                        <a:pt x="15600" y="254"/>
                        <a:pt x="15125" y="0"/>
                        <a:pt x="146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2" name="Google Shape;1142;p14"/>
                <p:cNvSpPr/>
                <p:nvPr/>
              </p:nvSpPr>
              <p:spPr>
                <a:xfrm>
                  <a:off x="4979623" y="1579578"/>
                  <a:ext cx="4386615" cy="311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3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0" y="430"/>
                        <a:pt x="1386" y="196"/>
                        <a:pt x="990" y="196"/>
                      </a:cubicBezTo>
                      <a:cubicBezTo>
                        <a:pt x="971" y="196"/>
                        <a:pt x="952" y="196"/>
                        <a:pt x="933" y="198"/>
                      </a:cubicBezTo>
                      <a:cubicBezTo>
                        <a:pt x="335" y="257"/>
                        <a:pt x="13" y="831"/>
                        <a:pt x="1" y="1381"/>
                      </a:cubicBezTo>
                      <a:cubicBezTo>
                        <a:pt x="1" y="1429"/>
                        <a:pt x="36" y="1453"/>
                        <a:pt x="72" y="1453"/>
                      </a:cubicBezTo>
                      <a:cubicBezTo>
                        <a:pt x="108" y="1453"/>
                        <a:pt x="144" y="1429"/>
                        <a:pt x="144" y="1381"/>
                      </a:cubicBezTo>
                      <a:cubicBezTo>
                        <a:pt x="168" y="951"/>
                        <a:pt x="383" y="532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4"/>
                        <a:pt x="1814" y="1188"/>
                        <a:pt x="1857" y="1188"/>
                      </a:cubicBezTo>
                      <a:cubicBezTo>
                        <a:pt x="1892" y="1188"/>
                        <a:pt x="1926" y="1166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32" y="602"/>
                        <a:pt x="9466" y="382"/>
                        <a:pt x="9898" y="382"/>
                      </a:cubicBezTo>
                      <a:cubicBezTo>
                        <a:pt x="10416" y="382"/>
                        <a:pt x="10931" y="698"/>
                        <a:pt x="11094" y="1297"/>
                      </a:cubicBezTo>
                      <a:cubicBezTo>
                        <a:pt x="11100" y="1339"/>
                        <a:pt x="11144" y="1364"/>
                        <a:pt x="11183" y="1364"/>
                      </a:cubicBezTo>
                      <a:cubicBezTo>
                        <a:pt x="11212" y="1364"/>
                        <a:pt x="11239" y="1351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705" y="469"/>
                        <a:pt x="14170" y="194"/>
                        <a:pt x="14633" y="194"/>
                      </a:cubicBezTo>
                      <a:cubicBezTo>
                        <a:pt x="15102" y="194"/>
                        <a:pt x="15569" y="475"/>
                        <a:pt x="15708" y="1034"/>
                      </a:cubicBezTo>
                      <a:cubicBezTo>
                        <a:pt x="15726" y="1082"/>
                        <a:pt x="15761" y="1106"/>
                        <a:pt x="15797" y="1106"/>
                      </a:cubicBezTo>
                      <a:cubicBezTo>
                        <a:pt x="15833" y="1106"/>
                        <a:pt x="15869" y="1082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53"/>
                        <a:pt x="18028" y="1177"/>
                        <a:pt x="18063" y="1177"/>
                      </a:cubicBezTo>
                      <a:cubicBezTo>
                        <a:pt x="18091" y="1177"/>
                        <a:pt x="18118" y="1162"/>
                        <a:pt x="18134" y="1130"/>
                      </a:cubicBezTo>
                      <a:cubicBezTo>
                        <a:pt x="18340" y="686"/>
                        <a:pt x="18750" y="475"/>
                        <a:pt x="19157" y="475"/>
                      </a:cubicBezTo>
                      <a:cubicBezTo>
                        <a:pt x="19649" y="475"/>
                        <a:pt x="20138" y="782"/>
                        <a:pt x="20262" y="1357"/>
                      </a:cubicBezTo>
                      <a:cubicBezTo>
                        <a:pt x="20276" y="1409"/>
                        <a:pt x="20314" y="1431"/>
                        <a:pt x="20353" y="1431"/>
                      </a:cubicBezTo>
                      <a:cubicBezTo>
                        <a:pt x="20413" y="1431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8"/>
                        <a:pt x="17410" y="101"/>
                        <a:pt x="16937" y="101"/>
                      </a:cubicBezTo>
                      <a:cubicBezTo>
                        <a:pt x="16498" y="101"/>
                        <a:pt x="16057" y="323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3" name="Google Shape;1143;p14"/>
                <p:cNvSpPr/>
                <p:nvPr/>
              </p:nvSpPr>
              <p:spPr>
                <a:xfrm>
                  <a:off x="4979623" y="2121833"/>
                  <a:ext cx="4384901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67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7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1" y="342"/>
                        <a:pt x="3553" y="76"/>
                        <a:pt x="3061" y="76"/>
                      </a:cubicBezTo>
                      <a:cubicBezTo>
                        <a:pt x="2596" y="76"/>
                        <a:pt x="2128" y="315"/>
                        <a:pt x="1877" y="798"/>
                      </a:cubicBezTo>
                      <a:cubicBezTo>
                        <a:pt x="1743" y="440"/>
                        <a:pt x="1399" y="197"/>
                        <a:pt x="1012" y="197"/>
                      </a:cubicBezTo>
                      <a:cubicBezTo>
                        <a:pt x="986" y="197"/>
                        <a:pt x="960" y="198"/>
                        <a:pt x="933" y="201"/>
                      </a:cubicBezTo>
                      <a:cubicBezTo>
                        <a:pt x="335" y="260"/>
                        <a:pt x="13" y="834"/>
                        <a:pt x="1" y="1372"/>
                      </a:cubicBezTo>
                      <a:cubicBezTo>
                        <a:pt x="1" y="1420"/>
                        <a:pt x="36" y="1444"/>
                        <a:pt x="72" y="1444"/>
                      </a:cubicBezTo>
                      <a:cubicBezTo>
                        <a:pt x="108" y="1444"/>
                        <a:pt x="144" y="1420"/>
                        <a:pt x="144" y="1372"/>
                      </a:cubicBezTo>
                      <a:cubicBezTo>
                        <a:pt x="168" y="942"/>
                        <a:pt x="383" y="523"/>
                        <a:pt x="825" y="416"/>
                      </a:cubicBezTo>
                      <a:cubicBezTo>
                        <a:pt x="893" y="396"/>
                        <a:pt x="961" y="387"/>
                        <a:pt x="1027" y="387"/>
                      </a:cubicBezTo>
                      <a:cubicBezTo>
                        <a:pt x="1409" y="387"/>
                        <a:pt x="1749" y="690"/>
                        <a:pt x="1770" y="1097"/>
                      </a:cubicBezTo>
                      <a:cubicBezTo>
                        <a:pt x="1770" y="1151"/>
                        <a:pt x="1815" y="1182"/>
                        <a:pt x="1859" y="1182"/>
                      </a:cubicBezTo>
                      <a:cubicBezTo>
                        <a:pt x="1893" y="1182"/>
                        <a:pt x="1927" y="1163"/>
                        <a:pt x="1937" y="1121"/>
                      </a:cubicBezTo>
                      <a:cubicBezTo>
                        <a:pt x="2087" y="544"/>
                        <a:pt x="2570" y="257"/>
                        <a:pt x="3052" y="257"/>
                      </a:cubicBezTo>
                      <a:cubicBezTo>
                        <a:pt x="3529" y="257"/>
                        <a:pt x="4006" y="538"/>
                        <a:pt x="4160" y="1097"/>
                      </a:cubicBezTo>
                      <a:cubicBezTo>
                        <a:pt x="4174" y="1144"/>
                        <a:pt x="4213" y="1168"/>
                        <a:pt x="4252" y="1168"/>
                      </a:cubicBezTo>
                      <a:cubicBezTo>
                        <a:pt x="4282" y="1168"/>
                        <a:pt x="4312" y="1153"/>
                        <a:pt x="4328" y="1121"/>
                      </a:cubicBezTo>
                      <a:cubicBezTo>
                        <a:pt x="4547" y="688"/>
                        <a:pt x="4944" y="475"/>
                        <a:pt x="5336" y="475"/>
                      </a:cubicBezTo>
                      <a:cubicBezTo>
                        <a:pt x="5777" y="475"/>
                        <a:pt x="6213" y="745"/>
                        <a:pt x="6384" y="1276"/>
                      </a:cubicBezTo>
                      <a:cubicBezTo>
                        <a:pt x="6402" y="1318"/>
                        <a:pt x="6438" y="1339"/>
                        <a:pt x="6473" y="1339"/>
                      </a:cubicBezTo>
                      <a:cubicBezTo>
                        <a:pt x="6509" y="1339"/>
                        <a:pt x="6545" y="1318"/>
                        <a:pt x="6563" y="1276"/>
                      </a:cubicBezTo>
                      <a:cubicBezTo>
                        <a:pt x="6740" y="765"/>
                        <a:pt x="7201" y="495"/>
                        <a:pt x="7664" y="495"/>
                      </a:cubicBezTo>
                      <a:cubicBezTo>
                        <a:pt x="8046" y="495"/>
                        <a:pt x="8428" y="678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0"/>
                        <a:pt x="9469" y="365"/>
                        <a:pt x="9908" y="365"/>
                      </a:cubicBezTo>
                      <a:cubicBezTo>
                        <a:pt x="10427" y="365"/>
                        <a:pt x="10944" y="680"/>
                        <a:pt x="11105" y="1276"/>
                      </a:cubicBezTo>
                      <a:cubicBezTo>
                        <a:pt x="11119" y="1317"/>
                        <a:pt x="11156" y="1339"/>
                        <a:pt x="11192" y="1339"/>
                      </a:cubicBezTo>
                      <a:cubicBezTo>
                        <a:pt x="11219" y="1339"/>
                        <a:pt x="11245" y="1326"/>
                        <a:pt x="11261" y="1300"/>
                      </a:cubicBezTo>
                      <a:cubicBezTo>
                        <a:pt x="11504" y="800"/>
                        <a:pt x="12054" y="411"/>
                        <a:pt x="12557" y="411"/>
                      </a:cubicBezTo>
                      <a:cubicBezTo>
                        <a:pt x="12896" y="411"/>
                        <a:pt x="13213" y="588"/>
                        <a:pt x="13401" y="1025"/>
                      </a:cubicBezTo>
                      <a:cubicBezTo>
                        <a:pt x="13416" y="1055"/>
                        <a:pt x="13443" y="1069"/>
                        <a:pt x="13472" y="1069"/>
                      </a:cubicBezTo>
                      <a:cubicBezTo>
                        <a:pt x="13512" y="1069"/>
                        <a:pt x="13554" y="1043"/>
                        <a:pt x="13568" y="1002"/>
                      </a:cubicBezTo>
                      <a:cubicBezTo>
                        <a:pt x="13716" y="450"/>
                        <a:pt x="14179" y="175"/>
                        <a:pt x="14641" y="175"/>
                      </a:cubicBezTo>
                      <a:cubicBezTo>
                        <a:pt x="15111" y="175"/>
                        <a:pt x="15581" y="459"/>
                        <a:pt x="15720" y="1025"/>
                      </a:cubicBezTo>
                      <a:cubicBezTo>
                        <a:pt x="15732" y="1067"/>
                        <a:pt x="15767" y="1088"/>
                        <a:pt x="15805" y="1088"/>
                      </a:cubicBezTo>
                      <a:cubicBezTo>
                        <a:pt x="15842" y="1088"/>
                        <a:pt x="15881" y="1067"/>
                        <a:pt x="15899" y="1025"/>
                      </a:cubicBezTo>
                      <a:cubicBezTo>
                        <a:pt x="16067" y="526"/>
                        <a:pt x="16498" y="281"/>
                        <a:pt x="16929" y="281"/>
                      </a:cubicBezTo>
                      <a:cubicBezTo>
                        <a:pt x="17386" y="281"/>
                        <a:pt x="17843" y="556"/>
                        <a:pt x="17991" y="1097"/>
                      </a:cubicBezTo>
                      <a:cubicBezTo>
                        <a:pt x="17997" y="1136"/>
                        <a:pt x="18032" y="1157"/>
                        <a:pt x="18068" y="1157"/>
                      </a:cubicBezTo>
                      <a:cubicBezTo>
                        <a:pt x="18098" y="1157"/>
                        <a:pt x="18130" y="1142"/>
                        <a:pt x="18146" y="1109"/>
                      </a:cubicBezTo>
                      <a:cubicBezTo>
                        <a:pt x="18352" y="665"/>
                        <a:pt x="18762" y="454"/>
                        <a:pt x="19169" y="454"/>
                      </a:cubicBezTo>
                      <a:cubicBezTo>
                        <a:pt x="19661" y="454"/>
                        <a:pt x="20150" y="761"/>
                        <a:pt x="20274" y="1336"/>
                      </a:cubicBezTo>
                      <a:cubicBezTo>
                        <a:pt x="20284" y="1387"/>
                        <a:pt x="20323" y="1410"/>
                        <a:pt x="20361" y="1410"/>
                      </a:cubicBezTo>
                      <a:cubicBezTo>
                        <a:pt x="20414" y="1410"/>
                        <a:pt x="20467" y="1369"/>
                        <a:pt x="20453" y="1300"/>
                      </a:cubicBezTo>
                      <a:cubicBezTo>
                        <a:pt x="20307" y="645"/>
                        <a:pt x="19746" y="279"/>
                        <a:pt x="19178" y="279"/>
                      </a:cubicBezTo>
                      <a:cubicBezTo>
                        <a:pt x="18772" y="279"/>
                        <a:pt x="18363" y="466"/>
                        <a:pt x="18098" y="870"/>
                      </a:cubicBezTo>
                      <a:cubicBezTo>
                        <a:pt x="17880" y="359"/>
                        <a:pt x="17404" y="98"/>
                        <a:pt x="16928" y="98"/>
                      </a:cubicBezTo>
                      <a:cubicBezTo>
                        <a:pt x="16492" y="98"/>
                        <a:pt x="16055" y="317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4" name="Google Shape;1144;p14"/>
                <p:cNvSpPr/>
                <p:nvPr/>
              </p:nvSpPr>
              <p:spPr>
                <a:xfrm>
                  <a:off x="4979623" y="2662802"/>
                  <a:ext cx="4386829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6" h="1450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7"/>
                      </a:cubicBezTo>
                      <a:cubicBezTo>
                        <a:pt x="10963" y="486"/>
                        <a:pt x="10437" y="193"/>
                        <a:pt x="9909" y="193"/>
                      </a:cubicBezTo>
                      <a:cubicBezTo>
                        <a:pt x="9456" y="193"/>
                        <a:pt x="9003" y="409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6"/>
                        <a:pt x="933" y="198"/>
                      </a:cubicBezTo>
                      <a:cubicBezTo>
                        <a:pt x="335" y="258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51"/>
                        <a:pt x="383" y="533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4"/>
                      </a:cubicBezTo>
                      <a:cubicBezTo>
                        <a:pt x="6402" y="1316"/>
                        <a:pt x="6438" y="1336"/>
                        <a:pt x="6473" y="1336"/>
                      </a:cubicBezTo>
                      <a:cubicBezTo>
                        <a:pt x="6509" y="1336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7" y="590"/>
                        <a:pt x="9467" y="365"/>
                        <a:pt x="9905" y="365"/>
                      </a:cubicBezTo>
                      <a:cubicBezTo>
                        <a:pt x="10428" y="365"/>
                        <a:pt x="10949" y="686"/>
                        <a:pt x="11105" y="1298"/>
                      </a:cubicBezTo>
                      <a:cubicBezTo>
                        <a:pt x="11118" y="1336"/>
                        <a:pt x="11152" y="1358"/>
                        <a:pt x="11187" y="1358"/>
                      </a:cubicBezTo>
                      <a:cubicBezTo>
                        <a:pt x="11215" y="1358"/>
                        <a:pt x="11244" y="1342"/>
                        <a:pt x="11261" y="1310"/>
                      </a:cubicBezTo>
                      <a:cubicBezTo>
                        <a:pt x="11503" y="817"/>
                        <a:pt x="12052" y="432"/>
                        <a:pt x="12555" y="432"/>
                      </a:cubicBezTo>
                      <a:cubicBezTo>
                        <a:pt x="12894" y="432"/>
                        <a:pt x="13213" y="608"/>
                        <a:pt x="13401" y="1047"/>
                      </a:cubicBezTo>
                      <a:cubicBezTo>
                        <a:pt x="13415" y="1075"/>
                        <a:pt x="13440" y="1086"/>
                        <a:pt x="13467" y="1086"/>
                      </a:cubicBezTo>
                      <a:cubicBezTo>
                        <a:pt x="13508" y="1086"/>
                        <a:pt x="13553" y="1059"/>
                        <a:pt x="13568" y="1023"/>
                      </a:cubicBezTo>
                      <a:cubicBezTo>
                        <a:pt x="13717" y="470"/>
                        <a:pt x="14181" y="195"/>
                        <a:pt x="14645" y="195"/>
                      </a:cubicBezTo>
                      <a:cubicBezTo>
                        <a:pt x="15114" y="195"/>
                        <a:pt x="15581" y="476"/>
                        <a:pt x="15720" y="1035"/>
                      </a:cubicBezTo>
                      <a:cubicBezTo>
                        <a:pt x="15732" y="1076"/>
                        <a:pt x="15767" y="1097"/>
                        <a:pt x="15805" y="1097"/>
                      </a:cubicBezTo>
                      <a:cubicBezTo>
                        <a:pt x="15842" y="1097"/>
                        <a:pt x="15881" y="1076"/>
                        <a:pt x="15899" y="1035"/>
                      </a:cubicBezTo>
                      <a:cubicBezTo>
                        <a:pt x="16067" y="541"/>
                        <a:pt x="16497" y="299"/>
                        <a:pt x="16929" y="299"/>
                      </a:cubicBezTo>
                      <a:cubicBezTo>
                        <a:pt x="17385" y="299"/>
                        <a:pt x="17843" y="571"/>
                        <a:pt x="17991" y="1106"/>
                      </a:cubicBezTo>
                      <a:cubicBezTo>
                        <a:pt x="18004" y="1147"/>
                        <a:pt x="18041" y="1168"/>
                        <a:pt x="18077" y="1168"/>
                      </a:cubicBezTo>
                      <a:cubicBezTo>
                        <a:pt x="18104" y="1168"/>
                        <a:pt x="18131" y="1156"/>
                        <a:pt x="18146" y="1130"/>
                      </a:cubicBezTo>
                      <a:cubicBezTo>
                        <a:pt x="18352" y="680"/>
                        <a:pt x="18763" y="466"/>
                        <a:pt x="19171" y="466"/>
                      </a:cubicBezTo>
                      <a:cubicBezTo>
                        <a:pt x="19662" y="466"/>
                        <a:pt x="20150" y="776"/>
                        <a:pt x="20274" y="1357"/>
                      </a:cubicBezTo>
                      <a:cubicBezTo>
                        <a:pt x="20288" y="1403"/>
                        <a:pt x="20322" y="1422"/>
                        <a:pt x="20358" y="1422"/>
                      </a:cubicBezTo>
                      <a:cubicBezTo>
                        <a:pt x="20415" y="1422"/>
                        <a:pt x="20475" y="1371"/>
                        <a:pt x="20453" y="1298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7"/>
                        <a:pt x="17408" y="97"/>
                        <a:pt x="16933" y="97"/>
                      </a:cubicBezTo>
                      <a:cubicBezTo>
                        <a:pt x="16495" y="97"/>
                        <a:pt x="16056" y="318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5" name="Google Shape;1145;p14"/>
                <p:cNvSpPr/>
                <p:nvPr/>
              </p:nvSpPr>
              <p:spPr>
                <a:xfrm>
                  <a:off x="4979623" y="3205700"/>
                  <a:ext cx="4386615" cy="308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2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4"/>
                        <a:pt x="12567" y="244"/>
                      </a:cubicBezTo>
                      <a:cubicBezTo>
                        <a:pt x="12058" y="244"/>
                        <a:pt x="11507" y="578"/>
                        <a:pt x="11201" y="1047"/>
                      </a:cubicBezTo>
                      <a:cubicBezTo>
                        <a:pt x="10962" y="485"/>
                        <a:pt x="10434" y="192"/>
                        <a:pt x="9904" y="192"/>
                      </a:cubicBezTo>
                      <a:cubicBezTo>
                        <a:pt x="9453" y="192"/>
                        <a:pt x="9001" y="404"/>
                        <a:pt x="8727" y="843"/>
                      </a:cubicBezTo>
                      <a:cubicBezTo>
                        <a:pt x="8458" y="482"/>
                        <a:pt x="8059" y="306"/>
                        <a:pt x="7662" y="306"/>
                      </a:cubicBezTo>
                      <a:cubicBezTo>
                        <a:pt x="7194" y="306"/>
                        <a:pt x="6731" y="550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9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5"/>
                        <a:pt x="1012" y="195"/>
                      </a:cubicBezTo>
                      <a:cubicBezTo>
                        <a:pt x="986" y="195"/>
                        <a:pt x="960" y="196"/>
                        <a:pt x="933" y="198"/>
                      </a:cubicBezTo>
                      <a:cubicBezTo>
                        <a:pt x="335" y="258"/>
                        <a:pt x="13" y="832"/>
                        <a:pt x="1" y="1369"/>
                      </a:cubicBezTo>
                      <a:cubicBezTo>
                        <a:pt x="1" y="1417"/>
                        <a:pt x="36" y="1441"/>
                        <a:pt x="72" y="1441"/>
                      </a:cubicBezTo>
                      <a:cubicBezTo>
                        <a:pt x="108" y="1441"/>
                        <a:pt x="144" y="1417"/>
                        <a:pt x="144" y="1369"/>
                      </a:cubicBezTo>
                      <a:cubicBezTo>
                        <a:pt x="168" y="939"/>
                        <a:pt x="383" y="533"/>
                        <a:pt x="825" y="413"/>
                      </a:cubicBezTo>
                      <a:cubicBezTo>
                        <a:pt x="893" y="394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5"/>
                      </a:cubicBezTo>
                      <a:cubicBezTo>
                        <a:pt x="1770" y="1148"/>
                        <a:pt x="1815" y="1179"/>
                        <a:pt x="1859" y="1179"/>
                      </a:cubicBezTo>
                      <a:cubicBezTo>
                        <a:pt x="1893" y="1179"/>
                        <a:pt x="1927" y="1160"/>
                        <a:pt x="1937" y="1118"/>
                      </a:cubicBezTo>
                      <a:cubicBezTo>
                        <a:pt x="2087" y="548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3" y="1145"/>
                        <a:pt x="4211" y="1167"/>
                        <a:pt x="4248" y="1167"/>
                      </a:cubicBezTo>
                      <a:cubicBezTo>
                        <a:pt x="4280" y="1167"/>
                        <a:pt x="4311" y="1151"/>
                        <a:pt x="4328" y="1118"/>
                      </a:cubicBezTo>
                      <a:cubicBezTo>
                        <a:pt x="4547" y="685"/>
                        <a:pt x="4944" y="472"/>
                        <a:pt x="5336" y="472"/>
                      </a:cubicBezTo>
                      <a:cubicBezTo>
                        <a:pt x="5777" y="472"/>
                        <a:pt x="6213" y="742"/>
                        <a:pt x="6384" y="1274"/>
                      </a:cubicBezTo>
                      <a:cubicBezTo>
                        <a:pt x="6402" y="1316"/>
                        <a:pt x="6438" y="1337"/>
                        <a:pt x="6473" y="1337"/>
                      </a:cubicBezTo>
                      <a:cubicBezTo>
                        <a:pt x="6509" y="1337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9"/>
                      </a:cubicBezTo>
                      <a:cubicBezTo>
                        <a:pt x="8673" y="1083"/>
                        <a:pt x="8700" y="1095"/>
                        <a:pt x="8727" y="1095"/>
                      </a:cubicBezTo>
                      <a:cubicBezTo>
                        <a:pt x="8754" y="1095"/>
                        <a:pt x="8781" y="1083"/>
                        <a:pt x="8798" y="1059"/>
                      </a:cubicBezTo>
                      <a:cubicBezTo>
                        <a:pt x="9026" y="598"/>
                        <a:pt x="9458" y="378"/>
                        <a:pt x="9890" y="378"/>
                      </a:cubicBezTo>
                      <a:cubicBezTo>
                        <a:pt x="10410" y="378"/>
                        <a:pt x="10930" y="697"/>
                        <a:pt x="11094" y="1298"/>
                      </a:cubicBezTo>
                      <a:cubicBezTo>
                        <a:pt x="11106" y="1337"/>
                        <a:pt x="11140" y="1358"/>
                        <a:pt x="11175" y="1358"/>
                      </a:cubicBezTo>
                      <a:cubicBezTo>
                        <a:pt x="11203" y="1358"/>
                        <a:pt x="11232" y="1343"/>
                        <a:pt x="11249" y="1310"/>
                      </a:cubicBezTo>
                      <a:cubicBezTo>
                        <a:pt x="11491" y="818"/>
                        <a:pt x="12040" y="432"/>
                        <a:pt x="12543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3" y="1075"/>
                        <a:pt x="13428" y="1086"/>
                        <a:pt x="13455" y="1086"/>
                      </a:cubicBezTo>
                      <a:cubicBezTo>
                        <a:pt x="13496" y="1086"/>
                        <a:pt x="13541" y="1059"/>
                        <a:pt x="13556" y="1023"/>
                      </a:cubicBezTo>
                      <a:cubicBezTo>
                        <a:pt x="13699" y="464"/>
                        <a:pt x="14164" y="186"/>
                        <a:pt x="14629" y="186"/>
                      </a:cubicBezTo>
                      <a:cubicBezTo>
                        <a:pt x="15099" y="186"/>
                        <a:pt x="15569" y="470"/>
                        <a:pt x="15708" y="1035"/>
                      </a:cubicBezTo>
                      <a:cubicBezTo>
                        <a:pt x="15726" y="1077"/>
                        <a:pt x="15761" y="1097"/>
                        <a:pt x="15797" y="1097"/>
                      </a:cubicBezTo>
                      <a:cubicBezTo>
                        <a:pt x="15833" y="1097"/>
                        <a:pt x="15869" y="1077"/>
                        <a:pt x="15887" y="1035"/>
                      </a:cubicBezTo>
                      <a:cubicBezTo>
                        <a:pt x="16055" y="541"/>
                        <a:pt x="16486" y="299"/>
                        <a:pt x="16917" y="299"/>
                      </a:cubicBezTo>
                      <a:cubicBezTo>
                        <a:pt x="17373" y="299"/>
                        <a:pt x="17831" y="571"/>
                        <a:pt x="17979" y="1106"/>
                      </a:cubicBezTo>
                      <a:cubicBezTo>
                        <a:pt x="17992" y="1147"/>
                        <a:pt x="18029" y="1169"/>
                        <a:pt x="18065" y="1169"/>
                      </a:cubicBezTo>
                      <a:cubicBezTo>
                        <a:pt x="18092" y="1169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5"/>
                        <a:pt x="20315" y="1426"/>
                        <a:pt x="20354" y="1426"/>
                      </a:cubicBezTo>
                      <a:cubicBezTo>
                        <a:pt x="20414" y="1426"/>
                        <a:pt x="20475" y="1377"/>
                        <a:pt x="20453" y="1298"/>
                      </a:cubicBezTo>
                      <a:cubicBezTo>
                        <a:pt x="20307" y="644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8"/>
                        <a:pt x="17408" y="97"/>
                        <a:pt x="16933" y="97"/>
                      </a:cubicBezTo>
                      <a:cubicBezTo>
                        <a:pt x="16495" y="97"/>
                        <a:pt x="16056" y="319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6" name="Google Shape;1146;p14"/>
                <p:cNvSpPr/>
                <p:nvPr/>
              </p:nvSpPr>
              <p:spPr>
                <a:xfrm>
                  <a:off x="4977052" y="3746027"/>
                  <a:ext cx="4389186" cy="310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51" extrusionOk="0">
                      <a:moveTo>
                        <a:pt x="14650" y="1"/>
                      </a:moveTo>
                      <a:cubicBezTo>
                        <a:pt x="14175" y="1"/>
                        <a:pt x="13699" y="258"/>
                        <a:pt x="13472" y="772"/>
                      </a:cubicBezTo>
                      <a:cubicBezTo>
                        <a:pt x="13249" y="399"/>
                        <a:pt x="12919" y="244"/>
                        <a:pt x="12570" y="244"/>
                      </a:cubicBezTo>
                      <a:cubicBezTo>
                        <a:pt x="12060" y="244"/>
                        <a:pt x="11512" y="578"/>
                        <a:pt x="11213" y="1047"/>
                      </a:cubicBezTo>
                      <a:cubicBezTo>
                        <a:pt x="10975" y="488"/>
                        <a:pt x="10451" y="198"/>
                        <a:pt x="9925" y="198"/>
                      </a:cubicBezTo>
                      <a:cubicBezTo>
                        <a:pt x="9471" y="198"/>
                        <a:pt x="9015" y="413"/>
                        <a:pt x="8739" y="856"/>
                      </a:cubicBezTo>
                      <a:cubicBezTo>
                        <a:pt x="8469" y="493"/>
                        <a:pt x="8068" y="317"/>
                        <a:pt x="7669" y="317"/>
                      </a:cubicBezTo>
                      <a:cubicBezTo>
                        <a:pt x="7201" y="317"/>
                        <a:pt x="6737" y="558"/>
                        <a:pt x="6491" y="1023"/>
                      </a:cubicBezTo>
                      <a:cubicBezTo>
                        <a:pt x="6262" y="545"/>
                        <a:pt x="5802" y="298"/>
                        <a:pt x="5341" y="298"/>
                      </a:cubicBezTo>
                      <a:cubicBezTo>
                        <a:pt x="4937" y="298"/>
                        <a:pt x="4531" y="489"/>
                        <a:pt x="4280" y="880"/>
                      </a:cubicBezTo>
                      <a:cubicBezTo>
                        <a:pt x="4052" y="349"/>
                        <a:pt x="3556" y="79"/>
                        <a:pt x="3060" y="79"/>
                      </a:cubicBezTo>
                      <a:cubicBezTo>
                        <a:pt x="2596" y="79"/>
                        <a:pt x="2132" y="316"/>
                        <a:pt x="1889" y="796"/>
                      </a:cubicBezTo>
                      <a:cubicBezTo>
                        <a:pt x="1744" y="438"/>
                        <a:pt x="1399" y="195"/>
                        <a:pt x="1022" y="195"/>
                      </a:cubicBezTo>
                      <a:cubicBezTo>
                        <a:pt x="997" y="195"/>
                        <a:pt x="971" y="196"/>
                        <a:pt x="945" y="198"/>
                      </a:cubicBezTo>
                      <a:cubicBezTo>
                        <a:pt x="347" y="258"/>
                        <a:pt x="13" y="832"/>
                        <a:pt x="1" y="1370"/>
                      </a:cubicBezTo>
                      <a:cubicBezTo>
                        <a:pt x="1" y="1423"/>
                        <a:pt x="40" y="1450"/>
                        <a:pt x="78" y="1450"/>
                      </a:cubicBezTo>
                      <a:cubicBezTo>
                        <a:pt x="117" y="1450"/>
                        <a:pt x="156" y="1423"/>
                        <a:pt x="156" y="1370"/>
                      </a:cubicBezTo>
                      <a:cubicBezTo>
                        <a:pt x="168" y="951"/>
                        <a:pt x="395" y="533"/>
                        <a:pt x="825" y="413"/>
                      </a:cubicBezTo>
                      <a:cubicBezTo>
                        <a:pt x="895" y="394"/>
                        <a:pt x="964" y="385"/>
                        <a:pt x="1032" y="385"/>
                      </a:cubicBezTo>
                      <a:cubicBezTo>
                        <a:pt x="1420" y="385"/>
                        <a:pt x="1760" y="688"/>
                        <a:pt x="1770" y="1095"/>
                      </a:cubicBezTo>
                      <a:cubicBezTo>
                        <a:pt x="1770" y="1153"/>
                        <a:pt x="1816" y="1183"/>
                        <a:pt x="1862" y="1183"/>
                      </a:cubicBezTo>
                      <a:cubicBezTo>
                        <a:pt x="1900" y="1183"/>
                        <a:pt x="1938" y="1162"/>
                        <a:pt x="1949" y="1119"/>
                      </a:cubicBezTo>
                      <a:cubicBezTo>
                        <a:pt x="2099" y="548"/>
                        <a:pt x="2582" y="261"/>
                        <a:pt x="3064" y="261"/>
                      </a:cubicBezTo>
                      <a:cubicBezTo>
                        <a:pt x="3541" y="261"/>
                        <a:pt x="4018" y="542"/>
                        <a:pt x="4172" y="1107"/>
                      </a:cubicBezTo>
                      <a:cubicBezTo>
                        <a:pt x="4185" y="1145"/>
                        <a:pt x="4219" y="1167"/>
                        <a:pt x="4253" y="1167"/>
                      </a:cubicBezTo>
                      <a:cubicBezTo>
                        <a:pt x="4282" y="1167"/>
                        <a:pt x="4311" y="1151"/>
                        <a:pt x="4328" y="1119"/>
                      </a:cubicBezTo>
                      <a:cubicBezTo>
                        <a:pt x="4553" y="686"/>
                        <a:pt x="4950" y="472"/>
                        <a:pt x="5342" y="472"/>
                      </a:cubicBezTo>
                      <a:cubicBezTo>
                        <a:pt x="5783" y="472"/>
                        <a:pt x="6219" y="742"/>
                        <a:pt x="6396" y="1274"/>
                      </a:cubicBezTo>
                      <a:cubicBezTo>
                        <a:pt x="6408" y="1316"/>
                        <a:pt x="6444" y="1337"/>
                        <a:pt x="6480" y="1337"/>
                      </a:cubicBezTo>
                      <a:cubicBezTo>
                        <a:pt x="6515" y="1337"/>
                        <a:pt x="6551" y="1316"/>
                        <a:pt x="6563" y="1274"/>
                      </a:cubicBezTo>
                      <a:cubicBezTo>
                        <a:pt x="6740" y="763"/>
                        <a:pt x="7201" y="492"/>
                        <a:pt x="7664" y="492"/>
                      </a:cubicBezTo>
                      <a:cubicBezTo>
                        <a:pt x="8046" y="492"/>
                        <a:pt x="8428" y="676"/>
                        <a:pt x="8655" y="1059"/>
                      </a:cubicBezTo>
                      <a:cubicBezTo>
                        <a:pt x="8673" y="1089"/>
                        <a:pt x="8703" y="1104"/>
                        <a:pt x="8733" y="1104"/>
                      </a:cubicBezTo>
                      <a:cubicBezTo>
                        <a:pt x="8763" y="1104"/>
                        <a:pt x="8793" y="1089"/>
                        <a:pt x="8810" y="1059"/>
                      </a:cubicBezTo>
                      <a:cubicBezTo>
                        <a:pt x="9038" y="598"/>
                        <a:pt x="9470" y="378"/>
                        <a:pt x="9901" y="378"/>
                      </a:cubicBezTo>
                      <a:cubicBezTo>
                        <a:pt x="10420" y="378"/>
                        <a:pt x="10937" y="697"/>
                        <a:pt x="11094" y="1298"/>
                      </a:cubicBezTo>
                      <a:cubicBezTo>
                        <a:pt x="11107" y="1337"/>
                        <a:pt x="11140" y="1358"/>
                        <a:pt x="11177" y="1358"/>
                      </a:cubicBezTo>
                      <a:cubicBezTo>
                        <a:pt x="11207" y="1358"/>
                        <a:pt x="11239" y="1343"/>
                        <a:pt x="11261" y="1310"/>
                      </a:cubicBezTo>
                      <a:cubicBezTo>
                        <a:pt x="11496" y="818"/>
                        <a:pt x="12042" y="432"/>
                        <a:pt x="12544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4" y="1077"/>
                        <a:pt x="13433" y="1090"/>
                        <a:pt x="13464" y="1090"/>
                      </a:cubicBezTo>
                      <a:cubicBezTo>
                        <a:pt x="13506" y="1090"/>
                        <a:pt x="13549" y="1065"/>
                        <a:pt x="13556" y="1023"/>
                      </a:cubicBezTo>
                      <a:cubicBezTo>
                        <a:pt x="13705" y="464"/>
                        <a:pt x="14173" y="186"/>
                        <a:pt x="14639" y="186"/>
                      </a:cubicBezTo>
                      <a:cubicBezTo>
                        <a:pt x="15111" y="186"/>
                        <a:pt x="15581" y="470"/>
                        <a:pt x="15720" y="1035"/>
                      </a:cubicBezTo>
                      <a:cubicBezTo>
                        <a:pt x="15732" y="1077"/>
                        <a:pt x="15767" y="1098"/>
                        <a:pt x="15803" y="1098"/>
                      </a:cubicBezTo>
                      <a:cubicBezTo>
                        <a:pt x="15839" y="1098"/>
                        <a:pt x="15875" y="1077"/>
                        <a:pt x="15887" y="1035"/>
                      </a:cubicBezTo>
                      <a:cubicBezTo>
                        <a:pt x="16061" y="542"/>
                        <a:pt x="16494" y="299"/>
                        <a:pt x="16926" y="299"/>
                      </a:cubicBezTo>
                      <a:cubicBezTo>
                        <a:pt x="17383" y="299"/>
                        <a:pt x="17837" y="572"/>
                        <a:pt x="17979" y="1107"/>
                      </a:cubicBezTo>
                      <a:cubicBezTo>
                        <a:pt x="17993" y="1148"/>
                        <a:pt x="18031" y="1174"/>
                        <a:pt x="18070" y="1174"/>
                      </a:cubicBezTo>
                      <a:cubicBezTo>
                        <a:pt x="18098" y="1174"/>
                        <a:pt x="18126" y="1161"/>
                        <a:pt x="18146" y="1131"/>
                      </a:cubicBezTo>
                      <a:cubicBezTo>
                        <a:pt x="18347" y="680"/>
                        <a:pt x="18754" y="466"/>
                        <a:pt x="19161" y="466"/>
                      </a:cubicBezTo>
                      <a:cubicBezTo>
                        <a:pt x="19650" y="466"/>
                        <a:pt x="20138" y="777"/>
                        <a:pt x="20262" y="1358"/>
                      </a:cubicBezTo>
                      <a:cubicBezTo>
                        <a:pt x="20281" y="1409"/>
                        <a:pt x="20321" y="1431"/>
                        <a:pt x="20362" y="1431"/>
                      </a:cubicBezTo>
                      <a:cubicBezTo>
                        <a:pt x="20425" y="1431"/>
                        <a:pt x="20487" y="1378"/>
                        <a:pt x="20465" y="1298"/>
                      </a:cubicBezTo>
                      <a:cubicBezTo>
                        <a:pt x="20319" y="643"/>
                        <a:pt x="19754" y="276"/>
                        <a:pt x="19185" y="276"/>
                      </a:cubicBezTo>
                      <a:cubicBezTo>
                        <a:pt x="18778" y="276"/>
                        <a:pt x="18370" y="464"/>
                        <a:pt x="18110" y="868"/>
                      </a:cubicBezTo>
                      <a:cubicBezTo>
                        <a:pt x="17886" y="358"/>
                        <a:pt x="17414" y="97"/>
                        <a:pt x="16941" y="97"/>
                      </a:cubicBezTo>
                      <a:cubicBezTo>
                        <a:pt x="16504" y="97"/>
                        <a:pt x="16068" y="319"/>
                        <a:pt x="15827" y="772"/>
                      </a:cubicBezTo>
                      <a:cubicBezTo>
                        <a:pt x="15600" y="258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7" name="Google Shape;1147;p14"/>
                <p:cNvSpPr/>
                <p:nvPr/>
              </p:nvSpPr>
              <p:spPr>
                <a:xfrm>
                  <a:off x="4979623" y="4288496"/>
                  <a:ext cx="4386615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6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0" y="347"/>
                        <a:pt x="3550" y="80"/>
                        <a:pt x="3057" y="80"/>
                      </a:cubicBezTo>
                      <a:cubicBezTo>
                        <a:pt x="2593" y="80"/>
                        <a:pt x="2127" y="317"/>
                        <a:pt x="1877" y="798"/>
                      </a:cubicBezTo>
                      <a:cubicBezTo>
                        <a:pt x="1743" y="430"/>
                        <a:pt x="1401" y="197"/>
                        <a:pt x="1016" y="197"/>
                      </a:cubicBezTo>
                      <a:cubicBezTo>
                        <a:pt x="988" y="197"/>
                        <a:pt x="961" y="198"/>
                        <a:pt x="933" y="200"/>
                      </a:cubicBezTo>
                      <a:cubicBezTo>
                        <a:pt x="335" y="248"/>
                        <a:pt x="13" y="822"/>
                        <a:pt x="1" y="1372"/>
                      </a:cubicBezTo>
                      <a:cubicBezTo>
                        <a:pt x="1" y="1420"/>
                        <a:pt x="36" y="1443"/>
                        <a:pt x="72" y="1443"/>
                      </a:cubicBezTo>
                      <a:cubicBezTo>
                        <a:pt x="108" y="1443"/>
                        <a:pt x="144" y="1420"/>
                        <a:pt x="144" y="1372"/>
                      </a:cubicBezTo>
                      <a:cubicBezTo>
                        <a:pt x="168" y="941"/>
                        <a:pt x="383" y="523"/>
                        <a:pt x="825" y="415"/>
                      </a:cubicBezTo>
                      <a:cubicBezTo>
                        <a:pt x="894" y="396"/>
                        <a:pt x="964" y="386"/>
                        <a:pt x="1032" y="386"/>
                      </a:cubicBezTo>
                      <a:cubicBezTo>
                        <a:pt x="1411" y="386"/>
                        <a:pt x="1749" y="681"/>
                        <a:pt x="1770" y="1097"/>
                      </a:cubicBezTo>
                      <a:cubicBezTo>
                        <a:pt x="1770" y="1149"/>
                        <a:pt x="1812" y="1180"/>
                        <a:pt x="1855" y="1180"/>
                      </a:cubicBezTo>
                      <a:cubicBezTo>
                        <a:pt x="1890" y="1180"/>
                        <a:pt x="1926" y="1158"/>
                        <a:pt x="1937" y="1109"/>
                      </a:cubicBezTo>
                      <a:cubicBezTo>
                        <a:pt x="2087" y="538"/>
                        <a:pt x="2570" y="251"/>
                        <a:pt x="3052" y="251"/>
                      </a:cubicBezTo>
                      <a:cubicBezTo>
                        <a:pt x="3529" y="251"/>
                        <a:pt x="4006" y="532"/>
                        <a:pt x="4160" y="1097"/>
                      </a:cubicBezTo>
                      <a:cubicBezTo>
                        <a:pt x="4174" y="1143"/>
                        <a:pt x="4213" y="1168"/>
                        <a:pt x="4252" y="1168"/>
                      </a:cubicBezTo>
                      <a:cubicBezTo>
                        <a:pt x="4282" y="1168"/>
                        <a:pt x="4312" y="1152"/>
                        <a:pt x="4328" y="1121"/>
                      </a:cubicBezTo>
                      <a:cubicBezTo>
                        <a:pt x="4547" y="688"/>
                        <a:pt x="4944" y="474"/>
                        <a:pt x="5336" y="474"/>
                      </a:cubicBezTo>
                      <a:cubicBezTo>
                        <a:pt x="5777" y="474"/>
                        <a:pt x="6213" y="745"/>
                        <a:pt x="6384" y="1276"/>
                      </a:cubicBezTo>
                      <a:cubicBezTo>
                        <a:pt x="6402" y="1312"/>
                        <a:pt x="6438" y="1330"/>
                        <a:pt x="6473" y="1330"/>
                      </a:cubicBezTo>
                      <a:cubicBezTo>
                        <a:pt x="6509" y="1330"/>
                        <a:pt x="6545" y="1312"/>
                        <a:pt x="6563" y="1276"/>
                      </a:cubicBezTo>
                      <a:cubicBezTo>
                        <a:pt x="6740" y="759"/>
                        <a:pt x="7200" y="485"/>
                        <a:pt x="7663" y="485"/>
                      </a:cubicBezTo>
                      <a:cubicBezTo>
                        <a:pt x="8044" y="485"/>
                        <a:pt x="8428" y="672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7"/>
                        <a:pt x="9463" y="375"/>
                        <a:pt x="9898" y="375"/>
                      </a:cubicBezTo>
                      <a:cubicBezTo>
                        <a:pt x="10415" y="375"/>
                        <a:pt x="10931" y="690"/>
                        <a:pt x="11094" y="1288"/>
                      </a:cubicBezTo>
                      <a:cubicBezTo>
                        <a:pt x="11100" y="1335"/>
                        <a:pt x="11137" y="1359"/>
                        <a:pt x="11174" y="1359"/>
                      </a:cubicBezTo>
                      <a:cubicBezTo>
                        <a:pt x="11203" y="1359"/>
                        <a:pt x="11233" y="1344"/>
                        <a:pt x="11249" y="1312"/>
                      </a:cubicBezTo>
                      <a:cubicBezTo>
                        <a:pt x="11493" y="818"/>
                        <a:pt x="12045" y="426"/>
                        <a:pt x="12549" y="426"/>
                      </a:cubicBezTo>
                      <a:cubicBezTo>
                        <a:pt x="12886" y="426"/>
                        <a:pt x="13202" y="601"/>
                        <a:pt x="13389" y="1037"/>
                      </a:cubicBezTo>
                      <a:cubicBezTo>
                        <a:pt x="13403" y="1071"/>
                        <a:pt x="13430" y="1085"/>
                        <a:pt x="13458" y="1085"/>
                      </a:cubicBezTo>
                      <a:cubicBezTo>
                        <a:pt x="13498" y="1085"/>
                        <a:pt x="13542" y="1056"/>
                        <a:pt x="13556" y="1013"/>
                      </a:cubicBezTo>
                      <a:cubicBezTo>
                        <a:pt x="13698" y="462"/>
                        <a:pt x="14161" y="187"/>
                        <a:pt x="14625" y="187"/>
                      </a:cubicBezTo>
                      <a:cubicBezTo>
                        <a:pt x="15096" y="187"/>
                        <a:pt x="15569" y="471"/>
                        <a:pt x="15708" y="1037"/>
                      </a:cubicBezTo>
                      <a:cubicBezTo>
                        <a:pt x="15726" y="1079"/>
                        <a:pt x="15761" y="1100"/>
                        <a:pt x="15797" y="1100"/>
                      </a:cubicBezTo>
                      <a:cubicBezTo>
                        <a:pt x="15833" y="1100"/>
                        <a:pt x="15869" y="1079"/>
                        <a:pt x="15887" y="1037"/>
                      </a:cubicBezTo>
                      <a:cubicBezTo>
                        <a:pt x="16055" y="544"/>
                        <a:pt x="16486" y="301"/>
                        <a:pt x="16917" y="301"/>
                      </a:cubicBezTo>
                      <a:cubicBezTo>
                        <a:pt x="17373" y="301"/>
                        <a:pt x="17831" y="574"/>
                        <a:pt x="17979" y="1109"/>
                      </a:cubicBezTo>
                      <a:cubicBezTo>
                        <a:pt x="17992" y="1150"/>
                        <a:pt x="18029" y="1171"/>
                        <a:pt x="18065" y="1171"/>
                      </a:cubicBezTo>
                      <a:cubicBezTo>
                        <a:pt x="18092" y="1171"/>
                        <a:pt x="18119" y="1159"/>
                        <a:pt x="18134" y="1133"/>
                      </a:cubicBezTo>
                      <a:cubicBezTo>
                        <a:pt x="18341" y="681"/>
                        <a:pt x="18753" y="467"/>
                        <a:pt x="19162" y="467"/>
                      </a:cubicBezTo>
                      <a:cubicBezTo>
                        <a:pt x="19652" y="467"/>
                        <a:pt x="20138" y="775"/>
                        <a:pt x="20262" y="1348"/>
                      </a:cubicBezTo>
                      <a:cubicBezTo>
                        <a:pt x="20276" y="1400"/>
                        <a:pt x="20315" y="1422"/>
                        <a:pt x="20355" y="1422"/>
                      </a:cubicBezTo>
                      <a:cubicBezTo>
                        <a:pt x="20414" y="1422"/>
                        <a:pt x="20475" y="1372"/>
                        <a:pt x="20453" y="1300"/>
                      </a:cubicBezTo>
                      <a:cubicBezTo>
                        <a:pt x="20307" y="645"/>
                        <a:pt x="19746" y="278"/>
                        <a:pt x="19178" y="278"/>
                      </a:cubicBezTo>
                      <a:cubicBezTo>
                        <a:pt x="18772" y="278"/>
                        <a:pt x="18363" y="466"/>
                        <a:pt x="18098" y="870"/>
                      </a:cubicBezTo>
                      <a:cubicBezTo>
                        <a:pt x="17880" y="358"/>
                        <a:pt x="17404" y="97"/>
                        <a:pt x="16928" y="97"/>
                      </a:cubicBezTo>
                      <a:cubicBezTo>
                        <a:pt x="16492" y="97"/>
                        <a:pt x="16055" y="316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8" name="Google Shape;1148;p14"/>
                <p:cNvSpPr/>
                <p:nvPr/>
              </p:nvSpPr>
              <p:spPr>
                <a:xfrm>
                  <a:off x="4979623" y="4829466"/>
                  <a:ext cx="4386615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0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5"/>
                        <a:pt x="933" y="198"/>
                      </a:cubicBezTo>
                      <a:cubicBezTo>
                        <a:pt x="335" y="257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39"/>
                        <a:pt x="383" y="532"/>
                        <a:pt x="825" y="413"/>
                      </a:cubicBezTo>
                      <a:cubicBezTo>
                        <a:pt x="890" y="396"/>
                        <a:pt x="954" y="388"/>
                        <a:pt x="1018" y="388"/>
                      </a:cubicBezTo>
                      <a:cubicBezTo>
                        <a:pt x="1403" y="388"/>
                        <a:pt x="1749" y="684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8" y="690"/>
                        <a:pt x="4947" y="473"/>
                        <a:pt x="5340" y="473"/>
                      </a:cubicBezTo>
                      <a:cubicBezTo>
                        <a:pt x="5780" y="473"/>
                        <a:pt x="6214" y="743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6" y="597"/>
                        <a:pt x="9458" y="377"/>
                        <a:pt x="9890" y="377"/>
                      </a:cubicBezTo>
                      <a:cubicBezTo>
                        <a:pt x="10410" y="377"/>
                        <a:pt x="10930" y="696"/>
                        <a:pt x="11094" y="1297"/>
                      </a:cubicBezTo>
                      <a:cubicBezTo>
                        <a:pt x="11100" y="1338"/>
                        <a:pt x="11138" y="1359"/>
                        <a:pt x="11176" y="1359"/>
                      </a:cubicBezTo>
                      <a:cubicBezTo>
                        <a:pt x="11205" y="1359"/>
                        <a:pt x="11233" y="1347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699" y="463"/>
                        <a:pt x="14164" y="186"/>
                        <a:pt x="14629" y="186"/>
                      </a:cubicBezTo>
                      <a:cubicBezTo>
                        <a:pt x="15099" y="186"/>
                        <a:pt x="15569" y="469"/>
                        <a:pt x="15708" y="1034"/>
                      </a:cubicBezTo>
                      <a:cubicBezTo>
                        <a:pt x="15726" y="1076"/>
                        <a:pt x="15761" y="1097"/>
                        <a:pt x="15797" y="1097"/>
                      </a:cubicBezTo>
                      <a:cubicBezTo>
                        <a:pt x="15833" y="1097"/>
                        <a:pt x="15869" y="1076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47"/>
                        <a:pt x="18029" y="1168"/>
                        <a:pt x="18065" y="1168"/>
                      </a:cubicBezTo>
                      <a:cubicBezTo>
                        <a:pt x="18092" y="1168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4"/>
                        <a:pt x="20315" y="1425"/>
                        <a:pt x="20354" y="1425"/>
                      </a:cubicBezTo>
                      <a:cubicBezTo>
                        <a:pt x="20414" y="1425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7"/>
                        <a:pt x="17408" y="96"/>
                        <a:pt x="16933" y="96"/>
                      </a:cubicBezTo>
                      <a:cubicBezTo>
                        <a:pt x="16495" y="96"/>
                        <a:pt x="16056" y="318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49" name="Google Shape;1149;p14"/>
              <p:cNvGrpSpPr/>
              <p:nvPr/>
            </p:nvGrpSpPr>
            <p:grpSpPr>
              <a:xfrm>
                <a:off x="-76454" y="2444062"/>
                <a:ext cx="3113402" cy="2909203"/>
                <a:chOff x="4977052" y="1038608"/>
                <a:chExt cx="4389400" cy="4101513"/>
              </a:xfrm>
            </p:grpSpPr>
            <p:sp>
              <p:nvSpPr>
                <p:cNvPr id="1150" name="Google Shape;1150;p14"/>
                <p:cNvSpPr/>
                <p:nvPr/>
              </p:nvSpPr>
              <p:spPr>
                <a:xfrm>
                  <a:off x="4977052" y="1038608"/>
                  <a:ext cx="4387686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0" h="1444" extrusionOk="0">
                      <a:moveTo>
                        <a:pt x="14650" y="0"/>
                      </a:moveTo>
                      <a:cubicBezTo>
                        <a:pt x="14175" y="0"/>
                        <a:pt x="13699" y="254"/>
                        <a:pt x="13472" y="762"/>
                      </a:cubicBezTo>
                      <a:cubicBezTo>
                        <a:pt x="13250" y="394"/>
                        <a:pt x="12919" y="240"/>
                        <a:pt x="12571" y="240"/>
                      </a:cubicBezTo>
                      <a:cubicBezTo>
                        <a:pt x="12060" y="240"/>
                        <a:pt x="11512" y="573"/>
                        <a:pt x="11213" y="1049"/>
                      </a:cubicBezTo>
                      <a:cubicBezTo>
                        <a:pt x="10974" y="487"/>
                        <a:pt x="10446" y="194"/>
                        <a:pt x="9916" y="194"/>
                      </a:cubicBezTo>
                      <a:cubicBezTo>
                        <a:pt x="9465" y="194"/>
                        <a:pt x="9013" y="406"/>
                        <a:pt x="8739" y="846"/>
                      </a:cubicBezTo>
                      <a:cubicBezTo>
                        <a:pt x="8470" y="484"/>
                        <a:pt x="8071" y="308"/>
                        <a:pt x="7673" y="308"/>
                      </a:cubicBezTo>
                      <a:cubicBezTo>
                        <a:pt x="7204" y="308"/>
                        <a:pt x="6737" y="553"/>
                        <a:pt x="6491" y="1025"/>
                      </a:cubicBezTo>
                      <a:cubicBezTo>
                        <a:pt x="6261" y="546"/>
                        <a:pt x="5799" y="299"/>
                        <a:pt x="5336" y="299"/>
                      </a:cubicBezTo>
                      <a:cubicBezTo>
                        <a:pt x="4933" y="299"/>
                        <a:pt x="4530" y="486"/>
                        <a:pt x="4280" y="870"/>
                      </a:cubicBezTo>
                      <a:cubicBezTo>
                        <a:pt x="4053" y="342"/>
                        <a:pt x="3561" y="76"/>
                        <a:pt x="3069" y="76"/>
                      </a:cubicBezTo>
                      <a:cubicBezTo>
                        <a:pt x="2602" y="76"/>
                        <a:pt x="2134" y="315"/>
                        <a:pt x="1889" y="798"/>
                      </a:cubicBezTo>
                      <a:cubicBezTo>
                        <a:pt x="1744" y="440"/>
                        <a:pt x="1399" y="197"/>
                        <a:pt x="1022" y="197"/>
                      </a:cubicBezTo>
                      <a:cubicBezTo>
                        <a:pt x="997" y="197"/>
                        <a:pt x="971" y="198"/>
                        <a:pt x="945" y="200"/>
                      </a:cubicBezTo>
                      <a:cubicBezTo>
                        <a:pt x="347" y="260"/>
                        <a:pt x="13" y="834"/>
                        <a:pt x="1" y="1372"/>
                      </a:cubicBezTo>
                      <a:cubicBezTo>
                        <a:pt x="1" y="1420"/>
                        <a:pt x="40" y="1443"/>
                        <a:pt x="78" y="1443"/>
                      </a:cubicBezTo>
                      <a:cubicBezTo>
                        <a:pt x="117" y="1443"/>
                        <a:pt x="156" y="1420"/>
                        <a:pt x="156" y="1372"/>
                      </a:cubicBezTo>
                      <a:cubicBezTo>
                        <a:pt x="168" y="941"/>
                        <a:pt x="395" y="523"/>
                        <a:pt x="825" y="415"/>
                      </a:cubicBezTo>
                      <a:cubicBezTo>
                        <a:pt x="895" y="396"/>
                        <a:pt x="964" y="387"/>
                        <a:pt x="1032" y="387"/>
                      </a:cubicBezTo>
                      <a:cubicBezTo>
                        <a:pt x="1420" y="387"/>
                        <a:pt x="1760" y="690"/>
                        <a:pt x="1770" y="1097"/>
                      </a:cubicBezTo>
                      <a:cubicBezTo>
                        <a:pt x="1770" y="1160"/>
                        <a:pt x="1823" y="1193"/>
                        <a:pt x="1874" y="1193"/>
                      </a:cubicBezTo>
                      <a:cubicBezTo>
                        <a:pt x="1921" y="1193"/>
                        <a:pt x="1967" y="1166"/>
                        <a:pt x="1973" y="1109"/>
                      </a:cubicBezTo>
                      <a:cubicBezTo>
                        <a:pt x="2124" y="536"/>
                        <a:pt x="2605" y="250"/>
                        <a:pt x="3086" y="250"/>
                      </a:cubicBezTo>
                      <a:cubicBezTo>
                        <a:pt x="3558" y="250"/>
                        <a:pt x="4030" y="528"/>
                        <a:pt x="4184" y="1085"/>
                      </a:cubicBezTo>
                      <a:cubicBezTo>
                        <a:pt x="4198" y="1132"/>
                        <a:pt x="4237" y="1156"/>
                        <a:pt x="4275" y="1156"/>
                      </a:cubicBezTo>
                      <a:cubicBezTo>
                        <a:pt x="4306" y="1156"/>
                        <a:pt x="4336" y="1141"/>
                        <a:pt x="4352" y="1109"/>
                      </a:cubicBezTo>
                      <a:cubicBezTo>
                        <a:pt x="4571" y="676"/>
                        <a:pt x="4968" y="462"/>
                        <a:pt x="5361" y="462"/>
                      </a:cubicBezTo>
                      <a:cubicBezTo>
                        <a:pt x="5804" y="462"/>
                        <a:pt x="6243" y="733"/>
                        <a:pt x="6420" y="1264"/>
                      </a:cubicBezTo>
                      <a:cubicBezTo>
                        <a:pt x="6432" y="1300"/>
                        <a:pt x="6468" y="1318"/>
                        <a:pt x="6503" y="1318"/>
                      </a:cubicBezTo>
                      <a:cubicBezTo>
                        <a:pt x="6539" y="1318"/>
                        <a:pt x="6575" y="1300"/>
                        <a:pt x="6587" y="1264"/>
                      </a:cubicBezTo>
                      <a:cubicBezTo>
                        <a:pt x="6763" y="748"/>
                        <a:pt x="7222" y="478"/>
                        <a:pt x="7683" y="478"/>
                      </a:cubicBezTo>
                      <a:cubicBezTo>
                        <a:pt x="8066" y="478"/>
                        <a:pt x="8451" y="664"/>
                        <a:pt x="8679" y="1049"/>
                      </a:cubicBezTo>
                      <a:cubicBezTo>
                        <a:pt x="8697" y="1073"/>
                        <a:pt x="8724" y="1085"/>
                        <a:pt x="8751" y="1085"/>
                      </a:cubicBezTo>
                      <a:cubicBezTo>
                        <a:pt x="8778" y="1085"/>
                        <a:pt x="8804" y="1073"/>
                        <a:pt x="8822" y="1049"/>
                      </a:cubicBezTo>
                      <a:cubicBezTo>
                        <a:pt x="9056" y="587"/>
                        <a:pt x="9490" y="367"/>
                        <a:pt x="9922" y="367"/>
                      </a:cubicBezTo>
                      <a:cubicBezTo>
                        <a:pt x="10440" y="367"/>
                        <a:pt x="10955" y="683"/>
                        <a:pt x="11117" y="1276"/>
                      </a:cubicBezTo>
                      <a:cubicBezTo>
                        <a:pt x="11131" y="1318"/>
                        <a:pt x="11174" y="1343"/>
                        <a:pt x="11213" y="1343"/>
                      </a:cubicBezTo>
                      <a:cubicBezTo>
                        <a:pt x="11242" y="1343"/>
                        <a:pt x="11270" y="1330"/>
                        <a:pt x="11285" y="1300"/>
                      </a:cubicBezTo>
                      <a:cubicBezTo>
                        <a:pt x="11521" y="806"/>
                        <a:pt x="12071" y="414"/>
                        <a:pt x="12574" y="414"/>
                      </a:cubicBezTo>
                      <a:cubicBezTo>
                        <a:pt x="12910" y="414"/>
                        <a:pt x="13226" y="589"/>
                        <a:pt x="13413" y="1025"/>
                      </a:cubicBezTo>
                      <a:cubicBezTo>
                        <a:pt x="13428" y="1060"/>
                        <a:pt x="13458" y="1074"/>
                        <a:pt x="13488" y="1074"/>
                      </a:cubicBezTo>
                      <a:cubicBezTo>
                        <a:pt x="13530" y="1074"/>
                        <a:pt x="13573" y="1048"/>
                        <a:pt x="13580" y="1013"/>
                      </a:cubicBezTo>
                      <a:cubicBezTo>
                        <a:pt x="13723" y="454"/>
                        <a:pt x="14191" y="176"/>
                        <a:pt x="14657" y="176"/>
                      </a:cubicBezTo>
                      <a:cubicBezTo>
                        <a:pt x="15129" y="176"/>
                        <a:pt x="15599" y="460"/>
                        <a:pt x="15732" y="1025"/>
                      </a:cubicBezTo>
                      <a:cubicBezTo>
                        <a:pt x="15750" y="1067"/>
                        <a:pt x="15788" y="1088"/>
                        <a:pt x="15826" y="1088"/>
                      </a:cubicBezTo>
                      <a:cubicBezTo>
                        <a:pt x="15863" y="1088"/>
                        <a:pt x="15899" y="1067"/>
                        <a:pt x="15911" y="1025"/>
                      </a:cubicBezTo>
                      <a:cubicBezTo>
                        <a:pt x="16079" y="526"/>
                        <a:pt x="16510" y="280"/>
                        <a:pt x="16941" y="280"/>
                      </a:cubicBezTo>
                      <a:cubicBezTo>
                        <a:pt x="17398" y="280"/>
                        <a:pt x="17855" y="556"/>
                        <a:pt x="18003" y="1097"/>
                      </a:cubicBezTo>
                      <a:cubicBezTo>
                        <a:pt x="18016" y="1138"/>
                        <a:pt x="18053" y="1159"/>
                        <a:pt x="18089" y="1159"/>
                      </a:cubicBezTo>
                      <a:cubicBezTo>
                        <a:pt x="18116" y="1159"/>
                        <a:pt x="18143" y="1147"/>
                        <a:pt x="18158" y="1121"/>
                      </a:cubicBezTo>
                      <a:cubicBezTo>
                        <a:pt x="18364" y="671"/>
                        <a:pt x="18775" y="457"/>
                        <a:pt x="19183" y="457"/>
                      </a:cubicBezTo>
                      <a:cubicBezTo>
                        <a:pt x="19674" y="457"/>
                        <a:pt x="20162" y="767"/>
                        <a:pt x="20286" y="1348"/>
                      </a:cubicBezTo>
                      <a:cubicBezTo>
                        <a:pt x="20300" y="1390"/>
                        <a:pt x="20335" y="1408"/>
                        <a:pt x="20370" y="1408"/>
                      </a:cubicBezTo>
                      <a:cubicBezTo>
                        <a:pt x="20424" y="1408"/>
                        <a:pt x="20480" y="1365"/>
                        <a:pt x="20465" y="1300"/>
                      </a:cubicBezTo>
                      <a:cubicBezTo>
                        <a:pt x="20319" y="640"/>
                        <a:pt x="19757" y="275"/>
                        <a:pt x="19190" y="275"/>
                      </a:cubicBezTo>
                      <a:cubicBezTo>
                        <a:pt x="18782" y="275"/>
                        <a:pt x="18371" y="464"/>
                        <a:pt x="18110" y="870"/>
                      </a:cubicBezTo>
                      <a:cubicBezTo>
                        <a:pt x="17886" y="358"/>
                        <a:pt x="17411" y="97"/>
                        <a:pt x="16936" y="97"/>
                      </a:cubicBezTo>
                      <a:cubicBezTo>
                        <a:pt x="16501" y="97"/>
                        <a:pt x="16067" y="316"/>
                        <a:pt x="15827" y="762"/>
                      </a:cubicBezTo>
                      <a:cubicBezTo>
                        <a:pt x="15600" y="254"/>
                        <a:pt x="15125" y="0"/>
                        <a:pt x="146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1" name="Google Shape;1151;p14"/>
                <p:cNvSpPr/>
                <p:nvPr/>
              </p:nvSpPr>
              <p:spPr>
                <a:xfrm>
                  <a:off x="4979623" y="1579578"/>
                  <a:ext cx="4386615" cy="311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3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0" y="430"/>
                        <a:pt x="1386" y="196"/>
                        <a:pt x="990" y="196"/>
                      </a:cubicBezTo>
                      <a:cubicBezTo>
                        <a:pt x="971" y="196"/>
                        <a:pt x="952" y="196"/>
                        <a:pt x="933" y="198"/>
                      </a:cubicBezTo>
                      <a:cubicBezTo>
                        <a:pt x="335" y="257"/>
                        <a:pt x="13" y="831"/>
                        <a:pt x="1" y="1381"/>
                      </a:cubicBezTo>
                      <a:cubicBezTo>
                        <a:pt x="1" y="1429"/>
                        <a:pt x="36" y="1453"/>
                        <a:pt x="72" y="1453"/>
                      </a:cubicBezTo>
                      <a:cubicBezTo>
                        <a:pt x="108" y="1453"/>
                        <a:pt x="144" y="1429"/>
                        <a:pt x="144" y="1381"/>
                      </a:cubicBezTo>
                      <a:cubicBezTo>
                        <a:pt x="168" y="951"/>
                        <a:pt x="383" y="532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4"/>
                        <a:pt x="1814" y="1188"/>
                        <a:pt x="1857" y="1188"/>
                      </a:cubicBezTo>
                      <a:cubicBezTo>
                        <a:pt x="1892" y="1188"/>
                        <a:pt x="1926" y="1166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32" y="602"/>
                        <a:pt x="9466" y="382"/>
                        <a:pt x="9898" y="382"/>
                      </a:cubicBezTo>
                      <a:cubicBezTo>
                        <a:pt x="10416" y="382"/>
                        <a:pt x="10931" y="698"/>
                        <a:pt x="11094" y="1297"/>
                      </a:cubicBezTo>
                      <a:cubicBezTo>
                        <a:pt x="11100" y="1339"/>
                        <a:pt x="11144" y="1364"/>
                        <a:pt x="11183" y="1364"/>
                      </a:cubicBezTo>
                      <a:cubicBezTo>
                        <a:pt x="11212" y="1364"/>
                        <a:pt x="11239" y="1351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705" y="469"/>
                        <a:pt x="14170" y="194"/>
                        <a:pt x="14633" y="194"/>
                      </a:cubicBezTo>
                      <a:cubicBezTo>
                        <a:pt x="15102" y="194"/>
                        <a:pt x="15569" y="475"/>
                        <a:pt x="15708" y="1034"/>
                      </a:cubicBezTo>
                      <a:cubicBezTo>
                        <a:pt x="15726" y="1082"/>
                        <a:pt x="15761" y="1106"/>
                        <a:pt x="15797" y="1106"/>
                      </a:cubicBezTo>
                      <a:cubicBezTo>
                        <a:pt x="15833" y="1106"/>
                        <a:pt x="15869" y="1082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53"/>
                        <a:pt x="18028" y="1177"/>
                        <a:pt x="18063" y="1177"/>
                      </a:cubicBezTo>
                      <a:cubicBezTo>
                        <a:pt x="18091" y="1177"/>
                        <a:pt x="18118" y="1162"/>
                        <a:pt x="18134" y="1130"/>
                      </a:cubicBezTo>
                      <a:cubicBezTo>
                        <a:pt x="18340" y="686"/>
                        <a:pt x="18750" y="475"/>
                        <a:pt x="19157" y="475"/>
                      </a:cubicBezTo>
                      <a:cubicBezTo>
                        <a:pt x="19649" y="475"/>
                        <a:pt x="20138" y="782"/>
                        <a:pt x="20262" y="1357"/>
                      </a:cubicBezTo>
                      <a:cubicBezTo>
                        <a:pt x="20276" y="1409"/>
                        <a:pt x="20314" y="1431"/>
                        <a:pt x="20353" y="1431"/>
                      </a:cubicBezTo>
                      <a:cubicBezTo>
                        <a:pt x="20413" y="1431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8"/>
                        <a:pt x="17410" y="101"/>
                        <a:pt x="16937" y="101"/>
                      </a:cubicBezTo>
                      <a:cubicBezTo>
                        <a:pt x="16498" y="101"/>
                        <a:pt x="16057" y="323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2" name="Google Shape;1152;p14"/>
                <p:cNvSpPr/>
                <p:nvPr/>
              </p:nvSpPr>
              <p:spPr>
                <a:xfrm>
                  <a:off x="4979623" y="2121833"/>
                  <a:ext cx="4384901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67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7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1" y="342"/>
                        <a:pt x="3553" y="76"/>
                        <a:pt x="3061" y="76"/>
                      </a:cubicBezTo>
                      <a:cubicBezTo>
                        <a:pt x="2596" y="76"/>
                        <a:pt x="2128" y="315"/>
                        <a:pt x="1877" y="798"/>
                      </a:cubicBezTo>
                      <a:cubicBezTo>
                        <a:pt x="1743" y="440"/>
                        <a:pt x="1399" y="197"/>
                        <a:pt x="1012" y="197"/>
                      </a:cubicBezTo>
                      <a:cubicBezTo>
                        <a:pt x="986" y="197"/>
                        <a:pt x="960" y="198"/>
                        <a:pt x="933" y="201"/>
                      </a:cubicBezTo>
                      <a:cubicBezTo>
                        <a:pt x="335" y="260"/>
                        <a:pt x="13" y="834"/>
                        <a:pt x="1" y="1372"/>
                      </a:cubicBezTo>
                      <a:cubicBezTo>
                        <a:pt x="1" y="1420"/>
                        <a:pt x="36" y="1444"/>
                        <a:pt x="72" y="1444"/>
                      </a:cubicBezTo>
                      <a:cubicBezTo>
                        <a:pt x="108" y="1444"/>
                        <a:pt x="144" y="1420"/>
                        <a:pt x="144" y="1372"/>
                      </a:cubicBezTo>
                      <a:cubicBezTo>
                        <a:pt x="168" y="942"/>
                        <a:pt x="383" y="523"/>
                        <a:pt x="825" y="416"/>
                      </a:cubicBezTo>
                      <a:cubicBezTo>
                        <a:pt x="893" y="396"/>
                        <a:pt x="961" y="387"/>
                        <a:pt x="1027" y="387"/>
                      </a:cubicBezTo>
                      <a:cubicBezTo>
                        <a:pt x="1409" y="387"/>
                        <a:pt x="1749" y="690"/>
                        <a:pt x="1770" y="1097"/>
                      </a:cubicBezTo>
                      <a:cubicBezTo>
                        <a:pt x="1770" y="1151"/>
                        <a:pt x="1815" y="1182"/>
                        <a:pt x="1859" y="1182"/>
                      </a:cubicBezTo>
                      <a:cubicBezTo>
                        <a:pt x="1893" y="1182"/>
                        <a:pt x="1927" y="1163"/>
                        <a:pt x="1937" y="1121"/>
                      </a:cubicBezTo>
                      <a:cubicBezTo>
                        <a:pt x="2087" y="544"/>
                        <a:pt x="2570" y="257"/>
                        <a:pt x="3052" y="257"/>
                      </a:cubicBezTo>
                      <a:cubicBezTo>
                        <a:pt x="3529" y="257"/>
                        <a:pt x="4006" y="538"/>
                        <a:pt x="4160" y="1097"/>
                      </a:cubicBezTo>
                      <a:cubicBezTo>
                        <a:pt x="4174" y="1144"/>
                        <a:pt x="4213" y="1168"/>
                        <a:pt x="4252" y="1168"/>
                      </a:cubicBezTo>
                      <a:cubicBezTo>
                        <a:pt x="4282" y="1168"/>
                        <a:pt x="4312" y="1153"/>
                        <a:pt x="4328" y="1121"/>
                      </a:cubicBezTo>
                      <a:cubicBezTo>
                        <a:pt x="4547" y="688"/>
                        <a:pt x="4944" y="475"/>
                        <a:pt x="5336" y="475"/>
                      </a:cubicBezTo>
                      <a:cubicBezTo>
                        <a:pt x="5777" y="475"/>
                        <a:pt x="6213" y="745"/>
                        <a:pt x="6384" y="1276"/>
                      </a:cubicBezTo>
                      <a:cubicBezTo>
                        <a:pt x="6402" y="1318"/>
                        <a:pt x="6438" y="1339"/>
                        <a:pt x="6473" y="1339"/>
                      </a:cubicBezTo>
                      <a:cubicBezTo>
                        <a:pt x="6509" y="1339"/>
                        <a:pt x="6545" y="1318"/>
                        <a:pt x="6563" y="1276"/>
                      </a:cubicBezTo>
                      <a:cubicBezTo>
                        <a:pt x="6740" y="765"/>
                        <a:pt x="7201" y="495"/>
                        <a:pt x="7664" y="495"/>
                      </a:cubicBezTo>
                      <a:cubicBezTo>
                        <a:pt x="8046" y="495"/>
                        <a:pt x="8428" y="678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0"/>
                        <a:pt x="9469" y="365"/>
                        <a:pt x="9908" y="365"/>
                      </a:cubicBezTo>
                      <a:cubicBezTo>
                        <a:pt x="10427" y="365"/>
                        <a:pt x="10944" y="680"/>
                        <a:pt x="11105" y="1276"/>
                      </a:cubicBezTo>
                      <a:cubicBezTo>
                        <a:pt x="11119" y="1317"/>
                        <a:pt x="11156" y="1339"/>
                        <a:pt x="11192" y="1339"/>
                      </a:cubicBezTo>
                      <a:cubicBezTo>
                        <a:pt x="11219" y="1339"/>
                        <a:pt x="11245" y="1326"/>
                        <a:pt x="11261" y="1300"/>
                      </a:cubicBezTo>
                      <a:cubicBezTo>
                        <a:pt x="11504" y="800"/>
                        <a:pt x="12054" y="411"/>
                        <a:pt x="12557" y="411"/>
                      </a:cubicBezTo>
                      <a:cubicBezTo>
                        <a:pt x="12896" y="411"/>
                        <a:pt x="13213" y="588"/>
                        <a:pt x="13401" y="1025"/>
                      </a:cubicBezTo>
                      <a:cubicBezTo>
                        <a:pt x="13416" y="1055"/>
                        <a:pt x="13443" y="1069"/>
                        <a:pt x="13472" y="1069"/>
                      </a:cubicBezTo>
                      <a:cubicBezTo>
                        <a:pt x="13512" y="1069"/>
                        <a:pt x="13554" y="1043"/>
                        <a:pt x="13568" y="1002"/>
                      </a:cubicBezTo>
                      <a:cubicBezTo>
                        <a:pt x="13716" y="450"/>
                        <a:pt x="14179" y="175"/>
                        <a:pt x="14641" y="175"/>
                      </a:cubicBezTo>
                      <a:cubicBezTo>
                        <a:pt x="15111" y="175"/>
                        <a:pt x="15581" y="459"/>
                        <a:pt x="15720" y="1025"/>
                      </a:cubicBezTo>
                      <a:cubicBezTo>
                        <a:pt x="15732" y="1067"/>
                        <a:pt x="15767" y="1088"/>
                        <a:pt x="15805" y="1088"/>
                      </a:cubicBezTo>
                      <a:cubicBezTo>
                        <a:pt x="15842" y="1088"/>
                        <a:pt x="15881" y="1067"/>
                        <a:pt x="15899" y="1025"/>
                      </a:cubicBezTo>
                      <a:cubicBezTo>
                        <a:pt x="16067" y="526"/>
                        <a:pt x="16498" y="281"/>
                        <a:pt x="16929" y="281"/>
                      </a:cubicBezTo>
                      <a:cubicBezTo>
                        <a:pt x="17386" y="281"/>
                        <a:pt x="17843" y="556"/>
                        <a:pt x="17991" y="1097"/>
                      </a:cubicBezTo>
                      <a:cubicBezTo>
                        <a:pt x="17997" y="1136"/>
                        <a:pt x="18032" y="1157"/>
                        <a:pt x="18068" y="1157"/>
                      </a:cubicBezTo>
                      <a:cubicBezTo>
                        <a:pt x="18098" y="1157"/>
                        <a:pt x="18130" y="1142"/>
                        <a:pt x="18146" y="1109"/>
                      </a:cubicBezTo>
                      <a:cubicBezTo>
                        <a:pt x="18352" y="665"/>
                        <a:pt x="18762" y="454"/>
                        <a:pt x="19169" y="454"/>
                      </a:cubicBezTo>
                      <a:cubicBezTo>
                        <a:pt x="19661" y="454"/>
                        <a:pt x="20150" y="761"/>
                        <a:pt x="20274" y="1336"/>
                      </a:cubicBezTo>
                      <a:cubicBezTo>
                        <a:pt x="20284" y="1387"/>
                        <a:pt x="20323" y="1410"/>
                        <a:pt x="20361" y="1410"/>
                      </a:cubicBezTo>
                      <a:cubicBezTo>
                        <a:pt x="20414" y="1410"/>
                        <a:pt x="20467" y="1369"/>
                        <a:pt x="20453" y="1300"/>
                      </a:cubicBezTo>
                      <a:cubicBezTo>
                        <a:pt x="20307" y="645"/>
                        <a:pt x="19746" y="279"/>
                        <a:pt x="19178" y="279"/>
                      </a:cubicBezTo>
                      <a:cubicBezTo>
                        <a:pt x="18772" y="279"/>
                        <a:pt x="18363" y="466"/>
                        <a:pt x="18098" y="870"/>
                      </a:cubicBezTo>
                      <a:cubicBezTo>
                        <a:pt x="17880" y="359"/>
                        <a:pt x="17404" y="98"/>
                        <a:pt x="16928" y="98"/>
                      </a:cubicBezTo>
                      <a:cubicBezTo>
                        <a:pt x="16492" y="98"/>
                        <a:pt x="16055" y="317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3" name="Google Shape;1153;p14"/>
                <p:cNvSpPr/>
                <p:nvPr/>
              </p:nvSpPr>
              <p:spPr>
                <a:xfrm>
                  <a:off x="4979623" y="2662802"/>
                  <a:ext cx="4386829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6" h="1450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7"/>
                      </a:cubicBezTo>
                      <a:cubicBezTo>
                        <a:pt x="10963" y="486"/>
                        <a:pt x="10437" y="193"/>
                        <a:pt x="9909" y="193"/>
                      </a:cubicBezTo>
                      <a:cubicBezTo>
                        <a:pt x="9456" y="193"/>
                        <a:pt x="9003" y="409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6"/>
                        <a:pt x="933" y="198"/>
                      </a:cubicBezTo>
                      <a:cubicBezTo>
                        <a:pt x="335" y="258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51"/>
                        <a:pt x="383" y="533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4"/>
                      </a:cubicBezTo>
                      <a:cubicBezTo>
                        <a:pt x="6402" y="1316"/>
                        <a:pt x="6438" y="1336"/>
                        <a:pt x="6473" y="1336"/>
                      </a:cubicBezTo>
                      <a:cubicBezTo>
                        <a:pt x="6509" y="1336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7" y="590"/>
                        <a:pt x="9467" y="365"/>
                        <a:pt x="9905" y="365"/>
                      </a:cubicBezTo>
                      <a:cubicBezTo>
                        <a:pt x="10428" y="365"/>
                        <a:pt x="10949" y="686"/>
                        <a:pt x="11105" y="1298"/>
                      </a:cubicBezTo>
                      <a:cubicBezTo>
                        <a:pt x="11118" y="1336"/>
                        <a:pt x="11152" y="1358"/>
                        <a:pt x="11187" y="1358"/>
                      </a:cubicBezTo>
                      <a:cubicBezTo>
                        <a:pt x="11215" y="1358"/>
                        <a:pt x="11244" y="1342"/>
                        <a:pt x="11261" y="1310"/>
                      </a:cubicBezTo>
                      <a:cubicBezTo>
                        <a:pt x="11503" y="817"/>
                        <a:pt x="12052" y="432"/>
                        <a:pt x="12555" y="432"/>
                      </a:cubicBezTo>
                      <a:cubicBezTo>
                        <a:pt x="12894" y="432"/>
                        <a:pt x="13213" y="608"/>
                        <a:pt x="13401" y="1047"/>
                      </a:cubicBezTo>
                      <a:cubicBezTo>
                        <a:pt x="13415" y="1075"/>
                        <a:pt x="13440" y="1086"/>
                        <a:pt x="13467" y="1086"/>
                      </a:cubicBezTo>
                      <a:cubicBezTo>
                        <a:pt x="13508" y="1086"/>
                        <a:pt x="13553" y="1059"/>
                        <a:pt x="13568" y="1023"/>
                      </a:cubicBezTo>
                      <a:cubicBezTo>
                        <a:pt x="13717" y="470"/>
                        <a:pt x="14181" y="195"/>
                        <a:pt x="14645" y="195"/>
                      </a:cubicBezTo>
                      <a:cubicBezTo>
                        <a:pt x="15114" y="195"/>
                        <a:pt x="15581" y="476"/>
                        <a:pt x="15720" y="1035"/>
                      </a:cubicBezTo>
                      <a:cubicBezTo>
                        <a:pt x="15732" y="1076"/>
                        <a:pt x="15767" y="1097"/>
                        <a:pt x="15805" y="1097"/>
                      </a:cubicBezTo>
                      <a:cubicBezTo>
                        <a:pt x="15842" y="1097"/>
                        <a:pt x="15881" y="1076"/>
                        <a:pt x="15899" y="1035"/>
                      </a:cubicBezTo>
                      <a:cubicBezTo>
                        <a:pt x="16067" y="541"/>
                        <a:pt x="16497" y="299"/>
                        <a:pt x="16929" y="299"/>
                      </a:cubicBezTo>
                      <a:cubicBezTo>
                        <a:pt x="17385" y="299"/>
                        <a:pt x="17843" y="571"/>
                        <a:pt x="17991" y="1106"/>
                      </a:cubicBezTo>
                      <a:cubicBezTo>
                        <a:pt x="18004" y="1147"/>
                        <a:pt x="18041" y="1168"/>
                        <a:pt x="18077" y="1168"/>
                      </a:cubicBezTo>
                      <a:cubicBezTo>
                        <a:pt x="18104" y="1168"/>
                        <a:pt x="18131" y="1156"/>
                        <a:pt x="18146" y="1130"/>
                      </a:cubicBezTo>
                      <a:cubicBezTo>
                        <a:pt x="18352" y="680"/>
                        <a:pt x="18763" y="466"/>
                        <a:pt x="19171" y="466"/>
                      </a:cubicBezTo>
                      <a:cubicBezTo>
                        <a:pt x="19662" y="466"/>
                        <a:pt x="20150" y="776"/>
                        <a:pt x="20274" y="1357"/>
                      </a:cubicBezTo>
                      <a:cubicBezTo>
                        <a:pt x="20288" y="1403"/>
                        <a:pt x="20322" y="1422"/>
                        <a:pt x="20358" y="1422"/>
                      </a:cubicBezTo>
                      <a:cubicBezTo>
                        <a:pt x="20415" y="1422"/>
                        <a:pt x="20475" y="1371"/>
                        <a:pt x="20453" y="1298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7"/>
                        <a:pt x="17408" y="97"/>
                        <a:pt x="16933" y="97"/>
                      </a:cubicBezTo>
                      <a:cubicBezTo>
                        <a:pt x="16495" y="97"/>
                        <a:pt x="16056" y="318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4" name="Google Shape;1154;p14"/>
                <p:cNvSpPr/>
                <p:nvPr/>
              </p:nvSpPr>
              <p:spPr>
                <a:xfrm>
                  <a:off x="4979623" y="3205700"/>
                  <a:ext cx="4386615" cy="308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2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4"/>
                        <a:pt x="12567" y="244"/>
                      </a:cubicBezTo>
                      <a:cubicBezTo>
                        <a:pt x="12058" y="244"/>
                        <a:pt x="11507" y="578"/>
                        <a:pt x="11201" y="1047"/>
                      </a:cubicBezTo>
                      <a:cubicBezTo>
                        <a:pt x="10962" y="485"/>
                        <a:pt x="10434" y="192"/>
                        <a:pt x="9904" y="192"/>
                      </a:cubicBezTo>
                      <a:cubicBezTo>
                        <a:pt x="9453" y="192"/>
                        <a:pt x="9001" y="404"/>
                        <a:pt x="8727" y="843"/>
                      </a:cubicBezTo>
                      <a:cubicBezTo>
                        <a:pt x="8458" y="482"/>
                        <a:pt x="8059" y="306"/>
                        <a:pt x="7662" y="306"/>
                      </a:cubicBezTo>
                      <a:cubicBezTo>
                        <a:pt x="7194" y="306"/>
                        <a:pt x="6731" y="550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9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5"/>
                        <a:pt x="1012" y="195"/>
                      </a:cubicBezTo>
                      <a:cubicBezTo>
                        <a:pt x="986" y="195"/>
                        <a:pt x="960" y="196"/>
                        <a:pt x="933" y="198"/>
                      </a:cubicBezTo>
                      <a:cubicBezTo>
                        <a:pt x="335" y="258"/>
                        <a:pt x="13" y="832"/>
                        <a:pt x="1" y="1369"/>
                      </a:cubicBezTo>
                      <a:cubicBezTo>
                        <a:pt x="1" y="1417"/>
                        <a:pt x="36" y="1441"/>
                        <a:pt x="72" y="1441"/>
                      </a:cubicBezTo>
                      <a:cubicBezTo>
                        <a:pt x="108" y="1441"/>
                        <a:pt x="144" y="1417"/>
                        <a:pt x="144" y="1369"/>
                      </a:cubicBezTo>
                      <a:cubicBezTo>
                        <a:pt x="168" y="939"/>
                        <a:pt x="383" y="533"/>
                        <a:pt x="825" y="413"/>
                      </a:cubicBezTo>
                      <a:cubicBezTo>
                        <a:pt x="893" y="394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5"/>
                      </a:cubicBezTo>
                      <a:cubicBezTo>
                        <a:pt x="1770" y="1148"/>
                        <a:pt x="1815" y="1179"/>
                        <a:pt x="1859" y="1179"/>
                      </a:cubicBezTo>
                      <a:cubicBezTo>
                        <a:pt x="1893" y="1179"/>
                        <a:pt x="1927" y="1160"/>
                        <a:pt x="1937" y="1118"/>
                      </a:cubicBezTo>
                      <a:cubicBezTo>
                        <a:pt x="2087" y="548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3" y="1145"/>
                        <a:pt x="4211" y="1167"/>
                        <a:pt x="4248" y="1167"/>
                      </a:cubicBezTo>
                      <a:cubicBezTo>
                        <a:pt x="4280" y="1167"/>
                        <a:pt x="4311" y="1151"/>
                        <a:pt x="4328" y="1118"/>
                      </a:cubicBezTo>
                      <a:cubicBezTo>
                        <a:pt x="4547" y="685"/>
                        <a:pt x="4944" y="472"/>
                        <a:pt x="5336" y="472"/>
                      </a:cubicBezTo>
                      <a:cubicBezTo>
                        <a:pt x="5777" y="472"/>
                        <a:pt x="6213" y="742"/>
                        <a:pt x="6384" y="1274"/>
                      </a:cubicBezTo>
                      <a:cubicBezTo>
                        <a:pt x="6402" y="1316"/>
                        <a:pt x="6438" y="1337"/>
                        <a:pt x="6473" y="1337"/>
                      </a:cubicBezTo>
                      <a:cubicBezTo>
                        <a:pt x="6509" y="1337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9"/>
                      </a:cubicBezTo>
                      <a:cubicBezTo>
                        <a:pt x="8673" y="1083"/>
                        <a:pt x="8700" y="1095"/>
                        <a:pt x="8727" y="1095"/>
                      </a:cubicBezTo>
                      <a:cubicBezTo>
                        <a:pt x="8754" y="1095"/>
                        <a:pt x="8781" y="1083"/>
                        <a:pt x="8798" y="1059"/>
                      </a:cubicBezTo>
                      <a:cubicBezTo>
                        <a:pt x="9026" y="598"/>
                        <a:pt x="9458" y="378"/>
                        <a:pt x="9890" y="378"/>
                      </a:cubicBezTo>
                      <a:cubicBezTo>
                        <a:pt x="10410" y="378"/>
                        <a:pt x="10930" y="697"/>
                        <a:pt x="11094" y="1298"/>
                      </a:cubicBezTo>
                      <a:cubicBezTo>
                        <a:pt x="11106" y="1337"/>
                        <a:pt x="11140" y="1358"/>
                        <a:pt x="11175" y="1358"/>
                      </a:cubicBezTo>
                      <a:cubicBezTo>
                        <a:pt x="11203" y="1358"/>
                        <a:pt x="11232" y="1343"/>
                        <a:pt x="11249" y="1310"/>
                      </a:cubicBezTo>
                      <a:cubicBezTo>
                        <a:pt x="11491" y="818"/>
                        <a:pt x="12040" y="432"/>
                        <a:pt x="12543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3" y="1075"/>
                        <a:pt x="13428" y="1086"/>
                        <a:pt x="13455" y="1086"/>
                      </a:cubicBezTo>
                      <a:cubicBezTo>
                        <a:pt x="13496" y="1086"/>
                        <a:pt x="13541" y="1059"/>
                        <a:pt x="13556" y="1023"/>
                      </a:cubicBezTo>
                      <a:cubicBezTo>
                        <a:pt x="13699" y="464"/>
                        <a:pt x="14164" y="186"/>
                        <a:pt x="14629" y="186"/>
                      </a:cubicBezTo>
                      <a:cubicBezTo>
                        <a:pt x="15099" y="186"/>
                        <a:pt x="15569" y="470"/>
                        <a:pt x="15708" y="1035"/>
                      </a:cubicBezTo>
                      <a:cubicBezTo>
                        <a:pt x="15726" y="1077"/>
                        <a:pt x="15761" y="1097"/>
                        <a:pt x="15797" y="1097"/>
                      </a:cubicBezTo>
                      <a:cubicBezTo>
                        <a:pt x="15833" y="1097"/>
                        <a:pt x="15869" y="1077"/>
                        <a:pt x="15887" y="1035"/>
                      </a:cubicBezTo>
                      <a:cubicBezTo>
                        <a:pt x="16055" y="541"/>
                        <a:pt x="16486" y="299"/>
                        <a:pt x="16917" y="299"/>
                      </a:cubicBezTo>
                      <a:cubicBezTo>
                        <a:pt x="17373" y="299"/>
                        <a:pt x="17831" y="571"/>
                        <a:pt x="17979" y="1106"/>
                      </a:cubicBezTo>
                      <a:cubicBezTo>
                        <a:pt x="17992" y="1147"/>
                        <a:pt x="18029" y="1169"/>
                        <a:pt x="18065" y="1169"/>
                      </a:cubicBezTo>
                      <a:cubicBezTo>
                        <a:pt x="18092" y="1169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5"/>
                        <a:pt x="20315" y="1426"/>
                        <a:pt x="20354" y="1426"/>
                      </a:cubicBezTo>
                      <a:cubicBezTo>
                        <a:pt x="20414" y="1426"/>
                        <a:pt x="20475" y="1377"/>
                        <a:pt x="20453" y="1298"/>
                      </a:cubicBezTo>
                      <a:cubicBezTo>
                        <a:pt x="20307" y="644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8"/>
                        <a:pt x="17408" y="97"/>
                        <a:pt x="16933" y="97"/>
                      </a:cubicBezTo>
                      <a:cubicBezTo>
                        <a:pt x="16495" y="97"/>
                        <a:pt x="16056" y="319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5" name="Google Shape;1155;p14"/>
                <p:cNvSpPr/>
                <p:nvPr/>
              </p:nvSpPr>
              <p:spPr>
                <a:xfrm>
                  <a:off x="4977052" y="3746027"/>
                  <a:ext cx="4389186" cy="310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51" extrusionOk="0">
                      <a:moveTo>
                        <a:pt x="14650" y="1"/>
                      </a:moveTo>
                      <a:cubicBezTo>
                        <a:pt x="14175" y="1"/>
                        <a:pt x="13699" y="258"/>
                        <a:pt x="13472" y="772"/>
                      </a:cubicBezTo>
                      <a:cubicBezTo>
                        <a:pt x="13249" y="399"/>
                        <a:pt x="12919" y="244"/>
                        <a:pt x="12570" y="244"/>
                      </a:cubicBezTo>
                      <a:cubicBezTo>
                        <a:pt x="12060" y="244"/>
                        <a:pt x="11512" y="578"/>
                        <a:pt x="11213" y="1047"/>
                      </a:cubicBezTo>
                      <a:cubicBezTo>
                        <a:pt x="10975" y="488"/>
                        <a:pt x="10451" y="198"/>
                        <a:pt x="9925" y="198"/>
                      </a:cubicBezTo>
                      <a:cubicBezTo>
                        <a:pt x="9471" y="198"/>
                        <a:pt x="9015" y="413"/>
                        <a:pt x="8739" y="856"/>
                      </a:cubicBezTo>
                      <a:cubicBezTo>
                        <a:pt x="8469" y="493"/>
                        <a:pt x="8068" y="317"/>
                        <a:pt x="7669" y="317"/>
                      </a:cubicBezTo>
                      <a:cubicBezTo>
                        <a:pt x="7201" y="317"/>
                        <a:pt x="6737" y="558"/>
                        <a:pt x="6491" y="1023"/>
                      </a:cubicBezTo>
                      <a:cubicBezTo>
                        <a:pt x="6262" y="545"/>
                        <a:pt x="5802" y="298"/>
                        <a:pt x="5341" y="298"/>
                      </a:cubicBezTo>
                      <a:cubicBezTo>
                        <a:pt x="4937" y="298"/>
                        <a:pt x="4531" y="489"/>
                        <a:pt x="4280" y="880"/>
                      </a:cubicBezTo>
                      <a:cubicBezTo>
                        <a:pt x="4052" y="349"/>
                        <a:pt x="3556" y="79"/>
                        <a:pt x="3060" y="79"/>
                      </a:cubicBezTo>
                      <a:cubicBezTo>
                        <a:pt x="2596" y="79"/>
                        <a:pt x="2132" y="316"/>
                        <a:pt x="1889" y="796"/>
                      </a:cubicBezTo>
                      <a:cubicBezTo>
                        <a:pt x="1744" y="438"/>
                        <a:pt x="1399" y="195"/>
                        <a:pt x="1022" y="195"/>
                      </a:cubicBezTo>
                      <a:cubicBezTo>
                        <a:pt x="997" y="195"/>
                        <a:pt x="971" y="196"/>
                        <a:pt x="945" y="198"/>
                      </a:cubicBezTo>
                      <a:cubicBezTo>
                        <a:pt x="347" y="258"/>
                        <a:pt x="13" y="832"/>
                        <a:pt x="1" y="1370"/>
                      </a:cubicBezTo>
                      <a:cubicBezTo>
                        <a:pt x="1" y="1423"/>
                        <a:pt x="40" y="1450"/>
                        <a:pt x="78" y="1450"/>
                      </a:cubicBezTo>
                      <a:cubicBezTo>
                        <a:pt x="117" y="1450"/>
                        <a:pt x="156" y="1423"/>
                        <a:pt x="156" y="1370"/>
                      </a:cubicBezTo>
                      <a:cubicBezTo>
                        <a:pt x="168" y="951"/>
                        <a:pt x="395" y="533"/>
                        <a:pt x="825" y="413"/>
                      </a:cubicBezTo>
                      <a:cubicBezTo>
                        <a:pt x="895" y="394"/>
                        <a:pt x="964" y="385"/>
                        <a:pt x="1032" y="385"/>
                      </a:cubicBezTo>
                      <a:cubicBezTo>
                        <a:pt x="1420" y="385"/>
                        <a:pt x="1760" y="688"/>
                        <a:pt x="1770" y="1095"/>
                      </a:cubicBezTo>
                      <a:cubicBezTo>
                        <a:pt x="1770" y="1153"/>
                        <a:pt x="1816" y="1183"/>
                        <a:pt x="1862" y="1183"/>
                      </a:cubicBezTo>
                      <a:cubicBezTo>
                        <a:pt x="1900" y="1183"/>
                        <a:pt x="1938" y="1162"/>
                        <a:pt x="1949" y="1119"/>
                      </a:cubicBezTo>
                      <a:cubicBezTo>
                        <a:pt x="2099" y="548"/>
                        <a:pt x="2582" y="261"/>
                        <a:pt x="3064" y="261"/>
                      </a:cubicBezTo>
                      <a:cubicBezTo>
                        <a:pt x="3541" y="261"/>
                        <a:pt x="4018" y="542"/>
                        <a:pt x="4172" y="1107"/>
                      </a:cubicBezTo>
                      <a:cubicBezTo>
                        <a:pt x="4185" y="1145"/>
                        <a:pt x="4219" y="1167"/>
                        <a:pt x="4253" y="1167"/>
                      </a:cubicBezTo>
                      <a:cubicBezTo>
                        <a:pt x="4282" y="1167"/>
                        <a:pt x="4311" y="1151"/>
                        <a:pt x="4328" y="1119"/>
                      </a:cubicBezTo>
                      <a:cubicBezTo>
                        <a:pt x="4553" y="686"/>
                        <a:pt x="4950" y="472"/>
                        <a:pt x="5342" y="472"/>
                      </a:cubicBezTo>
                      <a:cubicBezTo>
                        <a:pt x="5783" y="472"/>
                        <a:pt x="6219" y="742"/>
                        <a:pt x="6396" y="1274"/>
                      </a:cubicBezTo>
                      <a:cubicBezTo>
                        <a:pt x="6408" y="1316"/>
                        <a:pt x="6444" y="1337"/>
                        <a:pt x="6480" y="1337"/>
                      </a:cubicBezTo>
                      <a:cubicBezTo>
                        <a:pt x="6515" y="1337"/>
                        <a:pt x="6551" y="1316"/>
                        <a:pt x="6563" y="1274"/>
                      </a:cubicBezTo>
                      <a:cubicBezTo>
                        <a:pt x="6740" y="763"/>
                        <a:pt x="7201" y="492"/>
                        <a:pt x="7664" y="492"/>
                      </a:cubicBezTo>
                      <a:cubicBezTo>
                        <a:pt x="8046" y="492"/>
                        <a:pt x="8428" y="676"/>
                        <a:pt x="8655" y="1059"/>
                      </a:cubicBezTo>
                      <a:cubicBezTo>
                        <a:pt x="8673" y="1089"/>
                        <a:pt x="8703" y="1104"/>
                        <a:pt x="8733" y="1104"/>
                      </a:cubicBezTo>
                      <a:cubicBezTo>
                        <a:pt x="8763" y="1104"/>
                        <a:pt x="8793" y="1089"/>
                        <a:pt x="8810" y="1059"/>
                      </a:cubicBezTo>
                      <a:cubicBezTo>
                        <a:pt x="9038" y="598"/>
                        <a:pt x="9470" y="378"/>
                        <a:pt x="9901" y="378"/>
                      </a:cubicBezTo>
                      <a:cubicBezTo>
                        <a:pt x="10420" y="378"/>
                        <a:pt x="10937" y="697"/>
                        <a:pt x="11094" y="1298"/>
                      </a:cubicBezTo>
                      <a:cubicBezTo>
                        <a:pt x="11107" y="1337"/>
                        <a:pt x="11140" y="1358"/>
                        <a:pt x="11177" y="1358"/>
                      </a:cubicBezTo>
                      <a:cubicBezTo>
                        <a:pt x="11207" y="1358"/>
                        <a:pt x="11239" y="1343"/>
                        <a:pt x="11261" y="1310"/>
                      </a:cubicBezTo>
                      <a:cubicBezTo>
                        <a:pt x="11496" y="818"/>
                        <a:pt x="12042" y="432"/>
                        <a:pt x="12544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4" y="1077"/>
                        <a:pt x="13433" y="1090"/>
                        <a:pt x="13464" y="1090"/>
                      </a:cubicBezTo>
                      <a:cubicBezTo>
                        <a:pt x="13506" y="1090"/>
                        <a:pt x="13549" y="1065"/>
                        <a:pt x="13556" y="1023"/>
                      </a:cubicBezTo>
                      <a:cubicBezTo>
                        <a:pt x="13705" y="464"/>
                        <a:pt x="14173" y="186"/>
                        <a:pt x="14639" y="186"/>
                      </a:cubicBezTo>
                      <a:cubicBezTo>
                        <a:pt x="15111" y="186"/>
                        <a:pt x="15581" y="470"/>
                        <a:pt x="15720" y="1035"/>
                      </a:cubicBezTo>
                      <a:cubicBezTo>
                        <a:pt x="15732" y="1077"/>
                        <a:pt x="15767" y="1098"/>
                        <a:pt x="15803" y="1098"/>
                      </a:cubicBezTo>
                      <a:cubicBezTo>
                        <a:pt x="15839" y="1098"/>
                        <a:pt x="15875" y="1077"/>
                        <a:pt x="15887" y="1035"/>
                      </a:cubicBezTo>
                      <a:cubicBezTo>
                        <a:pt x="16061" y="542"/>
                        <a:pt x="16494" y="299"/>
                        <a:pt x="16926" y="299"/>
                      </a:cubicBezTo>
                      <a:cubicBezTo>
                        <a:pt x="17383" y="299"/>
                        <a:pt x="17837" y="572"/>
                        <a:pt x="17979" y="1107"/>
                      </a:cubicBezTo>
                      <a:cubicBezTo>
                        <a:pt x="17993" y="1148"/>
                        <a:pt x="18031" y="1174"/>
                        <a:pt x="18070" y="1174"/>
                      </a:cubicBezTo>
                      <a:cubicBezTo>
                        <a:pt x="18098" y="1174"/>
                        <a:pt x="18126" y="1161"/>
                        <a:pt x="18146" y="1131"/>
                      </a:cubicBezTo>
                      <a:cubicBezTo>
                        <a:pt x="18347" y="680"/>
                        <a:pt x="18754" y="466"/>
                        <a:pt x="19161" y="466"/>
                      </a:cubicBezTo>
                      <a:cubicBezTo>
                        <a:pt x="19650" y="466"/>
                        <a:pt x="20138" y="777"/>
                        <a:pt x="20262" y="1358"/>
                      </a:cubicBezTo>
                      <a:cubicBezTo>
                        <a:pt x="20281" y="1409"/>
                        <a:pt x="20321" y="1431"/>
                        <a:pt x="20362" y="1431"/>
                      </a:cubicBezTo>
                      <a:cubicBezTo>
                        <a:pt x="20425" y="1431"/>
                        <a:pt x="20487" y="1378"/>
                        <a:pt x="20465" y="1298"/>
                      </a:cubicBezTo>
                      <a:cubicBezTo>
                        <a:pt x="20319" y="643"/>
                        <a:pt x="19754" y="276"/>
                        <a:pt x="19185" y="276"/>
                      </a:cubicBezTo>
                      <a:cubicBezTo>
                        <a:pt x="18778" y="276"/>
                        <a:pt x="18370" y="464"/>
                        <a:pt x="18110" y="868"/>
                      </a:cubicBezTo>
                      <a:cubicBezTo>
                        <a:pt x="17886" y="358"/>
                        <a:pt x="17414" y="97"/>
                        <a:pt x="16941" y="97"/>
                      </a:cubicBezTo>
                      <a:cubicBezTo>
                        <a:pt x="16504" y="97"/>
                        <a:pt x="16068" y="319"/>
                        <a:pt x="15827" y="772"/>
                      </a:cubicBezTo>
                      <a:cubicBezTo>
                        <a:pt x="15600" y="258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6" name="Google Shape;1156;p14"/>
                <p:cNvSpPr/>
                <p:nvPr/>
              </p:nvSpPr>
              <p:spPr>
                <a:xfrm>
                  <a:off x="4979623" y="4288496"/>
                  <a:ext cx="4386615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6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0" y="347"/>
                        <a:pt x="3550" y="80"/>
                        <a:pt x="3057" y="80"/>
                      </a:cubicBezTo>
                      <a:cubicBezTo>
                        <a:pt x="2593" y="80"/>
                        <a:pt x="2127" y="317"/>
                        <a:pt x="1877" y="798"/>
                      </a:cubicBezTo>
                      <a:cubicBezTo>
                        <a:pt x="1743" y="430"/>
                        <a:pt x="1401" y="197"/>
                        <a:pt x="1016" y="197"/>
                      </a:cubicBezTo>
                      <a:cubicBezTo>
                        <a:pt x="988" y="197"/>
                        <a:pt x="961" y="198"/>
                        <a:pt x="933" y="200"/>
                      </a:cubicBezTo>
                      <a:cubicBezTo>
                        <a:pt x="335" y="248"/>
                        <a:pt x="13" y="822"/>
                        <a:pt x="1" y="1372"/>
                      </a:cubicBezTo>
                      <a:cubicBezTo>
                        <a:pt x="1" y="1420"/>
                        <a:pt x="36" y="1443"/>
                        <a:pt x="72" y="1443"/>
                      </a:cubicBezTo>
                      <a:cubicBezTo>
                        <a:pt x="108" y="1443"/>
                        <a:pt x="144" y="1420"/>
                        <a:pt x="144" y="1372"/>
                      </a:cubicBezTo>
                      <a:cubicBezTo>
                        <a:pt x="168" y="941"/>
                        <a:pt x="383" y="523"/>
                        <a:pt x="825" y="415"/>
                      </a:cubicBezTo>
                      <a:cubicBezTo>
                        <a:pt x="894" y="396"/>
                        <a:pt x="964" y="386"/>
                        <a:pt x="1032" y="386"/>
                      </a:cubicBezTo>
                      <a:cubicBezTo>
                        <a:pt x="1411" y="386"/>
                        <a:pt x="1749" y="681"/>
                        <a:pt x="1770" y="1097"/>
                      </a:cubicBezTo>
                      <a:cubicBezTo>
                        <a:pt x="1770" y="1149"/>
                        <a:pt x="1812" y="1180"/>
                        <a:pt x="1855" y="1180"/>
                      </a:cubicBezTo>
                      <a:cubicBezTo>
                        <a:pt x="1890" y="1180"/>
                        <a:pt x="1926" y="1158"/>
                        <a:pt x="1937" y="1109"/>
                      </a:cubicBezTo>
                      <a:cubicBezTo>
                        <a:pt x="2087" y="538"/>
                        <a:pt x="2570" y="251"/>
                        <a:pt x="3052" y="251"/>
                      </a:cubicBezTo>
                      <a:cubicBezTo>
                        <a:pt x="3529" y="251"/>
                        <a:pt x="4006" y="532"/>
                        <a:pt x="4160" y="1097"/>
                      </a:cubicBezTo>
                      <a:cubicBezTo>
                        <a:pt x="4174" y="1143"/>
                        <a:pt x="4213" y="1168"/>
                        <a:pt x="4252" y="1168"/>
                      </a:cubicBezTo>
                      <a:cubicBezTo>
                        <a:pt x="4282" y="1168"/>
                        <a:pt x="4312" y="1152"/>
                        <a:pt x="4328" y="1121"/>
                      </a:cubicBezTo>
                      <a:cubicBezTo>
                        <a:pt x="4547" y="688"/>
                        <a:pt x="4944" y="474"/>
                        <a:pt x="5336" y="474"/>
                      </a:cubicBezTo>
                      <a:cubicBezTo>
                        <a:pt x="5777" y="474"/>
                        <a:pt x="6213" y="745"/>
                        <a:pt x="6384" y="1276"/>
                      </a:cubicBezTo>
                      <a:cubicBezTo>
                        <a:pt x="6402" y="1312"/>
                        <a:pt x="6438" y="1330"/>
                        <a:pt x="6473" y="1330"/>
                      </a:cubicBezTo>
                      <a:cubicBezTo>
                        <a:pt x="6509" y="1330"/>
                        <a:pt x="6545" y="1312"/>
                        <a:pt x="6563" y="1276"/>
                      </a:cubicBezTo>
                      <a:cubicBezTo>
                        <a:pt x="6740" y="759"/>
                        <a:pt x="7200" y="485"/>
                        <a:pt x="7663" y="485"/>
                      </a:cubicBezTo>
                      <a:cubicBezTo>
                        <a:pt x="8044" y="485"/>
                        <a:pt x="8428" y="672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7"/>
                        <a:pt x="9463" y="375"/>
                        <a:pt x="9898" y="375"/>
                      </a:cubicBezTo>
                      <a:cubicBezTo>
                        <a:pt x="10415" y="375"/>
                        <a:pt x="10931" y="690"/>
                        <a:pt x="11094" y="1288"/>
                      </a:cubicBezTo>
                      <a:cubicBezTo>
                        <a:pt x="11100" y="1335"/>
                        <a:pt x="11137" y="1359"/>
                        <a:pt x="11174" y="1359"/>
                      </a:cubicBezTo>
                      <a:cubicBezTo>
                        <a:pt x="11203" y="1359"/>
                        <a:pt x="11233" y="1344"/>
                        <a:pt x="11249" y="1312"/>
                      </a:cubicBezTo>
                      <a:cubicBezTo>
                        <a:pt x="11493" y="818"/>
                        <a:pt x="12045" y="426"/>
                        <a:pt x="12549" y="426"/>
                      </a:cubicBezTo>
                      <a:cubicBezTo>
                        <a:pt x="12886" y="426"/>
                        <a:pt x="13202" y="601"/>
                        <a:pt x="13389" y="1037"/>
                      </a:cubicBezTo>
                      <a:cubicBezTo>
                        <a:pt x="13403" y="1071"/>
                        <a:pt x="13430" y="1085"/>
                        <a:pt x="13458" y="1085"/>
                      </a:cubicBezTo>
                      <a:cubicBezTo>
                        <a:pt x="13498" y="1085"/>
                        <a:pt x="13542" y="1056"/>
                        <a:pt x="13556" y="1013"/>
                      </a:cubicBezTo>
                      <a:cubicBezTo>
                        <a:pt x="13698" y="462"/>
                        <a:pt x="14161" y="187"/>
                        <a:pt x="14625" y="187"/>
                      </a:cubicBezTo>
                      <a:cubicBezTo>
                        <a:pt x="15096" y="187"/>
                        <a:pt x="15569" y="471"/>
                        <a:pt x="15708" y="1037"/>
                      </a:cubicBezTo>
                      <a:cubicBezTo>
                        <a:pt x="15726" y="1079"/>
                        <a:pt x="15761" y="1100"/>
                        <a:pt x="15797" y="1100"/>
                      </a:cubicBezTo>
                      <a:cubicBezTo>
                        <a:pt x="15833" y="1100"/>
                        <a:pt x="15869" y="1079"/>
                        <a:pt x="15887" y="1037"/>
                      </a:cubicBezTo>
                      <a:cubicBezTo>
                        <a:pt x="16055" y="544"/>
                        <a:pt x="16486" y="301"/>
                        <a:pt x="16917" y="301"/>
                      </a:cubicBezTo>
                      <a:cubicBezTo>
                        <a:pt x="17373" y="301"/>
                        <a:pt x="17831" y="574"/>
                        <a:pt x="17979" y="1109"/>
                      </a:cubicBezTo>
                      <a:cubicBezTo>
                        <a:pt x="17992" y="1150"/>
                        <a:pt x="18029" y="1171"/>
                        <a:pt x="18065" y="1171"/>
                      </a:cubicBezTo>
                      <a:cubicBezTo>
                        <a:pt x="18092" y="1171"/>
                        <a:pt x="18119" y="1159"/>
                        <a:pt x="18134" y="1133"/>
                      </a:cubicBezTo>
                      <a:cubicBezTo>
                        <a:pt x="18341" y="681"/>
                        <a:pt x="18753" y="467"/>
                        <a:pt x="19162" y="467"/>
                      </a:cubicBezTo>
                      <a:cubicBezTo>
                        <a:pt x="19652" y="467"/>
                        <a:pt x="20138" y="775"/>
                        <a:pt x="20262" y="1348"/>
                      </a:cubicBezTo>
                      <a:cubicBezTo>
                        <a:pt x="20276" y="1400"/>
                        <a:pt x="20315" y="1422"/>
                        <a:pt x="20355" y="1422"/>
                      </a:cubicBezTo>
                      <a:cubicBezTo>
                        <a:pt x="20414" y="1422"/>
                        <a:pt x="20475" y="1372"/>
                        <a:pt x="20453" y="1300"/>
                      </a:cubicBezTo>
                      <a:cubicBezTo>
                        <a:pt x="20307" y="645"/>
                        <a:pt x="19746" y="278"/>
                        <a:pt x="19178" y="278"/>
                      </a:cubicBezTo>
                      <a:cubicBezTo>
                        <a:pt x="18772" y="278"/>
                        <a:pt x="18363" y="466"/>
                        <a:pt x="18098" y="870"/>
                      </a:cubicBezTo>
                      <a:cubicBezTo>
                        <a:pt x="17880" y="358"/>
                        <a:pt x="17404" y="97"/>
                        <a:pt x="16928" y="97"/>
                      </a:cubicBezTo>
                      <a:cubicBezTo>
                        <a:pt x="16492" y="97"/>
                        <a:pt x="16055" y="316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7" name="Google Shape;1157;p14"/>
                <p:cNvSpPr/>
                <p:nvPr/>
              </p:nvSpPr>
              <p:spPr>
                <a:xfrm>
                  <a:off x="4979623" y="4829466"/>
                  <a:ext cx="4386615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0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5"/>
                        <a:pt x="933" y="198"/>
                      </a:cubicBezTo>
                      <a:cubicBezTo>
                        <a:pt x="335" y="257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39"/>
                        <a:pt x="383" y="532"/>
                        <a:pt x="825" y="413"/>
                      </a:cubicBezTo>
                      <a:cubicBezTo>
                        <a:pt x="890" y="396"/>
                        <a:pt x="954" y="388"/>
                        <a:pt x="1018" y="388"/>
                      </a:cubicBezTo>
                      <a:cubicBezTo>
                        <a:pt x="1403" y="388"/>
                        <a:pt x="1749" y="684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8" y="690"/>
                        <a:pt x="4947" y="473"/>
                        <a:pt x="5340" y="473"/>
                      </a:cubicBezTo>
                      <a:cubicBezTo>
                        <a:pt x="5780" y="473"/>
                        <a:pt x="6214" y="743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6" y="597"/>
                        <a:pt x="9458" y="377"/>
                        <a:pt x="9890" y="377"/>
                      </a:cubicBezTo>
                      <a:cubicBezTo>
                        <a:pt x="10410" y="377"/>
                        <a:pt x="10930" y="696"/>
                        <a:pt x="11094" y="1297"/>
                      </a:cubicBezTo>
                      <a:cubicBezTo>
                        <a:pt x="11100" y="1338"/>
                        <a:pt x="11138" y="1359"/>
                        <a:pt x="11176" y="1359"/>
                      </a:cubicBezTo>
                      <a:cubicBezTo>
                        <a:pt x="11205" y="1359"/>
                        <a:pt x="11233" y="1347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699" y="463"/>
                        <a:pt x="14164" y="186"/>
                        <a:pt x="14629" y="186"/>
                      </a:cubicBezTo>
                      <a:cubicBezTo>
                        <a:pt x="15099" y="186"/>
                        <a:pt x="15569" y="469"/>
                        <a:pt x="15708" y="1034"/>
                      </a:cubicBezTo>
                      <a:cubicBezTo>
                        <a:pt x="15726" y="1076"/>
                        <a:pt x="15761" y="1097"/>
                        <a:pt x="15797" y="1097"/>
                      </a:cubicBezTo>
                      <a:cubicBezTo>
                        <a:pt x="15833" y="1097"/>
                        <a:pt x="15869" y="1076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47"/>
                        <a:pt x="18029" y="1168"/>
                        <a:pt x="18065" y="1168"/>
                      </a:cubicBezTo>
                      <a:cubicBezTo>
                        <a:pt x="18092" y="1168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4"/>
                        <a:pt x="20315" y="1425"/>
                        <a:pt x="20354" y="1425"/>
                      </a:cubicBezTo>
                      <a:cubicBezTo>
                        <a:pt x="20414" y="1425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7"/>
                        <a:pt x="17408" y="96"/>
                        <a:pt x="16933" y="96"/>
                      </a:cubicBezTo>
                      <a:cubicBezTo>
                        <a:pt x="16495" y="96"/>
                        <a:pt x="16056" y="318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1158" name="Google Shape;1158;p14"/>
          <p:cNvSpPr/>
          <p:nvPr/>
        </p:nvSpPr>
        <p:spPr>
          <a:xfrm flipH="1">
            <a:off x="685800" y="457200"/>
            <a:ext cx="7772400" cy="422760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9" name="Google Shape;1159;p14"/>
          <p:cNvSpPr txBox="1">
            <a:spLocks noGrp="1"/>
          </p:cNvSpPr>
          <p:nvPr>
            <p:ph type="title"/>
          </p:nvPr>
        </p:nvSpPr>
        <p:spPr>
          <a:xfrm>
            <a:off x="3113100" y="2976125"/>
            <a:ext cx="3036900" cy="55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160" name="Google Shape;1160;p14"/>
          <p:cNvSpPr txBox="1">
            <a:spLocks noGrp="1"/>
          </p:cNvSpPr>
          <p:nvPr>
            <p:ph type="subTitle" idx="1"/>
          </p:nvPr>
        </p:nvSpPr>
        <p:spPr>
          <a:xfrm>
            <a:off x="1666050" y="1609063"/>
            <a:ext cx="5811900" cy="12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pic>
        <p:nvPicPr>
          <p:cNvPr id="1161" name="Google Shape;1161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0">
    <p:bg>
      <p:bgPr>
        <a:solidFill>
          <a:schemeClr val="lt2"/>
        </a:solidFill>
        <a:effectLst/>
      </p:bgPr>
    </p:bg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3" name="Google Shape;1163;p15"/>
          <p:cNvGrpSpPr/>
          <p:nvPr/>
        </p:nvGrpSpPr>
        <p:grpSpPr>
          <a:xfrm>
            <a:off x="-143051" y="-12371"/>
            <a:ext cx="9300161" cy="5620495"/>
            <a:chOff x="-143051" y="-12371"/>
            <a:chExt cx="9300161" cy="5620495"/>
          </a:xfrm>
        </p:grpSpPr>
        <p:sp>
          <p:nvSpPr>
            <p:cNvPr id="1164" name="Google Shape;1164;p15"/>
            <p:cNvSpPr/>
            <p:nvPr/>
          </p:nvSpPr>
          <p:spPr>
            <a:xfrm>
              <a:off x="274593" y="2405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15"/>
            <p:cNvSpPr/>
            <p:nvPr/>
          </p:nvSpPr>
          <p:spPr>
            <a:xfrm>
              <a:off x="245333" y="73243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15"/>
            <p:cNvSpPr/>
            <p:nvPr/>
          </p:nvSpPr>
          <p:spPr>
            <a:xfrm>
              <a:off x="609755" y="4465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15"/>
            <p:cNvSpPr/>
            <p:nvPr/>
          </p:nvSpPr>
          <p:spPr>
            <a:xfrm>
              <a:off x="946350" y="972455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15"/>
            <p:cNvSpPr/>
            <p:nvPr/>
          </p:nvSpPr>
          <p:spPr>
            <a:xfrm>
              <a:off x="1196801" y="515543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15"/>
            <p:cNvSpPr/>
            <p:nvPr/>
          </p:nvSpPr>
          <p:spPr>
            <a:xfrm>
              <a:off x="1247906" y="121058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15"/>
            <p:cNvSpPr/>
            <p:nvPr/>
          </p:nvSpPr>
          <p:spPr>
            <a:xfrm>
              <a:off x="1759907" y="286985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15"/>
            <p:cNvSpPr/>
            <p:nvPr/>
          </p:nvSpPr>
          <p:spPr>
            <a:xfrm>
              <a:off x="1661691" y="7602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15"/>
            <p:cNvSpPr/>
            <p:nvPr/>
          </p:nvSpPr>
          <p:spPr>
            <a:xfrm>
              <a:off x="2037777" y="1172980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15"/>
            <p:cNvSpPr/>
            <p:nvPr/>
          </p:nvSpPr>
          <p:spPr>
            <a:xfrm>
              <a:off x="2177530" y="79934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15"/>
            <p:cNvSpPr/>
            <p:nvPr/>
          </p:nvSpPr>
          <p:spPr>
            <a:xfrm>
              <a:off x="2445988" y="285143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15"/>
            <p:cNvSpPr/>
            <p:nvPr/>
          </p:nvSpPr>
          <p:spPr>
            <a:xfrm>
              <a:off x="2895736" y="3880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15"/>
            <p:cNvSpPr/>
            <p:nvPr/>
          </p:nvSpPr>
          <p:spPr>
            <a:xfrm>
              <a:off x="2913742" y="7895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15"/>
            <p:cNvSpPr/>
            <p:nvPr/>
          </p:nvSpPr>
          <p:spPr>
            <a:xfrm>
              <a:off x="3214119" y="102360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15"/>
            <p:cNvSpPr/>
            <p:nvPr/>
          </p:nvSpPr>
          <p:spPr>
            <a:xfrm>
              <a:off x="3706223" y="909637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15"/>
            <p:cNvSpPr/>
            <p:nvPr/>
          </p:nvSpPr>
          <p:spPr>
            <a:xfrm>
              <a:off x="3408710" y="54173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15"/>
            <p:cNvSpPr/>
            <p:nvPr/>
          </p:nvSpPr>
          <p:spPr>
            <a:xfrm>
              <a:off x="3371061" y="162782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15"/>
            <p:cNvSpPr/>
            <p:nvPr/>
          </p:nvSpPr>
          <p:spPr>
            <a:xfrm>
              <a:off x="3797687" y="-12371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15"/>
            <p:cNvSpPr/>
            <p:nvPr/>
          </p:nvSpPr>
          <p:spPr>
            <a:xfrm>
              <a:off x="2128627" y="-9711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15"/>
            <p:cNvSpPr/>
            <p:nvPr/>
          </p:nvSpPr>
          <p:spPr>
            <a:xfrm>
              <a:off x="3882398" y="53805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15"/>
            <p:cNvSpPr/>
            <p:nvPr/>
          </p:nvSpPr>
          <p:spPr>
            <a:xfrm>
              <a:off x="-124001" y="5094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15"/>
            <p:cNvSpPr/>
            <p:nvPr/>
          </p:nvSpPr>
          <p:spPr>
            <a:xfrm>
              <a:off x="4703718" y="2405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15"/>
            <p:cNvSpPr/>
            <p:nvPr/>
          </p:nvSpPr>
          <p:spPr>
            <a:xfrm>
              <a:off x="4674458" y="73243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15"/>
            <p:cNvSpPr/>
            <p:nvPr/>
          </p:nvSpPr>
          <p:spPr>
            <a:xfrm>
              <a:off x="5038880" y="4465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15"/>
            <p:cNvSpPr/>
            <p:nvPr/>
          </p:nvSpPr>
          <p:spPr>
            <a:xfrm>
              <a:off x="5375475" y="972455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15"/>
            <p:cNvSpPr/>
            <p:nvPr/>
          </p:nvSpPr>
          <p:spPr>
            <a:xfrm>
              <a:off x="5625926" y="515543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15"/>
            <p:cNvSpPr/>
            <p:nvPr/>
          </p:nvSpPr>
          <p:spPr>
            <a:xfrm>
              <a:off x="5438906" y="15398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15"/>
            <p:cNvSpPr/>
            <p:nvPr/>
          </p:nvSpPr>
          <p:spPr>
            <a:xfrm>
              <a:off x="6189032" y="286985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15"/>
            <p:cNvSpPr/>
            <p:nvPr/>
          </p:nvSpPr>
          <p:spPr>
            <a:xfrm>
              <a:off x="6090816" y="7602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15"/>
            <p:cNvSpPr/>
            <p:nvPr/>
          </p:nvSpPr>
          <p:spPr>
            <a:xfrm>
              <a:off x="6606655" y="79934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15"/>
            <p:cNvSpPr/>
            <p:nvPr/>
          </p:nvSpPr>
          <p:spPr>
            <a:xfrm>
              <a:off x="6875113" y="285143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15"/>
            <p:cNvSpPr/>
            <p:nvPr/>
          </p:nvSpPr>
          <p:spPr>
            <a:xfrm>
              <a:off x="7324861" y="3880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15"/>
            <p:cNvSpPr/>
            <p:nvPr/>
          </p:nvSpPr>
          <p:spPr>
            <a:xfrm>
              <a:off x="7342867" y="7895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15"/>
            <p:cNvSpPr/>
            <p:nvPr/>
          </p:nvSpPr>
          <p:spPr>
            <a:xfrm>
              <a:off x="7643244" y="102360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15"/>
            <p:cNvSpPr/>
            <p:nvPr/>
          </p:nvSpPr>
          <p:spPr>
            <a:xfrm>
              <a:off x="8135348" y="909637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15"/>
            <p:cNvSpPr/>
            <p:nvPr/>
          </p:nvSpPr>
          <p:spPr>
            <a:xfrm>
              <a:off x="7837835" y="54173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15"/>
            <p:cNvSpPr/>
            <p:nvPr/>
          </p:nvSpPr>
          <p:spPr>
            <a:xfrm>
              <a:off x="7800186" y="162782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15"/>
            <p:cNvSpPr/>
            <p:nvPr/>
          </p:nvSpPr>
          <p:spPr>
            <a:xfrm>
              <a:off x="8226812" y="-12371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15"/>
            <p:cNvSpPr/>
            <p:nvPr/>
          </p:nvSpPr>
          <p:spPr>
            <a:xfrm>
              <a:off x="6557752" y="-9711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15"/>
            <p:cNvSpPr/>
            <p:nvPr/>
          </p:nvSpPr>
          <p:spPr>
            <a:xfrm rot="-1206472">
              <a:off x="8244636" y="629176"/>
              <a:ext cx="315724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15"/>
            <p:cNvSpPr/>
            <p:nvPr/>
          </p:nvSpPr>
          <p:spPr>
            <a:xfrm rot="-1796623">
              <a:off x="4305124" y="509405"/>
              <a:ext cx="344986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15"/>
            <p:cNvSpPr/>
            <p:nvPr/>
          </p:nvSpPr>
          <p:spPr>
            <a:xfrm>
              <a:off x="465093" y="11765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15"/>
            <p:cNvSpPr/>
            <p:nvPr/>
          </p:nvSpPr>
          <p:spPr>
            <a:xfrm>
              <a:off x="435833" y="18849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15"/>
            <p:cNvSpPr/>
            <p:nvPr/>
          </p:nvSpPr>
          <p:spPr>
            <a:xfrm>
              <a:off x="800255" y="1599112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15"/>
            <p:cNvSpPr/>
            <p:nvPr/>
          </p:nvSpPr>
          <p:spPr>
            <a:xfrm>
              <a:off x="1136850" y="2124980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15"/>
            <p:cNvSpPr/>
            <p:nvPr/>
          </p:nvSpPr>
          <p:spPr>
            <a:xfrm>
              <a:off x="1387301" y="166806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15"/>
            <p:cNvSpPr/>
            <p:nvPr/>
          </p:nvSpPr>
          <p:spPr>
            <a:xfrm>
              <a:off x="1200281" y="1306508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15"/>
            <p:cNvSpPr/>
            <p:nvPr/>
          </p:nvSpPr>
          <p:spPr>
            <a:xfrm>
              <a:off x="2152820" y="1564560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15"/>
            <p:cNvSpPr/>
            <p:nvPr/>
          </p:nvSpPr>
          <p:spPr>
            <a:xfrm>
              <a:off x="1852191" y="191279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15"/>
            <p:cNvSpPr/>
            <p:nvPr/>
          </p:nvSpPr>
          <p:spPr>
            <a:xfrm>
              <a:off x="2368030" y="195187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15"/>
            <p:cNvSpPr/>
            <p:nvPr/>
          </p:nvSpPr>
          <p:spPr>
            <a:xfrm>
              <a:off x="2636488" y="1437668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15"/>
            <p:cNvSpPr/>
            <p:nvPr/>
          </p:nvSpPr>
          <p:spPr>
            <a:xfrm>
              <a:off x="3086236" y="1540591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15"/>
            <p:cNvSpPr/>
            <p:nvPr/>
          </p:nvSpPr>
          <p:spPr>
            <a:xfrm>
              <a:off x="3104242" y="1942051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15"/>
            <p:cNvSpPr/>
            <p:nvPr/>
          </p:nvSpPr>
          <p:spPr>
            <a:xfrm>
              <a:off x="3404619" y="21761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15"/>
            <p:cNvSpPr/>
            <p:nvPr/>
          </p:nvSpPr>
          <p:spPr>
            <a:xfrm>
              <a:off x="3896723" y="2062162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15"/>
            <p:cNvSpPr/>
            <p:nvPr/>
          </p:nvSpPr>
          <p:spPr>
            <a:xfrm>
              <a:off x="3599210" y="1694259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15"/>
            <p:cNvSpPr/>
            <p:nvPr/>
          </p:nvSpPr>
          <p:spPr>
            <a:xfrm>
              <a:off x="3561561" y="1315307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15"/>
            <p:cNvSpPr/>
            <p:nvPr/>
          </p:nvSpPr>
          <p:spPr>
            <a:xfrm>
              <a:off x="3988187" y="1140154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15"/>
            <p:cNvSpPr/>
            <p:nvPr/>
          </p:nvSpPr>
          <p:spPr>
            <a:xfrm>
              <a:off x="2319127" y="1142814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15"/>
            <p:cNvSpPr/>
            <p:nvPr/>
          </p:nvSpPr>
          <p:spPr>
            <a:xfrm>
              <a:off x="4072898" y="1690576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15"/>
            <p:cNvSpPr/>
            <p:nvPr/>
          </p:nvSpPr>
          <p:spPr>
            <a:xfrm>
              <a:off x="66499" y="16619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15"/>
            <p:cNvSpPr/>
            <p:nvPr/>
          </p:nvSpPr>
          <p:spPr>
            <a:xfrm>
              <a:off x="4531833" y="106602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15"/>
            <p:cNvSpPr/>
            <p:nvPr/>
          </p:nvSpPr>
          <p:spPr>
            <a:xfrm>
              <a:off x="5232850" y="130604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15"/>
            <p:cNvSpPr/>
            <p:nvPr/>
          </p:nvSpPr>
          <p:spPr>
            <a:xfrm>
              <a:off x="5948191" y="1093853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15"/>
            <p:cNvSpPr/>
            <p:nvPr/>
          </p:nvSpPr>
          <p:spPr>
            <a:xfrm>
              <a:off x="6324277" y="1506567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15"/>
            <p:cNvSpPr/>
            <p:nvPr/>
          </p:nvSpPr>
          <p:spPr>
            <a:xfrm>
              <a:off x="6464030" y="1132935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15"/>
            <p:cNvSpPr/>
            <p:nvPr/>
          </p:nvSpPr>
          <p:spPr>
            <a:xfrm>
              <a:off x="7200242" y="1123114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15"/>
            <p:cNvSpPr/>
            <p:nvPr/>
          </p:nvSpPr>
          <p:spPr>
            <a:xfrm>
              <a:off x="7500619" y="1357196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15"/>
            <p:cNvSpPr/>
            <p:nvPr/>
          </p:nvSpPr>
          <p:spPr>
            <a:xfrm>
              <a:off x="7992723" y="1243224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15"/>
            <p:cNvSpPr/>
            <p:nvPr/>
          </p:nvSpPr>
          <p:spPr>
            <a:xfrm>
              <a:off x="4751593" y="1510164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15"/>
            <p:cNvSpPr/>
            <p:nvPr/>
          </p:nvSpPr>
          <p:spPr>
            <a:xfrm>
              <a:off x="4722333" y="2218550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15"/>
            <p:cNvSpPr/>
            <p:nvPr/>
          </p:nvSpPr>
          <p:spPr>
            <a:xfrm>
              <a:off x="5086755" y="1932699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15"/>
            <p:cNvSpPr/>
            <p:nvPr/>
          </p:nvSpPr>
          <p:spPr>
            <a:xfrm>
              <a:off x="5423350" y="2458567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15"/>
            <p:cNvSpPr/>
            <p:nvPr/>
          </p:nvSpPr>
          <p:spPr>
            <a:xfrm>
              <a:off x="5673801" y="2001655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15"/>
            <p:cNvSpPr/>
            <p:nvPr/>
          </p:nvSpPr>
          <p:spPr>
            <a:xfrm>
              <a:off x="5486781" y="1640096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15"/>
            <p:cNvSpPr/>
            <p:nvPr/>
          </p:nvSpPr>
          <p:spPr>
            <a:xfrm>
              <a:off x="6236907" y="1773097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15"/>
            <p:cNvSpPr/>
            <p:nvPr/>
          </p:nvSpPr>
          <p:spPr>
            <a:xfrm>
              <a:off x="6082928" y="21464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15"/>
            <p:cNvSpPr/>
            <p:nvPr/>
          </p:nvSpPr>
          <p:spPr>
            <a:xfrm>
              <a:off x="6489805" y="2433385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15"/>
            <p:cNvSpPr/>
            <p:nvPr/>
          </p:nvSpPr>
          <p:spPr>
            <a:xfrm>
              <a:off x="6922988" y="1771256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15"/>
            <p:cNvSpPr/>
            <p:nvPr/>
          </p:nvSpPr>
          <p:spPr>
            <a:xfrm>
              <a:off x="7372736" y="1874179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15"/>
            <p:cNvSpPr/>
            <p:nvPr/>
          </p:nvSpPr>
          <p:spPr>
            <a:xfrm>
              <a:off x="6581117" y="1970839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15"/>
            <p:cNvSpPr/>
            <p:nvPr/>
          </p:nvSpPr>
          <p:spPr>
            <a:xfrm>
              <a:off x="8689294" y="438255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15"/>
            <p:cNvSpPr/>
            <p:nvPr/>
          </p:nvSpPr>
          <p:spPr>
            <a:xfrm>
              <a:off x="8183223" y="2395749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15"/>
            <p:cNvSpPr/>
            <p:nvPr/>
          </p:nvSpPr>
          <p:spPr>
            <a:xfrm>
              <a:off x="7885710" y="2027847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15"/>
            <p:cNvSpPr/>
            <p:nvPr/>
          </p:nvSpPr>
          <p:spPr>
            <a:xfrm>
              <a:off x="7848061" y="1648894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15"/>
            <p:cNvSpPr/>
            <p:nvPr/>
          </p:nvSpPr>
          <p:spPr>
            <a:xfrm>
              <a:off x="8274687" y="1473742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15"/>
            <p:cNvSpPr/>
            <p:nvPr/>
          </p:nvSpPr>
          <p:spPr>
            <a:xfrm>
              <a:off x="6770239" y="1367202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15"/>
            <p:cNvSpPr/>
            <p:nvPr/>
          </p:nvSpPr>
          <p:spPr>
            <a:xfrm>
              <a:off x="8359398" y="2024163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15"/>
            <p:cNvSpPr/>
            <p:nvPr/>
          </p:nvSpPr>
          <p:spPr>
            <a:xfrm>
              <a:off x="4352999" y="1995517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15"/>
            <p:cNvSpPr/>
            <p:nvPr/>
          </p:nvSpPr>
          <p:spPr>
            <a:xfrm>
              <a:off x="8808993" y="335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15"/>
            <p:cNvSpPr/>
            <p:nvPr/>
          </p:nvSpPr>
          <p:spPr>
            <a:xfrm>
              <a:off x="8779733" y="7419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15"/>
            <p:cNvSpPr/>
            <p:nvPr/>
          </p:nvSpPr>
          <p:spPr>
            <a:xfrm>
              <a:off x="8488730" y="979749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15"/>
            <p:cNvSpPr/>
            <p:nvPr/>
          </p:nvSpPr>
          <p:spPr>
            <a:xfrm>
              <a:off x="8344774" y="28697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15"/>
            <p:cNvSpPr/>
            <p:nvPr/>
          </p:nvSpPr>
          <p:spPr>
            <a:xfrm>
              <a:off x="8999493" y="118610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15"/>
            <p:cNvSpPr/>
            <p:nvPr/>
          </p:nvSpPr>
          <p:spPr>
            <a:xfrm>
              <a:off x="8855358" y="18849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15"/>
            <p:cNvSpPr/>
            <p:nvPr/>
          </p:nvSpPr>
          <p:spPr>
            <a:xfrm rot="-2086714">
              <a:off x="8483424" y="15941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15"/>
            <p:cNvSpPr/>
            <p:nvPr/>
          </p:nvSpPr>
          <p:spPr>
            <a:xfrm>
              <a:off x="255543" y="22814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15"/>
            <p:cNvSpPr/>
            <p:nvPr/>
          </p:nvSpPr>
          <p:spPr>
            <a:xfrm>
              <a:off x="226283" y="29898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15"/>
            <p:cNvSpPr/>
            <p:nvPr/>
          </p:nvSpPr>
          <p:spPr>
            <a:xfrm>
              <a:off x="590705" y="2704012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15"/>
            <p:cNvSpPr/>
            <p:nvPr/>
          </p:nvSpPr>
          <p:spPr>
            <a:xfrm>
              <a:off x="927300" y="3229880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15"/>
            <p:cNvSpPr/>
            <p:nvPr/>
          </p:nvSpPr>
          <p:spPr>
            <a:xfrm>
              <a:off x="1177751" y="277296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15"/>
            <p:cNvSpPr/>
            <p:nvPr/>
          </p:nvSpPr>
          <p:spPr>
            <a:xfrm>
              <a:off x="990731" y="2411408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15"/>
            <p:cNvSpPr/>
            <p:nvPr/>
          </p:nvSpPr>
          <p:spPr>
            <a:xfrm>
              <a:off x="1740857" y="2544410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15"/>
            <p:cNvSpPr/>
            <p:nvPr/>
          </p:nvSpPr>
          <p:spPr>
            <a:xfrm>
              <a:off x="1642641" y="301769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15"/>
            <p:cNvSpPr/>
            <p:nvPr/>
          </p:nvSpPr>
          <p:spPr>
            <a:xfrm>
              <a:off x="2018727" y="3430405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15"/>
            <p:cNvSpPr/>
            <p:nvPr/>
          </p:nvSpPr>
          <p:spPr>
            <a:xfrm>
              <a:off x="2158480" y="305677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15"/>
            <p:cNvSpPr/>
            <p:nvPr/>
          </p:nvSpPr>
          <p:spPr>
            <a:xfrm>
              <a:off x="2426938" y="2542568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15"/>
            <p:cNvSpPr/>
            <p:nvPr/>
          </p:nvSpPr>
          <p:spPr>
            <a:xfrm>
              <a:off x="2876686" y="2645491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15"/>
            <p:cNvSpPr/>
            <p:nvPr/>
          </p:nvSpPr>
          <p:spPr>
            <a:xfrm>
              <a:off x="2894692" y="3046951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15"/>
            <p:cNvSpPr/>
            <p:nvPr/>
          </p:nvSpPr>
          <p:spPr>
            <a:xfrm>
              <a:off x="3195069" y="32810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15"/>
            <p:cNvSpPr/>
            <p:nvPr/>
          </p:nvSpPr>
          <p:spPr>
            <a:xfrm>
              <a:off x="3687173" y="3167062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15"/>
            <p:cNvSpPr/>
            <p:nvPr/>
          </p:nvSpPr>
          <p:spPr>
            <a:xfrm>
              <a:off x="3389660" y="2799159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15"/>
            <p:cNvSpPr/>
            <p:nvPr/>
          </p:nvSpPr>
          <p:spPr>
            <a:xfrm>
              <a:off x="3352011" y="2420207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15"/>
            <p:cNvSpPr/>
            <p:nvPr/>
          </p:nvSpPr>
          <p:spPr>
            <a:xfrm>
              <a:off x="3778637" y="2245054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15"/>
            <p:cNvSpPr/>
            <p:nvPr/>
          </p:nvSpPr>
          <p:spPr>
            <a:xfrm>
              <a:off x="2109577" y="2247714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15"/>
            <p:cNvSpPr/>
            <p:nvPr/>
          </p:nvSpPr>
          <p:spPr>
            <a:xfrm>
              <a:off x="3863348" y="2795476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15"/>
            <p:cNvSpPr/>
            <p:nvPr/>
          </p:nvSpPr>
          <p:spPr>
            <a:xfrm>
              <a:off x="-143051" y="27668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15"/>
            <p:cNvSpPr/>
            <p:nvPr/>
          </p:nvSpPr>
          <p:spPr>
            <a:xfrm>
              <a:off x="169705" y="4433614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15"/>
            <p:cNvSpPr/>
            <p:nvPr/>
          </p:nvSpPr>
          <p:spPr>
            <a:xfrm>
              <a:off x="4655408" y="29898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15"/>
            <p:cNvSpPr/>
            <p:nvPr/>
          </p:nvSpPr>
          <p:spPr>
            <a:xfrm>
              <a:off x="5019830" y="2704012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15"/>
            <p:cNvSpPr/>
            <p:nvPr/>
          </p:nvSpPr>
          <p:spPr>
            <a:xfrm>
              <a:off x="5356425" y="3229880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15"/>
            <p:cNvSpPr/>
            <p:nvPr/>
          </p:nvSpPr>
          <p:spPr>
            <a:xfrm>
              <a:off x="5606876" y="277296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15"/>
            <p:cNvSpPr/>
            <p:nvPr/>
          </p:nvSpPr>
          <p:spPr>
            <a:xfrm>
              <a:off x="5216181" y="227778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15"/>
            <p:cNvSpPr/>
            <p:nvPr/>
          </p:nvSpPr>
          <p:spPr>
            <a:xfrm>
              <a:off x="6169982" y="2544410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15"/>
            <p:cNvSpPr/>
            <p:nvPr/>
          </p:nvSpPr>
          <p:spPr>
            <a:xfrm>
              <a:off x="6071766" y="301769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15"/>
            <p:cNvSpPr/>
            <p:nvPr/>
          </p:nvSpPr>
          <p:spPr>
            <a:xfrm>
              <a:off x="6587605" y="305677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15"/>
            <p:cNvSpPr/>
            <p:nvPr/>
          </p:nvSpPr>
          <p:spPr>
            <a:xfrm>
              <a:off x="6856063" y="2542568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15"/>
            <p:cNvSpPr/>
            <p:nvPr/>
          </p:nvSpPr>
          <p:spPr>
            <a:xfrm>
              <a:off x="7305811" y="2645491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15"/>
            <p:cNvSpPr/>
            <p:nvPr/>
          </p:nvSpPr>
          <p:spPr>
            <a:xfrm>
              <a:off x="7323817" y="3046951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15"/>
            <p:cNvSpPr/>
            <p:nvPr/>
          </p:nvSpPr>
          <p:spPr>
            <a:xfrm>
              <a:off x="7624194" y="32810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15"/>
            <p:cNvSpPr/>
            <p:nvPr/>
          </p:nvSpPr>
          <p:spPr>
            <a:xfrm>
              <a:off x="8116298" y="3167062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15"/>
            <p:cNvSpPr/>
            <p:nvPr/>
          </p:nvSpPr>
          <p:spPr>
            <a:xfrm>
              <a:off x="7818785" y="2799159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15"/>
            <p:cNvSpPr/>
            <p:nvPr/>
          </p:nvSpPr>
          <p:spPr>
            <a:xfrm>
              <a:off x="7781136" y="2420207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15"/>
            <p:cNvSpPr/>
            <p:nvPr/>
          </p:nvSpPr>
          <p:spPr>
            <a:xfrm>
              <a:off x="8452812" y="4629654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15"/>
            <p:cNvSpPr/>
            <p:nvPr/>
          </p:nvSpPr>
          <p:spPr>
            <a:xfrm>
              <a:off x="5899902" y="1563402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15"/>
            <p:cNvSpPr/>
            <p:nvPr/>
          </p:nvSpPr>
          <p:spPr>
            <a:xfrm rot="-1206472">
              <a:off x="8225586" y="2886601"/>
              <a:ext cx="315724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15"/>
            <p:cNvSpPr/>
            <p:nvPr/>
          </p:nvSpPr>
          <p:spPr>
            <a:xfrm>
              <a:off x="4286074" y="27668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15"/>
            <p:cNvSpPr/>
            <p:nvPr/>
          </p:nvSpPr>
          <p:spPr>
            <a:xfrm>
              <a:off x="446043" y="343400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15"/>
            <p:cNvSpPr/>
            <p:nvPr/>
          </p:nvSpPr>
          <p:spPr>
            <a:xfrm>
              <a:off x="416783" y="414238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15"/>
            <p:cNvSpPr/>
            <p:nvPr/>
          </p:nvSpPr>
          <p:spPr>
            <a:xfrm>
              <a:off x="781205" y="385653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15"/>
            <p:cNvSpPr/>
            <p:nvPr/>
          </p:nvSpPr>
          <p:spPr>
            <a:xfrm>
              <a:off x="1117800" y="4382405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15"/>
            <p:cNvSpPr/>
            <p:nvPr/>
          </p:nvSpPr>
          <p:spPr>
            <a:xfrm>
              <a:off x="1368251" y="3925493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15"/>
            <p:cNvSpPr/>
            <p:nvPr/>
          </p:nvSpPr>
          <p:spPr>
            <a:xfrm>
              <a:off x="1181231" y="356393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15"/>
            <p:cNvSpPr/>
            <p:nvPr/>
          </p:nvSpPr>
          <p:spPr>
            <a:xfrm>
              <a:off x="1931357" y="3696935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15"/>
            <p:cNvSpPr/>
            <p:nvPr/>
          </p:nvSpPr>
          <p:spPr>
            <a:xfrm>
              <a:off x="1833141" y="417021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15"/>
            <p:cNvSpPr/>
            <p:nvPr/>
          </p:nvSpPr>
          <p:spPr>
            <a:xfrm>
              <a:off x="2348980" y="420929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15"/>
            <p:cNvSpPr/>
            <p:nvPr/>
          </p:nvSpPr>
          <p:spPr>
            <a:xfrm>
              <a:off x="2617438" y="3695093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15"/>
            <p:cNvSpPr/>
            <p:nvPr/>
          </p:nvSpPr>
          <p:spPr>
            <a:xfrm>
              <a:off x="3067186" y="379801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15"/>
            <p:cNvSpPr/>
            <p:nvPr/>
          </p:nvSpPr>
          <p:spPr>
            <a:xfrm>
              <a:off x="3085192" y="419947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15"/>
            <p:cNvSpPr/>
            <p:nvPr/>
          </p:nvSpPr>
          <p:spPr>
            <a:xfrm>
              <a:off x="3385569" y="443355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15"/>
            <p:cNvSpPr/>
            <p:nvPr/>
          </p:nvSpPr>
          <p:spPr>
            <a:xfrm>
              <a:off x="3909061" y="4210899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15"/>
            <p:cNvSpPr/>
            <p:nvPr/>
          </p:nvSpPr>
          <p:spPr>
            <a:xfrm>
              <a:off x="3580160" y="395168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15"/>
            <p:cNvSpPr/>
            <p:nvPr/>
          </p:nvSpPr>
          <p:spPr>
            <a:xfrm>
              <a:off x="3542511" y="3572732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15"/>
            <p:cNvSpPr/>
            <p:nvPr/>
          </p:nvSpPr>
          <p:spPr>
            <a:xfrm>
              <a:off x="3969137" y="3397579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15"/>
            <p:cNvSpPr/>
            <p:nvPr/>
          </p:nvSpPr>
          <p:spPr>
            <a:xfrm>
              <a:off x="2300077" y="3400239"/>
              <a:ext cx="129523" cy="286464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15"/>
            <p:cNvSpPr/>
            <p:nvPr/>
          </p:nvSpPr>
          <p:spPr>
            <a:xfrm>
              <a:off x="4053848" y="394800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15"/>
            <p:cNvSpPr/>
            <p:nvPr/>
          </p:nvSpPr>
          <p:spPr>
            <a:xfrm>
              <a:off x="47449" y="391935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15"/>
            <p:cNvSpPr/>
            <p:nvPr/>
          </p:nvSpPr>
          <p:spPr>
            <a:xfrm>
              <a:off x="4512783" y="3323450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15"/>
            <p:cNvSpPr/>
            <p:nvPr/>
          </p:nvSpPr>
          <p:spPr>
            <a:xfrm>
              <a:off x="5213800" y="3563467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15"/>
            <p:cNvSpPr/>
            <p:nvPr/>
          </p:nvSpPr>
          <p:spPr>
            <a:xfrm>
              <a:off x="5929141" y="3351278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15"/>
            <p:cNvSpPr/>
            <p:nvPr/>
          </p:nvSpPr>
          <p:spPr>
            <a:xfrm>
              <a:off x="6305227" y="3763992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15"/>
            <p:cNvSpPr/>
            <p:nvPr/>
          </p:nvSpPr>
          <p:spPr>
            <a:xfrm>
              <a:off x="6444980" y="3390360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15"/>
            <p:cNvSpPr/>
            <p:nvPr/>
          </p:nvSpPr>
          <p:spPr>
            <a:xfrm>
              <a:off x="7181192" y="3380539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15"/>
            <p:cNvSpPr/>
            <p:nvPr/>
          </p:nvSpPr>
          <p:spPr>
            <a:xfrm>
              <a:off x="7481569" y="3614621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15"/>
            <p:cNvSpPr/>
            <p:nvPr/>
          </p:nvSpPr>
          <p:spPr>
            <a:xfrm>
              <a:off x="7973673" y="3500649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15"/>
            <p:cNvSpPr/>
            <p:nvPr/>
          </p:nvSpPr>
          <p:spPr>
            <a:xfrm>
              <a:off x="4732543" y="3767589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15"/>
            <p:cNvSpPr/>
            <p:nvPr/>
          </p:nvSpPr>
          <p:spPr>
            <a:xfrm>
              <a:off x="4703283" y="447597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15"/>
            <p:cNvSpPr/>
            <p:nvPr/>
          </p:nvSpPr>
          <p:spPr>
            <a:xfrm>
              <a:off x="5067705" y="4190124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15"/>
            <p:cNvSpPr/>
            <p:nvPr/>
          </p:nvSpPr>
          <p:spPr>
            <a:xfrm>
              <a:off x="5365113" y="4316417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15"/>
            <p:cNvSpPr/>
            <p:nvPr/>
          </p:nvSpPr>
          <p:spPr>
            <a:xfrm>
              <a:off x="5654751" y="4259080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15"/>
            <p:cNvSpPr/>
            <p:nvPr/>
          </p:nvSpPr>
          <p:spPr>
            <a:xfrm>
              <a:off x="5467731" y="3897521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15"/>
            <p:cNvSpPr/>
            <p:nvPr/>
          </p:nvSpPr>
          <p:spPr>
            <a:xfrm>
              <a:off x="6217857" y="4030522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15"/>
            <p:cNvSpPr/>
            <p:nvPr/>
          </p:nvSpPr>
          <p:spPr>
            <a:xfrm>
              <a:off x="5866116" y="387111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15"/>
            <p:cNvSpPr/>
            <p:nvPr/>
          </p:nvSpPr>
          <p:spPr>
            <a:xfrm>
              <a:off x="6577205" y="432399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15"/>
            <p:cNvSpPr/>
            <p:nvPr/>
          </p:nvSpPr>
          <p:spPr>
            <a:xfrm>
              <a:off x="6903938" y="4028681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15"/>
            <p:cNvSpPr/>
            <p:nvPr/>
          </p:nvSpPr>
          <p:spPr>
            <a:xfrm>
              <a:off x="7353686" y="4131604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15"/>
            <p:cNvSpPr/>
            <p:nvPr/>
          </p:nvSpPr>
          <p:spPr>
            <a:xfrm>
              <a:off x="7371692" y="4533064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15"/>
            <p:cNvSpPr/>
            <p:nvPr/>
          </p:nvSpPr>
          <p:spPr>
            <a:xfrm>
              <a:off x="7552082" y="48481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15"/>
            <p:cNvSpPr/>
            <p:nvPr/>
          </p:nvSpPr>
          <p:spPr>
            <a:xfrm>
              <a:off x="8198961" y="4775974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15"/>
            <p:cNvSpPr/>
            <p:nvPr/>
          </p:nvSpPr>
          <p:spPr>
            <a:xfrm>
              <a:off x="7866660" y="4285272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15"/>
            <p:cNvSpPr/>
            <p:nvPr/>
          </p:nvSpPr>
          <p:spPr>
            <a:xfrm>
              <a:off x="7829011" y="3906319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15"/>
            <p:cNvSpPr/>
            <p:nvPr/>
          </p:nvSpPr>
          <p:spPr>
            <a:xfrm>
              <a:off x="8255637" y="3731167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15"/>
            <p:cNvSpPr/>
            <p:nvPr/>
          </p:nvSpPr>
          <p:spPr>
            <a:xfrm>
              <a:off x="6586577" y="3733827"/>
              <a:ext cx="129523" cy="286464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15"/>
            <p:cNvSpPr/>
            <p:nvPr/>
          </p:nvSpPr>
          <p:spPr>
            <a:xfrm>
              <a:off x="8340348" y="4281588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15"/>
            <p:cNvSpPr/>
            <p:nvPr/>
          </p:nvSpPr>
          <p:spPr>
            <a:xfrm>
              <a:off x="4333949" y="4252942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15"/>
            <p:cNvSpPr/>
            <p:nvPr/>
          </p:nvSpPr>
          <p:spPr>
            <a:xfrm>
              <a:off x="8827543" y="22814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15"/>
            <p:cNvSpPr/>
            <p:nvPr/>
          </p:nvSpPr>
          <p:spPr>
            <a:xfrm>
              <a:off x="8760683" y="299938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15"/>
            <p:cNvSpPr/>
            <p:nvPr/>
          </p:nvSpPr>
          <p:spPr>
            <a:xfrm>
              <a:off x="8469680" y="3237174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15"/>
            <p:cNvSpPr/>
            <p:nvPr/>
          </p:nvSpPr>
          <p:spPr>
            <a:xfrm>
              <a:off x="8373224" y="2634867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15"/>
            <p:cNvSpPr/>
            <p:nvPr/>
          </p:nvSpPr>
          <p:spPr>
            <a:xfrm>
              <a:off x="8980443" y="344352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15"/>
            <p:cNvSpPr/>
            <p:nvPr/>
          </p:nvSpPr>
          <p:spPr>
            <a:xfrm>
              <a:off x="8836308" y="414238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15"/>
            <p:cNvSpPr/>
            <p:nvPr/>
          </p:nvSpPr>
          <p:spPr>
            <a:xfrm rot="-2086714">
              <a:off x="8464374" y="38515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15"/>
            <p:cNvSpPr/>
            <p:nvPr/>
          </p:nvSpPr>
          <p:spPr>
            <a:xfrm flipH="1">
              <a:off x="8740347" y="492692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15"/>
            <p:cNvSpPr/>
            <p:nvPr/>
          </p:nvSpPr>
          <p:spPr>
            <a:xfrm flipH="1">
              <a:off x="8243290" y="45613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15"/>
            <p:cNvSpPr/>
            <p:nvPr/>
          </p:nvSpPr>
          <p:spPr>
            <a:xfrm flipH="1">
              <a:off x="7936946" y="488254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15"/>
            <p:cNvSpPr/>
            <p:nvPr/>
          </p:nvSpPr>
          <p:spPr>
            <a:xfrm flipH="1">
              <a:off x="7686668" y="449161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15"/>
            <p:cNvSpPr/>
            <p:nvPr/>
          </p:nvSpPr>
          <p:spPr>
            <a:xfrm flipH="1">
              <a:off x="7212430" y="48750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15"/>
            <p:cNvSpPr/>
            <p:nvPr/>
          </p:nvSpPr>
          <p:spPr>
            <a:xfrm flipH="1">
              <a:off x="6908674" y="4545042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15"/>
            <p:cNvSpPr/>
            <p:nvPr/>
          </p:nvSpPr>
          <p:spPr>
            <a:xfrm flipH="1">
              <a:off x="6605946" y="491414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15"/>
            <p:cNvSpPr/>
            <p:nvPr/>
          </p:nvSpPr>
          <p:spPr>
            <a:xfrm flipH="1">
              <a:off x="5947898" y="45028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15"/>
            <p:cNvSpPr/>
            <p:nvPr/>
          </p:nvSpPr>
          <p:spPr>
            <a:xfrm flipH="1">
              <a:off x="6036088" y="49043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15"/>
            <p:cNvSpPr/>
            <p:nvPr/>
          </p:nvSpPr>
          <p:spPr>
            <a:xfrm flipH="1">
              <a:off x="5639294" y="47881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15"/>
            <p:cNvSpPr/>
            <p:nvPr/>
          </p:nvSpPr>
          <p:spPr>
            <a:xfrm flipH="1">
              <a:off x="5176033" y="4920587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15"/>
            <p:cNvSpPr/>
            <p:nvPr/>
          </p:nvSpPr>
          <p:spPr>
            <a:xfrm rot="3152087" flipH="1">
              <a:off x="5357731" y="4664383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15"/>
            <p:cNvSpPr/>
            <p:nvPr/>
          </p:nvSpPr>
          <p:spPr>
            <a:xfrm flipH="1">
              <a:off x="4834986" y="465285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15"/>
            <p:cNvSpPr/>
            <p:nvPr/>
          </p:nvSpPr>
          <p:spPr>
            <a:xfrm flipH="1">
              <a:off x="8812125" y="46242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15"/>
            <p:cNvSpPr/>
            <p:nvPr/>
          </p:nvSpPr>
          <p:spPr>
            <a:xfrm flipH="1">
              <a:off x="3556697" y="484723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15"/>
            <p:cNvSpPr/>
            <p:nvPr/>
          </p:nvSpPr>
          <p:spPr>
            <a:xfrm flipH="1">
              <a:off x="3814165" y="45613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15"/>
            <p:cNvSpPr/>
            <p:nvPr/>
          </p:nvSpPr>
          <p:spPr>
            <a:xfrm flipH="1">
              <a:off x="3230084" y="486399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15"/>
            <p:cNvSpPr/>
            <p:nvPr/>
          </p:nvSpPr>
          <p:spPr>
            <a:xfrm flipH="1">
              <a:off x="3022643" y="4592280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15"/>
            <p:cNvSpPr/>
            <p:nvPr/>
          </p:nvSpPr>
          <p:spPr>
            <a:xfrm flipH="1">
              <a:off x="2634343" y="452294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15"/>
            <p:cNvSpPr/>
            <p:nvPr/>
          </p:nvSpPr>
          <p:spPr>
            <a:xfrm flipH="1">
              <a:off x="2027858" y="456202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15"/>
            <p:cNvSpPr/>
            <p:nvPr/>
          </p:nvSpPr>
          <p:spPr>
            <a:xfrm flipH="1">
              <a:off x="1518773" y="45028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15"/>
            <p:cNvSpPr/>
            <p:nvPr/>
          </p:nvSpPr>
          <p:spPr>
            <a:xfrm flipH="1">
              <a:off x="1606963" y="49043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15"/>
            <p:cNvSpPr/>
            <p:nvPr/>
          </p:nvSpPr>
          <p:spPr>
            <a:xfrm flipH="1">
              <a:off x="931408" y="4939624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15"/>
            <p:cNvSpPr/>
            <p:nvPr/>
          </p:nvSpPr>
          <p:spPr>
            <a:xfrm flipH="1">
              <a:off x="1007844" y="465653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15"/>
            <p:cNvSpPr/>
            <p:nvPr/>
          </p:nvSpPr>
          <p:spPr>
            <a:xfrm rot="1206472" flipH="1">
              <a:off x="472749" y="4743976"/>
              <a:ext cx="315724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15"/>
            <p:cNvSpPr/>
            <p:nvPr/>
          </p:nvSpPr>
          <p:spPr>
            <a:xfrm flipH="1">
              <a:off x="4383000" y="46242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15"/>
            <p:cNvSpPr/>
            <p:nvPr/>
          </p:nvSpPr>
          <p:spPr>
            <a:xfrm flipH="1">
              <a:off x="8467549" y="52913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15"/>
            <p:cNvSpPr/>
            <p:nvPr/>
          </p:nvSpPr>
          <p:spPr>
            <a:xfrm flipH="1">
              <a:off x="6361947" y="4467902"/>
              <a:ext cx="129523" cy="286464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15"/>
            <p:cNvSpPr/>
            <p:nvPr/>
          </p:nvSpPr>
          <p:spPr>
            <a:xfrm flipH="1">
              <a:off x="4665060" y="491372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15"/>
            <p:cNvSpPr/>
            <p:nvPr/>
          </p:nvSpPr>
          <p:spPr>
            <a:xfrm flipH="1">
              <a:off x="4083984" y="482914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15"/>
            <p:cNvSpPr/>
            <p:nvPr/>
          </p:nvSpPr>
          <p:spPr>
            <a:xfrm flipH="1">
              <a:off x="2776968" y="4856528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15"/>
            <p:cNvSpPr/>
            <p:nvPr/>
          </p:nvSpPr>
          <p:spPr>
            <a:xfrm flipH="1">
              <a:off x="2170483" y="4895610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15"/>
            <p:cNvSpPr/>
            <p:nvPr/>
          </p:nvSpPr>
          <p:spPr>
            <a:xfrm flipH="1">
              <a:off x="41597" y="48567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15"/>
            <p:cNvSpPr/>
            <p:nvPr/>
          </p:nvSpPr>
          <p:spPr>
            <a:xfrm flipH="1">
              <a:off x="340190" y="5025424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15"/>
            <p:cNvSpPr/>
            <p:nvPr/>
          </p:nvSpPr>
          <p:spPr>
            <a:xfrm>
              <a:off x="4162249" y="18555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15"/>
            <p:cNvSpPr/>
            <p:nvPr/>
          </p:nvSpPr>
          <p:spPr>
            <a:xfrm>
              <a:off x="4248281" y="82073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15"/>
            <p:cNvSpPr/>
            <p:nvPr/>
          </p:nvSpPr>
          <p:spPr>
            <a:xfrm>
              <a:off x="5873230" y="6592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15"/>
            <p:cNvSpPr/>
            <p:nvPr/>
          </p:nvSpPr>
          <p:spPr>
            <a:xfrm>
              <a:off x="7210806" y="20846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15"/>
            <p:cNvSpPr/>
            <p:nvPr/>
          </p:nvSpPr>
          <p:spPr>
            <a:xfrm>
              <a:off x="5085811" y="782119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15"/>
            <p:cNvSpPr/>
            <p:nvPr/>
          </p:nvSpPr>
          <p:spPr>
            <a:xfrm>
              <a:off x="1539248" y="1385776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15"/>
            <p:cNvSpPr/>
            <p:nvPr/>
          </p:nvSpPr>
          <p:spPr>
            <a:xfrm>
              <a:off x="2663198" y="227160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15"/>
            <p:cNvSpPr/>
            <p:nvPr/>
          </p:nvSpPr>
          <p:spPr>
            <a:xfrm>
              <a:off x="6982574" y="2168142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8" name="Google Shape;1398;p15"/>
          <p:cNvSpPr/>
          <p:nvPr/>
        </p:nvSpPr>
        <p:spPr>
          <a:xfrm flipH="1">
            <a:off x="685800" y="457200"/>
            <a:ext cx="7772400" cy="422760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99" name="Google Shape;1399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0" name="Google Shape;1400;p15"/>
          <p:cNvSpPr txBox="1">
            <a:spLocks noGrp="1"/>
          </p:cNvSpPr>
          <p:nvPr>
            <p:ph type="title" hasCustomPrompt="1"/>
          </p:nvPr>
        </p:nvSpPr>
        <p:spPr>
          <a:xfrm flipH="1">
            <a:off x="1695375" y="1091275"/>
            <a:ext cx="1411200" cy="121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01" name="Google Shape;1401;p15"/>
          <p:cNvSpPr txBox="1">
            <a:spLocks noGrp="1"/>
          </p:cNvSpPr>
          <p:nvPr>
            <p:ph type="title" idx="2"/>
          </p:nvPr>
        </p:nvSpPr>
        <p:spPr>
          <a:xfrm>
            <a:off x="1695375" y="2304775"/>
            <a:ext cx="2651700" cy="84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02" name="Google Shape;1402;p15"/>
          <p:cNvSpPr txBox="1">
            <a:spLocks noGrp="1"/>
          </p:cNvSpPr>
          <p:nvPr>
            <p:ph type="subTitle" idx="1"/>
          </p:nvPr>
        </p:nvSpPr>
        <p:spPr>
          <a:xfrm>
            <a:off x="1695375" y="3084375"/>
            <a:ext cx="2651700" cy="86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">
    <p:bg>
      <p:bgPr>
        <a:solidFill>
          <a:schemeClr val="accent2"/>
        </a:solidFill>
        <a:effectLst/>
      </p:bgPr>
    </p:bg>
    <p:spTree>
      <p:nvGrpSpPr>
        <p:cNvPr id="1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4" name="Google Shape;1404;p16"/>
          <p:cNvGrpSpPr/>
          <p:nvPr/>
        </p:nvGrpSpPr>
        <p:grpSpPr>
          <a:xfrm>
            <a:off x="-76454" y="140190"/>
            <a:ext cx="9315211" cy="4848976"/>
            <a:chOff x="-76454" y="521190"/>
            <a:chExt cx="9315211" cy="4848976"/>
          </a:xfrm>
        </p:grpSpPr>
        <p:grpSp>
          <p:nvGrpSpPr>
            <p:cNvPr id="1405" name="Google Shape;1405;p16"/>
            <p:cNvGrpSpPr/>
            <p:nvPr/>
          </p:nvGrpSpPr>
          <p:grpSpPr>
            <a:xfrm>
              <a:off x="-76454" y="1669957"/>
              <a:ext cx="9307261" cy="3700209"/>
              <a:chOff x="-76454" y="1669957"/>
              <a:chExt cx="9307261" cy="3700209"/>
            </a:xfrm>
          </p:grpSpPr>
          <p:grpSp>
            <p:nvGrpSpPr>
              <p:cNvPr id="1406" name="Google Shape;1406;p16"/>
              <p:cNvGrpSpPr/>
              <p:nvPr/>
            </p:nvGrpSpPr>
            <p:grpSpPr>
              <a:xfrm>
                <a:off x="6117405" y="1669957"/>
                <a:ext cx="3113402" cy="3677686"/>
                <a:chOff x="4977052" y="-44831"/>
                <a:chExt cx="4389400" cy="5184952"/>
              </a:xfrm>
            </p:grpSpPr>
            <p:sp>
              <p:nvSpPr>
                <p:cNvPr id="1407" name="Google Shape;1407;p16"/>
                <p:cNvSpPr/>
                <p:nvPr/>
              </p:nvSpPr>
              <p:spPr>
                <a:xfrm>
                  <a:off x="4977052" y="-44831"/>
                  <a:ext cx="4389186" cy="309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45" extrusionOk="0">
                      <a:moveTo>
                        <a:pt x="14650" y="1"/>
                      </a:moveTo>
                      <a:cubicBezTo>
                        <a:pt x="14175" y="1"/>
                        <a:pt x="13699" y="255"/>
                        <a:pt x="13472" y="763"/>
                      </a:cubicBezTo>
                      <a:cubicBezTo>
                        <a:pt x="13251" y="397"/>
                        <a:pt x="12922" y="244"/>
                        <a:pt x="12576" y="244"/>
                      </a:cubicBezTo>
                      <a:cubicBezTo>
                        <a:pt x="12064" y="244"/>
                        <a:pt x="11513" y="579"/>
                        <a:pt x="11213" y="1050"/>
                      </a:cubicBezTo>
                      <a:cubicBezTo>
                        <a:pt x="10974" y="488"/>
                        <a:pt x="10446" y="195"/>
                        <a:pt x="9916" y="195"/>
                      </a:cubicBezTo>
                      <a:cubicBezTo>
                        <a:pt x="9465" y="195"/>
                        <a:pt x="9013" y="407"/>
                        <a:pt x="8739" y="846"/>
                      </a:cubicBezTo>
                      <a:cubicBezTo>
                        <a:pt x="8470" y="485"/>
                        <a:pt x="8071" y="309"/>
                        <a:pt x="7673" y="309"/>
                      </a:cubicBezTo>
                      <a:cubicBezTo>
                        <a:pt x="7204" y="309"/>
                        <a:pt x="6737" y="553"/>
                        <a:pt x="6491" y="1026"/>
                      </a:cubicBezTo>
                      <a:cubicBezTo>
                        <a:pt x="6262" y="548"/>
                        <a:pt x="5802" y="301"/>
                        <a:pt x="5341" y="301"/>
                      </a:cubicBezTo>
                      <a:cubicBezTo>
                        <a:pt x="4937" y="301"/>
                        <a:pt x="4531" y="491"/>
                        <a:pt x="4280" y="882"/>
                      </a:cubicBezTo>
                      <a:cubicBezTo>
                        <a:pt x="4052" y="352"/>
                        <a:pt x="3556" y="82"/>
                        <a:pt x="3060" y="82"/>
                      </a:cubicBezTo>
                      <a:cubicBezTo>
                        <a:pt x="2596" y="82"/>
                        <a:pt x="2132" y="319"/>
                        <a:pt x="1889" y="799"/>
                      </a:cubicBezTo>
                      <a:cubicBezTo>
                        <a:pt x="1744" y="430"/>
                        <a:pt x="1401" y="197"/>
                        <a:pt x="1025" y="197"/>
                      </a:cubicBezTo>
                      <a:cubicBezTo>
                        <a:pt x="999" y="197"/>
                        <a:pt x="972" y="199"/>
                        <a:pt x="945" y="201"/>
                      </a:cubicBezTo>
                      <a:cubicBezTo>
                        <a:pt x="347" y="261"/>
                        <a:pt x="13" y="823"/>
                        <a:pt x="1" y="1372"/>
                      </a:cubicBezTo>
                      <a:cubicBezTo>
                        <a:pt x="1" y="1420"/>
                        <a:pt x="40" y="1444"/>
                        <a:pt x="78" y="1444"/>
                      </a:cubicBezTo>
                      <a:cubicBezTo>
                        <a:pt x="117" y="1444"/>
                        <a:pt x="156" y="1420"/>
                        <a:pt x="156" y="1372"/>
                      </a:cubicBezTo>
                      <a:cubicBezTo>
                        <a:pt x="168" y="942"/>
                        <a:pt x="395" y="524"/>
                        <a:pt x="825" y="416"/>
                      </a:cubicBezTo>
                      <a:cubicBezTo>
                        <a:pt x="895" y="397"/>
                        <a:pt x="964" y="387"/>
                        <a:pt x="1031" y="387"/>
                      </a:cubicBezTo>
                      <a:cubicBezTo>
                        <a:pt x="1417" y="387"/>
                        <a:pt x="1749" y="690"/>
                        <a:pt x="1770" y="1097"/>
                      </a:cubicBezTo>
                      <a:cubicBezTo>
                        <a:pt x="1770" y="1151"/>
                        <a:pt x="1819" y="1182"/>
                        <a:pt x="1866" y="1182"/>
                      </a:cubicBezTo>
                      <a:cubicBezTo>
                        <a:pt x="1903" y="1182"/>
                        <a:pt x="1939" y="1163"/>
                        <a:pt x="1949" y="1121"/>
                      </a:cubicBezTo>
                      <a:cubicBezTo>
                        <a:pt x="2100" y="549"/>
                        <a:pt x="2581" y="262"/>
                        <a:pt x="3063" y="262"/>
                      </a:cubicBezTo>
                      <a:cubicBezTo>
                        <a:pt x="3538" y="262"/>
                        <a:pt x="4012" y="540"/>
                        <a:pt x="4172" y="1097"/>
                      </a:cubicBezTo>
                      <a:cubicBezTo>
                        <a:pt x="4186" y="1144"/>
                        <a:pt x="4221" y="1168"/>
                        <a:pt x="4257" y="1168"/>
                      </a:cubicBezTo>
                      <a:cubicBezTo>
                        <a:pt x="4284" y="1168"/>
                        <a:pt x="4312" y="1153"/>
                        <a:pt x="4328" y="1121"/>
                      </a:cubicBezTo>
                      <a:cubicBezTo>
                        <a:pt x="4553" y="688"/>
                        <a:pt x="4950" y="475"/>
                        <a:pt x="5342" y="475"/>
                      </a:cubicBezTo>
                      <a:cubicBezTo>
                        <a:pt x="5783" y="475"/>
                        <a:pt x="6219" y="745"/>
                        <a:pt x="6396" y="1277"/>
                      </a:cubicBezTo>
                      <a:cubicBezTo>
                        <a:pt x="6408" y="1319"/>
                        <a:pt x="6444" y="1340"/>
                        <a:pt x="6480" y="1340"/>
                      </a:cubicBezTo>
                      <a:cubicBezTo>
                        <a:pt x="6515" y="1340"/>
                        <a:pt x="6551" y="1319"/>
                        <a:pt x="6563" y="1277"/>
                      </a:cubicBezTo>
                      <a:cubicBezTo>
                        <a:pt x="6740" y="761"/>
                        <a:pt x="7198" y="491"/>
                        <a:pt x="7659" y="491"/>
                      </a:cubicBezTo>
                      <a:cubicBezTo>
                        <a:pt x="8042" y="491"/>
                        <a:pt x="8427" y="677"/>
                        <a:pt x="8655" y="1062"/>
                      </a:cubicBezTo>
                      <a:cubicBezTo>
                        <a:pt x="8673" y="1086"/>
                        <a:pt x="8703" y="1097"/>
                        <a:pt x="8733" y="1097"/>
                      </a:cubicBezTo>
                      <a:cubicBezTo>
                        <a:pt x="8763" y="1097"/>
                        <a:pt x="8793" y="1086"/>
                        <a:pt x="8810" y="1062"/>
                      </a:cubicBezTo>
                      <a:cubicBezTo>
                        <a:pt x="9039" y="600"/>
                        <a:pt x="9472" y="380"/>
                        <a:pt x="9904" y="380"/>
                      </a:cubicBezTo>
                      <a:cubicBezTo>
                        <a:pt x="10422" y="380"/>
                        <a:pt x="10937" y="696"/>
                        <a:pt x="11094" y="1289"/>
                      </a:cubicBezTo>
                      <a:cubicBezTo>
                        <a:pt x="11107" y="1330"/>
                        <a:pt x="11150" y="1356"/>
                        <a:pt x="11190" y="1356"/>
                      </a:cubicBezTo>
                      <a:cubicBezTo>
                        <a:pt x="11218" y="1356"/>
                        <a:pt x="11246" y="1343"/>
                        <a:pt x="11261" y="1313"/>
                      </a:cubicBezTo>
                      <a:cubicBezTo>
                        <a:pt x="11497" y="818"/>
                        <a:pt x="12047" y="427"/>
                        <a:pt x="12550" y="427"/>
                      </a:cubicBezTo>
                      <a:cubicBezTo>
                        <a:pt x="12887" y="427"/>
                        <a:pt x="13202" y="602"/>
                        <a:pt x="13389" y="1038"/>
                      </a:cubicBezTo>
                      <a:cubicBezTo>
                        <a:pt x="13404" y="1073"/>
                        <a:pt x="13434" y="1087"/>
                        <a:pt x="13464" y="1087"/>
                      </a:cubicBezTo>
                      <a:cubicBezTo>
                        <a:pt x="13506" y="1087"/>
                        <a:pt x="13549" y="1060"/>
                        <a:pt x="13556" y="1026"/>
                      </a:cubicBezTo>
                      <a:cubicBezTo>
                        <a:pt x="13705" y="467"/>
                        <a:pt x="14173" y="189"/>
                        <a:pt x="14639" y="189"/>
                      </a:cubicBezTo>
                      <a:cubicBezTo>
                        <a:pt x="15111" y="189"/>
                        <a:pt x="15581" y="473"/>
                        <a:pt x="15720" y="1038"/>
                      </a:cubicBezTo>
                      <a:cubicBezTo>
                        <a:pt x="15732" y="1080"/>
                        <a:pt x="15767" y="1100"/>
                        <a:pt x="15803" y="1100"/>
                      </a:cubicBezTo>
                      <a:cubicBezTo>
                        <a:pt x="15839" y="1100"/>
                        <a:pt x="15875" y="1080"/>
                        <a:pt x="15887" y="1038"/>
                      </a:cubicBezTo>
                      <a:cubicBezTo>
                        <a:pt x="16055" y="538"/>
                        <a:pt x="16489" y="293"/>
                        <a:pt x="16921" y="293"/>
                      </a:cubicBezTo>
                      <a:cubicBezTo>
                        <a:pt x="17380" y="293"/>
                        <a:pt x="17837" y="568"/>
                        <a:pt x="17979" y="1109"/>
                      </a:cubicBezTo>
                      <a:cubicBezTo>
                        <a:pt x="17992" y="1150"/>
                        <a:pt x="18033" y="1172"/>
                        <a:pt x="18072" y="1172"/>
                      </a:cubicBezTo>
                      <a:cubicBezTo>
                        <a:pt x="18102" y="1172"/>
                        <a:pt x="18131" y="1159"/>
                        <a:pt x="18146" y="1133"/>
                      </a:cubicBezTo>
                      <a:cubicBezTo>
                        <a:pt x="18347" y="683"/>
                        <a:pt x="18754" y="469"/>
                        <a:pt x="19161" y="469"/>
                      </a:cubicBezTo>
                      <a:cubicBezTo>
                        <a:pt x="19650" y="469"/>
                        <a:pt x="20138" y="779"/>
                        <a:pt x="20262" y="1360"/>
                      </a:cubicBezTo>
                      <a:cubicBezTo>
                        <a:pt x="20281" y="1408"/>
                        <a:pt x="20322" y="1429"/>
                        <a:pt x="20363" y="1429"/>
                      </a:cubicBezTo>
                      <a:cubicBezTo>
                        <a:pt x="20426" y="1429"/>
                        <a:pt x="20487" y="1380"/>
                        <a:pt x="20465" y="1301"/>
                      </a:cubicBezTo>
                      <a:cubicBezTo>
                        <a:pt x="20319" y="641"/>
                        <a:pt x="19757" y="275"/>
                        <a:pt x="19190" y="275"/>
                      </a:cubicBezTo>
                      <a:cubicBezTo>
                        <a:pt x="18782" y="275"/>
                        <a:pt x="18371" y="465"/>
                        <a:pt x="18110" y="870"/>
                      </a:cubicBezTo>
                      <a:cubicBezTo>
                        <a:pt x="17886" y="359"/>
                        <a:pt x="17411" y="98"/>
                        <a:pt x="16936" y="98"/>
                      </a:cubicBezTo>
                      <a:cubicBezTo>
                        <a:pt x="16501" y="98"/>
                        <a:pt x="16067" y="317"/>
                        <a:pt x="15827" y="763"/>
                      </a:cubicBezTo>
                      <a:cubicBezTo>
                        <a:pt x="15600" y="255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8" name="Google Shape;1408;p16"/>
                <p:cNvSpPr/>
                <p:nvPr/>
              </p:nvSpPr>
              <p:spPr>
                <a:xfrm>
                  <a:off x="4977052" y="498067"/>
                  <a:ext cx="4389186" cy="309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45" extrusionOk="0">
                      <a:moveTo>
                        <a:pt x="14650" y="1"/>
                      </a:moveTo>
                      <a:cubicBezTo>
                        <a:pt x="14175" y="1"/>
                        <a:pt x="13699" y="255"/>
                        <a:pt x="13472" y="763"/>
                      </a:cubicBezTo>
                      <a:cubicBezTo>
                        <a:pt x="13249" y="390"/>
                        <a:pt x="12919" y="235"/>
                        <a:pt x="12570" y="235"/>
                      </a:cubicBezTo>
                      <a:cubicBezTo>
                        <a:pt x="12060" y="235"/>
                        <a:pt x="11512" y="569"/>
                        <a:pt x="11213" y="1038"/>
                      </a:cubicBezTo>
                      <a:cubicBezTo>
                        <a:pt x="10975" y="479"/>
                        <a:pt x="10451" y="189"/>
                        <a:pt x="9925" y="189"/>
                      </a:cubicBezTo>
                      <a:cubicBezTo>
                        <a:pt x="9471" y="189"/>
                        <a:pt x="9015" y="404"/>
                        <a:pt x="8739" y="847"/>
                      </a:cubicBezTo>
                      <a:cubicBezTo>
                        <a:pt x="8469" y="484"/>
                        <a:pt x="8068" y="308"/>
                        <a:pt x="7669" y="308"/>
                      </a:cubicBezTo>
                      <a:cubicBezTo>
                        <a:pt x="7201" y="308"/>
                        <a:pt x="6737" y="549"/>
                        <a:pt x="6491" y="1014"/>
                      </a:cubicBezTo>
                      <a:cubicBezTo>
                        <a:pt x="6262" y="536"/>
                        <a:pt x="5802" y="289"/>
                        <a:pt x="5341" y="289"/>
                      </a:cubicBezTo>
                      <a:cubicBezTo>
                        <a:pt x="4937" y="289"/>
                        <a:pt x="4531" y="480"/>
                        <a:pt x="4280" y="871"/>
                      </a:cubicBezTo>
                      <a:cubicBezTo>
                        <a:pt x="4052" y="340"/>
                        <a:pt x="3556" y="70"/>
                        <a:pt x="3060" y="70"/>
                      </a:cubicBezTo>
                      <a:cubicBezTo>
                        <a:pt x="2596" y="70"/>
                        <a:pt x="2132" y="307"/>
                        <a:pt x="1889" y="787"/>
                      </a:cubicBezTo>
                      <a:cubicBezTo>
                        <a:pt x="1741" y="422"/>
                        <a:pt x="1386" y="188"/>
                        <a:pt x="1001" y="188"/>
                      </a:cubicBezTo>
                      <a:cubicBezTo>
                        <a:pt x="982" y="188"/>
                        <a:pt x="964" y="188"/>
                        <a:pt x="945" y="189"/>
                      </a:cubicBezTo>
                      <a:cubicBezTo>
                        <a:pt x="347" y="249"/>
                        <a:pt x="13" y="823"/>
                        <a:pt x="1" y="1373"/>
                      </a:cubicBezTo>
                      <a:cubicBezTo>
                        <a:pt x="1" y="1420"/>
                        <a:pt x="40" y="1444"/>
                        <a:pt x="78" y="1444"/>
                      </a:cubicBezTo>
                      <a:cubicBezTo>
                        <a:pt x="117" y="1444"/>
                        <a:pt x="156" y="1420"/>
                        <a:pt x="156" y="1373"/>
                      </a:cubicBezTo>
                      <a:cubicBezTo>
                        <a:pt x="168" y="942"/>
                        <a:pt x="395" y="524"/>
                        <a:pt x="825" y="404"/>
                      </a:cubicBezTo>
                      <a:cubicBezTo>
                        <a:pt x="892" y="387"/>
                        <a:pt x="957" y="379"/>
                        <a:pt x="1022" y="379"/>
                      </a:cubicBezTo>
                      <a:cubicBezTo>
                        <a:pt x="1412" y="379"/>
                        <a:pt x="1749" y="675"/>
                        <a:pt x="1770" y="1086"/>
                      </a:cubicBezTo>
                      <a:cubicBezTo>
                        <a:pt x="1770" y="1145"/>
                        <a:pt x="1818" y="1179"/>
                        <a:pt x="1864" y="1179"/>
                      </a:cubicBezTo>
                      <a:cubicBezTo>
                        <a:pt x="1902" y="1179"/>
                        <a:pt x="1938" y="1157"/>
                        <a:pt x="1949" y="1110"/>
                      </a:cubicBezTo>
                      <a:cubicBezTo>
                        <a:pt x="2099" y="540"/>
                        <a:pt x="2576" y="256"/>
                        <a:pt x="3056" y="256"/>
                      </a:cubicBezTo>
                      <a:cubicBezTo>
                        <a:pt x="3533" y="256"/>
                        <a:pt x="4012" y="537"/>
                        <a:pt x="4172" y="1098"/>
                      </a:cubicBezTo>
                      <a:cubicBezTo>
                        <a:pt x="4186" y="1138"/>
                        <a:pt x="4223" y="1160"/>
                        <a:pt x="4258" y="1160"/>
                      </a:cubicBezTo>
                      <a:cubicBezTo>
                        <a:pt x="4286" y="1160"/>
                        <a:pt x="4312" y="1147"/>
                        <a:pt x="4328" y="1122"/>
                      </a:cubicBezTo>
                      <a:cubicBezTo>
                        <a:pt x="4554" y="686"/>
                        <a:pt x="4955" y="470"/>
                        <a:pt x="5350" y="470"/>
                      </a:cubicBezTo>
                      <a:cubicBezTo>
                        <a:pt x="5788" y="470"/>
                        <a:pt x="6220" y="736"/>
                        <a:pt x="6396" y="1265"/>
                      </a:cubicBezTo>
                      <a:cubicBezTo>
                        <a:pt x="6408" y="1307"/>
                        <a:pt x="6444" y="1328"/>
                        <a:pt x="6480" y="1328"/>
                      </a:cubicBezTo>
                      <a:cubicBezTo>
                        <a:pt x="6515" y="1328"/>
                        <a:pt x="6551" y="1307"/>
                        <a:pt x="6563" y="1265"/>
                      </a:cubicBezTo>
                      <a:cubicBezTo>
                        <a:pt x="6740" y="756"/>
                        <a:pt x="7198" y="485"/>
                        <a:pt x="7659" y="485"/>
                      </a:cubicBezTo>
                      <a:cubicBezTo>
                        <a:pt x="8042" y="485"/>
                        <a:pt x="8427" y="671"/>
                        <a:pt x="8655" y="1062"/>
                      </a:cubicBezTo>
                      <a:cubicBezTo>
                        <a:pt x="8673" y="1086"/>
                        <a:pt x="8703" y="1098"/>
                        <a:pt x="8733" y="1098"/>
                      </a:cubicBezTo>
                      <a:cubicBezTo>
                        <a:pt x="8763" y="1098"/>
                        <a:pt x="8793" y="1086"/>
                        <a:pt x="8810" y="1062"/>
                      </a:cubicBezTo>
                      <a:cubicBezTo>
                        <a:pt x="9040" y="598"/>
                        <a:pt x="9475" y="376"/>
                        <a:pt x="9909" y="376"/>
                      </a:cubicBezTo>
                      <a:cubicBezTo>
                        <a:pt x="10425" y="376"/>
                        <a:pt x="10938" y="691"/>
                        <a:pt x="11094" y="1289"/>
                      </a:cubicBezTo>
                      <a:cubicBezTo>
                        <a:pt x="11107" y="1331"/>
                        <a:pt x="11150" y="1356"/>
                        <a:pt x="11190" y="1356"/>
                      </a:cubicBezTo>
                      <a:cubicBezTo>
                        <a:pt x="11218" y="1356"/>
                        <a:pt x="11246" y="1343"/>
                        <a:pt x="11261" y="1313"/>
                      </a:cubicBezTo>
                      <a:cubicBezTo>
                        <a:pt x="11497" y="813"/>
                        <a:pt x="12044" y="424"/>
                        <a:pt x="12546" y="424"/>
                      </a:cubicBezTo>
                      <a:cubicBezTo>
                        <a:pt x="12884" y="424"/>
                        <a:pt x="13201" y="600"/>
                        <a:pt x="13389" y="1038"/>
                      </a:cubicBezTo>
                      <a:cubicBezTo>
                        <a:pt x="13404" y="1068"/>
                        <a:pt x="13433" y="1081"/>
                        <a:pt x="13464" y="1081"/>
                      </a:cubicBezTo>
                      <a:cubicBezTo>
                        <a:pt x="13506" y="1081"/>
                        <a:pt x="13549" y="1056"/>
                        <a:pt x="13556" y="1014"/>
                      </a:cubicBezTo>
                      <a:cubicBezTo>
                        <a:pt x="13704" y="463"/>
                        <a:pt x="14170" y="188"/>
                        <a:pt x="14635" y="188"/>
                      </a:cubicBezTo>
                      <a:cubicBezTo>
                        <a:pt x="15108" y="188"/>
                        <a:pt x="15581" y="472"/>
                        <a:pt x="15720" y="1038"/>
                      </a:cubicBezTo>
                      <a:cubicBezTo>
                        <a:pt x="15732" y="1080"/>
                        <a:pt x="15767" y="1101"/>
                        <a:pt x="15803" y="1101"/>
                      </a:cubicBezTo>
                      <a:cubicBezTo>
                        <a:pt x="15839" y="1101"/>
                        <a:pt x="15875" y="1080"/>
                        <a:pt x="15887" y="1038"/>
                      </a:cubicBezTo>
                      <a:cubicBezTo>
                        <a:pt x="16055" y="539"/>
                        <a:pt x="16489" y="293"/>
                        <a:pt x="16921" y="293"/>
                      </a:cubicBezTo>
                      <a:cubicBezTo>
                        <a:pt x="17380" y="293"/>
                        <a:pt x="17837" y="569"/>
                        <a:pt x="17979" y="1110"/>
                      </a:cubicBezTo>
                      <a:cubicBezTo>
                        <a:pt x="17992" y="1148"/>
                        <a:pt x="18029" y="1170"/>
                        <a:pt x="18067" y="1170"/>
                      </a:cubicBezTo>
                      <a:cubicBezTo>
                        <a:pt x="18098" y="1170"/>
                        <a:pt x="18130" y="1154"/>
                        <a:pt x="18146" y="1122"/>
                      </a:cubicBezTo>
                      <a:cubicBezTo>
                        <a:pt x="18347" y="677"/>
                        <a:pt x="18753" y="466"/>
                        <a:pt x="19159" y="466"/>
                      </a:cubicBezTo>
                      <a:cubicBezTo>
                        <a:pt x="19649" y="466"/>
                        <a:pt x="20138" y="773"/>
                        <a:pt x="20262" y="1349"/>
                      </a:cubicBezTo>
                      <a:cubicBezTo>
                        <a:pt x="20281" y="1400"/>
                        <a:pt x="20321" y="1422"/>
                        <a:pt x="20362" y="1422"/>
                      </a:cubicBezTo>
                      <a:cubicBezTo>
                        <a:pt x="20425" y="1422"/>
                        <a:pt x="20487" y="1369"/>
                        <a:pt x="20465" y="1289"/>
                      </a:cubicBezTo>
                      <a:cubicBezTo>
                        <a:pt x="20319" y="634"/>
                        <a:pt x="19754" y="267"/>
                        <a:pt x="19185" y="267"/>
                      </a:cubicBezTo>
                      <a:cubicBezTo>
                        <a:pt x="18778" y="267"/>
                        <a:pt x="18370" y="455"/>
                        <a:pt x="18110" y="859"/>
                      </a:cubicBezTo>
                      <a:cubicBezTo>
                        <a:pt x="17887" y="350"/>
                        <a:pt x="17416" y="93"/>
                        <a:pt x="16945" y="93"/>
                      </a:cubicBezTo>
                      <a:cubicBezTo>
                        <a:pt x="16507" y="93"/>
                        <a:pt x="16069" y="314"/>
                        <a:pt x="15827" y="763"/>
                      </a:cubicBezTo>
                      <a:cubicBezTo>
                        <a:pt x="15600" y="255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9" name="Google Shape;1409;p16"/>
                <p:cNvSpPr/>
                <p:nvPr/>
              </p:nvSpPr>
              <p:spPr>
                <a:xfrm>
                  <a:off x="4977052" y="1038608"/>
                  <a:ext cx="4387686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0" h="1444" extrusionOk="0">
                      <a:moveTo>
                        <a:pt x="14650" y="0"/>
                      </a:moveTo>
                      <a:cubicBezTo>
                        <a:pt x="14175" y="0"/>
                        <a:pt x="13699" y="254"/>
                        <a:pt x="13472" y="762"/>
                      </a:cubicBezTo>
                      <a:cubicBezTo>
                        <a:pt x="13250" y="394"/>
                        <a:pt x="12919" y="240"/>
                        <a:pt x="12571" y="240"/>
                      </a:cubicBezTo>
                      <a:cubicBezTo>
                        <a:pt x="12060" y="240"/>
                        <a:pt x="11512" y="573"/>
                        <a:pt x="11213" y="1049"/>
                      </a:cubicBezTo>
                      <a:cubicBezTo>
                        <a:pt x="10974" y="487"/>
                        <a:pt x="10446" y="194"/>
                        <a:pt x="9916" y="194"/>
                      </a:cubicBezTo>
                      <a:cubicBezTo>
                        <a:pt x="9465" y="194"/>
                        <a:pt x="9013" y="406"/>
                        <a:pt x="8739" y="846"/>
                      </a:cubicBezTo>
                      <a:cubicBezTo>
                        <a:pt x="8470" y="484"/>
                        <a:pt x="8071" y="308"/>
                        <a:pt x="7673" y="308"/>
                      </a:cubicBezTo>
                      <a:cubicBezTo>
                        <a:pt x="7204" y="308"/>
                        <a:pt x="6737" y="553"/>
                        <a:pt x="6491" y="1025"/>
                      </a:cubicBezTo>
                      <a:cubicBezTo>
                        <a:pt x="6261" y="546"/>
                        <a:pt x="5799" y="299"/>
                        <a:pt x="5336" y="299"/>
                      </a:cubicBezTo>
                      <a:cubicBezTo>
                        <a:pt x="4933" y="299"/>
                        <a:pt x="4530" y="486"/>
                        <a:pt x="4280" y="870"/>
                      </a:cubicBezTo>
                      <a:cubicBezTo>
                        <a:pt x="4053" y="342"/>
                        <a:pt x="3561" y="76"/>
                        <a:pt x="3069" y="76"/>
                      </a:cubicBezTo>
                      <a:cubicBezTo>
                        <a:pt x="2602" y="76"/>
                        <a:pt x="2134" y="315"/>
                        <a:pt x="1889" y="798"/>
                      </a:cubicBezTo>
                      <a:cubicBezTo>
                        <a:pt x="1744" y="440"/>
                        <a:pt x="1399" y="197"/>
                        <a:pt x="1022" y="197"/>
                      </a:cubicBezTo>
                      <a:cubicBezTo>
                        <a:pt x="997" y="197"/>
                        <a:pt x="971" y="198"/>
                        <a:pt x="945" y="200"/>
                      </a:cubicBezTo>
                      <a:cubicBezTo>
                        <a:pt x="347" y="260"/>
                        <a:pt x="13" y="834"/>
                        <a:pt x="1" y="1372"/>
                      </a:cubicBezTo>
                      <a:cubicBezTo>
                        <a:pt x="1" y="1420"/>
                        <a:pt x="40" y="1443"/>
                        <a:pt x="78" y="1443"/>
                      </a:cubicBezTo>
                      <a:cubicBezTo>
                        <a:pt x="117" y="1443"/>
                        <a:pt x="156" y="1420"/>
                        <a:pt x="156" y="1372"/>
                      </a:cubicBezTo>
                      <a:cubicBezTo>
                        <a:pt x="168" y="941"/>
                        <a:pt x="395" y="523"/>
                        <a:pt x="825" y="415"/>
                      </a:cubicBezTo>
                      <a:cubicBezTo>
                        <a:pt x="895" y="396"/>
                        <a:pt x="964" y="387"/>
                        <a:pt x="1032" y="387"/>
                      </a:cubicBezTo>
                      <a:cubicBezTo>
                        <a:pt x="1420" y="387"/>
                        <a:pt x="1760" y="690"/>
                        <a:pt x="1770" y="1097"/>
                      </a:cubicBezTo>
                      <a:cubicBezTo>
                        <a:pt x="1770" y="1160"/>
                        <a:pt x="1823" y="1193"/>
                        <a:pt x="1874" y="1193"/>
                      </a:cubicBezTo>
                      <a:cubicBezTo>
                        <a:pt x="1921" y="1193"/>
                        <a:pt x="1967" y="1166"/>
                        <a:pt x="1973" y="1109"/>
                      </a:cubicBezTo>
                      <a:cubicBezTo>
                        <a:pt x="2124" y="536"/>
                        <a:pt x="2605" y="250"/>
                        <a:pt x="3086" y="250"/>
                      </a:cubicBezTo>
                      <a:cubicBezTo>
                        <a:pt x="3558" y="250"/>
                        <a:pt x="4030" y="528"/>
                        <a:pt x="4184" y="1085"/>
                      </a:cubicBezTo>
                      <a:cubicBezTo>
                        <a:pt x="4198" y="1132"/>
                        <a:pt x="4237" y="1156"/>
                        <a:pt x="4275" y="1156"/>
                      </a:cubicBezTo>
                      <a:cubicBezTo>
                        <a:pt x="4306" y="1156"/>
                        <a:pt x="4336" y="1141"/>
                        <a:pt x="4352" y="1109"/>
                      </a:cubicBezTo>
                      <a:cubicBezTo>
                        <a:pt x="4571" y="676"/>
                        <a:pt x="4968" y="462"/>
                        <a:pt x="5361" y="462"/>
                      </a:cubicBezTo>
                      <a:cubicBezTo>
                        <a:pt x="5804" y="462"/>
                        <a:pt x="6243" y="733"/>
                        <a:pt x="6420" y="1264"/>
                      </a:cubicBezTo>
                      <a:cubicBezTo>
                        <a:pt x="6432" y="1300"/>
                        <a:pt x="6468" y="1318"/>
                        <a:pt x="6503" y="1318"/>
                      </a:cubicBezTo>
                      <a:cubicBezTo>
                        <a:pt x="6539" y="1318"/>
                        <a:pt x="6575" y="1300"/>
                        <a:pt x="6587" y="1264"/>
                      </a:cubicBezTo>
                      <a:cubicBezTo>
                        <a:pt x="6763" y="748"/>
                        <a:pt x="7222" y="478"/>
                        <a:pt x="7683" y="478"/>
                      </a:cubicBezTo>
                      <a:cubicBezTo>
                        <a:pt x="8066" y="478"/>
                        <a:pt x="8451" y="664"/>
                        <a:pt x="8679" y="1049"/>
                      </a:cubicBezTo>
                      <a:cubicBezTo>
                        <a:pt x="8697" y="1073"/>
                        <a:pt x="8724" y="1085"/>
                        <a:pt x="8751" y="1085"/>
                      </a:cubicBezTo>
                      <a:cubicBezTo>
                        <a:pt x="8778" y="1085"/>
                        <a:pt x="8804" y="1073"/>
                        <a:pt x="8822" y="1049"/>
                      </a:cubicBezTo>
                      <a:cubicBezTo>
                        <a:pt x="9056" y="587"/>
                        <a:pt x="9490" y="367"/>
                        <a:pt x="9922" y="367"/>
                      </a:cubicBezTo>
                      <a:cubicBezTo>
                        <a:pt x="10440" y="367"/>
                        <a:pt x="10955" y="683"/>
                        <a:pt x="11117" y="1276"/>
                      </a:cubicBezTo>
                      <a:cubicBezTo>
                        <a:pt x="11131" y="1318"/>
                        <a:pt x="11174" y="1343"/>
                        <a:pt x="11213" y="1343"/>
                      </a:cubicBezTo>
                      <a:cubicBezTo>
                        <a:pt x="11242" y="1343"/>
                        <a:pt x="11270" y="1330"/>
                        <a:pt x="11285" y="1300"/>
                      </a:cubicBezTo>
                      <a:cubicBezTo>
                        <a:pt x="11521" y="806"/>
                        <a:pt x="12071" y="414"/>
                        <a:pt x="12574" y="414"/>
                      </a:cubicBezTo>
                      <a:cubicBezTo>
                        <a:pt x="12910" y="414"/>
                        <a:pt x="13226" y="589"/>
                        <a:pt x="13413" y="1025"/>
                      </a:cubicBezTo>
                      <a:cubicBezTo>
                        <a:pt x="13428" y="1060"/>
                        <a:pt x="13458" y="1074"/>
                        <a:pt x="13488" y="1074"/>
                      </a:cubicBezTo>
                      <a:cubicBezTo>
                        <a:pt x="13530" y="1074"/>
                        <a:pt x="13573" y="1048"/>
                        <a:pt x="13580" y="1013"/>
                      </a:cubicBezTo>
                      <a:cubicBezTo>
                        <a:pt x="13723" y="454"/>
                        <a:pt x="14191" y="176"/>
                        <a:pt x="14657" y="176"/>
                      </a:cubicBezTo>
                      <a:cubicBezTo>
                        <a:pt x="15129" y="176"/>
                        <a:pt x="15599" y="460"/>
                        <a:pt x="15732" y="1025"/>
                      </a:cubicBezTo>
                      <a:cubicBezTo>
                        <a:pt x="15750" y="1067"/>
                        <a:pt x="15788" y="1088"/>
                        <a:pt x="15826" y="1088"/>
                      </a:cubicBezTo>
                      <a:cubicBezTo>
                        <a:pt x="15863" y="1088"/>
                        <a:pt x="15899" y="1067"/>
                        <a:pt x="15911" y="1025"/>
                      </a:cubicBezTo>
                      <a:cubicBezTo>
                        <a:pt x="16079" y="526"/>
                        <a:pt x="16510" y="280"/>
                        <a:pt x="16941" y="280"/>
                      </a:cubicBezTo>
                      <a:cubicBezTo>
                        <a:pt x="17398" y="280"/>
                        <a:pt x="17855" y="556"/>
                        <a:pt x="18003" y="1097"/>
                      </a:cubicBezTo>
                      <a:cubicBezTo>
                        <a:pt x="18016" y="1138"/>
                        <a:pt x="18053" y="1159"/>
                        <a:pt x="18089" y="1159"/>
                      </a:cubicBezTo>
                      <a:cubicBezTo>
                        <a:pt x="18116" y="1159"/>
                        <a:pt x="18143" y="1147"/>
                        <a:pt x="18158" y="1121"/>
                      </a:cubicBezTo>
                      <a:cubicBezTo>
                        <a:pt x="18364" y="671"/>
                        <a:pt x="18775" y="457"/>
                        <a:pt x="19183" y="457"/>
                      </a:cubicBezTo>
                      <a:cubicBezTo>
                        <a:pt x="19674" y="457"/>
                        <a:pt x="20162" y="767"/>
                        <a:pt x="20286" y="1348"/>
                      </a:cubicBezTo>
                      <a:cubicBezTo>
                        <a:pt x="20300" y="1390"/>
                        <a:pt x="20335" y="1408"/>
                        <a:pt x="20370" y="1408"/>
                      </a:cubicBezTo>
                      <a:cubicBezTo>
                        <a:pt x="20424" y="1408"/>
                        <a:pt x="20480" y="1365"/>
                        <a:pt x="20465" y="1300"/>
                      </a:cubicBezTo>
                      <a:cubicBezTo>
                        <a:pt x="20319" y="640"/>
                        <a:pt x="19757" y="275"/>
                        <a:pt x="19190" y="275"/>
                      </a:cubicBezTo>
                      <a:cubicBezTo>
                        <a:pt x="18782" y="275"/>
                        <a:pt x="18371" y="464"/>
                        <a:pt x="18110" y="870"/>
                      </a:cubicBezTo>
                      <a:cubicBezTo>
                        <a:pt x="17886" y="358"/>
                        <a:pt x="17411" y="97"/>
                        <a:pt x="16936" y="97"/>
                      </a:cubicBezTo>
                      <a:cubicBezTo>
                        <a:pt x="16501" y="97"/>
                        <a:pt x="16067" y="316"/>
                        <a:pt x="15827" y="762"/>
                      </a:cubicBezTo>
                      <a:cubicBezTo>
                        <a:pt x="15600" y="254"/>
                        <a:pt x="15125" y="0"/>
                        <a:pt x="146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0" name="Google Shape;1410;p16"/>
                <p:cNvSpPr/>
                <p:nvPr/>
              </p:nvSpPr>
              <p:spPr>
                <a:xfrm>
                  <a:off x="4979623" y="1579578"/>
                  <a:ext cx="4386615" cy="311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3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0" y="430"/>
                        <a:pt x="1386" y="196"/>
                        <a:pt x="990" y="196"/>
                      </a:cubicBezTo>
                      <a:cubicBezTo>
                        <a:pt x="971" y="196"/>
                        <a:pt x="952" y="196"/>
                        <a:pt x="933" y="198"/>
                      </a:cubicBezTo>
                      <a:cubicBezTo>
                        <a:pt x="335" y="257"/>
                        <a:pt x="13" y="831"/>
                        <a:pt x="1" y="1381"/>
                      </a:cubicBezTo>
                      <a:cubicBezTo>
                        <a:pt x="1" y="1429"/>
                        <a:pt x="36" y="1453"/>
                        <a:pt x="72" y="1453"/>
                      </a:cubicBezTo>
                      <a:cubicBezTo>
                        <a:pt x="108" y="1453"/>
                        <a:pt x="144" y="1429"/>
                        <a:pt x="144" y="1381"/>
                      </a:cubicBezTo>
                      <a:cubicBezTo>
                        <a:pt x="168" y="951"/>
                        <a:pt x="383" y="532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4"/>
                        <a:pt x="1814" y="1188"/>
                        <a:pt x="1857" y="1188"/>
                      </a:cubicBezTo>
                      <a:cubicBezTo>
                        <a:pt x="1892" y="1188"/>
                        <a:pt x="1926" y="1166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32" y="602"/>
                        <a:pt x="9466" y="382"/>
                        <a:pt x="9898" y="382"/>
                      </a:cubicBezTo>
                      <a:cubicBezTo>
                        <a:pt x="10416" y="382"/>
                        <a:pt x="10931" y="698"/>
                        <a:pt x="11094" y="1297"/>
                      </a:cubicBezTo>
                      <a:cubicBezTo>
                        <a:pt x="11100" y="1339"/>
                        <a:pt x="11144" y="1364"/>
                        <a:pt x="11183" y="1364"/>
                      </a:cubicBezTo>
                      <a:cubicBezTo>
                        <a:pt x="11212" y="1364"/>
                        <a:pt x="11239" y="1351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705" y="469"/>
                        <a:pt x="14170" y="194"/>
                        <a:pt x="14633" y="194"/>
                      </a:cubicBezTo>
                      <a:cubicBezTo>
                        <a:pt x="15102" y="194"/>
                        <a:pt x="15569" y="475"/>
                        <a:pt x="15708" y="1034"/>
                      </a:cubicBezTo>
                      <a:cubicBezTo>
                        <a:pt x="15726" y="1082"/>
                        <a:pt x="15761" y="1106"/>
                        <a:pt x="15797" y="1106"/>
                      </a:cubicBezTo>
                      <a:cubicBezTo>
                        <a:pt x="15833" y="1106"/>
                        <a:pt x="15869" y="1082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53"/>
                        <a:pt x="18028" y="1177"/>
                        <a:pt x="18063" y="1177"/>
                      </a:cubicBezTo>
                      <a:cubicBezTo>
                        <a:pt x="18091" y="1177"/>
                        <a:pt x="18118" y="1162"/>
                        <a:pt x="18134" y="1130"/>
                      </a:cubicBezTo>
                      <a:cubicBezTo>
                        <a:pt x="18340" y="686"/>
                        <a:pt x="18750" y="475"/>
                        <a:pt x="19157" y="475"/>
                      </a:cubicBezTo>
                      <a:cubicBezTo>
                        <a:pt x="19649" y="475"/>
                        <a:pt x="20138" y="782"/>
                        <a:pt x="20262" y="1357"/>
                      </a:cubicBezTo>
                      <a:cubicBezTo>
                        <a:pt x="20276" y="1409"/>
                        <a:pt x="20314" y="1431"/>
                        <a:pt x="20353" y="1431"/>
                      </a:cubicBezTo>
                      <a:cubicBezTo>
                        <a:pt x="20413" y="1431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8"/>
                        <a:pt x="17410" y="101"/>
                        <a:pt x="16937" y="101"/>
                      </a:cubicBezTo>
                      <a:cubicBezTo>
                        <a:pt x="16498" y="101"/>
                        <a:pt x="16057" y="323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1" name="Google Shape;1411;p16"/>
                <p:cNvSpPr/>
                <p:nvPr/>
              </p:nvSpPr>
              <p:spPr>
                <a:xfrm>
                  <a:off x="4979623" y="2121833"/>
                  <a:ext cx="4384901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67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7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1" y="342"/>
                        <a:pt x="3553" y="76"/>
                        <a:pt x="3061" y="76"/>
                      </a:cubicBezTo>
                      <a:cubicBezTo>
                        <a:pt x="2596" y="76"/>
                        <a:pt x="2128" y="315"/>
                        <a:pt x="1877" y="798"/>
                      </a:cubicBezTo>
                      <a:cubicBezTo>
                        <a:pt x="1743" y="440"/>
                        <a:pt x="1399" y="197"/>
                        <a:pt x="1012" y="197"/>
                      </a:cubicBezTo>
                      <a:cubicBezTo>
                        <a:pt x="986" y="197"/>
                        <a:pt x="960" y="198"/>
                        <a:pt x="933" y="201"/>
                      </a:cubicBezTo>
                      <a:cubicBezTo>
                        <a:pt x="335" y="260"/>
                        <a:pt x="13" y="834"/>
                        <a:pt x="1" y="1372"/>
                      </a:cubicBezTo>
                      <a:cubicBezTo>
                        <a:pt x="1" y="1420"/>
                        <a:pt x="36" y="1444"/>
                        <a:pt x="72" y="1444"/>
                      </a:cubicBezTo>
                      <a:cubicBezTo>
                        <a:pt x="108" y="1444"/>
                        <a:pt x="144" y="1420"/>
                        <a:pt x="144" y="1372"/>
                      </a:cubicBezTo>
                      <a:cubicBezTo>
                        <a:pt x="168" y="942"/>
                        <a:pt x="383" y="523"/>
                        <a:pt x="825" y="416"/>
                      </a:cubicBezTo>
                      <a:cubicBezTo>
                        <a:pt x="893" y="396"/>
                        <a:pt x="961" y="387"/>
                        <a:pt x="1027" y="387"/>
                      </a:cubicBezTo>
                      <a:cubicBezTo>
                        <a:pt x="1409" y="387"/>
                        <a:pt x="1749" y="690"/>
                        <a:pt x="1770" y="1097"/>
                      </a:cubicBezTo>
                      <a:cubicBezTo>
                        <a:pt x="1770" y="1151"/>
                        <a:pt x="1815" y="1182"/>
                        <a:pt x="1859" y="1182"/>
                      </a:cubicBezTo>
                      <a:cubicBezTo>
                        <a:pt x="1893" y="1182"/>
                        <a:pt x="1927" y="1163"/>
                        <a:pt x="1937" y="1121"/>
                      </a:cubicBezTo>
                      <a:cubicBezTo>
                        <a:pt x="2087" y="544"/>
                        <a:pt x="2570" y="257"/>
                        <a:pt x="3052" y="257"/>
                      </a:cubicBezTo>
                      <a:cubicBezTo>
                        <a:pt x="3529" y="257"/>
                        <a:pt x="4006" y="538"/>
                        <a:pt x="4160" y="1097"/>
                      </a:cubicBezTo>
                      <a:cubicBezTo>
                        <a:pt x="4174" y="1144"/>
                        <a:pt x="4213" y="1168"/>
                        <a:pt x="4252" y="1168"/>
                      </a:cubicBezTo>
                      <a:cubicBezTo>
                        <a:pt x="4282" y="1168"/>
                        <a:pt x="4312" y="1153"/>
                        <a:pt x="4328" y="1121"/>
                      </a:cubicBezTo>
                      <a:cubicBezTo>
                        <a:pt x="4547" y="688"/>
                        <a:pt x="4944" y="475"/>
                        <a:pt x="5336" y="475"/>
                      </a:cubicBezTo>
                      <a:cubicBezTo>
                        <a:pt x="5777" y="475"/>
                        <a:pt x="6213" y="745"/>
                        <a:pt x="6384" y="1276"/>
                      </a:cubicBezTo>
                      <a:cubicBezTo>
                        <a:pt x="6402" y="1318"/>
                        <a:pt x="6438" y="1339"/>
                        <a:pt x="6473" y="1339"/>
                      </a:cubicBezTo>
                      <a:cubicBezTo>
                        <a:pt x="6509" y="1339"/>
                        <a:pt x="6545" y="1318"/>
                        <a:pt x="6563" y="1276"/>
                      </a:cubicBezTo>
                      <a:cubicBezTo>
                        <a:pt x="6740" y="765"/>
                        <a:pt x="7201" y="495"/>
                        <a:pt x="7664" y="495"/>
                      </a:cubicBezTo>
                      <a:cubicBezTo>
                        <a:pt x="8046" y="495"/>
                        <a:pt x="8428" y="678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0"/>
                        <a:pt x="9469" y="365"/>
                        <a:pt x="9908" y="365"/>
                      </a:cubicBezTo>
                      <a:cubicBezTo>
                        <a:pt x="10427" y="365"/>
                        <a:pt x="10944" y="680"/>
                        <a:pt x="11105" y="1276"/>
                      </a:cubicBezTo>
                      <a:cubicBezTo>
                        <a:pt x="11119" y="1317"/>
                        <a:pt x="11156" y="1339"/>
                        <a:pt x="11192" y="1339"/>
                      </a:cubicBezTo>
                      <a:cubicBezTo>
                        <a:pt x="11219" y="1339"/>
                        <a:pt x="11245" y="1326"/>
                        <a:pt x="11261" y="1300"/>
                      </a:cubicBezTo>
                      <a:cubicBezTo>
                        <a:pt x="11504" y="800"/>
                        <a:pt x="12054" y="411"/>
                        <a:pt x="12557" y="411"/>
                      </a:cubicBezTo>
                      <a:cubicBezTo>
                        <a:pt x="12896" y="411"/>
                        <a:pt x="13213" y="588"/>
                        <a:pt x="13401" y="1025"/>
                      </a:cubicBezTo>
                      <a:cubicBezTo>
                        <a:pt x="13416" y="1055"/>
                        <a:pt x="13443" y="1069"/>
                        <a:pt x="13472" y="1069"/>
                      </a:cubicBezTo>
                      <a:cubicBezTo>
                        <a:pt x="13512" y="1069"/>
                        <a:pt x="13554" y="1043"/>
                        <a:pt x="13568" y="1002"/>
                      </a:cubicBezTo>
                      <a:cubicBezTo>
                        <a:pt x="13716" y="450"/>
                        <a:pt x="14179" y="175"/>
                        <a:pt x="14641" y="175"/>
                      </a:cubicBezTo>
                      <a:cubicBezTo>
                        <a:pt x="15111" y="175"/>
                        <a:pt x="15581" y="459"/>
                        <a:pt x="15720" y="1025"/>
                      </a:cubicBezTo>
                      <a:cubicBezTo>
                        <a:pt x="15732" y="1067"/>
                        <a:pt x="15767" y="1088"/>
                        <a:pt x="15805" y="1088"/>
                      </a:cubicBezTo>
                      <a:cubicBezTo>
                        <a:pt x="15842" y="1088"/>
                        <a:pt x="15881" y="1067"/>
                        <a:pt x="15899" y="1025"/>
                      </a:cubicBezTo>
                      <a:cubicBezTo>
                        <a:pt x="16067" y="526"/>
                        <a:pt x="16498" y="281"/>
                        <a:pt x="16929" y="281"/>
                      </a:cubicBezTo>
                      <a:cubicBezTo>
                        <a:pt x="17386" y="281"/>
                        <a:pt x="17843" y="556"/>
                        <a:pt x="17991" y="1097"/>
                      </a:cubicBezTo>
                      <a:cubicBezTo>
                        <a:pt x="17997" y="1136"/>
                        <a:pt x="18032" y="1157"/>
                        <a:pt x="18068" y="1157"/>
                      </a:cubicBezTo>
                      <a:cubicBezTo>
                        <a:pt x="18098" y="1157"/>
                        <a:pt x="18130" y="1142"/>
                        <a:pt x="18146" y="1109"/>
                      </a:cubicBezTo>
                      <a:cubicBezTo>
                        <a:pt x="18352" y="665"/>
                        <a:pt x="18762" y="454"/>
                        <a:pt x="19169" y="454"/>
                      </a:cubicBezTo>
                      <a:cubicBezTo>
                        <a:pt x="19661" y="454"/>
                        <a:pt x="20150" y="761"/>
                        <a:pt x="20274" y="1336"/>
                      </a:cubicBezTo>
                      <a:cubicBezTo>
                        <a:pt x="20284" y="1387"/>
                        <a:pt x="20323" y="1410"/>
                        <a:pt x="20361" y="1410"/>
                      </a:cubicBezTo>
                      <a:cubicBezTo>
                        <a:pt x="20414" y="1410"/>
                        <a:pt x="20467" y="1369"/>
                        <a:pt x="20453" y="1300"/>
                      </a:cubicBezTo>
                      <a:cubicBezTo>
                        <a:pt x="20307" y="645"/>
                        <a:pt x="19746" y="279"/>
                        <a:pt x="19178" y="279"/>
                      </a:cubicBezTo>
                      <a:cubicBezTo>
                        <a:pt x="18772" y="279"/>
                        <a:pt x="18363" y="466"/>
                        <a:pt x="18098" y="870"/>
                      </a:cubicBezTo>
                      <a:cubicBezTo>
                        <a:pt x="17880" y="359"/>
                        <a:pt x="17404" y="98"/>
                        <a:pt x="16928" y="98"/>
                      </a:cubicBezTo>
                      <a:cubicBezTo>
                        <a:pt x="16492" y="98"/>
                        <a:pt x="16055" y="317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2" name="Google Shape;1412;p16"/>
                <p:cNvSpPr/>
                <p:nvPr/>
              </p:nvSpPr>
              <p:spPr>
                <a:xfrm>
                  <a:off x="4979623" y="2662802"/>
                  <a:ext cx="4386829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6" h="1450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7"/>
                      </a:cubicBezTo>
                      <a:cubicBezTo>
                        <a:pt x="10963" y="486"/>
                        <a:pt x="10437" y="193"/>
                        <a:pt x="9909" y="193"/>
                      </a:cubicBezTo>
                      <a:cubicBezTo>
                        <a:pt x="9456" y="193"/>
                        <a:pt x="9003" y="409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6"/>
                        <a:pt x="933" y="198"/>
                      </a:cubicBezTo>
                      <a:cubicBezTo>
                        <a:pt x="335" y="258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51"/>
                        <a:pt x="383" y="533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4"/>
                      </a:cubicBezTo>
                      <a:cubicBezTo>
                        <a:pt x="6402" y="1316"/>
                        <a:pt x="6438" y="1336"/>
                        <a:pt x="6473" y="1336"/>
                      </a:cubicBezTo>
                      <a:cubicBezTo>
                        <a:pt x="6509" y="1336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7" y="590"/>
                        <a:pt x="9467" y="365"/>
                        <a:pt x="9905" y="365"/>
                      </a:cubicBezTo>
                      <a:cubicBezTo>
                        <a:pt x="10428" y="365"/>
                        <a:pt x="10949" y="686"/>
                        <a:pt x="11105" y="1298"/>
                      </a:cubicBezTo>
                      <a:cubicBezTo>
                        <a:pt x="11118" y="1336"/>
                        <a:pt x="11152" y="1358"/>
                        <a:pt x="11187" y="1358"/>
                      </a:cubicBezTo>
                      <a:cubicBezTo>
                        <a:pt x="11215" y="1358"/>
                        <a:pt x="11244" y="1342"/>
                        <a:pt x="11261" y="1310"/>
                      </a:cubicBezTo>
                      <a:cubicBezTo>
                        <a:pt x="11503" y="817"/>
                        <a:pt x="12052" y="432"/>
                        <a:pt x="12555" y="432"/>
                      </a:cubicBezTo>
                      <a:cubicBezTo>
                        <a:pt x="12894" y="432"/>
                        <a:pt x="13213" y="608"/>
                        <a:pt x="13401" y="1047"/>
                      </a:cubicBezTo>
                      <a:cubicBezTo>
                        <a:pt x="13415" y="1075"/>
                        <a:pt x="13440" y="1086"/>
                        <a:pt x="13467" y="1086"/>
                      </a:cubicBezTo>
                      <a:cubicBezTo>
                        <a:pt x="13508" y="1086"/>
                        <a:pt x="13553" y="1059"/>
                        <a:pt x="13568" y="1023"/>
                      </a:cubicBezTo>
                      <a:cubicBezTo>
                        <a:pt x="13717" y="470"/>
                        <a:pt x="14181" y="195"/>
                        <a:pt x="14645" y="195"/>
                      </a:cubicBezTo>
                      <a:cubicBezTo>
                        <a:pt x="15114" y="195"/>
                        <a:pt x="15581" y="476"/>
                        <a:pt x="15720" y="1035"/>
                      </a:cubicBezTo>
                      <a:cubicBezTo>
                        <a:pt x="15732" y="1076"/>
                        <a:pt x="15767" y="1097"/>
                        <a:pt x="15805" y="1097"/>
                      </a:cubicBezTo>
                      <a:cubicBezTo>
                        <a:pt x="15842" y="1097"/>
                        <a:pt x="15881" y="1076"/>
                        <a:pt x="15899" y="1035"/>
                      </a:cubicBezTo>
                      <a:cubicBezTo>
                        <a:pt x="16067" y="541"/>
                        <a:pt x="16497" y="299"/>
                        <a:pt x="16929" y="299"/>
                      </a:cubicBezTo>
                      <a:cubicBezTo>
                        <a:pt x="17385" y="299"/>
                        <a:pt x="17843" y="571"/>
                        <a:pt x="17991" y="1106"/>
                      </a:cubicBezTo>
                      <a:cubicBezTo>
                        <a:pt x="18004" y="1147"/>
                        <a:pt x="18041" y="1168"/>
                        <a:pt x="18077" y="1168"/>
                      </a:cubicBezTo>
                      <a:cubicBezTo>
                        <a:pt x="18104" y="1168"/>
                        <a:pt x="18131" y="1156"/>
                        <a:pt x="18146" y="1130"/>
                      </a:cubicBezTo>
                      <a:cubicBezTo>
                        <a:pt x="18352" y="680"/>
                        <a:pt x="18763" y="466"/>
                        <a:pt x="19171" y="466"/>
                      </a:cubicBezTo>
                      <a:cubicBezTo>
                        <a:pt x="19662" y="466"/>
                        <a:pt x="20150" y="776"/>
                        <a:pt x="20274" y="1357"/>
                      </a:cubicBezTo>
                      <a:cubicBezTo>
                        <a:pt x="20288" y="1403"/>
                        <a:pt x="20322" y="1422"/>
                        <a:pt x="20358" y="1422"/>
                      </a:cubicBezTo>
                      <a:cubicBezTo>
                        <a:pt x="20415" y="1422"/>
                        <a:pt x="20475" y="1371"/>
                        <a:pt x="20453" y="1298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7"/>
                        <a:pt x="17408" y="97"/>
                        <a:pt x="16933" y="97"/>
                      </a:cubicBezTo>
                      <a:cubicBezTo>
                        <a:pt x="16495" y="97"/>
                        <a:pt x="16056" y="318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3" name="Google Shape;1413;p16"/>
                <p:cNvSpPr/>
                <p:nvPr/>
              </p:nvSpPr>
              <p:spPr>
                <a:xfrm>
                  <a:off x="4979623" y="3205700"/>
                  <a:ext cx="4386615" cy="308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2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4"/>
                        <a:pt x="12567" y="244"/>
                      </a:cubicBezTo>
                      <a:cubicBezTo>
                        <a:pt x="12058" y="244"/>
                        <a:pt x="11507" y="578"/>
                        <a:pt x="11201" y="1047"/>
                      </a:cubicBezTo>
                      <a:cubicBezTo>
                        <a:pt x="10962" y="485"/>
                        <a:pt x="10434" y="192"/>
                        <a:pt x="9904" y="192"/>
                      </a:cubicBezTo>
                      <a:cubicBezTo>
                        <a:pt x="9453" y="192"/>
                        <a:pt x="9001" y="404"/>
                        <a:pt x="8727" y="843"/>
                      </a:cubicBezTo>
                      <a:cubicBezTo>
                        <a:pt x="8458" y="482"/>
                        <a:pt x="8059" y="306"/>
                        <a:pt x="7662" y="306"/>
                      </a:cubicBezTo>
                      <a:cubicBezTo>
                        <a:pt x="7194" y="306"/>
                        <a:pt x="6731" y="550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9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5"/>
                        <a:pt x="1012" y="195"/>
                      </a:cubicBezTo>
                      <a:cubicBezTo>
                        <a:pt x="986" y="195"/>
                        <a:pt x="960" y="196"/>
                        <a:pt x="933" y="198"/>
                      </a:cubicBezTo>
                      <a:cubicBezTo>
                        <a:pt x="335" y="258"/>
                        <a:pt x="13" y="832"/>
                        <a:pt x="1" y="1369"/>
                      </a:cubicBezTo>
                      <a:cubicBezTo>
                        <a:pt x="1" y="1417"/>
                        <a:pt x="36" y="1441"/>
                        <a:pt x="72" y="1441"/>
                      </a:cubicBezTo>
                      <a:cubicBezTo>
                        <a:pt x="108" y="1441"/>
                        <a:pt x="144" y="1417"/>
                        <a:pt x="144" y="1369"/>
                      </a:cubicBezTo>
                      <a:cubicBezTo>
                        <a:pt x="168" y="939"/>
                        <a:pt x="383" y="533"/>
                        <a:pt x="825" y="413"/>
                      </a:cubicBezTo>
                      <a:cubicBezTo>
                        <a:pt x="893" y="394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5"/>
                      </a:cubicBezTo>
                      <a:cubicBezTo>
                        <a:pt x="1770" y="1148"/>
                        <a:pt x="1815" y="1179"/>
                        <a:pt x="1859" y="1179"/>
                      </a:cubicBezTo>
                      <a:cubicBezTo>
                        <a:pt x="1893" y="1179"/>
                        <a:pt x="1927" y="1160"/>
                        <a:pt x="1937" y="1118"/>
                      </a:cubicBezTo>
                      <a:cubicBezTo>
                        <a:pt x="2087" y="548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3" y="1145"/>
                        <a:pt x="4211" y="1167"/>
                        <a:pt x="4248" y="1167"/>
                      </a:cubicBezTo>
                      <a:cubicBezTo>
                        <a:pt x="4280" y="1167"/>
                        <a:pt x="4311" y="1151"/>
                        <a:pt x="4328" y="1118"/>
                      </a:cubicBezTo>
                      <a:cubicBezTo>
                        <a:pt x="4547" y="685"/>
                        <a:pt x="4944" y="472"/>
                        <a:pt x="5336" y="472"/>
                      </a:cubicBezTo>
                      <a:cubicBezTo>
                        <a:pt x="5777" y="472"/>
                        <a:pt x="6213" y="742"/>
                        <a:pt x="6384" y="1274"/>
                      </a:cubicBezTo>
                      <a:cubicBezTo>
                        <a:pt x="6402" y="1316"/>
                        <a:pt x="6438" y="1337"/>
                        <a:pt x="6473" y="1337"/>
                      </a:cubicBezTo>
                      <a:cubicBezTo>
                        <a:pt x="6509" y="1337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9"/>
                      </a:cubicBezTo>
                      <a:cubicBezTo>
                        <a:pt x="8673" y="1083"/>
                        <a:pt x="8700" y="1095"/>
                        <a:pt x="8727" y="1095"/>
                      </a:cubicBezTo>
                      <a:cubicBezTo>
                        <a:pt x="8754" y="1095"/>
                        <a:pt x="8781" y="1083"/>
                        <a:pt x="8798" y="1059"/>
                      </a:cubicBezTo>
                      <a:cubicBezTo>
                        <a:pt x="9026" y="598"/>
                        <a:pt x="9458" y="378"/>
                        <a:pt x="9890" y="378"/>
                      </a:cubicBezTo>
                      <a:cubicBezTo>
                        <a:pt x="10410" y="378"/>
                        <a:pt x="10930" y="697"/>
                        <a:pt x="11094" y="1298"/>
                      </a:cubicBezTo>
                      <a:cubicBezTo>
                        <a:pt x="11106" y="1337"/>
                        <a:pt x="11140" y="1358"/>
                        <a:pt x="11175" y="1358"/>
                      </a:cubicBezTo>
                      <a:cubicBezTo>
                        <a:pt x="11203" y="1358"/>
                        <a:pt x="11232" y="1343"/>
                        <a:pt x="11249" y="1310"/>
                      </a:cubicBezTo>
                      <a:cubicBezTo>
                        <a:pt x="11491" y="818"/>
                        <a:pt x="12040" y="432"/>
                        <a:pt x="12543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3" y="1075"/>
                        <a:pt x="13428" y="1086"/>
                        <a:pt x="13455" y="1086"/>
                      </a:cubicBezTo>
                      <a:cubicBezTo>
                        <a:pt x="13496" y="1086"/>
                        <a:pt x="13541" y="1059"/>
                        <a:pt x="13556" y="1023"/>
                      </a:cubicBezTo>
                      <a:cubicBezTo>
                        <a:pt x="13699" y="464"/>
                        <a:pt x="14164" y="186"/>
                        <a:pt x="14629" y="186"/>
                      </a:cubicBezTo>
                      <a:cubicBezTo>
                        <a:pt x="15099" y="186"/>
                        <a:pt x="15569" y="470"/>
                        <a:pt x="15708" y="1035"/>
                      </a:cubicBezTo>
                      <a:cubicBezTo>
                        <a:pt x="15726" y="1077"/>
                        <a:pt x="15761" y="1097"/>
                        <a:pt x="15797" y="1097"/>
                      </a:cubicBezTo>
                      <a:cubicBezTo>
                        <a:pt x="15833" y="1097"/>
                        <a:pt x="15869" y="1077"/>
                        <a:pt x="15887" y="1035"/>
                      </a:cubicBezTo>
                      <a:cubicBezTo>
                        <a:pt x="16055" y="541"/>
                        <a:pt x="16486" y="299"/>
                        <a:pt x="16917" y="299"/>
                      </a:cubicBezTo>
                      <a:cubicBezTo>
                        <a:pt x="17373" y="299"/>
                        <a:pt x="17831" y="571"/>
                        <a:pt x="17979" y="1106"/>
                      </a:cubicBezTo>
                      <a:cubicBezTo>
                        <a:pt x="17992" y="1147"/>
                        <a:pt x="18029" y="1169"/>
                        <a:pt x="18065" y="1169"/>
                      </a:cubicBezTo>
                      <a:cubicBezTo>
                        <a:pt x="18092" y="1169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5"/>
                        <a:pt x="20315" y="1426"/>
                        <a:pt x="20354" y="1426"/>
                      </a:cubicBezTo>
                      <a:cubicBezTo>
                        <a:pt x="20414" y="1426"/>
                        <a:pt x="20475" y="1377"/>
                        <a:pt x="20453" y="1298"/>
                      </a:cubicBezTo>
                      <a:cubicBezTo>
                        <a:pt x="20307" y="644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8"/>
                        <a:pt x="17408" y="97"/>
                        <a:pt x="16933" y="97"/>
                      </a:cubicBezTo>
                      <a:cubicBezTo>
                        <a:pt x="16495" y="97"/>
                        <a:pt x="16056" y="319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4" name="Google Shape;1414;p16"/>
                <p:cNvSpPr/>
                <p:nvPr/>
              </p:nvSpPr>
              <p:spPr>
                <a:xfrm>
                  <a:off x="4977052" y="3746027"/>
                  <a:ext cx="4389186" cy="310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51" extrusionOk="0">
                      <a:moveTo>
                        <a:pt x="14650" y="1"/>
                      </a:moveTo>
                      <a:cubicBezTo>
                        <a:pt x="14175" y="1"/>
                        <a:pt x="13699" y="258"/>
                        <a:pt x="13472" y="772"/>
                      </a:cubicBezTo>
                      <a:cubicBezTo>
                        <a:pt x="13249" y="399"/>
                        <a:pt x="12919" y="244"/>
                        <a:pt x="12570" y="244"/>
                      </a:cubicBezTo>
                      <a:cubicBezTo>
                        <a:pt x="12060" y="244"/>
                        <a:pt x="11512" y="578"/>
                        <a:pt x="11213" y="1047"/>
                      </a:cubicBezTo>
                      <a:cubicBezTo>
                        <a:pt x="10975" y="488"/>
                        <a:pt x="10451" y="198"/>
                        <a:pt x="9925" y="198"/>
                      </a:cubicBezTo>
                      <a:cubicBezTo>
                        <a:pt x="9471" y="198"/>
                        <a:pt x="9015" y="413"/>
                        <a:pt x="8739" y="856"/>
                      </a:cubicBezTo>
                      <a:cubicBezTo>
                        <a:pt x="8469" y="493"/>
                        <a:pt x="8068" y="317"/>
                        <a:pt x="7669" y="317"/>
                      </a:cubicBezTo>
                      <a:cubicBezTo>
                        <a:pt x="7201" y="317"/>
                        <a:pt x="6737" y="558"/>
                        <a:pt x="6491" y="1023"/>
                      </a:cubicBezTo>
                      <a:cubicBezTo>
                        <a:pt x="6262" y="545"/>
                        <a:pt x="5802" y="298"/>
                        <a:pt x="5341" y="298"/>
                      </a:cubicBezTo>
                      <a:cubicBezTo>
                        <a:pt x="4937" y="298"/>
                        <a:pt x="4531" y="489"/>
                        <a:pt x="4280" y="880"/>
                      </a:cubicBezTo>
                      <a:cubicBezTo>
                        <a:pt x="4052" y="349"/>
                        <a:pt x="3556" y="79"/>
                        <a:pt x="3060" y="79"/>
                      </a:cubicBezTo>
                      <a:cubicBezTo>
                        <a:pt x="2596" y="79"/>
                        <a:pt x="2132" y="316"/>
                        <a:pt x="1889" y="796"/>
                      </a:cubicBezTo>
                      <a:cubicBezTo>
                        <a:pt x="1744" y="438"/>
                        <a:pt x="1399" y="195"/>
                        <a:pt x="1022" y="195"/>
                      </a:cubicBezTo>
                      <a:cubicBezTo>
                        <a:pt x="997" y="195"/>
                        <a:pt x="971" y="196"/>
                        <a:pt x="945" y="198"/>
                      </a:cubicBezTo>
                      <a:cubicBezTo>
                        <a:pt x="347" y="258"/>
                        <a:pt x="13" y="832"/>
                        <a:pt x="1" y="1370"/>
                      </a:cubicBezTo>
                      <a:cubicBezTo>
                        <a:pt x="1" y="1423"/>
                        <a:pt x="40" y="1450"/>
                        <a:pt x="78" y="1450"/>
                      </a:cubicBezTo>
                      <a:cubicBezTo>
                        <a:pt x="117" y="1450"/>
                        <a:pt x="156" y="1423"/>
                        <a:pt x="156" y="1370"/>
                      </a:cubicBezTo>
                      <a:cubicBezTo>
                        <a:pt x="168" y="951"/>
                        <a:pt x="395" y="533"/>
                        <a:pt x="825" y="413"/>
                      </a:cubicBezTo>
                      <a:cubicBezTo>
                        <a:pt x="895" y="394"/>
                        <a:pt x="964" y="385"/>
                        <a:pt x="1032" y="385"/>
                      </a:cubicBezTo>
                      <a:cubicBezTo>
                        <a:pt x="1420" y="385"/>
                        <a:pt x="1760" y="688"/>
                        <a:pt x="1770" y="1095"/>
                      </a:cubicBezTo>
                      <a:cubicBezTo>
                        <a:pt x="1770" y="1153"/>
                        <a:pt x="1816" y="1183"/>
                        <a:pt x="1862" y="1183"/>
                      </a:cubicBezTo>
                      <a:cubicBezTo>
                        <a:pt x="1900" y="1183"/>
                        <a:pt x="1938" y="1162"/>
                        <a:pt x="1949" y="1119"/>
                      </a:cubicBezTo>
                      <a:cubicBezTo>
                        <a:pt x="2099" y="548"/>
                        <a:pt x="2582" y="261"/>
                        <a:pt x="3064" y="261"/>
                      </a:cubicBezTo>
                      <a:cubicBezTo>
                        <a:pt x="3541" y="261"/>
                        <a:pt x="4018" y="542"/>
                        <a:pt x="4172" y="1107"/>
                      </a:cubicBezTo>
                      <a:cubicBezTo>
                        <a:pt x="4185" y="1145"/>
                        <a:pt x="4219" y="1167"/>
                        <a:pt x="4253" y="1167"/>
                      </a:cubicBezTo>
                      <a:cubicBezTo>
                        <a:pt x="4282" y="1167"/>
                        <a:pt x="4311" y="1151"/>
                        <a:pt x="4328" y="1119"/>
                      </a:cubicBezTo>
                      <a:cubicBezTo>
                        <a:pt x="4553" y="686"/>
                        <a:pt x="4950" y="472"/>
                        <a:pt x="5342" y="472"/>
                      </a:cubicBezTo>
                      <a:cubicBezTo>
                        <a:pt x="5783" y="472"/>
                        <a:pt x="6219" y="742"/>
                        <a:pt x="6396" y="1274"/>
                      </a:cubicBezTo>
                      <a:cubicBezTo>
                        <a:pt x="6408" y="1316"/>
                        <a:pt x="6444" y="1337"/>
                        <a:pt x="6480" y="1337"/>
                      </a:cubicBezTo>
                      <a:cubicBezTo>
                        <a:pt x="6515" y="1337"/>
                        <a:pt x="6551" y="1316"/>
                        <a:pt x="6563" y="1274"/>
                      </a:cubicBezTo>
                      <a:cubicBezTo>
                        <a:pt x="6740" y="763"/>
                        <a:pt x="7201" y="492"/>
                        <a:pt x="7664" y="492"/>
                      </a:cubicBezTo>
                      <a:cubicBezTo>
                        <a:pt x="8046" y="492"/>
                        <a:pt x="8428" y="676"/>
                        <a:pt x="8655" y="1059"/>
                      </a:cubicBezTo>
                      <a:cubicBezTo>
                        <a:pt x="8673" y="1089"/>
                        <a:pt x="8703" y="1104"/>
                        <a:pt x="8733" y="1104"/>
                      </a:cubicBezTo>
                      <a:cubicBezTo>
                        <a:pt x="8763" y="1104"/>
                        <a:pt x="8793" y="1089"/>
                        <a:pt x="8810" y="1059"/>
                      </a:cubicBezTo>
                      <a:cubicBezTo>
                        <a:pt x="9038" y="598"/>
                        <a:pt x="9470" y="378"/>
                        <a:pt x="9901" y="378"/>
                      </a:cubicBezTo>
                      <a:cubicBezTo>
                        <a:pt x="10420" y="378"/>
                        <a:pt x="10937" y="697"/>
                        <a:pt x="11094" y="1298"/>
                      </a:cubicBezTo>
                      <a:cubicBezTo>
                        <a:pt x="11107" y="1337"/>
                        <a:pt x="11140" y="1358"/>
                        <a:pt x="11177" y="1358"/>
                      </a:cubicBezTo>
                      <a:cubicBezTo>
                        <a:pt x="11207" y="1358"/>
                        <a:pt x="11239" y="1343"/>
                        <a:pt x="11261" y="1310"/>
                      </a:cubicBezTo>
                      <a:cubicBezTo>
                        <a:pt x="11496" y="818"/>
                        <a:pt x="12042" y="432"/>
                        <a:pt x="12544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4" y="1077"/>
                        <a:pt x="13433" y="1090"/>
                        <a:pt x="13464" y="1090"/>
                      </a:cubicBezTo>
                      <a:cubicBezTo>
                        <a:pt x="13506" y="1090"/>
                        <a:pt x="13549" y="1065"/>
                        <a:pt x="13556" y="1023"/>
                      </a:cubicBezTo>
                      <a:cubicBezTo>
                        <a:pt x="13705" y="464"/>
                        <a:pt x="14173" y="186"/>
                        <a:pt x="14639" y="186"/>
                      </a:cubicBezTo>
                      <a:cubicBezTo>
                        <a:pt x="15111" y="186"/>
                        <a:pt x="15581" y="470"/>
                        <a:pt x="15720" y="1035"/>
                      </a:cubicBezTo>
                      <a:cubicBezTo>
                        <a:pt x="15732" y="1077"/>
                        <a:pt x="15767" y="1098"/>
                        <a:pt x="15803" y="1098"/>
                      </a:cubicBezTo>
                      <a:cubicBezTo>
                        <a:pt x="15839" y="1098"/>
                        <a:pt x="15875" y="1077"/>
                        <a:pt x="15887" y="1035"/>
                      </a:cubicBezTo>
                      <a:cubicBezTo>
                        <a:pt x="16061" y="542"/>
                        <a:pt x="16494" y="299"/>
                        <a:pt x="16926" y="299"/>
                      </a:cubicBezTo>
                      <a:cubicBezTo>
                        <a:pt x="17383" y="299"/>
                        <a:pt x="17837" y="572"/>
                        <a:pt x="17979" y="1107"/>
                      </a:cubicBezTo>
                      <a:cubicBezTo>
                        <a:pt x="17993" y="1148"/>
                        <a:pt x="18031" y="1174"/>
                        <a:pt x="18070" y="1174"/>
                      </a:cubicBezTo>
                      <a:cubicBezTo>
                        <a:pt x="18098" y="1174"/>
                        <a:pt x="18126" y="1161"/>
                        <a:pt x="18146" y="1131"/>
                      </a:cubicBezTo>
                      <a:cubicBezTo>
                        <a:pt x="18347" y="680"/>
                        <a:pt x="18754" y="466"/>
                        <a:pt x="19161" y="466"/>
                      </a:cubicBezTo>
                      <a:cubicBezTo>
                        <a:pt x="19650" y="466"/>
                        <a:pt x="20138" y="777"/>
                        <a:pt x="20262" y="1358"/>
                      </a:cubicBezTo>
                      <a:cubicBezTo>
                        <a:pt x="20281" y="1409"/>
                        <a:pt x="20321" y="1431"/>
                        <a:pt x="20362" y="1431"/>
                      </a:cubicBezTo>
                      <a:cubicBezTo>
                        <a:pt x="20425" y="1431"/>
                        <a:pt x="20487" y="1378"/>
                        <a:pt x="20465" y="1298"/>
                      </a:cubicBezTo>
                      <a:cubicBezTo>
                        <a:pt x="20319" y="643"/>
                        <a:pt x="19754" y="276"/>
                        <a:pt x="19185" y="276"/>
                      </a:cubicBezTo>
                      <a:cubicBezTo>
                        <a:pt x="18778" y="276"/>
                        <a:pt x="18370" y="464"/>
                        <a:pt x="18110" y="868"/>
                      </a:cubicBezTo>
                      <a:cubicBezTo>
                        <a:pt x="17886" y="358"/>
                        <a:pt x="17414" y="97"/>
                        <a:pt x="16941" y="97"/>
                      </a:cubicBezTo>
                      <a:cubicBezTo>
                        <a:pt x="16504" y="97"/>
                        <a:pt x="16068" y="319"/>
                        <a:pt x="15827" y="772"/>
                      </a:cubicBezTo>
                      <a:cubicBezTo>
                        <a:pt x="15600" y="258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5" name="Google Shape;1415;p16"/>
                <p:cNvSpPr/>
                <p:nvPr/>
              </p:nvSpPr>
              <p:spPr>
                <a:xfrm>
                  <a:off x="4979623" y="4288496"/>
                  <a:ext cx="4386615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6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0" y="347"/>
                        <a:pt x="3550" y="80"/>
                        <a:pt x="3057" y="80"/>
                      </a:cubicBezTo>
                      <a:cubicBezTo>
                        <a:pt x="2593" y="80"/>
                        <a:pt x="2127" y="317"/>
                        <a:pt x="1877" y="798"/>
                      </a:cubicBezTo>
                      <a:cubicBezTo>
                        <a:pt x="1743" y="430"/>
                        <a:pt x="1401" y="197"/>
                        <a:pt x="1016" y="197"/>
                      </a:cubicBezTo>
                      <a:cubicBezTo>
                        <a:pt x="988" y="197"/>
                        <a:pt x="961" y="198"/>
                        <a:pt x="933" y="200"/>
                      </a:cubicBezTo>
                      <a:cubicBezTo>
                        <a:pt x="335" y="248"/>
                        <a:pt x="13" y="822"/>
                        <a:pt x="1" y="1372"/>
                      </a:cubicBezTo>
                      <a:cubicBezTo>
                        <a:pt x="1" y="1420"/>
                        <a:pt x="36" y="1443"/>
                        <a:pt x="72" y="1443"/>
                      </a:cubicBezTo>
                      <a:cubicBezTo>
                        <a:pt x="108" y="1443"/>
                        <a:pt x="144" y="1420"/>
                        <a:pt x="144" y="1372"/>
                      </a:cubicBezTo>
                      <a:cubicBezTo>
                        <a:pt x="168" y="941"/>
                        <a:pt x="383" y="523"/>
                        <a:pt x="825" y="415"/>
                      </a:cubicBezTo>
                      <a:cubicBezTo>
                        <a:pt x="894" y="396"/>
                        <a:pt x="964" y="386"/>
                        <a:pt x="1032" y="386"/>
                      </a:cubicBezTo>
                      <a:cubicBezTo>
                        <a:pt x="1411" y="386"/>
                        <a:pt x="1749" y="681"/>
                        <a:pt x="1770" y="1097"/>
                      </a:cubicBezTo>
                      <a:cubicBezTo>
                        <a:pt x="1770" y="1149"/>
                        <a:pt x="1812" y="1180"/>
                        <a:pt x="1855" y="1180"/>
                      </a:cubicBezTo>
                      <a:cubicBezTo>
                        <a:pt x="1890" y="1180"/>
                        <a:pt x="1926" y="1158"/>
                        <a:pt x="1937" y="1109"/>
                      </a:cubicBezTo>
                      <a:cubicBezTo>
                        <a:pt x="2087" y="538"/>
                        <a:pt x="2570" y="251"/>
                        <a:pt x="3052" y="251"/>
                      </a:cubicBezTo>
                      <a:cubicBezTo>
                        <a:pt x="3529" y="251"/>
                        <a:pt x="4006" y="532"/>
                        <a:pt x="4160" y="1097"/>
                      </a:cubicBezTo>
                      <a:cubicBezTo>
                        <a:pt x="4174" y="1143"/>
                        <a:pt x="4213" y="1168"/>
                        <a:pt x="4252" y="1168"/>
                      </a:cubicBezTo>
                      <a:cubicBezTo>
                        <a:pt x="4282" y="1168"/>
                        <a:pt x="4312" y="1152"/>
                        <a:pt x="4328" y="1121"/>
                      </a:cubicBezTo>
                      <a:cubicBezTo>
                        <a:pt x="4547" y="688"/>
                        <a:pt x="4944" y="474"/>
                        <a:pt x="5336" y="474"/>
                      </a:cubicBezTo>
                      <a:cubicBezTo>
                        <a:pt x="5777" y="474"/>
                        <a:pt x="6213" y="745"/>
                        <a:pt x="6384" y="1276"/>
                      </a:cubicBezTo>
                      <a:cubicBezTo>
                        <a:pt x="6402" y="1312"/>
                        <a:pt x="6438" y="1330"/>
                        <a:pt x="6473" y="1330"/>
                      </a:cubicBezTo>
                      <a:cubicBezTo>
                        <a:pt x="6509" y="1330"/>
                        <a:pt x="6545" y="1312"/>
                        <a:pt x="6563" y="1276"/>
                      </a:cubicBezTo>
                      <a:cubicBezTo>
                        <a:pt x="6740" y="759"/>
                        <a:pt x="7200" y="485"/>
                        <a:pt x="7663" y="485"/>
                      </a:cubicBezTo>
                      <a:cubicBezTo>
                        <a:pt x="8044" y="485"/>
                        <a:pt x="8428" y="672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7"/>
                        <a:pt x="9463" y="375"/>
                        <a:pt x="9898" y="375"/>
                      </a:cubicBezTo>
                      <a:cubicBezTo>
                        <a:pt x="10415" y="375"/>
                        <a:pt x="10931" y="690"/>
                        <a:pt x="11094" y="1288"/>
                      </a:cubicBezTo>
                      <a:cubicBezTo>
                        <a:pt x="11100" y="1335"/>
                        <a:pt x="11137" y="1359"/>
                        <a:pt x="11174" y="1359"/>
                      </a:cubicBezTo>
                      <a:cubicBezTo>
                        <a:pt x="11203" y="1359"/>
                        <a:pt x="11233" y="1344"/>
                        <a:pt x="11249" y="1312"/>
                      </a:cubicBezTo>
                      <a:cubicBezTo>
                        <a:pt x="11493" y="818"/>
                        <a:pt x="12045" y="426"/>
                        <a:pt x="12549" y="426"/>
                      </a:cubicBezTo>
                      <a:cubicBezTo>
                        <a:pt x="12886" y="426"/>
                        <a:pt x="13202" y="601"/>
                        <a:pt x="13389" y="1037"/>
                      </a:cubicBezTo>
                      <a:cubicBezTo>
                        <a:pt x="13403" y="1071"/>
                        <a:pt x="13430" y="1085"/>
                        <a:pt x="13458" y="1085"/>
                      </a:cubicBezTo>
                      <a:cubicBezTo>
                        <a:pt x="13498" y="1085"/>
                        <a:pt x="13542" y="1056"/>
                        <a:pt x="13556" y="1013"/>
                      </a:cubicBezTo>
                      <a:cubicBezTo>
                        <a:pt x="13698" y="462"/>
                        <a:pt x="14161" y="187"/>
                        <a:pt x="14625" y="187"/>
                      </a:cubicBezTo>
                      <a:cubicBezTo>
                        <a:pt x="15096" y="187"/>
                        <a:pt x="15569" y="471"/>
                        <a:pt x="15708" y="1037"/>
                      </a:cubicBezTo>
                      <a:cubicBezTo>
                        <a:pt x="15726" y="1079"/>
                        <a:pt x="15761" y="1100"/>
                        <a:pt x="15797" y="1100"/>
                      </a:cubicBezTo>
                      <a:cubicBezTo>
                        <a:pt x="15833" y="1100"/>
                        <a:pt x="15869" y="1079"/>
                        <a:pt x="15887" y="1037"/>
                      </a:cubicBezTo>
                      <a:cubicBezTo>
                        <a:pt x="16055" y="544"/>
                        <a:pt x="16486" y="301"/>
                        <a:pt x="16917" y="301"/>
                      </a:cubicBezTo>
                      <a:cubicBezTo>
                        <a:pt x="17373" y="301"/>
                        <a:pt x="17831" y="574"/>
                        <a:pt x="17979" y="1109"/>
                      </a:cubicBezTo>
                      <a:cubicBezTo>
                        <a:pt x="17992" y="1150"/>
                        <a:pt x="18029" y="1171"/>
                        <a:pt x="18065" y="1171"/>
                      </a:cubicBezTo>
                      <a:cubicBezTo>
                        <a:pt x="18092" y="1171"/>
                        <a:pt x="18119" y="1159"/>
                        <a:pt x="18134" y="1133"/>
                      </a:cubicBezTo>
                      <a:cubicBezTo>
                        <a:pt x="18341" y="681"/>
                        <a:pt x="18753" y="467"/>
                        <a:pt x="19162" y="467"/>
                      </a:cubicBezTo>
                      <a:cubicBezTo>
                        <a:pt x="19652" y="467"/>
                        <a:pt x="20138" y="775"/>
                        <a:pt x="20262" y="1348"/>
                      </a:cubicBezTo>
                      <a:cubicBezTo>
                        <a:pt x="20276" y="1400"/>
                        <a:pt x="20315" y="1422"/>
                        <a:pt x="20355" y="1422"/>
                      </a:cubicBezTo>
                      <a:cubicBezTo>
                        <a:pt x="20414" y="1422"/>
                        <a:pt x="20475" y="1372"/>
                        <a:pt x="20453" y="1300"/>
                      </a:cubicBezTo>
                      <a:cubicBezTo>
                        <a:pt x="20307" y="645"/>
                        <a:pt x="19746" y="278"/>
                        <a:pt x="19178" y="278"/>
                      </a:cubicBezTo>
                      <a:cubicBezTo>
                        <a:pt x="18772" y="278"/>
                        <a:pt x="18363" y="466"/>
                        <a:pt x="18098" y="870"/>
                      </a:cubicBezTo>
                      <a:cubicBezTo>
                        <a:pt x="17880" y="358"/>
                        <a:pt x="17404" y="97"/>
                        <a:pt x="16928" y="97"/>
                      </a:cubicBezTo>
                      <a:cubicBezTo>
                        <a:pt x="16492" y="97"/>
                        <a:pt x="16055" y="316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6" name="Google Shape;1416;p16"/>
                <p:cNvSpPr/>
                <p:nvPr/>
              </p:nvSpPr>
              <p:spPr>
                <a:xfrm>
                  <a:off x="4979623" y="4829466"/>
                  <a:ext cx="4386615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0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5"/>
                        <a:pt x="933" y="198"/>
                      </a:cubicBezTo>
                      <a:cubicBezTo>
                        <a:pt x="335" y="257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39"/>
                        <a:pt x="383" y="532"/>
                        <a:pt x="825" y="413"/>
                      </a:cubicBezTo>
                      <a:cubicBezTo>
                        <a:pt x="890" y="396"/>
                        <a:pt x="954" y="388"/>
                        <a:pt x="1018" y="388"/>
                      </a:cubicBezTo>
                      <a:cubicBezTo>
                        <a:pt x="1403" y="388"/>
                        <a:pt x="1749" y="684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8" y="690"/>
                        <a:pt x="4947" y="473"/>
                        <a:pt x="5340" y="473"/>
                      </a:cubicBezTo>
                      <a:cubicBezTo>
                        <a:pt x="5780" y="473"/>
                        <a:pt x="6214" y="743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6" y="597"/>
                        <a:pt x="9458" y="377"/>
                        <a:pt x="9890" y="377"/>
                      </a:cubicBezTo>
                      <a:cubicBezTo>
                        <a:pt x="10410" y="377"/>
                        <a:pt x="10930" y="696"/>
                        <a:pt x="11094" y="1297"/>
                      </a:cubicBezTo>
                      <a:cubicBezTo>
                        <a:pt x="11100" y="1338"/>
                        <a:pt x="11138" y="1359"/>
                        <a:pt x="11176" y="1359"/>
                      </a:cubicBezTo>
                      <a:cubicBezTo>
                        <a:pt x="11205" y="1359"/>
                        <a:pt x="11233" y="1347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699" y="463"/>
                        <a:pt x="14164" y="186"/>
                        <a:pt x="14629" y="186"/>
                      </a:cubicBezTo>
                      <a:cubicBezTo>
                        <a:pt x="15099" y="186"/>
                        <a:pt x="15569" y="469"/>
                        <a:pt x="15708" y="1034"/>
                      </a:cubicBezTo>
                      <a:cubicBezTo>
                        <a:pt x="15726" y="1076"/>
                        <a:pt x="15761" y="1097"/>
                        <a:pt x="15797" y="1097"/>
                      </a:cubicBezTo>
                      <a:cubicBezTo>
                        <a:pt x="15833" y="1097"/>
                        <a:pt x="15869" y="1076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47"/>
                        <a:pt x="18029" y="1168"/>
                        <a:pt x="18065" y="1168"/>
                      </a:cubicBezTo>
                      <a:cubicBezTo>
                        <a:pt x="18092" y="1168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4"/>
                        <a:pt x="20315" y="1425"/>
                        <a:pt x="20354" y="1425"/>
                      </a:cubicBezTo>
                      <a:cubicBezTo>
                        <a:pt x="20414" y="1425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7"/>
                        <a:pt x="17408" y="96"/>
                        <a:pt x="16933" y="96"/>
                      </a:cubicBezTo>
                      <a:cubicBezTo>
                        <a:pt x="16495" y="96"/>
                        <a:pt x="16056" y="318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17" name="Google Shape;1417;p16"/>
              <p:cNvGrpSpPr/>
              <p:nvPr/>
            </p:nvGrpSpPr>
            <p:grpSpPr>
              <a:xfrm>
                <a:off x="3009214" y="1692480"/>
                <a:ext cx="3113402" cy="3677686"/>
                <a:chOff x="4977052" y="-44831"/>
                <a:chExt cx="4389400" cy="5184952"/>
              </a:xfrm>
            </p:grpSpPr>
            <p:sp>
              <p:nvSpPr>
                <p:cNvPr id="1418" name="Google Shape;1418;p16"/>
                <p:cNvSpPr/>
                <p:nvPr/>
              </p:nvSpPr>
              <p:spPr>
                <a:xfrm>
                  <a:off x="4977052" y="-44831"/>
                  <a:ext cx="4389186" cy="309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45" extrusionOk="0">
                      <a:moveTo>
                        <a:pt x="14650" y="1"/>
                      </a:moveTo>
                      <a:cubicBezTo>
                        <a:pt x="14175" y="1"/>
                        <a:pt x="13699" y="255"/>
                        <a:pt x="13472" y="763"/>
                      </a:cubicBezTo>
                      <a:cubicBezTo>
                        <a:pt x="13251" y="397"/>
                        <a:pt x="12922" y="244"/>
                        <a:pt x="12576" y="244"/>
                      </a:cubicBezTo>
                      <a:cubicBezTo>
                        <a:pt x="12064" y="244"/>
                        <a:pt x="11513" y="579"/>
                        <a:pt x="11213" y="1050"/>
                      </a:cubicBezTo>
                      <a:cubicBezTo>
                        <a:pt x="10974" y="488"/>
                        <a:pt x="10446" y="195"/>
                        <a:pt x="9916" y="195"/>
                      </a:cubicBezTo>
                      <a:cubicBezTo>
                        <a:pt x="9465" y="195"/>
                        <a:pt x="9013" y="407"/>
                        <a:pt x="8739" y="846"/>
                      </a:cubicBezTo>
                      <a:cubicBezTo>
                        <a:pt x="8470" y="485"/>
                        <a:pt x="8071" y="309"/>
                        <a:pt x="7673" y="309"/>
                      </a:cubicBezTo>
                      <a:cubicBezTo>
                        <a:pt x="7204" y="309"/>
                        <a:pt x="6737" y="553"/>
                        <a:pt x="6491" y="1026"/>
                      </a:cubicBezTo>
                      <a:cubicBezTo>
                        <a:pt x="6262" y="548"/>
                        <a:pt x="5802" y="301"/>
                        <a:pt x="5341" y="301"/>
                      </a:cubicBezTo>
                      <a:cubicBezTo>
                        <a:pt x="4937" y="301"/>
                        <a:pt x="4531" y="491"/>
                        <a:pt x="4280" y="882"/>
                      </a:cubicBezTo>
                      <a:cubicBezTo>
                        <a:pt x="4052" y="352"/>
                        <a:pt x="3556" y="82"/>
                        <a:pt x="3060" y="82"/>
                      </a:cubicBezTo>
                      <a:cubicBezTo>
                        <a:pt x="2596" y="82"/>
                        <a:pt x="2132" y="319"/>
                        <a:pt x="1889" y="799"/>
                      </a:cubicBezTo>
                      <a:cubicBezTo>
                        <a:pt x="1744" y="430"/>
                        <a:pt x="1401" y="197"/>
                        <a:pt x="1025" y="197"/>
                      </a:cubicBezTo>
                      <a:cubicBezTo>
                        <a:pt x="999" y="197"/>
                        <a:pt x="972" y="199"/>
                        <a:pt x="945" y="201"/>
                      </a:cubicBezTo>
                      <a:cubicBezTo>
                        <a:pt x="347" y="261"/>
                        <a:pt x="13" y="823"/>
                        <a:pt x="1" y="1372"/>
                      </a:cubicBezTo>
                      <a:cubicBezTo>
                        <a:pt x="1" y="1420"/>
                        <a:pt x="40" y="1444"/>
                        <a:pt x="78" y="1444"/>
                      </a:cubicBezTo>
                      <a:cubicBezTo>
                        <a:pt x="117" y="1444"/>
                        <a:pt x="156" y="1420"/>
                        <a:pt x="156" y="1372"/>
                      </a:cubicBezTo>
                      <a:cubicBezTo>
                        <a:pt x="168" y="942"/>
                        <a:pt x="395" y="524"/>
                        <a:pt x="825" y="416"/>
                      </a:cubicBezTo>
                      <a:cubicBezTo>
                        <a:pt x="895" y="397"/>
                        <a:pt x="964" y="387"/>
                        <a:pt x="1031" y="387"/>
                      </a:cubicBezTo>
                      <a:cubicBezTo>
                        <a:pt x="1417" y="387"/>
                        <a:pt x="1749" y="690"/>
                        <a:pt x="1770" y="1097"/>
                      </a:cubicBezTo>
                      <a:cubicBezTo>
                        <a:pt x="1770" y="1151"/>
                        <a:pt x="1819" y="1182"/>
                        <a:pt x="1866" y="1182"/>
                      </a:cubicBezTo>
                      <a:cubicBezTo>
                        <a:pt x="1903" y="1182"/>
                        <a:pt x="1939" y="1163"/>
                        <a:pt x="1949" y="1121"/>
                      </a:cubicBezTo>
                      <a:cubicBezTo>
                        <a:pt x="2100" y="549"/>
                        <a:pt x="2581" y="262"/>
                        <a:pt x="3063" y="262"/>
                      </a:cubicBezTo>
                      <a:cubicBezTo>
                        <a:pt x="3538" y="262"/>
                        <a:pt x="4012" y="540"/>
                        <a:pt x="4172" y="1097"/>
                      </a:cubicBezTo>
                      <a:cubicBezTo>
                        <a:pt x="4186" y="1144"/>
                        <a:pt x="4221" y="1168"/>
                        <a:pt x="4257" y="1168"/>
                      </a:cubicBezTo>
                      <a:cubicBezTo>
                        <a:pt x="4284" y="1168"/>
                        <a:pt x="4312" y="1153"/>
                        <a:pt x="4328" y="1121"/>
                      </a:cubicBezTo>
                      <a:cubicBezTo>
                        <a:pt x="4553" y="688"/>
                        <a:pt x="4950" y="475"/>
                        <a:pt x="5342" y="475"/>
                      </a:cubicBezTo>
                      <a:cubicBezTo>
                        <a:pt x="5783" y="475"/>
                        <a:pt x="6219" y="745"/>
                        <a:pt x="6396" y="1277"/>
                      </a:cubicBezTo>
                      <a:cubicBezTo>
                        <a:pt x="6408" y="1319"/>
                        <a:pt x="6444" y="1340"/>
                        <a:pt x="6480" y="1340"/>
                      </a:cubicBezTo>
                      <a:cubicBezTo>
                        <a:pt x="6515" y="1340"/>
                        <a:pt x="6551" y="1319"/>
                        <a:pt x="6563" y="1277"/>
                      </a:cubicBezTo>
                      <a:cubicBezTo>
                        <a:pt x="6740" y="761"/>
                        <a:pt x="7198" y="491"/>
                        <a:pt x="7659" y="491"/>
                      </a:cubicBezTo>
                      <a:cubicBezTo>
                        <a:pt x="8042" y="491"/>
                        <a:pt x="8427" y="677"/>
                        <a:pt x="8655" y="1062"/>
                      </a:cubicBezTo>
                      <a:cubicBezTo>
                        <a:pt x="8673" y="1086"/>
                        <a:pt x="8703" y="1097"/>
                        <a:pt x="8733" y="1097"/>
                      </a:cubicBezTo>
                      <a:cubicBezTo>
                        <a:pt x="8763" y="1097"/>
                        <a:pt x="8793" y="1086"/>
                        <a:pt x="8810" y="1062"/>
                      </a:cubicBezTo>
                      <a:cubicBezTo>
                        <a:pt x="9039" y="600"/>
                        <a:pt x="9472" y="380"/>
                        <a:pt x="9904" y="380"/>
                      </a:cubicBezTo>
                      <a:cubicBezTo>
                        <a:pt x="10422" y="380"/>
                        <a:pt x="10937" y="696"/>
                        <a:pt x="11094" y="1289"/>
                      </a:cubicBezTo>
                      <a:cubicBezTo>
                        <a:pt x="11107" y="1330"/>
                        <a:pt x="11150" y="1356"/>
                        <a:pt x="11190" y="1356"/>
                      </a:cubicBezTo>
                      <a:cubicBezTo>
                        <a:pt x="11218" y="1356"/>
                        <a:pt x="11246" y="1343"/>
                        <a:pt x="11261" y="1313"/>
                      </a:cubicBezTo>
                      <a:cubicBezTo>
                        <a:pt x="11497" y="818"/>
                        <a:pt x="12047" y="427"/>
                        <a:pt x="12550" y="427"/>
                      </a:cubicBezTo>
                      <a:cubicBezTo>
                        <a:pt x="12887" y="427"/>
                        <a:pt x="13202" y="602"/>
                        <a:pt x="13389" y="1038"/>
                      </a:cubicBezTo>
                      <a:cubicBezTo>
                        <a:pt x="13404" y="1073"/>
                        <a:pt x="13434" y="1087"/>
                        <a:pt x="13464" y="1087"/>
                      </a:cubicBezTo>
                      <a:cubicBezTo>
                        <a:pt x="13506" y="1087"/>
                        <a:pt x="13549" y="1060"/>
                        <a:pt x="13556" y="1026"/>
                      </a:cubicBezTo>
                      <a:cubicBezTo>
                        <a:pt x="13705" y="467"/>
                        <a:pt x="14173" y="189"/>
                        <a:pt x="14639" y="189"/>
                      </a:cubicBezTo>
                      <a:cubicBezTo>
                        <a:pt x="15111" y="189"/>
                        <a:pt x="15581" y="473"/>
                        <a:pt x="15720" y="1038"/>
                      </a:cubicBezTo>
                      <a:cubicBezTo>
                        <a:pt x="15732" y="1080"/>
                        <a:pt x="15767" y="1100"/>
                        <a:pt x="15803" y="1100"/>
                      </a:cubicBezTo>
                      <a:cubicBezTo>
                        <a:pt x="15839" y="1100"/>
                        <a:pt x="15875" y="1080"/>
                        <a:pt x="15887" y="1038"/>
                      </a:cubicBezTo>
                      <a:cubicBezTo>
                        <a:pt x="16055" y="538"/>
                        <a:pt x="16489" y="293"/>
                        <a:pt x="16921" y="293"/>
                      </a:cubicBezTo>
                      <a:cubicBezTo>
                        <a:pt x="17380" y="293"/>
                        <a:pt x="17837" y="568"/>
                        <a:pt x="17979" y="1109"/>
                      </a:cubicBezTo>
                      <a:cubicBezTo>
                        <a:pt x="17992" y="1150"/>
                        <a:pt x="18033" y="1172"/>
                        <a:pt x="18072" y="1172"/>
                      </a:cubicBezTo>
                      <a:cubicBezTo>
                        <a:pt x="18102" y="1172"/>
                        <a:pt x="18131" y="1159"/>
                        <a:pt x="18146" y="1133"/>
                      </a:cubicBezTo>
                      <a:cubicBezTo>
                        <a:pt x="18347" y="683"/>
                        <a:pt x="18754" y="469"/>
                        <a:pt x="19161" y="469"/>
                      </a:cubicBezTo>
                      <a:cubicBezTo>
                        <a:pt x="19650" y="469"/>
                        <a:pt x="20138" y="779"/>
                        <a:pt x="20262" y="1360"/>
                      </a:cubicBezTo>
                      <a:cubicBezTo>
                        <a:pt x="20281" y="1408"/>
                        <a:pt x="20322" y="1429"/>
                        <a:pt x="20363" y="1429"/>
                      </a:cubicBezTo>
                      <a:cubicBezTo>
                        <a:pt x="20426" y="1429"/>
                        <a:pt x="20487" y="1380"/>
                        <a:pt x="20465" y="1301"/>
                      </a:cubicBezTo>
                      <a:cubicBezTo>
                        <a:pt x="20319" y="641"/>
                        <a:pt x="19757" y="275"/>
                        <a:pt x="19190" y="275"/>
                      </a:cubicBezTo>
                      <a:cubicBezTo>
                        <a:pt x="18782" y="275"/>
                        <a:pt x="18371" y="465"/>
                        <a:pt x="18110" y="870"/>
                      </a:cubicBezTo>
                      <a:cubicBezTo>
                        <a:pt x="17886" y="359"/>
                        <a:pt x="17411" y="98"/>
                        <a:pt x="16936" y="98"/>
                      </a:cubicBezTo>
                      <a:cubicBezTo>
                        <a:pt x="16501" y="98"/>
                        <a:pt x="16067" y="317"/>
                        <a:pt x="15827" y="763"/>
                      </a:cubicBezTo>
                      <a:cubicBezTo>
                        <a:pt x="15600" y="255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9" name="Google Shape;1419;p16"/>
                <p:cNvSpPr/>
                <p:nvPr/>
              </p:nvSpPr>
              <p:spPr>
                <a:xfrm>
                  <a:off x="4977052" y="498067"/>
                  <a:ext cx="4389186" cy="309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45" extrusionOk="0">
                      <a:moveTo>
                        <a:pt x="14650" y="1"/>
                      </a:moveTo>
                      <a:cubicBezTo>
                        <a:pt x="14175" y="1"/>
                        <a:pt x="13699" y="255"/>
                        <a:pt x="13472" y="763"/>
                      </a:cubicBezTo>
                      <a:cubicBezTo>
                        <a:pt x="13249" y="390"/>
                        <a:pt x="12919" y="235"/>
                        <a:pt x="12570" y="235"/>
                      </a:cubicBezTo>
                      <a:cubicBezTo>
                        <a:pt x="12060" y="235"/>
                        <a:pt x="11512" y="569"/>
                        <a:pt x="11213" y="1038"/>
                      </a:cubicBezTo>
                      <a:cubicBezTo>
                        <a:pt x="10975" y="479"/>
                        <a:pt x="10451" y="189"/>
                        <a:pt x="9925" y="189"/>
                      </a:cubicBezTo>
                      <a:cubicBezTo>
                        <a:pt x="9471" y="189"/>
                        <a:pt x="9015" y="404"/>
                        <a:pt x="8739" y="847"/>
                      </a:cubicBezTo>
                      <a:cubicBezTo>
                        <a:pt x="8469" y="484"/>
                        <a:pt x="8068" y="308"/>
                        <a:pt x="7669" y="308"/>
                      </a:cubicBezTo>
                      <a:cubicBezTo>
                        <a:pt x="7201" y="308"/>
                        <a:pt x="6737" y="549"/>
                        <a:pt x="6491" y="1014"/>
                      </a:cubicBezTo>
                      <a:cubicBezTo>
                        <a:pt x="6262" y="536"/>
                        <a:pt x="5802" y="289"/>
                        <a:pt x="5341" y="289"/>
                      </a:cubicBezTo>
                      <a:cubicBezTo>
                        <a:pt x="4937" y="289"/>
                        <a:pt x="4531" y="480"/>
                        <a:pt x="4280" y="871"/>
                      </a:cubicBezTo>
                      <a:cubicBezTo>
                        <a:pt x="4052" y="340"/>
                        <a:pt x="3556" y="70"/>
                        <a:pt x="3060" y="70"/>
                      </a:cubicBezTo>
                      <a:cubicBezTo>
                        <a:pt x="2596" y="70"/>
                        <a:pt x="2132" y="307"/>
                        <a:pt x="1889" y="787"/>
                      </a:cubicBezTo>
                      <a:cubicBezTo>
                        <a:pt x="1741" y="422"/>
                        <a:pt x="1386" y="188"/>
                        <a:pt x="1001" y="188"/>
                      </a:cubicBezTo>
                      <a:cubicBezTo>
                        <a:pt x="982" y="188"/>
                        <a:pt x="964" y="188"/>
                        <a:pt x="945" y="189"/>
                      </a:cubicBezTo>
                      <a:cubicBezTo>
                        <a:pt x="347" y="249"/>
                        <a:pt x="13" y="823"/>
                        <a:pt x="1" y="1373"/>
                      </a:cubicBezTo>
                      <a:cubicBezTo>
                        <a:pt x="1" y="1420"/>
                        <a:pt x="40" y="1444"/>
                        <a:pt x="78" y="1444"/>
                      </a:cubicBezTo>
                      <a:cubicBezTo>
                        <a:pt x="117" y="1444"/>
                        <a:pt x="156" y="1420"/>
                        <a:pt x="156" y="1373"/>
                      </a:cubicBezTo>
                      <a:cubicBezTo>
                        <a:pt x="168" y="942"/>
                        <a:pt x="395" y="524"/>
                        <a:pt x="825" y="404"/>
                      </a:cubicBezTo>
                      <a:cubicBezTo>
                        <a:pt x="892" y="387"/>
                        <a:pt x="957" y="379"/>
                        <a:pt x="1022" y="379"/>
                      </a:cubicBezTo>
                      <a:cubicBezTo>
                        <a:pt x="1412" y="379"/>
                        <a:pt x="1749" y="675"/>
                        <a:pt x="1770" y="1086"/>
                      </a:cubicBezTo>
                      <a:cubicBezTo>
                        <a:pt x="1770" y="1145"/>
                        <a:pt x="1818" y="1179"/>
                        <a:pt x="1864" y="1179"/>
                      </a:cubicBezTo>
                      <a:cubicBezTo>
                        <a:pt x="1902" y="1179"/>
                        <a:pt x="1938" y="1157"/>
                        <a:pt x="1949" y="1110"/>
                      </a:cubicBezTo>
                      <a:cubicBezTo>
                        <a:pt x="2099" y="540"/>
                        <a:pt x="2576" y="256"/>
                        <a:pt x="3056" y="256"/>
                      </a:cubicBezTo>
                      <a:cubicBezTo>
                        <a:pt x="3533" y="256"/>
                        <a:pt x="4012" y="537"/>
                        <a:pt x="4172" y="1098"/>
                      </a:cubicBezTo>
                      <a:cubicBezTo>
                        <a:pt x="4186" y="1138"/>
                        <a:pt x="4223" y="1160"/>
                        <a:pt x="4258" y="1160"/>
                      </a:cubicBezTo>
                      <a:cubicBezTo>
                        <a:pt x="4286" y="1160"/>
                        <a:pt x="4312" y="1147"/>
                        <a:pt x="4328" y="1122"/>
                      </a:cubicBezTo>
                      <a:cubicBezTo>
                        <a:pt x="4554" y="686"/>
                        <a:pt x="4955" y="470"/>
                        <a:pt x="5350" y="470"/>
                      </a:cubicBezTo>
                      <a:cubicBezTo>
                        <a:pt x="5788" y="470"/>
                        <a:pt x="6220" y="736"/>
                        <a:pt x="6396" y="1265"/>
                      </a:cubicBezTo>
                      <a:cubicBezTo>
                        <a:pt x="6408" y="1307"/>
                        <a:pt x="6444" y="1328"/>
                        <a:pt x="6480" y="1328"/>
                      </a:cubicBezTo>
                      <a:cubicBezTo>
                        <a:pt x="6515" y="1328"/>
                        <a:pt x="6551" y="1307"/>
                        <a:pt x="6563" y="1265"/>
                      </a:cubicBezTo>
                      <a:cubicBezTo>
                        <a:pt x="6740" y="756"/>
                        <a:pt x="7198" y="485"/>
                        <a:pt x="7659" y="485"/>
                      </a:cubicBezTo>
                      <a:cubicBezTo>
                        <a:pt x="8042" y="485"/>
                        <a:pt x="8427" y="671"/>
                        <a:pt x="8655" y="1062"/>
                      </a:cubicBezTo>
                      <a:cubicBezTo>
                        <a:pt x="8673" y="1086"/>
                        <a:pt x="8703" y="1098"/>
                        <a:pt x="8733" y="1098"/>
                      </a:cubicBezTo>
                      <a:cubicBezTo>
                        <a:pt x="8763" y="1098"/>
                        <a:pt x="8793" y="1086"/>
                        <a:pt x="8810" y="1062"/>
                      </a:cubicBezTo>
                      <a:cubicBezTo>
                        <a:pt x="9040" y="598"/>
                        <a:pt x="9475" y="376"/>
                        <a:pt x="9909" y="376"/>
                      </a:cubicBezTo>
                      <a:cubicBezTo>
                        <a:pt x="10425" y="376"/>
                        <a:pt x="10938" y="691"/>
                        <a:pt x="11094" y="1289"/>
                      </a:cubicBezTo>
                      <a:cubicBezTo>
                        <a:pt x="11107" y="1331"/>
                        <a:pt x="11150" y="1356"/>
                        <a:pt x="11190" y="1356"/>
                      </a:cubicBezTo>
                      <a:cubicBezTo>
                        <a:pt x="11218" y="1356"/>
                        <a:pt x="11246" y="1343"/>
                        <a:pt x="11261" y="1313"/>
                      </a:cubicBezTo>
                      <a:cubicBezTo>
                        <a:pt x="11497" y="813"/>
                        <a:pt x="12044" y="424"/>
                        <a:pt x="12546" y="424"/>
                      </a:cubicBezTo>
                      <a:cubicBezTo>
                        <a:pt x="12884" y="424"/>
                        <a:pt x="13201" y="600"/>
                        <a:pt x="13389" y="1038"/>
                      </a:cubicBezTo>
                      <a:cubicBezTo>
                        <a:pt x="13404" y="1068"/>
                        <a:pt x="13433" y="1081"/>
                        <a:pt x="13464" y="1081"/>
                      </a:cubicBezTo>
                      <a:cubicBezTo>
                        <a:pt x="13506" y="1081"/>
                        <a:pt x="13549" y="1056"/>
                        <a:pt x="13556" y="1014"/>
                      </a:cubicBezTo>
                      <a:cubicBezTo>
                        <a:pt x="13704" y="463"/>
                        <a:pt x="14170" y="188"/>
                        <a:pt x="14635" y="188"/>
                      </a:cubicBezTo>
                      <a:cubicBezTo>
                        <a:pt x="15108" y="188"/>
                        <a:pt x="15581" y="472"/>
                        <a:pt x="15720" y="1038"/>
                      </a:cubicBezTo>
                      <a:cubicBezTo>
                        <a:pt x="15732" y="1080"/>
                        <a:pt x="15767" y="1101"/>
                        <a:pt x="15803" y="1101"/>
                      </a:cubicBezTo>
                      <a:cubicBezTo>
                        <a:pt x="15839" y="1101"/>
                        <a:pt x="15875" y="1080"/>
                        <a:pt x="15887" y="1038"/>
                      </a:cubicBezTo>
                      <a:cubicBezTo>
                        <a:pt x="16055" y="539"/>
                        <a:pt x="16489" y="293"/>
                        <a:pt x="16921" y="293"/>
                      </a:cubicBezTo>
                      <a:cubicBezTo>
                        <a:pt x="17380" y="293"/>
                        <a:pt x="17837" y="569"/>
                        <a:pt x="17979" y="1110"/>
                      </a:cubicBezTo>
                      <a:cubicBezTo>
                        <a:pt x="17992" y="1148"/>
                        <a:pt x="18029" y="1170"/>
                        <a:pt x="18067" y="1170"/>
                      </a:cubicBezTo>
                      <a:cubicBezTo>
                        <a:pt x="18098" y="1170"/>
                        <a:pt x="18130" y="1154"/>
                        <a:pt x="18146" y="1122"/>
                      </a:cubicBezTo>
                      <a:cubicBezTo>
                        <a:pt x="18347" y="677"/>
                        <a:pt x="18753" y="466"/>
                        <a:pt x="19159" y="466"/>
                      </a:cubicBezTo>
                      <a:cubicBezTo>
                        <a:pt x="19649" y="466"/>
                        <a:pt x="20138" y="773"/>
                        <a:pt x="20262" y="1349"/>
                      </a:cubicBezTo>
                      <a:cubicBezTo>
                        <a:pt x="20281" y="1400"/>
                        <a:pt x="20321" y="1422"/>
                        <a:pt x="20362" y="1422"/>
                      </a:cubicBezTo>
                      <a:cubicBezTo>
                        <a:pt x="20425" y="1422"/>
                        <a:pt x="20487" y="1369"/>
                        <a:pt x="20465" y="1289"/>
                      </a:cubicBezTo>
                      <a:cubicBezTo>
                        <a:pt x="20319" y="634"/>
                        <a:pt x="19754" y="267"/>
                        <a:pt x="19185" y="267"/>
                      </a:cubicBezTo>
                      <a:cubicBezTo>
                        <a:pt x="18778" y="267"/>
                        <a:pt x="18370" y="455"/>
                        <a:pt x="18110" y="859"/>
                      </a:cubicBezTo>
                      <a:cubicBezTo>
                        <a:pt x="17887" y="350"/>
                        <a:pt x="17416" y="93"/>
                        <a:pt x="16945" y="93"/>
                      </a:cubicBezTo>
                      <a:cubicBezTo>
                        <a:pt x="16507" y="93"/>
                        <a:pt x="16069" y="314"/>
                        <a:pt x="15827" y="763"/>
                      </a:cubicBezTo>
                      <a:cubicBezTo>
                        <a:pt x="15600" y="255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0" name="Google Shape;1420;p16"/>
                <p:cNvSpPr/>
                <p:nvPr/>
              </p:nvSpPr>
              <p:spPr>
                <a:xfrm>
                  <a:off x="4977052" y="1038608"/>
                  <a:ext cx="4387686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0" h="1444" extrusionOk="0">
                      <a:moveTo>
                        <a:pt x="14650" y="0"/>
                      </a:moveTo>
                      <a:cubicBezTo>
                        <a:pt x="14175" y="0"/>
                        <a:pt x="13699" y="254"/>
                        <a:pt x="13472" y="762"/>
                      </a:cubicBezTo>
                      <a:cubicBezTo>
                        <a:pt x="13250" y="394"/>
                        <a:pt x="12919" y="240"/>
                        <a:pt x="12571" y="240"/>
                      </a:cubicBezTo>
                      <a:cubicBezTo>
                        <a:pt x="12060" y="240"/>
                        <a:pt x="11512" y="573"/>
                        <a:pt x="11213" y="1049"/>
                      </a:cubicBezTo>
                      <a:cubicBezTo>
                        <a:pt x="10974" y="487"/>
                        <a:pt x="10446" y="194"/>
                        <a:pt x="9916" y="194"/>
                      </a:cubicBezTo>
                      <a:cubicBezTo>
                        <a:pt x="9465" y="194"/>
                        <a:pt x="9013" y="406"/>
                        <a:pt x="8739" y="846"/>
                      </a:cubicBezTo>
                      <a:cubicBezTo>
                        <a:pt x="8470" y="484"/>
                        <a:pt x="8071" y="308"/>
                        <a:pt x="7673" y="308"/>
                      </a:cubicBezTo>
                      <a:cubicBezTo>
                        <a:pt x="7204" y="308"/>
                        <a:pt x="6737" y="553"/>
                        <a:pt x="6491" y="1025"/>
                      </a:cubicBezTo>
                      <a:cubicBezTo>
                        <a:pt x="6261" y="546"/>
                        <a:pt x="5799" y="299"/>
                        <a:pt x="5336" y="299"/>
                      </a:cubicBezTo>
                      <a:cubicBezTo>
                        <a:pt x="4933" y="299"/>
                        <a:pt x="4530" y="486"/>
                        <a:pt x="4280" y="870"/>
                      </a:cubicBezTo>
                      <a:cubicBezTo>
                        <a:pt x="4053" y="342"/>
                        <a:pt x="3561" y="76"/>
                        <a:pt x="3069" y="76"/>
                      </a:cubicBezTo>
                      <a:cubicBezTo>
                        <a:pt x="2602" y="76"/>
                        <a:pt x="2134" y="315"/>
                        <a:pt x="1889" y="798"/>
                      </a:cubicBezTo>
                      <a:cubicBezTo>
                        <a:pt x="1744" y="440"/>
                        <a:pt x="1399" y="197"/>
                        <a:pt x="1022" y="197"/>
                      </a:cubicBezTo>
                      <a:cubicBezTo>
                        <a:pt x="997" y="197"/>
                        <a:pt x="971" y="198"/>
                        <a:pt x="945" y="200"/>
                      </a:cubicBezTo>
                      <a:cubicBezTo>
                        <a:pt x="347" y="260"/>
                        <a:pt x="13" y="834"/>
                        <a:pt x="1" y="1372"/>
                      </a:cubicBezTo>
                      <a:cubicBezTo>
                        <a:pt x="1" y="1420"/>
                        <a:pt x="40" y="1443"/>
                        <a:pt x="78" y="1443"/>
                      </a:cubicBezTo>
                      <a:cubicBezTo>
                        <a:pt x="117" y="1443"/>
                        <a:pt x="156" y="1420"/>
                        <a:pt x="156" y="1372"/>
                      </a:cubicBezTo>
                      <a:cubicBezTo>
                        <a:pt x="168" y="941"/>
                        <a:pt x="395" y="523"/>
                        <a:pt x="825" y="415"/>
                      </a:cubicBezTo>
                      <a:cubicBezTo>
                        <a:pt x="895" y="396"/>
                        <a:pt x="964" y="387"/>
                        <a:pt x="1032" y="387"/>
                      </a:cubicBezTo>
                      <a:cubicBezTo>
                        <a:pt x="1420" y="387"/>
                        <a:pt x="1760" y="690"/>
                        <a:pt x="1770" y="1097"/>
                      </a:cubicBezTo>
                      <a:cubicBezTo>
                        <a:pt x="1770" y="1160"/>
                        <a:pt x="1823" y="1193"/>
                        <a:pt x="1874" y="1193"/>
                      </a:cubicBezTo>
                      <a:cubicBezTo>
                        <a:pt x="1921" y="1193"/>
                        <a:pt x="1967" y="1166"/>
                        <a:pt x="1973" y="1109"/>
                      </a:cubicBezTo>
                      <a:cubicBezTo>
                        <a:pt x="2124" y="536"/>
                        <a:pt x="2605" y="250"/>
                        <a:pt x="3086" y="250"/>
                      </a:cubicBezTo>
                      <a:cubicBezTo>
                        <a:pt x="3558" y="250"/>
                        <a:pt x="4030" y="528"/>
                        <a:pt x="4184" y="1085"/>
                      </a:cubicBezTo>
                      <a:cubicBezTo>
                        <a:pt x="4198" y="1132"/>
                        <a:pt x="4237" y="1156"/>
                        <a:pt x="4275" y="1156"/>
                      </a:cubicBezTo>
                      <a:cubicBezTo>
                        <a:pt x="4306" y="1156"/>
                        <a:pt x="4336" y="1141"/>
                        <a:pt x="4352" y="1109"/>
                      </a:cubicBezTo>
                      <a:cubicBezTo>
                        <a:pt x="4571" y="676"/>
                        <a:pt x="4968" y="462"/>
                        <a:pt x="5361" y="462"/>
                      </a:cubicBezTo>
                      <a:cubicBezTo>
                        <a:pt x="5804" y="462"/>
                        <a:pt x="6243" y="733"/>
                        <a:pt x="6420" y="1264"/>
                      </a:cubicBezTo>
                      <a:cubicBezTo>
                        <a:pt x="6432" y="1300"/>
                        <a:pt x="6468" y="1318"/>
                        <a:pt x="6503" y="1318"/>
                      </a:cubicBezTo>
                      <a:cubicBezTo>
                        <a:pt x="6539" y="1318"/>
                        <a:pt x="6575" y="1300"/>
                        <a:pt x="6587" y="1264"/>
                      </a:cubicBezTo>
                      <a:cubicBezTo>
                        <a:pt x="6763" y="748"/>
                        <a:pt x="7222" y="478"/>
                        <a:pt x="7683" y="478"/>
                      </a:cubicBezTo>
                      <a:cubicBezTo>
                        <a:pt x="8066" y="478"/>
                        <a:pt x="8451" y="664"/>
                        <a:pt x="8679" y="1049"/>
                      </a:cubicBezTo>
                      <a:cubicBezTo>
                        <a:pt x="8697" y="1073"/>
                        <a:pt x="8724" y="1085"/>
                        <a:pt x="8751" y="1085"/>
                      </a:cubicBezTo>
                      <a:cubicBezTo>
                        <a:pt x="8778" y="1085"/>
                        <a:pt x="8804" y="1073"/>
                        <a:pt x="8822" y="1049"/>
                      </a:cubicBezTo>
                      <a:cubicBezTo>
                        <a:pt x="9056" y="587"/>
                        <a:pt x="9490" y="367"/>
                        <a:pt x="9922" y="367"/>
                      </a:cubicBezTo>
                      <a:cubicBezTo>
                        <a:pt x="10440" y="367"/>
                        <a:pt x="10955" y="683"/>
                        <a:pt x="11117" y="1276"/>
                      </a:cubicBezTo>
                      <a:cubicBezTo>
                        <a:pt x="11131" y="1318"/>
                        <a:pt x="11174" y="1343"/>
                        <a:pt x="11213" y="1343"/>
                      </a:cubicBezTo>
                      <a:cubicBezTo>
                        <a:pt x="11242" y="1343"/>
                        <a:pt x="11270" y="1330"/>
                        <a:pt x="11285" y="1300"/>
                      </a:cubicBezTo>
                      <a:cubicBezTo>
                        <a:pt x="11521" y="806"/>
                        <a:pt x="12071" y="414"/>
                        <a:pt x="12574" y="414"/>
                      </a:cubicBezTo>
                      <a:cubicBezTo>
                        <a:pt x="12910" y="414"/>
                        <a:pt x="13226" y="589"/>
                        <a:pt x="13413" y="1025"/>
                      </a:cubicBezTo>
                      <a:cubicBezTo>
                        <a:pt x="13428" y="1060"/>
                        <a:pt x="13458" y="1074"/>
                        <a:pt x="13488" y="1074"/>
                      </a:cubicBezTo>
                      <a:cubicBezTo>
                        <a:pt x="13530" y="1074"/>
                        <a:pt x="13573" y="1048"/>
                        <a:pt x="13580" y="1013"/>
                      </a:cubicBezTo>
                      <a:cubicBezTo>
                        <a:pt x="13723" y="454"/>
                        <a:pt x="14191" y="176"/>
                        <a:pt x="14657" y="176"/>
                      </a:cubicBezTo>
                      <a:cubicBezTo>
                        <a:pt x="15129" y="176"/>
                        <a:pt x="15599" y="460"/>
                        <a:pt x="15732" y="1025"/>
                      </a:cubicBezTo>
                      <a:cubicBezTo>
                        <a:pt x="15750" y="1067"/>
                        <a:pt x="15788" y="1088"/>
                        <a:pt x="15826" y="1088"/>
                      </a:cubicBezTo>
                      <a:cubicBezTo>
                        <a:pt x="15863" y="1088"/>
                        <a:pt x="15899" y="1067"/>
                        <a:pt x="15911" y="1025"/>
                      </a:cubicBezTo>
                      <a:cubicBezTo>
                        <a:pt x="16079" y="526"/>
                        <a:pt x="16510" y="280"/>
                        <a:pt x="16941" y="280"/>
                      </a:cubicBezTo>
                      <a:cubicBezTo>
                        <a:pt x="17398" y="280"/>
                        <a:pt x="17855" y="556"/>
                        <a:pt x="18003" y="1097"/>
                      </a:cubicBezTo>
                      <a:cubicBezTo>
                        <a:pt x="18016" y="1138"/>
                        <a:pt x="18053" y="1159"/>
                        <a:pt x="18089" y="1159"/>
                      </a:cubicBezTo>
                      <a:cubicBezTo>
                        <a:pt x="18116" y="1159"/>
                        <a:pt x="18143" y="1147"/>
                        <a:pt x="18158" y="1121"/>
                      </a:cubicBezTo>
                      <a:cubicBezTo>
                        <a:pt x="18364" y="671"/>
                        <a:pt x="18775" y="457"/>
                        <a:pt x="19183" y="457"/>
                      </a:cubicBezTo>
                      <a:cubicBezTo>
                        <a:pt x="19674" y="457"/>
                        <a:pt x="20162" y="767"/>
                        <a:pt x="20286" y="1348"/>
                      </a:cubicBezTo>
                      <a:cubicBezTo>
                        <a:pt x="20300" y="1390"/>
                        <a:pt x="20335" y="1408"/>
                        <a:pt x="20370" y="1408"/>
                      </a:cubicBezTo>
                      <a:cubicBezTo>
                        <a:pt x="20424" y="1408"/>
                        <a:pt x="20480" y="1365"/>
                        <a:pt x="20465" y="1300"/>
                      </a:cubicBezTo>
                      <a:cubicBezTo>
                        <a:pt x="20319" y="640"/>
                        <a:pt x="19757" y="275"/>
                        <a:pt x="19190" y="275"/>
                      </a:cubicBezTo>
                      <a:cubicBezTo>
                        <a:pt x="18782" y="275"/>
                        <a:pt x="18371" y="464"/>
                        <a:pt x="18110" y="870"/>
                      </a:cubicBezTo>
                      <a:cubicBezTo>
                        <a:pt x="17886" y="358"/>
                        <a:pt x="17411" y="97"/>
                        <a:pt x="16936" y="97"/>
                      </a:cubicBezTo>
                      <a:cubicBezTo>
                        <a:pt x="16501" y="97"/>
                        <a:pt x="16067" y="316"/>
                        <a:pt x="15827" y="762"/>
                      </a:cubicBezTo>
                      <a:cubicBezTo>
                        <a:pt x="15600" y="254"/>
                        <a:pt x="15125" y="0"/>
                        <a:pt x="146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1" name="Google Shape;1421;p16"/>
                <p:cNvSpPr/>
                <p:nvPr/>
              </p:nvSpPr>
              <p:spPr>
                <a:xfrm>
                  <a:off x="4979623" y="1579578"/>
                  <a:ext cx="4386615" cy="311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3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0" y="430"/>
                        <a:pt x="1386" y="196"/>
                        <a:pt x="990" y="196"/>
                      </a:cubicBezTo>
                      <a:cubicBezTo>
                        <a:pt x="971" y="196"/>
                        <a:pt x="952" y="196"/>
                        <a:pt x="933" y="198"/>
                      </a:cubicBezTo>
                      <a:cubicBezTo>
                        <a:pt x="335" y="257"/>
                        <a:pt x="13" y="831"/>
                        <a:pt x="1" y="1381"/>
                      </a:cubicBezTo>
                      <a:cubicBezTo>
                        <a:pt x="1" y="1429"/>
                        <a:pt x="36" y="1453"/>
                        <a:pt x="72" y="1453"/>
                      </a:cubicBezTo>
                      <a:cubicBezTo>
                        <a:pt x="108" y="1453"/>
                        <a:pt x="144" y="1429"/>
                        <a:pt x="144" y="1381"/>
                      </a:cubicBezTo>
                      <a:cubicBezTo>
                        <a:pt x="168" y="951"/>
                        <a:pt x="383" y="532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4"/>
                        <a:pt x="1814" y="1188"/>
                        <a:pt x="1857" y="1188"/>
                      </a:cubicBezTo>
                      <a:cubicBezTo>
                        <a:pt x="1892" y="1188"/>
                        <a:pt x="1926" y="1166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32" y="602"/>
                        <a:pt x="9466" y="382"/>
                        <a:pt x="9898" y="382"/>
                      </a:cubicBezTo>
                      <a:cubicBezTo>
                        <a:pt x="10416" y="382"/>
                        <a:pt x="10931" y="698"/>
                        <a:pt x="11094" y="1297"/>
                      </a:cubicBezTo>
                      <a:cubicBezTo>
                        <a:pt x="11100" y="1339"/>
                        <a:pt x="11144" y="1364"/>
                        <a:pt x="11183" y="1364"/>
                      </a:cubicBezTo>
                      <a:cubicBezTo>
                        <a:pt x="11212" y="1364"/>
                        <a:pt x="11239" y="1351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705" y="469"/>
                        <a:pt x="14170" y="194"/>
                        <a:pt x="14633" y="194"/>
                      </a:cubicBezTo>
                      <a:cubicBezTo>
                        <a:pt x="15102" y="194"/>
                        <a:pt x="15569" y="475"/>
                        <a:pt x="15708" y="1034"/>
                      </a:cubicBezTo>
                      <a:cubicBezTo>
                        <a:pt x="15726" y="1082"/>
                        <a:pt x="15761" y="1106"/>
                        <a:pt x="15797" y="1106"/>
                      </a:cubicBezTo>
                      <a:cubicBezTo>
                        <a:pt x="15833" y="1106"/>
                        <a:pt x="15869" y="1082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53"/>
                        <a:pt x="18028" y="1177"/>
                        <a:pt x="18063" y="1177"/>
                      </a:cubicBezTo>
                      <a:cubicBezTo>
                        <a:pt x="18091" y="1177"/>
                        <a:pt x="18118" y="1162"/>
                        <a:pt x="18134" y="1130"/>
                      </a:cubicBezTo>
                      <a:cubicBezTo>
                        <a:pt x="18340" y="686"/>
                        <a:pt x="18750" y="475"/>
                        <a:pt x="19157" y="475"/>
                      </a:cubicBezTo>
                      <a:cubicBezTo>
                        <a:pt x="19649" y="475"/>
                        <a:pt x="20138" y="782"/>
                        <a:pt x="20262" y="1357"/>
                      </a:cubicBezTo>
                      <a:cubicBezTo>
                        <a:pt x="20276" y="1409"/>
                        <a:pt x="20314" y="1431"/>
                        <a:pt x="20353" y="1431"/>
                      </a:cubicBezTo>
                      <a:cubicBezTo>
                        <a:pt x="20413" y="1431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8"/>
                        <a:pt x="17410" y="101"/>
                        <a:pt x="16937" y="101"/>
                      </a:cubicBezTo>
                      <a:cubicBezTo>
                        <a:pt x="16498" y="101"/>
                        <a:pt x="16057" y="323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2" name="Google Shape;1422;p16"/>
                <p:cNvSpPr/>
                <p:nvPr/>
              </p:nvSpPr>
              <p:spPr>
                <a:xfrm>
                  <a:off x="4979623" y="2121833"/>
                  <a:ext cx="4384901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67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7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1" y="342"/>
                        <a:pt x="3553" y="76"/>
                        <a:pt x="3061" y="76"/>
                      </a:cubicBezTo>
                      <a:cubicBezTo>
                        <a:pt x="2596" y="76"/>
                        <a:pt x="2128" y="315"/>
                        <a:pt x="1877" y="798"/>
                      </a:cubicBezTo>
                      <a:cubicBezTo>
                        <a:pt x="1743" y="440"/>
                        <a:pt x="1399" y="197"/>
                        <a:pt x="1012" y="197"/>
                      </a:cubicBezTo>
                      <a:cubicBezTo>
                        <a:pt x="986" y="197"/>
                        <a:pt x="960" y="198"/>
                        <a:pt x="933" y="201"/>
                      </a:cubicBezTo>
                      <a:cubicBezTo>
                        <a:pt x="335" y="260"/>
                        <a:pt x="13" y="834"/>
                        <a:pt x="1" y="1372"/>
                      </a:cubicBezTo>
                      <a:cubicBezTo>
                        <a:pt x="1" y="1420"/>
                        <a:pt x="36" y="1444"/>
                        <a:pt x="72" y="1444"/>
                      </a:cubicBezTo>
                      <a:cubicBezTo>
                        <a:pt x="108" y="1444"/>
                        <a:pt x="144" y="1420"/>
                        <a:pt x="144" y="1372"/>
                      </a:cubicBezTo>
                      <a:cubicBezTo>
                        <a:pt x="168" y="942"/>
                        <a:pt x="383" y="523"/>
                        <a:pt x="825" y="416"/>
                      </a:cubicBezTo>
                      <a:cubicBezTo>
                        <a:pt x="893" y="396"/>
                        <a:pt x="961" y="387"/>
                        <a:pt x="1027" y="387"/>
                      </a:cubicBezTo>
                      <a:cubicBezTo>
                        <a:pt x="1409" y="387"/>
                        <a:pt x="1749" y="690"/>
                        <a:pt x="1770" y="1097"/>
                      </a:cubicBezTo>
                      <a:cubicBezTo>
                        <a:pt x="1770" y="1151"/>
                        <a:pt x="1815" y="1182"/>
                        <a:pt x="1859" y="1182"/>
                      </a:cubicBezTo>
                      <a:cubicBezTo>
                        <a:pt x="1893" y="1182"/>
                        <a:pt x="1927" y="1163"/>
                        <a:pt x="1937" y="1121"/>
                      </a:cubicBezTo>
                      <a:cubicBezTo>
                        <a:pt x="2087" y="544"/>
                        <a:pt x="2570" y="257"/>
                        <a:pt x="3052" y="257"/>
                      </a:cubicBezTo>
                      <a:cubicBezTo>
                        <a:pt x="3529" y="257"/>
                        <a:pt x="4006" y="538"/>
                        <a:pt x="4160" y="1097"/>
                      </a:cubicBezTo>
                      <a:cubicBezTo>
                        <a:pt x="4174" y="1144"/>
                        <a:pt x="4213" y="1168"/>
                        <a:pt x="4252" y="1168"/>
                      </a:cubicBezTo>
                      <a:cubicBezTo>
                        <a:pt x="4282" y="1168"/>
                        <a:pt x="4312" y="1153"/>
                        <a:pt x="4328" y="1121"/>
                      </a:cubicBezTo>
                      <a:cubicBezTo>
                        <a:pt x="4547" y="688"/>
                        <a:pt x="4944" y="475"/>
                        <a:pt x="5336" y="475"/>
                      </a:cubicBezTo>
                      <a:cubicBezTo>
                        <a:pt x="5777" y="475"/>
                        <a:pt x="6213" y="745"/>
                        <a:pt x="6384" y="1276"/>
                      </a:cubicBezTo>
                      <a:cubicBezTo>
                        <a:pt x="6402" y="1318"/>
                        <a:pt x="6438" y="1339"/>
                        <a:pt x="6473" y="1339"/>
                      </a:cubicBezTo>
                      <a:cubicBezTo>
                        <a:pt x="6509" y="1339"/>
                        <a:pt x="6545" y="1318"/>
                        <a:pt x="6563" y="1276"/>
                      </a:cubicBezTo>
                      <a:cubicBezTo>
                        <a:pt x="6740" y="765"/>
                        <a:pt x="7201" y="495"/>
                        <a:pt x="7664" y="495"/>
                      </a:cubicBezTo>
                      <a:cubicBezTo>
                        <a:pt x="8046" y="495"/>
                        <a:pt x="8428" y="678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0"/>
                        <a:pt x="9469" y="365"/>
                        <a:pt x="9908" y="365"/>
                      </a:cubicBezTo>
                      <a:cubicBezTo>
                        <a:pt x="10427" y="365"/>
                        <a:pt x="10944" y="680"/>
                        <a:pt x="11105" y="1276"/>
                      </a:cubicBezTo>
                      <a:cubicBezTo>
                        <a:pt x="11119" y="1317"/>
                        <a:pt x="11156" y="1339"/>
                        <a:pt x="11192" y="1339"/>
                      </a:cubicBezTo>
                      <a:cubicBezTo>
                        <a:pt x="11219" y="1339"/>
                        <a:pt x="11245" y="1326"/>
                        <a:pt x="11261" y="1300"/>
                      </a:cubicBezTo>
                      <a:cubicBezTo>
                        <a:pt x="11504" y="800"/>
                        <a:pt x="12054" y="411"/>
                        <a:pt x="12557" y="411"/>
                      </a:cubicBezTo>
                      <a:cubicBezTo>
                        <a:pt x="12896" y="411"/>
                        <a:pt x="13213" y="588"/>
                        <a:pt x="13401" y="1025"/>
                      </a:cubicBezTo>
                      <a:cubicBezTo>
                        <a:pt x="13416" y="1055"/>
                        <a:pt x="13443" y="1069"/>
                        <a:pt x="13472" y="1069"/>
                      </a:cubicBezTo>
                      <a:cubicBezTo>
                        <a:pt x="13512" y="1069"/>
                        <a:pt x="13554" y="1043"/>
                        <a:pt x="13568" y="1002"/>
                      </a:cubicBezTo>
                      <a:cubicBezTo>
                        <a:pt x="13716" y="450"/>
                        <a:pt x="14179" y="175"/>
                        <a:pt x="14641" y="175"/>
                      </a:cubicBezTo>
                      <a:cubicBezTo>
                        <a:pt x="15111" y="175"/>
                        <a:pt x="15581" y="459"/>
                        <a:pt x="15720" y="1025"/>
                      </a:cubicBezTo>
                      <a:cubicBezTo>
                        <a:pt x="15732" y="1067"/>
                        <a:pt x="15767" y="1088"/>
                        <a:pt x="15805" y="1088"/>
                      </a:cubicBezTo>
                      <a:cubicBezTo>
                        <a:pt x="15842" y="1088"/>
                        <a:pt x="15881" y="1067"/>
                        <a:pt x="15899" y="1025"/>
                      </a:cubicBezTo>
                      <a:cubicBezTo>
                        <a:pt x="16067" y="526"/>
                        <a:pt x="16498" y="281"/>
                        <a:pt x="16929" y="281"/>
                      </a:cubicBezTo>
                      <a:cubicBezTo>
                        <a:pt x="17386" y="281"/>
                        <a:pt x="17843" y="556"/>
                        <a:pt x="17991" y="1097"/>
                      </a:cubicBezTo>
                      <a:cubicBezTo>
                        <a:pt x="17997" y="1136"/>
                        <a:pt x="18032" y="1157"/>
                        <a:pt x="18068" y="1157"/>
                      </a:cubicBezTo>
                      <a:cubicBezTo>
                        <a:pt x="18098" y="1157"/>
                        <a:pt x="18130" y="1142"/>
                        <a:pt x="18146" y="1109"/>
                      </a:cubicBezTo>
                      <a:cubicBezTo>
                        <a:pt x="18352" y="665"/>
                        <a:pt x="18762" y="454"/>
                        <a:pt x="19169" y="454"/>
                      </a:cubicBezTo>
                      <a:cubicBezTo>
                        <a:pt x="19661" y="454"/>
                        <a:pt x="20150" y="761"/>
                        <a:pt x="20274" y="1336"/>
                      </a:cubicBezTo>
                      <a:cubicBezTo>
                        <a:pt x="20284" y="1387"/>
                        <a:pt x="20323" y="1410"/>
                        <a:pt x="20361" y="1410"/>
                      </a:cubicBezTo>
                      <a:cubicBezTo>
                        <a:pt x="20414" y="1410"/>
                        <a:pt x="20467" y="1369"/>
                        <a:pt x="20453" y="1300"/>
                      </a:cubicBezTo>
                      <a:cubicBezTo>
                        <a:pt x="20307" y="645"/>
                        <a:pt x="19746" y="279"/>
                        <a:pt x="19178" y="279"/>
                      </a:cubicBezTo>
                      <a:cubicBezTo>
                        <a:pt x="18772" y="279"/>
                        <a:pt x="18363" y="466"/>
                        <a:pt x="18098" y="870"/>
                      </a:cubicBezTo>
                      <a:cubicBezTo>
                        <a:pt x="17880" y="359"/>
                        <a:pt x="17404" y="98"/>
                        <a:pt x="16928" y="98"/>
                      </a:cubicBezTo>
                      <a:cubicBezTo>
                        <a:pt x="16492" y="98"/>
                        <a:pt x="16055" y="317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3" name="Google Shape;1423;p16"/>
                <p:cNvSpPr/>
                <p:nvPr/>
              </p:nvSpPr>
              <p:spPr>
                <a:xfrm>
                  <a:off x="4979623" y="2662802"/>
                  <a:ext cx="4386829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6" h="1450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7"/>
                      </a:cubicBezTo>
                      <a:cubicBezTo>
                        <a:pt x="10963" y="486"/>
                        <a:pt x="10437" y="193"/>
                        <a:pt x="9909" y="193"/>
                      </a:cubicBezTo>
                      <a:cubicBezTo>
                        <a:pt x="9456" y="193"/>
                        <a:pt x="9003" y="409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6"/>
                        <a:pt x="933" y="198"/>
                      </a:cubicBezTo>
                      <a:cubicBezTo>
                        <a:pt x="335" y="258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51"/>
                        <a:pt x="383" y="533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4"/>
                      </a:cubicBezTo>
                      <a:cubicBezTo>
                        <a:pt x="6402" y="1316"/>
                        <a:pt x="6438" y="1336"/>
                        <a:pt x="6473" y="1336"/>
                      </a:cubicBezTo>
                      <a:cubicBezTo>
                        <a:pt x="6509" y="1336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7" y="590"/>
                        <a:pt x="9467" y="365"/>
                        <a:pt x="9905" y="365"/>
                      </a:cubicBezTo>
                      <a:cubicBezTo>
                        <a:pt x="10428" y="365"/>
                        <a:pt x="10949" y="686"/>
                        <a:pt x="11105" y="1298"/>
                      </a:cubicBezTo>
                      <a:cubicBezTo>
                        <a:pt x="11118" y="1336"/>
                        <a:pt x="11152" y="1358"/>
                        <a:pt x="11187" y="1358"/>
                      </a:cubicBezTo>
                      <a:cubicBezTo>
                        <a:pt x="11215" y="1358"/>
                        <a:pt x="11244" y="1342"/>
                        <a:pt x="11261" y="1310"/>
                      </a:cubicBezTo>
                      <a:cubicBezTo>
                        <a:pt x="11503" y="817"/>
                        <a:pt x="12052" y="432"/>
                        <a:pt x="12555" y="432"/>
                      </a:cubicBezTo>
                      <a:cubicBezTo>
                        <a:pt x="12894" y="432"/>
                        <a:pt x="13213" y="608"/>
                        <a:pt x="13401" y="1047"/>
                      </a:cubicBezTo>
                      <a:cubicBezTo>
                        <a:pt x="13415" y="1075"/>
                        <a:pt x="13440" y="1086"/>
                        <a:pt x="13467" y="1086"/>
                      </a:cubicBezTo>
                      <a:cubicBezTo>
                        <a:pt x="13508" y="1086"/>
                        <a:pt x="13553" y="1059"/>
                        <a:pt x="13568" y="1023"/>
                      </a:cubicBezTo>
                      <a:cubicBezTo>
                        <a:pt x="13717" y="470"/>
                        <a:pt x="14181" y="195"/>
                        <a:pt x="14645" y="195"/>
                      </a:cubicBezTo>
                      <a:cubicBezTo>
                        <a:pt x="15114" y="195"/>
                        <a:pt x="15581" y="476"/>
                        <a:pt x="15720" y="1035"/>
                      </a:cubicBezTo>
                      <a:cubicBezTo>
                        <a:pt x="15732" y="1076"/>
                        <a:pt x="15767" y="1097"/>
                        <a:pt x="15805" y="1097"/>
                      </a:cubicBezTo>
                      <a:cubicBezTo>
                        <a:pt x="15842" y="1097"/>
                        <a:pt x="15881" y="1076"/>
                        <a:pt x="15899" y="1035"/>
                      </a:cubicBezTo>
                      <a:cubicBezTo>
                        <a:pt x="16067" y="541"/>
                        <a:pt x="16497" y="299"/>
                        <a:pt x="16929" y="299"/>
                      </a:cubicBezTo>
                      <a:cubicBezTo>
                        <a:pt x="17385" y="299"/>
                        <a:pt x="17843" y="571"/>
                        <a:pt x="17991" y="1106"/>
                      </a:cubicBezTo>
                      <a:cubicBezTo>
                        <a:pt x="18004" y="1147"/>
                        <a:pt x="18041" y="1168"/>
                        <a:pt x="18077" y="1168"/>
                      </a:cubicBezTo>
                      <a:cubicBezTo>
                        <a:pt x="18104" y="1168"/>
                        <a:pt x="18131" y="1156"/>
                        <a:pt x="18146" y="1130"/>
                      </a:cubicBezTo>
                      <a:cubicBezTo>
                        <a:pt x="18352" y="680"/>
                        <a:pt x="18763" y="466"/>
                        <a:pt x="19171" y="466"/>
                      </a:cubicBezTo>
                      <a:cubicBezTo>
                        <a:pt x="19662" y="466"/>
                        <a:pt x="20150" y="776"/>
                        <a:pt x="20274" y="1357"/>
                      </a:cubicBezTo>
                      <a:cubicBezTo>
                        <a:pt x="20288" y="1403"/>
                        <a:pt x="20322" y="1422"/>
                        <a:pt x="20358" y="1422"/>
                      </a:cubicBezTo>
                      <a:cubicBezTo>
                        <a:pt x="20415" y="1422"/>
                        <a:pt x="20475" y="1371"/>
                        <a:pt x="20453" y="1298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7"/>
                        <a:pt x="17408" y="97"/>
                        <a:pt x="16933" y="97"/>
                      </a:cubicBezTo>
                      <a:cubicBezTo>
                        <a:pt x="16495" y="97"/>
                        <a:pt x="16056" y="318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4" name="Google Shape;1424;p16"/>
                <p:cNvSpPr/>
                <p:nvPr/>
              </p:nvSpPr>
              <p:spPr>
                <a:xfrm>
                  <a:off x="4979623" y="3205700"/>
                  <a:ext cx="4386615" cy="308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2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4"/>
                        <a:pt x="12567" y="244"/>
                      </a:cubicBezTo>
                      <a:cubicBezTo>
                        <a:pt x="12058" y="244"/>
                        <a:pt x="11507" y="578"/>
                        <a:pt x="11201" y="1047"/>
                      </a:cubicBezTo>
                      <a:cubicBezTo>
                        <a:pt x="10962" y="485"/>
                        <a:pt x="10434" y="192"/>
                        <a:pt x="9904" y="192"/>
                      </a:cubicBezTo>
                      <a:cubicBezTo>
                        <a:pt x="9453" y="192"/>
                        <a:pt x="9001" y="404"/>
                        <a:pt x="8727" y="843"/>
                      </a:cubicBezTo>
                      <a:cubicBezTo>
                        <a:pt x="8458" y="482"/>
                        <a:pt x="8059" y="306"/>
                        <a:pt x="7662" y="306"/>
                      </a:cubicBezTo>
                      <a:cubicBezTo>
                        <a:pt x="7194" y="306"/>
                        <a:pt x="6731" y="550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9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5"/>
                        <a:pt x="1012" y="195"/>
                      </a:cubicBezTo>
                      <a:cubicBezTo>
                        <a:pt x="986" y="195"/>
                        <a:pt x="960" y="196"/>
                        <a:pt x="933" y="198"/>
                      </a:cubicBezTo>
                      <a:cubicBezTo>
                        <a:pt x="335" y="258"/>
                        <a:pt x="13" y="832"/>
                        <a:pt x="1" y="1369"/>
                      </a:cubicBezTo>
                      <a:cubicBezTo>
                        <a:pt x="1" y="1417"/>
                        <a:pt x="36" y="1441"/>
                        <a:pt x="72" y="1441"/>
                      </a:cubicBezTo>
                      <a:cubicBezTo>
                        <a:pt x="108" y="1441"/>
                        <a:pt x="144" y="1417"/>
                        <a:pt x="144" y="1369"/>
                      </a:cubicBezTo>
                      <a:cubicBezTo>
                        <a:pt x="168" y="939"/>
                        <a:pt x="383" y="533"/>
                        <a:pt x="825" y="413"/>
                      </a:cubicBezTo>
                      <a:cubicBezTo>
                        <a:pt x="893" y="394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5"/>
                      </a:cubicBezTo>
                      <a:cubicBezTo>
                        <a:pt x="1770" y="1148"/>
                        <a:pt x="1815" y="1179"/>
                        <a:pt x="1859" y="1179"/>
                      </a:cubicBezTo>
                      <a:cubicBezTo>
                        <a:pt x="1893" y="1179"/>
                        <a:pt x="1927" y="1160"/>
                        <a:pt x="1937" y="1118"/>
                      </a:cubicBezTo>
                      <a:cubicBezTo>
                        <a:pt x="2087" y="548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3" y="1145"/>
                        <a:pt x="4211" y="1167"/>
                        <a:pt x="4248" y="1167"/>
                      </a:cubicBezTo>
                      <a:cubicBezTo>
                        <a:pt x="4280" y="1167"/>
                        <a:pt x="4311" y="1151"/>
                        <a:pt x="4328" y="1118"/>
                      </a:cubicBezTo>
                      <a:cubicBezTo>
                        <a:pt x="4547" y="685"/>
                        <a:pt x="4944" y="472"/>
                        <a:pt x="5336" y="472"/>
                      </a:cubicBezTo>
                      <a:cubicBezTo>
                        <a:pt x="5777" y="472"/>
                        <a:pt x="6213" y="742"/>
                        <a:pt x="6384" y="1274"/>
                      </a:cubicBezTo>
                      <a:cubicBezTo>
                        <a:pt x="6402" y="1316"/>
                        <a:pt x="6438" y="1337"/>
                        <a:pt x="6473" y="1337"/>
                      </a:cubicBezTo>
                      <a:cubicBezTo>
                        <a:pt x="6509" y="1337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9"/>
                      </a:cubicBezTo>
                      <a:cubicBezTo>
                        <a:pt x="8673" y="1083"/>
                        <a:pt x="8700" y="1095"/>
                        <a:pt x="8727" y="1095"/>
                      </a:cubicBezTo>
                      <a:cubicBezTo>
                        <a:pt x="8754" y="1095"/>
                        <a:pt x="8781" y="1083"/>
                        <a:pt x="8798" y="1059"/>
                      </a:cubicBezTo>
                      <a:cubicBezTo>
                        <a:pt x="9026" y="598"/>
                        <a:pt x="9458" y="378"/>
                        <a:pt x="9890" y="378"/>
                      </a:cubicBezTo>
                      <a:cubicBezTo>
                        <a:pt x="10410" y="378"/>
                        <a:pt x="10930" y="697"/>
                        <a:pt x="11094" y="1298"/>
                      </a:cubicBezTo>
                      <a:cubicBezTo>
                        <a:pt x="11106" y="1337"/>
                        <a:pt x="11140" y="1358"/>
                        <a:pt x="11175" y="1358"/>
                      </a:cubicBezTo>
                      <a:cubicBezTo>
                        <a:pt x="11203" y="1358"/>
                        <a:pt x="11232" y="1343"/>
                        <a:pt x="11249" y="1310"/>
                      </a:cubicBezTo>
                      <a:cubicBezTo>
                        <a:pt x="11491" y="818"/>
                        <a:pt x="12040" y="432"/>
                        <a:pt x="12543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3" y="1075"/>
                        <a:pt x="13428" y="1086"/>
                        <a:pt x="13455" y="1086"/>
                      </a:cubicBezTo>
                      <a:cubicBezTo>
                        <a:pt x="13496" y="1086"/>
                        <a:pt x="13541" y="1059"/>
                        <a:pt x="13556" y="1023"/>
                      </a:cubicBezTo>
                      <a:cubicBezTo>
                        <a:pt x="13699" y="464"/>
                        <a:pt x="14164" y="186"/>
                        <a:pt x="14629" y="186"/>
                      </a:cubicBezTo>
                      <a:cubicBezTo>
                        <a:pt x="15099" y="186"/>
                        <a:pt x="15569" y="470"/>
                        <a:pt x="15708" y="1035"/>
                      </a:cubicBezTo>
                      <a:cubicBezTo>
                        <a:pt x="15726" y="1077"/>
                        <a:pt x="15761" y="1097"/>
                        <a:pt x="15797" y="1097"/>
                      </a:cubicBezTo>
                      <a:cubicBezTo>
                        <a:pt x="15833" y="1097"/>
                        <a:pt x="15869" y="1077"/>
                        <a:pt x="15887" y="1035"/>
                      </a:cubicBezTo>
                      <a:cubicBezTo>
                        <a:pt x="16055" y="541"/>
                        <a:pt x="16486" y="299"/>
                        <a:pt x="16917" y="299"/>
                      </a:cubicBezTo>
                      <a:cubicBezTo>
                        <a:pt x="17373" y="299"/>
                        <a:pt x="17831" y="571"/>
                        <a:pt x="17979" y="1106"/>
                      </a:cubicBezTo>
                      <a:cubicBezTo>
                        <a:pt x="17992" y="1147"/>
                        <a:pt x="18029" y="1169"/>
                        <a:pt x="18065" y="1169"/>
                      </a:cubicBezTo>
                      <a:cubicBezTo>
                        <a:pt x="18092" y="1169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5"/>
                        <a:pt x="20315" y="1426"/>
                        <a:pt x="20354" y="1426"/>
                      </a:cubicBezTo>
                      <a:cubicBezTo>
                        <a:pt x="20414" y="1426"/>
                        <a:pt x="20475" y="1377"/>
                        <a:pt x="20453" y="1298"/>
                      </a:cubicBezTo>
                      <a:cubicBezTo>
                        <a:pt x="20307" y="644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8"/>
                        <a:pt x="17408" y="97"/>
                        <a:pt x="16933" y="97"/>
                      </a:cubicBezTo>
                      <a:cubicBezTo>
                        <a:pt x="16495" y="97"/>
                        <a:pt x="16056" y="319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5" name="Google Shape;1425;p16"/>
                <p:cNvSpPr/>
                <p:nvPr/>
              </p:nvSpPr>
              <p:spPr>
                <a:xfrm>
                  <a:off x="4977052" y="3746027"/>
                  <a:ext cx="4389186" cy="310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51" extrusionOk="0">
                      <a:moveTo>
                        <a:pt x="14650" y="1"/>
                      </a:moveTo>
                      <a:cubicBezTo>
                        <a:pt x="14175" y="1"/>
                        <a:pt x="13699" y="258"/>
                        <a:pt x="13472" y="772"/>
                      </a:cubicBezTo>
                      <a:cubicBezTo>
                        <a:pt x="13249" y="399"/>
                        <a:pt x="12919" y="244"/>
                        <a:pt x="12570" y="244"/>
                      </a:cubicBezTo>
                      <a:cubicBezTo>
                        <a:pt x="12060" y="244"/>
                        <a:pt x="11512" y="578"/>
                        <a:pt x="11213" y="1047"/>
                      </a:cubicBezTo>
                      <a:cubicBezTo>
                        <a:pt x="10975" y="488"/>
                        <a:pt x="10451" y="198"/>
                        <a:pt x="9925" y="198"/>
                      </a:cubicBezTo>
                      <a:cubicBezTo>
                        <a:pt x="9471" y="198"/>
                        <a:pt x="9015" y="413"/>
                        <a:pt x="8739" y="856"/>
                      </a:cubicBezTo>
                      <a:cubicBezTo>
                        <a:pt x="8469" y="493"/>
                        <a:pt x="8068" y="317"/>
                        <a:pt x="7669" y="317"/>
                      </a:cubicBezTo>
                      <a:cubicBezTo>
                        <a:pt x="7201" y="317"/>
                        <a:pt x="6737" y="558"/>
                        <a:pt x="6491" y="1023"/>
                      </a:cubicBezTo>
                      <a:cubicBezTo>
                        <a:pt x="6262" y="545"/>
                        <a:pt x="5802" y="298"/>
                        <a:pt x="5341" y="298"/>
                      </a:cubicBezTo>
                      <a:cubicBezTo>
                        <a:pt x="4937" y="298"/>
                        <a:pt x="4531" y="489"/>
                        <a:pt x="4280" y="880"/>
                      </a:cubicBezTo>
                      <a:cubicBezTo>
                        <a:pt x="4052" y="349"/>
                        <a:pt x="3556" y="79"/>
                        <a:pt x="3060" y="79"/>
                      </a:cubicBezTo>
                      <a:cubicBezTo>
                        <a:pt x="2596" y="79"/>
                        <a:pt x="2132" y="316"/>
                        <a:pt x="1889" y="796"/>
                      </a:cubicBezTo>
                      <a:cubicBezTo>
                        <a:pt x="1744" y="438"/>
                        <a:pt x="1399" y="195"/>
                        <a:pt x="1022" y="195"/>
                      </a:cubicBezTo>
                      <a:cubicBezTo>
                        <a:pt x="997" y="195"/>
                        <a:pt x="971" y="196"/>
                        <a:pt x="945" y="198"/>
                      </a:cubicBezTo>
                      <a:cubicBezTo>
                        <a:pt x="347" y="258"/>
                        <a:pt x="13" y="832"/>
                        <a:pt x="1" y="1370"/>
                      </a:cubicBezTo>
                      <a:cubicBezTo>
                        <a:pt x="1" y="1423"/>
                        <a:pt x="40" y="1450"/>
                        <a:pt x="78" y="1450"/>
                      </a:cubicBezTo>
                      <a:cubicBezTo>
                        <a:pt x="117" y="1450"/>
                        <a:pt x="156" y="1423"/>
                        <a:pt x="156" y="1370"/>
                      </a:cubicBezTo>
                      <a:cubicBezTo>
                        <a:pt x="168" y="951"/>
                        <a:pt x="395" y="533"/>
                        <a:pt x="825" y="413"/>
                      </a:cubicBezTo>
                      <a:cubicBezTo>
                        <a:pt x="895" y="394"/>
                        <a:pt x="964" y="385"/>
                        <a:pt x="1032" y="385"/>
                      </a:cubicBezTo>
                      <a:cubicBezTo>
                        <a:pt x="1420" y="385"/>
                        <a:pt x="1760" y="688"/>
                        <a:pt x="1770" y="1095"/>
                      </a:cubicBezTo>
                      <a:cubicBezTo>
                        <a:pt x="1770" y="1153"/>
                        <a:pt x="1816" y="1183"/>
                        <a:pt x="1862" y="1183"/>
                      </a:cubicBezTo>
                      <a:cubicBezTo>
                        <a:pt x="1900" y="1183"/>
                        <a:pt x="1938" y="1162"/>
                        <a:pt x="1949" y="1119"/>
                      </a:cubicBezTo>
                      <a:cubicBezTo>
                        <a:pt x="2099" y="548"/>
                        <a:pt x="2582" y="261"/>
                        <a:pt x="3064" y="261"/>
                      </a:cubicBezTo>
                      <a:cubicBezTo>
                        <a:pt x="3541" y="261"/>
                        <a:pt x="4018" y="542"/>
                        <a:pt x="4172" y="1107"/>
                      </a:cubicBezTo>
                      <a:cubicBezTo>
                        <a:pt x="4185" y="1145"/>
                        <a:pt x="4219" y="1167"/>
                        <a:pt x="4253" y="1167"/>
                      </a:cubicBezTo>
                      <a:cubicBezTo>
                        <a:pt x="4282" y="1167"/>
                        <a:pt x="4311" y="1151"/>
                        <a:pt x="4328" y="1119"/>
                      </a:cubicBezTo>
                      <a:cubicBezTo>
                        <a:pt x="4553" y="686"/>
                        <a:pt x="4950" y="472"/>
                        <a:pt x="5342" y="472"/>
                      </a:cubicBezTo>
                      <a:cubicBezTo>
                        <a:pt x="5783" y="472"/>
                        <a:pt x="6219" y="742"/>
                        <a:pt x="6396" y="1274"/>
                      </a:cubicBezTo>
                      <a:cubicBezTo>
                        <a:pt x="6408" y="1316"/>
                        <a:pt x="6444" y="1337"/>
                        <a:pt x="6480" y="1337"/>
                      </a:cubicBezTo>
                      <a:cubicBezTo>
                        <a:pt x="6515" y="1337"/>
                        <a:pt x="6551" y="1316"/>
                        <a:pt x="6563" y="1274"/>
                      </a:cubicBezTo>
                      <a:cubicBezTo>
                        <a:pt x="6740" y="763"/>
                        <a:pt x="7201" y="492"/>
                        <a:pt x="7664" y="492"/>
                      </a:cubicBezTo>
                      <a:cubicBezTo>
                        <a:pt x="8046" y="492"/>
                        <a:pt x="8428" y="676"/>
                        <a:pt x="8655" y="1059"/>
                      </a:cubicBezTo>
                      <a:cubicBezTo>
                        <a:pt x="8673" y="1089"/>
                        <a:pt x="8703" y="1104"/>
                        <a:pt x="8733" y="1104"/>
                      </a:cubicBezTo>
                      <a:cubicBezTo>
                        <a:pt x="8763" y="1104"/>
                        <a:pt x="8793" y="1089"/>
                        <a:pt x="8810" y="1059"/>
                      </a:cubicBezTo>
                      <a:cubicBezTo>
                        <a:pt x="9038" y="598"/>
                        <a:pt x="9470" y="378"/>
                        <a:pt x="9901" y="378"/>
                      </a:cubicBezTo>
                      <a:cubicBezTo>
                        <a:pt x="10420" y="378"/>
                        <a:pt x="10937" y="697"/>
                        <a:pt x="11094" y="1298"/>
                      </a:cubicBezTo>
                      <a:cubicBezTo>
                        <a:pt x="11107" y="1337"/>
                        <a:pt x="11140" y="1358"/>
                        <a:pt x="11177" y="1358"/>
                      </a:cubicBezTo>
                      <a:cubicBezTo>
                        <a:pt x="11207" y="1358"/>
                        <a:pt x="11239" y="1343"/>
                        <a:pt x="11261" y="1310"/>
                      </a:cubicBezTo>
                      <a:cubicBezTo>
                        <a:pt x="11496" y="818"/>
                        <a:pt x="12042" y="432"/>
                        <a:pt x="12544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4" y="1077"/>
                        <a:pt x="13433" y="1090"/>
                        <a:pt x="13464" y="1090"/>
                      </a:cubicBezTo>
                      <a:cubicBezTo>
                        <a:pt x="13506" y="1090"/>
                        <a:pt x="13549" y="1065"/>
                        <a:pt x="13556" y="1023"/>
                      </a:cubicBezTo>
                      <a:cubicBezTo>
                        <a:pt x="13705" y="464"/>
                        <a:pt x="14173" y="186"/>
                        <a:pt x="14639" y="186"/>
                      </a:cubicBezTo>
                      <a:cubicBezTo>
                        <a:pt x="15111" y="186"/>
                        <a:pt x="15581" y="470"/>
                        <a:pt x="15720" y="1035"/>
                      </a:cubicBezTo>
                      <a:cubicBezTo>
                        <a:pt x="15732" y="1077"/>
                        <a:pt x="15767" y="1098"/>
                        <a:pt x="15803" y="1098"/>
                      </a:cubicBezTo>
                      <a:cubicBezTo>
                        <a:pt x="15839" y="1098"/>
                        <a:pt x="15875" y="1077"/>
                        <a:pt x="15887" y="1035"/>
                      </a:cubicBezTo>
                      <a:cubicBezTo>
                        <a:pt x="16061" y="542"/>
                        <a:pt x="16494" y="299"/>
                        <a:pt x="16926" y="299"/>
                      </a:cubicBezTo>
                      <a:cubicBezTo>
                        <a:pt x="17383" y="299"/>
                        <a:pt x="17837" y="572"/>
                        <a:pt x="17979" y="1107"/>
                      </a:cubicBezTo>
                      <a:cubicBezTo>
                        <a:pt x="17993" y="1148"/>
                        <a:pt x="18031" y="1174"/>
                        <a:pt x="18070" y="1174"/>
                      </a:cubicBezTo>
                      <a:cubicBezTo>
                        <a:pt x="18098" y="1174"/>
                        <a:pt x="18126" y="1161"/>
                        <a:pt x="18146" y="1131"/>
                      </a:cubicBezTo>
                      <a:cubicBezTo>
                        <a:pt x="18347" y="680"/>
                        <a:pt x="18754" y="466"/>
                        <a:pt x="19161" y="466"/>
                      </a:cubicBezTo>
                      <a:cubicBezTo>
                        <a:pt x="19650" y="466"/>
                        <a:pt x="20138" y="777"/>
                        <a:pt x="20262" y="1358"/>
                      </a:cubicBezTo>
                      <a:cubicBezTo>
                        <a:pt x="20281" y="1409"/>
                        <a:pt x="20321" y="1431"/>
                        <a:pt x="20362" y="1431"/>
                      </a:cubicBezTo>
                      <a:cubicBezTo>
                        <a:pt x="20425" y="1431"/>
                        <a:pt x="20487" y="1378"/>
                        <a:pt x="20465" y="1298"/>
                      </a:cubicBezTo>
                      <a:cubicBezTo>
                        <a:pt x="20319" y="643"/>
                        <a:pt x="19754" y="276"/>
                        <a:pt x="19185" y="276"/>
                      </a:cubicBezTo>
                      <a:cubicBezTo>
                        <a:pt x="18778" y="276"/>
                        <a:pt x="18370" y="464"/>
                        <a:pt x="18110" y="868"/>
                      </a:cubicBezTo>
                      <a:cubicBezTo>
                        <a:pt x="17886" y="358"/>
                        <a:pt x="17414" y="97"/>
                        <a:pt x="16941" y="97"/>
                      </a:cubicBezTo>
                      <a:cubicBezTo>
                        <a:pt x="16504" y="97"/>
                        <a:pt x="16068" y="319"/>
                        <a:pt x="15827" y="772"/>
                      </a:cubicBezTo>
                      <a:cubicBezTo>
                        <a:pt x="15600" y="258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6" name="Google Shape;1426;p16"/>
                <p:cNvSpPr/>
                <p:nvPr/>
              </p:nvSpPr>
              <p:spPr>
                <a:xfrm>
                  <a:off x="4979623" y="4288496"/>
                  <a:ext cx="4386615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6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0" y="347"/>
                        <a:pt x="3550" y="80"/>
                        <a:pt x="3057" y="80"/>
                      </a:cubicBezTo>
                      <a:cubicBezTo>
                        <a:pt x="2593" y="80"/>
                        <a:pt x="2127" y="317"/>
                        <a:pt x="1877" y="798"/>
                      </a:cubicBezTo>
                      <a:cubicBezTo>
                        <a:pt x="1743" y="430"/>
                        <a:pt x="1401" y="197"/>
                        <a:pt x="1016" y="197"/>
                      </a:cubicBezTo>
                      <a:cubicBezTo>
                        <a:pt x="988" y="197"/>
                        <a:pt x="961" y="198"/>
                        <a:pt x="933" y="200"/>
                      </a:cubicBezTo>
                      <a:cubicBezTo>
                        <a:pt x="335" y="248"/>
                        <a:pt x="13" y="822"/>
                        <a:pt x="1" y="1372"/>
                      </a:cubicBezTo>
                      <a:cubicBezTo>
                        <a:pt x="1" y="1420"/>
                        <a:pt x="36" y="1443"/>
                        <a:pt x="72" y="1443"/>
                      </a:cubicBezTo>
                      <a:cubicBezTo>
                        <a:pt x="108" y="1443"/>
                        <a:pt x="144" y="1420"/>
                        <a:pt x="144" y="1372"/>
                      </a:cubicBezTo>
                      <a:cubicBezTo>
                        <a:pt x="168" y="941"/>
                        <a:pt x="383" y="523"/>
                        <a:pt x="825" y="415"/>
                      </a:cubicBezTo>
                      <a:cubicBezTo>
                        <a:pt x="894" y="396"/>
                        <a:pt x="964" y="386"/>
                        <a:pt x="1032" y="386"/>
                      </a:cubicBezTo>
                      <a:cubicBezTo>
                        <a:pt x="1411" y="386"/>
                        <a:pt x="1749" y="681"/>
                        <a:pt x="1770" y="1097"/>
                      </a:cubicBezTo>
                      <a:cubicBezTo>
                        <a:pt x="1770" y="1149"/>
                        <a:pt x="1812" y="1180"/>
                        <a:pt x="1855" y="1180"/>
                      </a:cubicBezTo>
                      <a:cubicBezTo>
                        <a:pt x="1890" y="1180"/>
                        <a:pt x="1926" y="1158"/>
                        <a:pt x="1937" y="1109"/>
                      </a:cubicBezTo>
                      <a:cubicBezTo>
                        <a:pt x="2087" y="538"/>
                        <a:pt x="2570" y="251"/>
                        <a:pt x="3052" y="251"/>
                      </a:cubicBezTo>
                      <a:cubicBezTo>
                        <a:pt x="3529" y="251"/>
                        <a:pt x="4006" y="532"/>
                        <a:pt x="4160" y="1097"/>
                      </a:cubicBezTo>
                      <a:cubicBezTo>
                        <a:pt x="4174" y="1143"/>
                        <a:pt x="4213" y="1168"/>
                        <a:pt x="4252" y="1168"/>
                      </a:cubicBezTo>
                      <a:cubicBezTo>
                        <a:pt x="4282" y="1168"/>
                        <a:pt x="4312" y="1152"/>
                        <a:pt x="4328" y="1121"/>
                      </a:cubicBezTo>
                      <a:cubicBezTo>
                        <a:pt x="4547" y="688"/>
                        <a:pt x="4944" y="474"/>
                        <a:pt x="5336" y="474"/>
                      </a:cubicBezTo>
                      <a:cubicBezTo>
                        <a:pt x="5777" y="474"/>
                        <a:pt x="6213" y="745"/>
                        <a:pt x="6384" y="1276"/>
                      </a:cubicBezTo>
                      <a:cubicBezTo>
                        <a:pt x="6402" y="1312"/>
                        <a:pt x="6438" y="1330"/>
                        <a:pt x="6473" y="1330"/>
                      </a:cubicBezTo>
                      <a:cubicBezTo>
                        <a:pt x="6509" y="1330"/>
                        <a:pt x="6545" y="1312"/>
                        <a:pt x="6563" y="1276"/>
                      </a:cubicBezTo>
                      <a:cubicBezTo>
                        <a:pt x="6740" y="759"/>
                        <a:pt x="7200" y="485"/>
                        <a:pt x="7663" y="485"/>
                      </a:cubicBezTo>
                      <a:cubicBezTo>
                        <a:pt x="8044" y="485"/>
                        <a:pt x="8428" y="672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7"/>
                        <a:pt x="9463" y="375"/>
                        <a:pt x="9898" y="375"/>
                      </a:cubicBezTo>
                      <a:cubicBezTo>
                        <a:pt x="10415" y="375"/>
                        <a:pt x="10931" y="690"/>
                        <a:pt x="11094" y="1288"/>
                      </a:cubicBezTo>
                      <a:cubicBezTo>
                        <a:pt x="11100" y="1335"/>
                        <a:pt x="11137" y="1359"/>
                        <a:pt x="11174" y="1359"/>
                      </a:cubicBezTo>
                      <a:cubicBezTo>
                        <a:pt x="11203" y="1359"/>
                        <a:pt x="11233" y="1344"/>
                        <a:pt x="11249" y="1312"/>
                      </a:cubicBezTo>
                      <a:cubicBezTo>
                        <a:pt x="11493" y="818"/>
                        <a:pt x="12045" y="426"/>
                        <a:pt x="12549" y="426"/>
                      </a:cubicBezTo>
                      <a:cubicBezTo>
                        <a:pt x="12886" y="426"/>
                        <a:pt x="13202" y="601"/>
                        <a:pt x="13389" y="1037"/>
                      </a:cubicBezTo>
                      <a:cubicBezTo>
                        <a:pt x="13403" y="1071"/>
                        <a:pt x="13430" y="1085"/>
                        <a:pt x="13458" y="1085"/>
                      </a:cubicBezTo>
                      <a:cubicBezTo>
                        <a:pt x="13498" y="1085"/>
                        <a:pt x="13542" y="1056"/>
                        <a:pt x="13556" y="1013"/>
                      </a:cubicBezTo>
                      <a:cubicBezTo>
                        <a:pt x="13698" y="462"/>
                        <a:pt x="14161" y="187"/>
                        <a:pt x="14625" y="187"/>
                      </a:cubicBezTo>
                      <a:cubicBezTo>
                        <a:pt x="15096" y="187"/>
                        <a:pt x="15569" y="471"/>
                        <a:pt x="15708" y="1037"/>
                      </a:cubicBezTo>
                      <a:cubicBezTo>
                        <a:pt x="15726" y="1079"/>
                        <a:pt x="15761" y="1100"/>
                        <a:pt x="15797" y="1100"/>
                      </a:cubicBezTo>
                      <a:cubicBezTo>
                        <a:pt x="15833" y="1100"/>
                        <a:pt x="15869" y="1079"/>
                        <a:pt x="15887" y="1037"/>
                      </a:cubicBezTo>
                      <a:cubicBezTo>
                        <a:pt x="16055" y="544"/>
                        <a:pt x="16486" y="301"/>
                        <a:pt x="16917" y="301"/>
                      </a:cubicBezTo>
                      <a:cubicBezTo>
                        <a:pt x="17373" y="301"/>
                        <a:pt x="17831" y="574"/>
                        <a:pt x="17979" y="1109"/>
                      </a:cubicBezTo>
                      <a:cubicBezTo>
                        <a:pt x="17992" y="1150"/>
                        <a:pt x="18029" y="1171"/>
                        <a:pt x="18065" y="1171"/>
                      </a:cubicBezTo>
                      <a:cubicBezTo>
                        <a:pt x="18092" y="1171"/>
                        <a:pt x="18119" y="1159"/>
                        <a:pt x="18134" y="1133"/>
                      </a:cubicBezTo>
                      <a:cubicBezTo>
                        <a:pt x="18341" y="681"/>
                        <a:pt x="18753" y="467"/>
                        <a:pt x="19162" y="467"/>
                      </a:cubicBezTo>
                      <a:cubicBezTo>
                        <a:pt x="19652" y="467"/>
                        <a:pt x="20138" y="775"/>
                        <a:pt x="20262" y="1348"/>
                      </a:cubicBezTo>
                      <a:cubicBezTo>
                        <a:pt x="20276" y="1400"/>
                        <a:pt x="20315" y="1422"/>
                        <a:pt x="20355" y="1422"/>
                      </a:cubicBezTo>
                      <a:cubicBezTo>
                        <a:pt x="20414" y="1422"/>
                        <a:pt x="20475" y="1372"/>
                        <a:pt x="20453" y="1300"/>
                      </a:cubicBezTo>
                      <a:cubicBezTo>
                        <a:pt x="20307" y="645"/>
                        <a:pt x="19746" y="278"/>
                        <a:pt x="19178" y="278"/>
                      </a:cubicBezTo>
                      <a:cubicBezTo>
                        <a:pt x="18772" y="278"/>
                        <a:pt x="18363" y="466"/>
                        <a:pt x="18098" y="870"/>
                      </a:cubicBezTo>
                      <a:cubicBezTo>
                        <a:pt x="17880" y="358"/>
                        <a:pt x="17404" y="97"/>
                        <a:pt x="16928" y="97"/>
                      </a:cubicBezTo>
                      <a:cubicBezTo>
                        <a:pt x="16492" y="97"/>
                        <a:pt x="16055" y="316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7" name="Google Shape;1427;p16"/>
                <p:cNvSpPr/>
                <p:nvPr/>
              </p:nvSpPr>
              <p:spPr>
                <a:xfrm>
                  <a:off x="4979623" y="4829466"/>
                  <a:ext cx="4386615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0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5"/>
                        <a:pt x="933" y="198"/>
                      </a:cubicBezTo>
                      <a:cubicBezTo>
                        <a:pt x="335" y="257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39"/>
                        <a:pt x="383" y="532"/>
                        <a:pt x="825" y="413"/>
                      </a:cubicBezTo>
                      <a:cubicBezTo>
                        <a:pt x="890" y="396"/>
                        <a:pt x="954" y="388"/>
                        <a:pt x="1018" y="388"/>
                      </a:cubicBezTo>
                      <a:cubicBezTo>
                        <a:pt x="1403" y="388"/>
                        <a:pt x="1749" y="684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8" y="690"/>
                        <a:pt x="4947" y="473"/>
                        <a:pt x="5340" y="473"/>
                      </a:cubicBezTo>
                      <a:cubicBezTo>
                        <a:pt x="5780" y="473"/>
                        <a:pt x="6214" y="743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6" y="597"/>
                        <a:pt x="9458" y="377"/>
                        <a:pt x="9890" y="377"/>
                      </a:cubicBezTo>
                      <a:cubicBezTo>
                        <a:pt x="10410" y="377"/>
                        <a:pt x="10930" y="696"/>
                        <a:pt x="11094" y="1297"/>
                      </a:cubicBezTo>
                      <a:cubicBezTo>
                        <a:pt x="11100" y="1338"/>
                        <a:pt x="11138" y="1359"/>
                        <a:pt x="11176" y="1359"/>
                      </a:cubicBezTo>
                      <a:cubicBezTo>
                        <a:pt x="11205" y="1359"/>
                        <a:pt x="11233" y="1347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699" y="463"/>
                        <a:pt x="14164" y="186"/>
                        <a:pt x="14629" y="186"/>
                      </a:cubicBezTo>
                      <a:cubicBezTo>
                        <a:pt x="15099" y="186"/>
                        <a:pt x="15569" y="469"/>
                        <a:pt x="15708" y="1034"/>
                      </a:cubicBezTo>
                      <a:cubicBezTo>
                        <a:pt x="15726" y="1076"/>
                        <a:pt x="15761" y="1097"/>
                        <a:pt x="15797" y="1097"/>
                      </a:cubicBezTo>
                      <a:cubicBezTo>
                        <a:pt x="15833" y="1097"/>
                        <a:pt x="15869" y="1076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47"/>
                        <a:pt x="18029" y="1168"/>
                        <a:pt x="18065" y="1168"/>
                      </a:cubicBezTo>
                      <a:cubicBezTo>
                        <a:pt x="18092" y="1168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4"/>
                        <a:pt x="20315" y="1425"/>
                        <a:pt x="20354" y="1425"/>
                      </a:cubicBezTo>
                      <a:cubicBezTo>
                        <a:pt x="20414" y="1425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7"/>
                        <a:pt x="17408" y="96"/>
                        <a:pt x="16933" y="96"/>
                      </a:cubicBezTo>
                      <a:cubicBezTo>
                        <a:pt x="16495" y="96"/>
                        <a:pt x="16056" y="318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28" name="Google Shape;1428;p16"/>
              <p:cNvGrpSpPr/>
              <p:nvPr/>
            </p:nvGrpSpPr>
            <p:grpSpPr>
              <a:xfrm>
                <a:off x="-76454" y="1675579"/>
                <a:ext cx="3113402" cy="3677686"/>
                <a:chOff x="4977052" y="-44831"/>
                <a:chExt cx="4389400" cy="5184952"/>
              </a:xfrm>
            </p:grpSpPr>
            <p:sp>
              <p:nvSpPr>
                <p:cNvPr id="1429" name="Google Shape;1429;p16"/>
                <p:cNvSpPr/>
                <p:nvPr/>
              </p:nvSpPr>
              <p:spPr>
                <a:xfrm>
                  <a:off x="4977052" y="-44831"/>
                  <a:ext cx="4389186" cy="309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45" extrusionOk="0">
                      <a:moveTo>
                        <a:pt x="14650" y="1"/>
                      </a:moveTo>
                      <a:cubicBezTo>
                        <a:pt x="14175" y="1"/>
                        <a:pt x="13699" y="255"/>
                        <a:pt x="13472" y="763"/>
                      </a:cubicBezTo>
                      <a:cubicBezTo>
                        <a:pt x="13251" y="397"/>
                        <a:pt x="12922" y="244"/>
                        <a:pt x="12576" y="244"/>
                      </a:cubicBezTo>
                      <a:cubicBezTo>
                        <a:pt x="12064" y="244"/>
                        <a:pt x="11513" y="579"/>
                        <a:pt x="11213" y="1050"/>
                      </a:cubicBezTo>
                      <a:cubicBezTo>
                        <a:pt x="10974" y="488"/>
                        <a:pt x="10446" y="195"/>
                        <a:pt x="9916" y="195"/>
                      </a:cubicBezTo>
                      <a:cubicBezTo>
                        <a:pt x="9465" y="195"/>
                        <a:pt x="9013" y="407"/>
                        <a:pt x="8739" y="846"/>
                      </a:cubicBezTo>
                      <a:cubicBezTo>
                        <a:pt x="8470" y="485"/>
                        <a:pt x="8071" y="309"/>
                        <a:pt x="7673" y="309"/>
                      </a:cubicBezTo>
                      <a:cubicBezTo>
                        <a:pt x="7204" y="309"/>
                        <a:pt x="6737" y="553"/>
                        <a:pt x="6491" y="1026"/>
                      </a:cubicBezTo>
                      <a:cubicBezTo>
                        <a:pt x="6262" y="548"/>
                        <a:pt x="5802" y="301"/>
                        <a:pt x="5341" y="301"/>
                      </a:cubicBezTo>
                      <a:cubicBezTo>
                        <a:pt x="4937" y="301"/>
                        <a:pt x="4531" y="491"/>
                        <a:pt x="4280" y="882"/>
                      </a:cubicBezTo>
                      <a:cubicBezTo>
                        <a:pt x="4052" y="352"/>
                        <a:pt x="3556" y="82"/>
                        <a:pt x="3060" y="82"/>
                      </a:cubicBezTo>
                      <a:cubicBezTo>
                        <a:pt x="2596" y="82"/>
                        <a:pt x="2132" y="319"/>
                        <a:pt x="1889" y="799"/>
                      </a:cubicBezTo>
                      <a:cubicBezTo>
                        <a:pt x="1744" y="430"/>
                        <a:pt x="1401" y="197"/>
                        <a:pt x="1025" y="197"/>
                      </a:cubicBezTo>
                      <a:cubicBezTo>
                        <a:pt x="999" y="197"/>
                        <a:pt x="972" y="199"/>
                        <a:pt x="945" y="201"/>
                      </a:cubicBezTo>
                      <a:cubicBezTo>
                        <a:pt x="347" y="261"/>
                        <a:pt x="13" y="823"/>
                        <a:pt x="1" y="1372"/>
                      </a:cubicBezTo>
                      <a:cubicBezTo>
                        <a:pt x="1" y="1420"/>
                        <a:pt x="40" y="1444"/>
                        <a:pt x="78" y="1444"/>
                      </a:cubicBezTo>
                      <a:cubicBezTo>
                        <a:pt x="117" y="1444"/>
                        <a:pt x="156" y="1420"/>
                        <a:pt x="156" y="1372"/>
                      </a:cubicBezTo>
                      <a:cubicBezTo>
                        <a:pt x="168" y="942"/>
                        <a:pt x="395" y="524"/>
                        <a:pt x="825" y="416"/>
                      </a:cubicBezTo>
                      <a:cubicBezTo>
                        <a:pt x="895" y="397"/>
                        <a:pt x="964" y="387"/>
                        <a:pt x="1031" y="387"/>
                      </a:cubicBezTo>
                      <a:cubicBezTo>
                        <a:pt x="1417" y="387"/>
                        <a:pt x="1749" y="690"/>
                        <a:pt x="1770" y="1097"/>
                      </a:cubicBezTo>
                      <a:cubicBezTo>
                        <a:pt x="1770" y="1151"/>
                        <a:pt x="1819" y="1182"/>
                        <a:pt x="1866" y="1182"/>
                      </a:cubicBezTo>
                      <a:cubicBezTo>
                        <a:pt x="1903" y="1182"/>
                        <a:pt x="1939" y="1163"/>
                        <a:pt x="1949" y="1121"/>
                      </a:cubicBezTo>
                      <a:cubicBezTo>
                        <a:pt x="2100" y="549"/>
                        <a:pt x="2581" y="262"/>
                        <a:pt x="3063" y="262"/>
                      </a:cubicBezTo>
                      <a:cubicBezTo>
                        <a:pt x="3538" y="262"/>
                        <a:pt x="4012" y="540"/>
                        <a:pt x="4172" y="1097"/>
                      </a:cubicBezTo>
                      <a:cubicBezTo>
                        <a:pt x="4186" y="1144"/>
                        <a:pt x="4221" y="1168"/>
                        <a:pt x="4257" y="1168"/>
                      </a:cubicBezTo>
                      <a:cubicBezTo>
                        <a:pt x="4284" y="1168"/>
                        <a:pt x="4312" y="1153"/>
                        <a:pt x="4328" y="1121"/>
                      </a:cubicBezTo>
                      <a:cubicBezTo>
                        <a:pt x="4553" y="688"/>
                        <a:pt x="4950" y="475"/>
                        <a:pt x="5342" y="475"/>
                      </a:cubicBezTo>
                      <a:cubicBezTo>
                        <a:pt x="5783" y="475"/>
                        <a:pt x="6219" y="745"/>
                        <a:pt x="6396" y="1277"/>
                      </a:cubicBezTo>
                      <a:cubicBezTo>
                        <a:pt x="6408" y="1319"/>
                        <a:pt x="6444" y="1340"/>
                        <a:pt x="6480" y="1340"/>
                      </a:cubicBezTo>
                      <a:cubicBezTo>
                        <a:pt x="6515" y="1340"/>
                        <a:pt x="6551" y="1319"/>
                        <a:pt x="6563" y="1277"/>
                      </a:cubicBezTo>
                      <a:cubicBezTo>
                        <a:pt x="6740" y="761"/>
                        <a:pt x="7198" y="491"/>
                        <a:pt x="7659" y="491"/>
                      </a:cubicBezTo>
                      <a:cubicBezTo>
                        <a:pt x="8042" y="491"/>
                        <a:pt x="8427" y="677"/>
                        <a:pt x="8655" y="1062"/>
                      </a:cubicBezTo>
                      <a:cubicBezTo>
                        <a:pt x="8673" y="1086"/>
                        <a:pt x="8703" y="1097"/>
                        <a:pt x="8733" y="1097"/>
                      </a:cubicBezTo>
                      <a:cubicBezTo>
                        <a:pt x="8763" y="1097"/>
                        <a:pt x="8793" y="1086"/>
                        <a:pt x="8810" y="1062"/>
                      </a:cubicBezTo>
                      <a:cubicBezTo>
                        <a:pt x="9039" y="600"/>
                        <a:pt x="9472" y="380"/>
                        <a:pt x="9904" y="380"/>
                      </a:cubicBezTo>
                      <a:cubicBezTo>
                        <a:pt x="10422" y="380"/>
                        <a:pt x="10937" y="696"/>
                        <a:pt x="11094" y="1289"/>
                      </a:cubicBezTo>
                      <a:cubicBezTo>
                        <a:pt x="11107" y="1330"/>
                        <a:pt x="11150" y="1356"/>
                        <a:pt x="11190" y="1356"/>
                      </a:cubicBezTo>
                      <a:cubicBezTo>
                        <a:pt x="11218" y="1356"/>
                        <a:pt x="11246" y="1343"/>
                        <a:pt x="11261" y="1313"/>
                      </a:cubicBezTo>
                      <a:cubicBezTo>
                        <a:pt x="11497" y="818"/>
                        <a:pt x="12047" y="427"/>
                        <a:pt x="12550" y="427"/>
                      </a:cubicBezTo>
                      <a:cubicBezTo>
                        <a:pt x="12887" y="427"/>
                        <a:pt x="13202" y="602"/>
                        <a:pt x="13389" y="1038"/>
                      </a:cubicBezTo>
                      <a:cubicBezTo>
                        <a:pt x="13404" y="1073"/>
                        <a:pt x="13434" y="1087"/>
                        <a:pt x="13464" y="1087"/>
                      </a:cubicBezTo>
                      <a:cubicBezTo>
                        <a:pt x="13506" y="1087"/>
                        <a:pt x="13549" y="1060"/>
                        <a:pt x="13556" y="1026"/>
                      </a:cubicBezTo>
                      <a:cubicBezTo>
                        <a:pt x="13705" y="467"/>
                        <a:pt x="14173" y="189"/>
                        <a:pt x="14639" y="189"/>
                      </a:cubicBezTo>
                      <a:cubicBezTo>
                        <a:pt x="15111" y="189"/>
                        <a:pt x="15581" y="473"/>
                        <a:pt x="15720" y="1038"/>
                      </a:cubicBezTo>
                      <a:cubicBezTo>
                        <a:pt x="15732" y="1080"/>
                        <a:pt x="15767" y="1100"/>
                        <a:pt x="15803" y="1100"/>
                      </a:cubicBezTo>
                      <a:cubicBezTo>
                        <a:pt x="15839" y="1100"/>
                        <a:pt x="15875" y="1080"/>
                        <a:pt x="15887" y="1038"/>
                      </a:cubicBezTo>
                      <a:cubicBezTo>
                        <a:pt x="16055" y="538"/>
                        <a:pt x="16489" y="293"/>
                        <a:pt x="16921" y="293"/>
                      </a:cubicBezTo>
                      <a:cubicBezTo>
                        <a:pt x="17380" y="293"/>
                        <a:pt x="17837" y="568"/>
                        <a:pt x="17979" y="1109"/>
                      </a:cubicBezTo>
                      <a:cubicBezTo>
                        <a:pt x="17992" y="1150"/>
                        <a:pt x="18033" y="1172"/>
                        <a:pt x="18072" y="1172"/>
                      </a:cubicBezTo>
                      <a:cubicBezTo>
                        <a:pt x="18102" y="1172"/>
                        <a:pt x="18131" y="1159"/>
                        <a:pt x="18146" y="1133"/>
                      </a:cubicBezTo>
                      <a:cubicBezTo>
                        <a:pt x="18347" y="683"/>
                        <a:pt x="18754" y="469"/>
                        <a:pt x="19161" y="469"/>
                      </a:cubicBezTo>
                      <a:cubicBezTo>
                        <a:pt x="19650" y="469"/>
                        <a:pt x="20138" y="779"/>
                        <a:pt x="20262" y="1360"/>
                      </a:cubicBezTo>
                      <a:cubicBezTo>
                        <a:pt x="20281" y="1408"/>
                        <a:pt x="20322" y="1429"/>
                        <a:pt x="20363" y="1429"/>
                      </a:cubicBezTo>
                      <a:cubicBezTo>
                        <a:pt x="20426" y="1429"/>
                        <a:pt x="20487" y="1380"/>
                        <a:pt x="20465" y="1301"/>
                      </a:cubicBezTo>
                      <a:cubicBezTo>
                        <a:pt x="20319" y="641"/>
                        <a:pt x="19757" y="275"/>
                        <a:pt x="19190" y="275"/>
                      </a:cubicBezTo>
                      <a:cubicBezTo>
                        <a:pt x="18782" y="275"/>
                        <a:pt x="18371" y="465"/>
                        <a:pt x="18110" y="870"/>
                      </a:cubicBezTo>
                      <a:cubicBezTo>
                        <a:pt x="17886" y="359"/>
                        <a:pt x="17411" y="98"/>
                        <a:pt x="16936" y="98"/>
                      </a:cubicBezTo>
                      <a:cubicBezTo>
                        <a:pt x="16501" y="98"/>
                        <a:pt x="16067" y="317"/>
                        <a:pt x="15827" y="763"/>
                      </a:cubicBezTo>
                      <a:cubicBezTo>
                        <a:pt x="15600" y="255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0" name="Google Shape;1430;p16"/>
                <p:cNvSpPr/>
                <p:nvPr/>
              </p:nvSpPr>
              <p:spPr>
                <a:xfrm>
                  <a:off x="4977052" y="498067"/>
                  <a:ext cx="4389186" cy="309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45" extrusionOk="0">
                      <a:moveTo>
                        <a:pt x="14650" y="1"/>
                      </a:moveTo>
                      <a:cubicBezTo>
                        <a:pt x="14175" y="1"/>
                        <a:pt x="13699" y="255"/>
                        <a:pt x="13472" y="763"/>
                      </a:cubicBezTo>
                      <a:cubicBezTo>
                        <a:pt x="13249" y="390"/>
                        <a:pt x="12919" y="235"/>
                        <a:pt x="12570" y="235"/>
                      </a:cubicBezTo>
                      <a:cubicBezTo>
                        <a:pt x="12060" y="235"/>
                        <a:pt x="11512" y="569"/>
                        <a:pt x="11213" y="1038"/>
                      </a:cubicBezTo>
                      <a:cubicBezTo>
                        <a:pt x="10975" y="479"/>
                        <a:pt x="10451" y="189"/>
                        <a:pt x="9925" y="189"/>
                      </a:cubicBezTo>
                      <a:cubicBezTo>
                        <a:pt x="9471" y="189"/>
                        <a:pt x="9015" y="404"/>
                        <a:pt x="8739" y="847"/>
                      </a:cubicBezTo>
                      <a:cubicBezTo>
                        <a:pt x="8469" y="484"/>
                        <a:pt x="8068" y="308"/>
                        <a:pt x="7669" y="308"/>
                      </a:cubicBezTo>
                      <a:cubicBezTo>
                        <a:pt x="7201" y="308"/>
                        <a:pt x="6737" y="549"/>
                        <a:pt x="6491" y="1014"/>
                      </a:cubicBezTo>
                      <a:cubicBezTo>
                        <a:pt x="6262" y="536"/>
                        <a:pt x="5802" y="289"/>
                        <a:pt x="5341" y="289"/>
                      </a:cubicBezTo>
                      <a:cubicBezTo>
                        <a:pt x="4937" y="289"/>
                        <a:pt x="4531" y="480"/>
                        <a:pt x="4280" y="871"/>
                      </a:cubicBezTo>
                      <a:cubicBezTo>
                        <a:pt x="4052" y="340"/>
                        <a:pt x="3556" y="70"/>
                        <a:pt x="3060" y="70"/>
                      </a:cubicBezTo>
                      <a:cubicBezTo>
                        <a:pt x="2596" y="70"/>
                        <a:pt x="2132" y="307"/>
                        <a:pt x="1889" y="787"/>
                      </a:cubicBezTo>
                      <a:cubicBezTo>
                        <a:pt x="1741" y="422"/>
                        <a:pt x="1386" y="188"/>
                        <a:pt x="1001" y="188"/>
                      </a:cubicBezTo>
                      <a:cubicBezTo>
                        <a:pt x="982" y="188"/>
                        <a:pt x="964" y="188"/>
                        <a:pt x="945" y="189"/>
                      </a:cubicBezTo>
                      <a:cubicBezTo>
                        <a:pt x="347" y="249"/>
                        <a:pt x="13" y="823"/>
                        <a:pt x="1" y="1373"/>
                      </a:cubicBezTo>
                      <a:cubicBezTo>
                        <a:pt x="1" y="1420"/>
                        <a:pt x="40" y="1444"/>
                        <a:pt x="78" y="1444"/>
                      </a:cubicBezTo>
                      <a:cubicBezTo>
                        <a:pt x="117" y="1444"/>
                        <a:pt x="156" y="1420"/>
                        <a:pt x="156" y="1373"/>
                      </a:cubicBezTo>
                      <a:cubicBezTo>
                        <a:pt x="168" y="942"/>
                        <a:pt x="395" y="524"/>
                        <a:pt x="825" y="404"/>
                      </a:cubicBezTo>
                      <a:cubicBezTo>
                        <a:pt x="892" y="387"/>
                        <a:pt x="957" y="379"/>
                        <a:pt x="1022" y="379"/>
                      </a:cubicBezTo>
                      <a:cubicBezTo>
                        <a:pt x="1412" y="379"/>
                        <a:pt x="1749" y="675"/>
                        <a:pt x="1770" y="1086"/>
                      </a:cubicBezTo>
                      <a:cubicBezTo>
                        <a:pt x="1770" y="1145"/>
                        <a:pt x="1818" y="1179"/>
                        <a:pt x="1864" y="1179"/>
                      </a:cubicBezTo>
                      <a:cubicBezTo>
                        <a:pt x="1902" y="1179"/>
                        <a:pt x="1938" y="1157"/>
                        <a:pt x="1949" y="1110"/>
                      </a:cubicBezTo>
                      <a:cubicBezTo>
                        <a:pt x="2099" y="540"/>
                        <a:pt x="2576" y="256"/>
                        <a:pt x="3056" y="256"/>
                      </a:cubicBezTo>
                      <a:cubicBezTo>
                        <a:pt x="3533" y="256"/>
                        <a:pt x="4012" y="537"/>
                        <a:pt x="4172" y="1098"/>
                      </a:cubicBezTo>
                      <a:cubicBezTo>
                        <a:pt x="4186" y="1138"/>
                        <a:pt x="4223" y="1160"/>
                        <a:pt x="4258" y="1160"/>
                      </a:cubicBezTo>
                      <a:cubicBezTo>
                        <a:pt x="4286" y="1160"/>
                        <a:pt x="4312" y="1147"/>
                        <a:pt x="4328" y="1122"/>
                      </a:cubicBezTo>
                      <a:cubicBezTo>
                        <a:pt x="4554" y="686"/>
                        <a:pt x="4955" y="470"/>
                        <a:pt x="5350" y="470"/>
                      </a:cubicBezTo>
                      <a:cubicBezTo>
                        <a:pt x="5788" y="470"/>
                        <a:pt x="6220" y="736"/>
                        <a:pt x="6396" y="1265"/>
                      </a:cubicBezTo>
                      <a:cubicBezTo>
                        <a:pt x="6408" y="1307"/>
                        <a:pt x="6444" y="1328"/>
                        <a:pt x="6480" y="1328"/>
                      </a:cubicBezTo>
                      <a:cubicBezTo>
                        <a:pt x="6515" y="1328"/>
                        <a:pt x="6551" y="1307"/>
                        <a:pt x="6563" y="1265"/>
                      </a:cubicBezTo>
                      <a:cubicBezTo>
                        <a:pt x="6740" y="756"/>
                        <a:pt x="7198" y="485"/>
                        <a:pt x="7659" y="485"/>
                      </a:cubicBezTo>
                      <a:cubicBezTo>
                        <a:pt x="8042" y="485"/>
                        <a:pt x="8427" y="671"/>
                        <a:pt x="8655" y="1062"/>
                      </a:cubicBezTo>
                      <a:cubicBezTo>
                        <a:pt x="8673" y="1086"/>
                        <a:pt x="8703" y="1098"/>
                        <a:pt x="8733" y="1098"/>
                      </a:cubicBezTo>
                      <a:cubicBezTo>
                        <a:pt x="8763" y="1098"/>
                        <a:pt x="8793" y="1086"/>
                        <a:pt x="8810" y="1062"/>
                      </a:cubicBezTo>
                      <a:cubicBezTo>
                        <a:pt x="9040" y="598"/>
                        <a:pt x="9475" y="376"/>
                        <a:pt x="9909" y="376"/>
                      </a:cubicBezTo>
                      <a:cubicBezTo>
                        <a:pt x="10425" y="376"/>
                        <a:pt x="10938" y="691"/>
                        <a:pt x="11094" y="1289"/>
                      </a:cubicBezTo>
                      <a:cubicBezTo>
                        <a:pt x="11107" y="1331"/>
                        <a:pt x="11150" y="1356"/>
                        <a:pt x="11190" y="1356"/>
                      </a:cubicBezTo>
                      <a:cubicBezTo>
                        <a:pt x="11218" y="1356"/>
                        <a:pt x="11246" y="1343"/>
                        <a:pt x="11261" y="1313"/>
                      </a:cubicBezTo>
                      <a:cubicBezTo>
                        <a:pt x="11497" y="813"/>
                        <a:pt x="12044" y="424"/>
                        <a:pt x="12546" y="424"/>
                      </a:cubicBezTo>
                      <a:cubicBezTo>
                        <a:pt x="12884" y="424"/>
                        <a:pt x="13201" y="600"/>
                        <a:pt x="13389" y="1038"/>
                      </a:cubicBezTo>
                      <a:cubicBezTo>
                        <a:pt x="13404" y="1068"/>
                        <a:pt x="13433" y="1081"/>
                        <a:pt x="13464" y="1081"/>
                      </a:cubicBezTo>
                      <a:cubicBezTo>
                        <a:pt x="13506" y="1081"/>
                        <a:pt x="13549" y="1056"/>
                        <a:pt x="13556" y="1014"/>
                      </a:cubicBezTo>
                      <a:cubicBezTo>
                        <a:pt x="13704" y="463"/>
                        <a:pt x="14170" y="188"/>
                        <a:pt x="14635" y="188"/>
                      </a:cubicBezTo>
                      <a:cubicBezTo>
                        <a:pt x="15108" y="188"/>
                        <a:pt x="15581" y="472"/>
                        <a:pt x="15720" y="1038"/>
                      </a:cubicBezTo>
                      <a:cubicBezTo>
                        <a:pt x="15732" y="1080"/>
                        <a:pt x="15767" y="1101"/>
                        <a:pt x="15803" y="1101"/>
                      </a:cubicBezTo>
                      <a:cubicBezTo>
                        <a:pt x="15839" y="1101"/>
                        <a:pt x="15875" y="1080"/>
                        <a:pt x="15887" y="1038"/>
                      </a:cubicBezTo>
                      <a:cubicBezTo>
                        <a:pt x="16055" y="539"/>
                        <a:pt x="16489" y="293"/>
                        <a:pt x="16921" y="293"/>
                      </a:cubicBezTo>
                      <a:cubicBezTo>
                        <a:pt x="17380" y="293"/>
                        <a:pt x="17837" y="569"/>
                        <a:pt x="17979" y="1110"/>
                      </a:cubicBezTo>
                      <a:cubicBezTo>
                        <a:pt x="17992" y="1148"/>
                        <a:pt x="18029" y="1170"/>
                        <a:pt x="18067" y="1170"/>
                      </a:cubicBezTo>
                      <a:cubicBezTo>
                        <a:pt x="18098" y="1170"/>
                        <a:pt x="18130" y="1154"/>
                        <a:pt x="18146" y="1122"/>
                      </a:cubicBezTo>
                      <a:cubicBezTo>
                        <a:pt x="18347" y="677"/>
                        <a:pt x="18753" y="466"/>
                        <a:pt x="19159" y="466"/>
                      </a:cubicBezTo>
                      <a:cubicBezTo>
                        <a:pt x="19649" y="466"/>
                        <a:pt x="20138" y="773"/>
                        <a:pt x="20262" y="1349"/>
                      </a:cubicBezTo>
                      <a:cubicBezTo>
                        <a:pt x="20281" y="1400"/>
                        <a:pt x="20321" y="1422"/>
                        <a:pt x="20362" y="1422"/>
                      </a:cubicBezTo>
                      <a:cubicBezTo>
                        <a:pt x="20425" y="1422"/>
                        <a:pt x="20487" y="1369"/>
                        <a:pt x="20465" y="1289"/>
                      </a:cubicBezTo>
                      <a:cubicBezTo>
                        <a:pt x="20319" y="634"/>
                        <a:pt x="19754" y="267"/>
                        <a:pt x="19185" y="267"/>
                      </a:cubicBezTo>
                      <a:cubicBezTo>
                        <a:pt x="18778" y="267"/>
                        <a:pt x="18370" y="455"/>
                        <a:pt x="18110" y="859"/>
                      </a:cubicBezTo>
                      <a:cubicBezTo>
                        <a:pt x="17887" y="350"/>
                        <a:pt x="17416" y="93"/>
                        <a:pt x="16945" y="93"/>
                      </a:cubicBezTo>
                      <a:cubicBezTo>
                        <a:pt x="16507" y="93"/>
                        <a:pt x="16069" y="314"/>
                        <a:pt x="15827" y="763"/>
                      </a:cubicBezTo>
                      <a:cubicBezTo>
                        <a:pt x="15600" y="255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1" name="Google Shape;1431;p16"/>
                <p:cNvSpPr/>
                <p:nvPr/>
              </p:nvSpPr>
              <p:spPr>
                <a:xfrm>
                  <a:off x="4977052" y="1038608"/>
                  <a:ext cx="4387686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0" h="1444" extrusionOk="0">
                      <a:moveTo>
                        <a:pt x="14650" y="0"/>
                      </a:moveTo>
                      <a:cubicBezTo>
                        <a:pt x="14175" y="0"/>
                        <a:pt x="13699" y="254"/>
                        <a:pt x="13472" y="762"/>
                      </a:cubicBezTo>
                      <a:cubicBezTo>
                        <a:pt x="13250" y="394"/>
                        <a:pt x="12919" y="240"/>
                        <a:pt x="12571" y="240"/>
                      </a:cubicBezTo>
                      <a:cubicBezTo>
                        <a:pt x="12060" y="240"/>
                        <a:pt x="11512" y="573"/>
                        <a:pt x="11213" y="1049"/>
                      </a:cubicBezTo>
                      <a:cubicBezTo>
                        <a:pt x="10974" y="487"/>
                        <a:pt x="10446" y="194"/>
                        <a:pt x="9916" y="194"/>
                      </a:cubicBezTo>
                      <a:cubicBezTo>
                        <a:pt x="9465" y="194"/>
                        <a:pt x="9013" y="406"/>
                        <a:pt x="8739" y="846"/>
                      </a:cubicBezTo>
                      <a:cubicBezTo>
                        <a:pt x="8470" y="484"/>
                        <a:pt x="8071" y="308"/>
                        <a:pt x="7673" y="308"/>
                      </a:cubicBezTo>
                      <a:cubicBezTo>
                        <a:pt x="7204" y="308"/>
                        <a:pt x="6737" y="553"/>
                        <a:pt x="6491" y="1025"/>
                      </a:cubicBezTo>
                      <a:cubicBezTo>
                        <a:pt x="6261" y="546"/>
                        <a:pt x="5799" y="299"/>
                        <a:pt x="5336" y="299"/>
                      </a:cubicBezTo>
                      <a:cubicBezTo>
                        <a:pt x="4933" y="299"/>
                        <a:pt x="4530" y="486"/>
                        <a:pt x="4280" y="870"/>
                      </a:cubicBezTo>
                      <a:cubicBezTo>
                        <a:pt x="4053" y="342"/>
                        <a:pt x="3561" y="76"/>
                        <a:pt x="3069" y="76"/>
                      </a:cubicBezTo>
                      <a:cubicBezTo>
                        <a:pt x="2602" y="76"/>
                        <a:pt x="2134" y="315"/>
                        <a:pt x="1889" y="798"/>
                      </a:cubicBezTo>
                      <a:cubicBezTo>
                        <a:pt x="1744" y="440"/>
                        <a:pt x="1399" y="197"/>
                        <a:pt x="1022" y="197"/>
                      </a:cubicBezTo>
                      <a:cubicBezTo>
                        <a:pt x="997" y="197"/>
                        <a:pt x="971" y="198"/>
                        <a:pt x="945" y="200"/>
                      </a:cubicBezTo>
                      <a:cubicBezTo>
                        <a:pt x="347" y="260"/>
                        <a:pt x="13" y="834"/>
                        <a:pt x="1" y="1372"/>
                      </a:cubicBezTo>
                      <a:cubicBezTo>
                        <a:pt x="1" y="1420"/>
                        <a:pt x="40" y="1443"/>
                        <a:pt x="78" y="1443"/>
                      </a:cubicBezTo>
                      <a:cubicBezTo>
                        <a:pt x="117" y="1443"/>
                        <a:pt x="156" y="1420"/>
                        <a:pt x="156" y="1372"/>
                      </a:cubicBezTo>
                      <a:cubicBezTo>
                        <a:pt x="168" y="941"/>
                        <a:pt x="395" y="523"/>
                        <a:pt x="825" y="415"/>
                      </a:cubicBezTo>
                      <a:cubicBezTo>
                        <a:pt x="895" y="396"/>
                        <a:pt x="964" y="387"/>
                        <a:pt x="1032" y="387"/>
                      </a:cubicBezTo>
                      <a:cubicBezTo>
                        <a:pt x="1420" y="387"/>
                        <a:pt x="1760" y="690"/>
                        <a:pt x="1770" y="1097"/>
                      </a:cubicBezTo>
                      <a:cubicBezTo>
                        <a:pt x="1770" y="1160"/>
                        <a:pt x="1823" y="1193"/>
                        <a:pt x="1874" y="1193"/>
                      </a:cubicBezTo>
                      <a:cubicBezTo>
                        <a:pt x="1921" y="1193"/>
                        <a:pt x="1967" y="1166"/>
                        <a:pt x="1973" y="1109"/>
                      </a:cubicBezTo>
                      <a:cubicBezTo>
                        <a:pt x="2124" y="536"/>
                        <a:pt x="2605" y="250"/>
                        <a:pt x="3086" y="250"/>
                      </a:cubicBezTo>
                      <a:cubicBezTo>
                        <a:pt x="3558" y="250"/>
                        <a:pt x="4030" y="528"/>
                        <a:pt x="4184" y="1085"/>
                      </a:cubicBezTo>
                      <a:cubicBezTo>
                        <a:pt x="4198" y="1132"/>
                        <a:pt x="4237" y="1156"/>
                        <a:pt x="4275" y="1156"/>
                      </a:cubicBezTo>
                      <a:cubicBezTo>
                        <a:pt x="4306" y="1156"/>
                        <a:pt x="4336" y="1141"/>
                        <a:pt x="4352" y="1109"/>
                      </a:cubicBezTo>
                      <a:cubicBezTo>
                        <a:pt x="4571" y="676"/>
                        <a:pt x="4968" y="462"/>
                        <a:pt x="5361" y="462"/>
                      </a:cubicBezTo>
                      <a:cubicBezTo>
                        <a:pt x="5804" y="462"/>
                        <a:pt x="6243" y="733"/>
                        <a:pt x="6420" y="1264"/>
                      </a:cubicBezTo>
                      <a:cubicBezTo>
                        <a:pt x="6432" y="1300"/>
                        <a:pt x="6468" y="1318"/>
                        <a:pt x="6503" y="1318"/>
                      </a:cubicBezTo>
                      <a:cubicBezTo>
                        <a:pt x="6539" y="1318"/>
                        <a:pt x="6575" y="1300"/>
                        <a:pt x="6587" y="1264"/>
                      </a:cubicBezTo>
                      <a:cubicBezTo>
                        <a:pt x="6763" y="748"/>
                        <a:pt x="7222" y="478"/>
                        <a:pt x="7683" y="478"/>
                      </a:cubicBezTo>
                      <a:cubicBezTo>
                        <a:pt x="8066" y="478"/>
                        <a:pt x="8451" y="664"/>
                        <a:pt x="8679" y="1049"/>
                      </a:cubicBezTo>
                      <a:cubicBezTo>
                        <a:pt x="8697" y="1073"/>
                        <a:pt x="8724" y="1085"/>
                        <a:pt x="8751" y="1085"/>
                      </a:cubicBezTo>
                      <a:cubicBezTo>
                        <a:pt x="8778" y="1085"/>
                        <a:pt x="8804" y="1073"/>
                        <a:pt x="8822" y="1049"/>
                      </a:cubicBezTo>
                      <a:cubicBezTo>
                        <a:pt x="9056" y="587"/>
                        <a:pt x="9490" y="367"/>
                        <a:pt x="9922" y="367"/>
                      </a:cubicBezTo>
                      <a:cubicBezTo>
                        <a:pt x="10440" y="367"/>
                        <a:pt x="10955" y="683"/>
                        <a:pt x="11117" y="1276"/>
                      </a:cubicBezTo>
                      <a:cubicBezTo>
                        <a:pt x="11131" y="1318"/>
                        <a:pt x="11174" y="1343"/>
                        <a:pt x="11213" y="1343"/>
                      </a:cubicBezTo>
                      <a:cubicBezTo>
                        <a:pt x="11242" y="1343"/>
                        <a:pt x="11270" y="1330"/>
                        <a:pt x="11285" y="1300"/>
                      </a:cubicBezTo>
                      <a:cubicBezTo>
                        <a:pt x="11521" y="806"/>
                        <a:pt x="12071" y="414"/>
                        <a:pt x="12574" y="414"/>
                      </a:cubicBezTo>
                      <a:cubicBezTo>
                        <a:pt x="12910" y="414"/>
                        <a:pt x="13226" y="589"/>
                        <a:pt x="13413" y="1025"/>
                      </a:cubicBezTo>
                      <a:cubicBezTo>
                        <a:pt x="13428" y="1060"/>
                        <a:pt x="13458" y="1074"/>
                        <a:pt x="13488" y="1074"/>
                      </a:cubicBezTo>
                      <a:cubicBezTo>
                        <a:pt x="13530" y="1074"/>
                        <a:pt x="13573" y="1048"/>
                        <a:pt x="13580" y="1013"/>
                      </a:cubicBezTo>
                      <a:cubicBezTo>
                        <a:pt x="13723" y="454"/>
                        <a:pt x="14191" y="176"/>
                        <a:pt x="14657" y="176"/>
                      </a:cubicBezTo>
                      <a:cubicBezTo>
                        <a:pt x="15129" y="176"/>
                        <a:pt x="15599" y="460"/>
                        <a:pt x="15732" y="1025"/>
                      </a:cubicBezTo>
                      <a:cubicBezTo>
                        <a:pt x="15750" y="1067"/>
                        <a:pt x="15788" y="1088"/>
                        <a:pt x="15826" y="1088"/>
                      </a:cubicBezTo>
                      <a:cubicBezTo>
                        <a:pt x="15863" y="1088"/>
                        <a:pt x="15899" y="1067"/>
                        <a:pt x="15911" y="1025"/>
                      </a:cubicBezTo>
                      <a:cubicBezTo>
                        <a:pt x="16079" y="526"/>
                        <a:pt x="16510" y="280"/>
                        <a:pt x="16941" y="280"/>
                      </a:cubicBezTo>
                      <a:cubicBezTo>
                        <a:pt x="17398" y="280"/>
                        <a:pt x="17855" y="556"/>
                        <a:pt x="18003" y="1097"/>
                      </a:cubicBezTo>
                      <a:cubicBezTo>
                        <a:pt x="18016" y="1138"/>
                        <a:pt x="18053" y="1159"/>
                        <a:pt x="18089" y="1159"/>
                      </a:cubicBezTo>
                      <a:cubicBezTo>
                        <a:pt x="18116" y="1159"/>
                        <a:pt x="18143" y="1147"/>
                        <a:pt x="18158" y="1121"/>
                      </a:cubicBezTo>
                      <a:cubicBezTo>
                        <a:pt x="18364" y="671"/>
                        <a:pt x="18775" y="457"/>
                        <a:pt x="19183" y="457"/>
                      </a:cubicBezTo>
                      <a:cubicBezTo>
                        <a:pt x="19674" y="457"/>
                        <a:pt x="20162" y="767"/>
                        <a:pt x="20286" y="1348"/>
                      </a:cubicBezTo>
                      <a:cubicBezTo>
                        <a:pt x="20300" y="1390"/>
                        <a:pt x="20335" y="1408"/>
                        <a:pt x="20370" y="1408"/>
                      </a:cubicBezTo>
                      <a:cubicBezTo>
                        <a:pt x="20424" y="1408"/>
                        <a:pt x="20480" y="1365"/>
                        <a:pt x="20465" y="1300"/>
                      </a:cubicBezTo>
                      <a:cubicBezTo>
                        <a:pt x="20319" y="640"/>
                        <a:pt x="19757" y="275"/>
                        <a:pt x="19190" y="275"/>
                      </a:cubicBezTo>
                      <a:cubicBezTo>
                        <a:pt x="18782" y="275"/>
                        <a:pt x="18371" y="464"/>
                        <a:pt x="18110" y="870"/>
                      </a:cubicBezTo>
                      <a:cubicBezTo>
                        <a:pt x="17886" y="358"/>
                        <a:pt x="17411" y="97"/>
                        <a:pt x="16936" y="97"/>
                      </a:cubicBezTo>
                      <a:cubicBezTo>
                        <a:pt x="16501" y="97"/>
                        <a:pt x="16067" y="316"/>
                        <a:pt x="15827" y="762"/>
                      </a:cubicBezTo>
                      <a:cubicBezTo>
                        <a:pt x="15600" y="254"/>
                        <a:pt x="15125" y="0"/>
                        <a:pt x="146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2" name="Google Shape;1432;p16"/>
                <p:cNvSpPr/>
                <p:nvPr/>
              </p:nvSpPr>
              <p:spPr>
                <a:xfrm>
                  <a:off x="4979623" y="1579578"/>
                  <a:ext cx="4386615" cy="311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3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0" y="430"/>
                        <a:pt x="1386" y="196"/>
                        <a:pt x="990" y="196"/>
                      </a:cubicBezTo>
                      <a:cubicBezTo>
                        <a:pt x="971" y="196"/>
                        <a:pt x="952" y="196"/>
                        <a:pt x="933" y="198"/>
                      </a:cubicBezTo>
                      <a:cubicBezTo>
                        <a:pt x="335" y="257"/>
                        <a:pt x="13" y="831"/>
                        <a:pt x="1" y="1381"/>
                      </a:cubicBezTo>
                      <a:cubicBezTo>
                        <a:pt x="1" y="1429"/>
                        <a:pt x="36" y="1453"/>
                        <a:pt x="72" y="1453"/>
                      </a:cubicBezTo>
                      <a:cubicBezTo>
                        <a:pt x="108" y="1453"/>
                        <a:pt x="144" y="1429"/>
                        <a:pt x="144" y="1381"/>
                      </a:cubicBezTo>
                      <a:cubicBezTo>
                        <a:pt x="168" y="951"/>
                        <a:pt x="383" y="532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4"/>
                        <a:pt x="1814" y="1188"/>
                        <a:pt x="1857" y="1188"/>
                      </a:cubicBezTo>
                      <a:cubicBezTo>
                        <a:pt x="1892" y="1188"/>
                        <a:pt x="1926" y="1166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32" y="602"/>
                        <a:pt x="9466" y="382"/>
                        <a:pt x="9898" y="382"/>
                      </a:cubicBezTo>
                      <a:cubicBezTo>
                        <a:pt x="10416" y="382"/>
                        <a:pt x="10931" y="698"/>
                        <a:pt x="11094" y="1297"/>
                      </a:cubicBezTo>
                      <a:cubicBezTo>
                        <a:pt x="11100" y="1339"/>
                        <a:pt x="11144" y="1364"/>
                        <a:pt x="11183" y="1364"/>
                      </a:cubicBezTo>
                      <a:cubicBezTo>
                        <a:pt x="11212" y="1364"/>
                        <a:pt x="11239" y="1351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705" y="469"/>
                        <a:pt x="14170" y="194"/>
                        <a:pt x="14633" y="194"/>
                      </a:cubicBezTo>
                      <a:cubicBezTo>
                        <a:pt x="15102" y="194"/>
                        <a:pt x="15569" y="475"/>
                        <a:pt x="15708" y="1034"/>
                      </a:cubicBezTo>
                      <a:cubicBezTo>
                        <a:pt x="15726" y="1082"/>
                        <a:pt x="15761" y="1106"/>
                        <a:pt x="15797" y="1106"/>
                      </a:cubicBezTo>
                      <a:cubicBezTo>
                        <a:pt x="15833" y="1106"/>
                        <a:pt x="15869" y="1082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53"/>
                        <a:pt x="18028" y="1177"/>
                        <a:pt x="18063" y="1177"/>
                      </a:cubicBezTo>
                      <a:cubicBezTo>
                        <a:pt x="18091" y="1177"/>
                        <a:pt x="18118" y="1162"/>
                        <a:pt x="18134" y="1130"/>
                      </a:cubicBezTo>
                      <a:cubicBezTo>
                        <a:pt x="18340" y="686"/>
                        <a:pt x="18750" y="475"/>
                        <a:pt x="19157" y="475"/>
                      </a:cubicBezTo>
                      <a:cubicBezTo>
                        <a:pt x="19649" y="475"/>
                        <a:pt x="20138" y="782"/>
                        <a:pt x="20262" y="1357"/>
                      </a:cubicBezTo>
                      <a:cubicBezTo>
                        <a:pt x="20276" y="1409"/>
                        <a:pt x="20314" y="1431"/>
                        <a:pt x="20353" y="1431"/>
                      </a:cubicBezTo>
                      <a:cubicBezTo>
                        <a:pt x="20413" y="1431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8"/>
                        <a:pt x="17410" y="101"/>
                        <a:pt x="16937" y="101"/>
                      </a:cubicBezTo>
                      <a:cubicBezTo>
                        <a:pt x="16498" y="101"/>
                        <a:pt x="16057" y="323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3" name="Google Shape;1433;p16"/>
                <p:cNvSpPr/>
                <p:nvPr/>
              </p:nvSpPr>
              <p:spPr>
                <a:xfrm>
                  <a:off x="4979623" y="2121833"/>
                  <a:ext cx="4384901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67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7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1" y="342"/>
                        <a:pt x="3553" y="76"/>
                        <a:pt x="3061" y="76"/>
                      </a:cubicBezTo>
                      <a:cubicBezTo>
                        <a:pt x="2596" y="76"/>
                        <a:pt x="2128" y="315"/>
                        <a:pt x="1877" y="798"/>
                      </a:cubicBezTo>
                      <a:cubicBezTo>
                        <a:pt x="1743" y="440"/>
                        <a:pt x="1399" y="197"/>
                        <a:pt x="1012" y="197"/>
                      </a:cubicBezTo>
                      <a:cubicBezTo>
                        <a:pt x="986" y="197"/>
                        <a:pt x="960" y="198"/>
                        <a:pt x="933" y="201"/>
                      </a:cubicBezTo>
                      <a:cubicBezTo>
                        <a:pt x="335" y="260"/>
                        <a:pt x="13" y="834"/>
                        <a:pt x="1" y="1372"/>
                      </a:cubicBezTo>
                      <a:cubicBezTo>
                        <a:pt x="1" y="1420"/>
                        <a:pt x="36" y="1444"/>
                        <a:pt x="72" y="1444"/>
                      </a:cubicBezTo>
                      <a:cubicBezTo>
                        <a:pt x="108" y="1444"/>
                        <a:pt x="144" y="1420"/>
                        <a:pt x="144" y="1372"/>
                      </a:cubicBezTo>
                      <a:cubicBezTo>
                        <a:pt x="168" y="942"/>
                        <a:pt x="383" y="523"/>
                        <a:pt x="825" y="416"/>
                      </a:cubicBezTo>
                      <a:cubicBezTo>
                        <a:pt x="893" y="396"/>
                        <a:pt x="961" y="387"/>
                        <a:pt x="1027" y="387"/>
                      </a:cubicBezTo>
                      <a:cubicBezTo>
                        <a:pt x="1409" y="387"/>
                        <a:pt x="1749" y="690"/>
                        <a:pt x="1770" y="1097"/>
                      </a:cubicBezTo>
                      <a:cubicBezTo>
                        <a:pt x="1770" y="1151"/>
                        <a:pt x="1815" y="1182"/>
                        <a:pt x="1859" y="1182"/>
                      </a:cubicBezTo>
                      <a:cubicBezTo>
                        <a:pt x="1893" y="1182"/>
                        <a:pt x="1927" y="1163"/>
                        <a:pt x="1937" y="1121"/>
                      </a:cubicBezTo>
                      <a:cubicBezTo>
                        <a:pt x="2087" y="544"/>
                        <a:pt x="2570" y="257"/>
                        <a:pt x="3052" y="257"/>
                      </a:cubicBezTo>
                      <a:cubicBezTo>
                        <a:pt x="3529" y="257"/>
                        <a:pt x="4006" y="538"/>
                        <a:pt x="4160" y="1097"/>
                      </a:cubicBezTo>
                      <a:cubicBezTo>
                        <a:pt x="4174" y="1144"/>
                        <a:pt x="4213" y="1168"/>
                        <a:pt x="4252" y="1168"/>
                      </a:cubicBezTo>
                      <a:cubicBezTo>
                        <a:pt x="4282" y="1168"/>
                        <a:pt x="4312" y="1153"/>
                        <a:pt x="4328" y="1121"/>
                      </a:cubicBezTo>
                      <a:cubicBezTo>
                        <a:pt x="4547" y="688"/>
                        <a:pt x="4944" y="475"/>
                        <a:pt x="5336" y="475"/>
                      </a:cubicBezTo>
                      <a:cubicBezTo>
                        <a:pt x="5777" y="475"/>
                        <a:pt x="6213" y="745"/>
                        <a:pt x="6384" y="1276"/>
                      </a:cubicBezTo>
                      <a:cubicBezTo>
                        <a:pt x="6402" y="1318"/>
                        <a:pt x="6438" y="1339"/>
                        <a:pt x="6473" y="1339"/>
                      </a:cubicBezTo>
                      <a:cubicBezTo>
                        <a:pt x="6509" y="1339"/>
                        <a:pt x="6545" y="1318"/>
                        <a:pt x="6563" y="1276"/>
                      </a:cubicBezTo>
                      <a:cubicBezTo>
                        <a:pt x="6740" y="765"/>
                        <a:pt x="7201" y="495"/>
                        <a:pt x="7664" y="495"/>
                      </a:cubicBezTo>
                      <a:cubicBezTo>
                        <a:pt x="8046" y="495"/>
                        <a:pt x="8428" y="678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0"/>
                        <a:pt x="9469" y="365"/>
                        <a:pt x="9908" y="365"/>
                      </a:cubicBezTo>
                      <a:cubicBezTo>
                        <a:pt x="10427" y="365"/>
                        <a:pt x="10944" y="680"/>
                        <a:pt x="11105" y="1276"/>
                      </a:cubicBezTo>
                      <a:cubicBezTo>
                        <a:pt x="11119" y="1317"/>
                        <a:pt x="11156" y="1339"/>
                        <a:pt x="11192" y="1339"/>
                      </a:cubicBezTo>
                      <a:cubicBezTo>
                        <a:pt x="11219" y="1339"/>
                        <a:pt x="11245" y="1326"/>
                        <a:pt x="11261" y="1300"/>
                      </a:cubicBezTo>
                      <a:cubicBezTo>
                        <a:pt x="11504" y="800"/>
                        <a:pt x="12054" y="411"/>
                        <a:pt x="12557" y="411"/>
                      </a:cubicBezTo>
                      <a:cubicBezTo>
                        <a:pt x="12896" y="411"/>
                        <a:pt x="13213" y="588"/>
                        <a:pt x="13401" y="1025"/>
                      </a:cubicBezTo>
                      <a:cubicBezTo>
                        <a:pt x="13416" y="1055"/>
                        <a:pt x="13443" y="1069"/>
                        <a:pt x="13472" y="1069"/>
                      </a:cubicBezTo>
                      <a:cubicBezTo>
                        <a:pt x="13512" y="1069"/>
                        <a:pt x="13554" y="1043"/>
                        <a:pt x="13568" y="1002"/>
                      </a:cubicBezTo>
                      <a:cubicBezTo>
                        <a:pt x="13716" y="450"/>
                        <a:pt x="14179" y="175"/>
                        <a:pt x="14641" y="175"/>
                      </a:cubicBezTo>
                      <a:cubicBezTo>
                        <a:pt x="15111" y="175"/>
                        <a:pt x="15581" y="459"/>
                        <a:pt x="15720" y="1025"/>
                      </a:cubicBezTo>
                      <a:cubicBezTo>
                        <a:pt x="15732" y="1067"/>
                        <a:pt x="15767" y="1088"/>
                        <a:pt x="15805" y="1088"/>
                      </a:cubicBezTo>
                      <a:cubicBezTo>
                        <a:pt x="15842" y="1088"/>
                        <a:pt x="15881" y="1067"/>
                        <a:pt x="15899" y="1025"/>
                      </a:cubicBezTo>
                      <a:cubicBezTo>
                        <a:pt x="16067" y="526"/>
                        <a:pt x="16498" y="281"/>
                        <a:pt x="16929" y="281"/>
                      </a:cubicBezTo>
                      <a:cubicBezTo>
                        <a:pt x="17386" y="281"/>
                        <a:pt x="17843" y="556"/>
                        <a:pt x="17991" y="1097"/>
                      </a:cubicBezTo>
                      <a:cubicBezTo>
                        <a:pt x="17997" y="1136"/>
                        <a:pt x="18032" y="1157"/>
                        <a:pt x="18068" y="1157"/>
                      </a:cubicBezTo>
                      <a:cubicBezTo>
                        <a:pt x="18098" y="1157"/>
                        <a:pt x="18130" y="1142"/>
                        <a:pt x="18146" y="1109"/>
                      </a:cubicBezTo>
                      <a:cubicBezTo>
                        <a:pt x="18352" y="665"/>
                        <a:pt x="18762" y="454"/>
                        <a:pt x="19169" y="454"/>
                      </a:cubicBezTo>
                      <a:cubicBezTo>
                        <a:pt x="19661" y="454"/>
                        <a:pt x="20150" y="761"/>
                        <a:pt x="20274" y="1336"/>
                      </a:cubicBezTo>
                      <a:cubicBezTo>
                        <a:pt x="20284" y="1387"/>
                        <a:pt x="20323" y="1410"/>
                        <a:pt x="20361" y="1410"/>
                      </a:cubicBezTo>
                      <a:cubicBezTo>
                        <a:pt x="20414" y="1410"/>
                        <a:pt x="20467" y="1369"/>
                        <a:pt x="20453" y="1300"/>
                      </a:cubicBezTo>
                      <a:cubicBezTo>
                        <a:pt x="20307" y="645"/>
                        <a:pt x="19746" y="279"/>
                        <a:pt x="19178" y="279"/>
                      </a:cubicBezTo>
                      <a:cubicBezTo>
                        <a:pt x="18772" y="279"/>
                        <a:pt x="18363" y="466"/>
                        <a:pt x="18098" y="870"/>
                      </a:cubicBezTo>
                      <a:cubicBezTo>
                        <a:pt x="17880" y="359"/>
                        <a:pt x="17404" y="98"/>
                        <a:pt x="16928" y="98"/>
                      </a:cubicBezTo>
                      <a:cubicBezTo>
                        <a:pt x="16492" y="98"/>
                        <a:pt x="16055" y="317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4" name="Google Shape;1434;p16"/>
                <p:cNvSpPr/>
                <p:nvPr/>
              </p:nvSpPr>
              <p:spPr>
                <a:xfrm>
                  <a:off x="4979623" y="2662802"/>
                  <a:ext cx="4386829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6" h="1450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7"/>
                      </a:cubicBezTo>
                      <a:cubicBezTo>
                        <a:pt x="10963" y="486"/>
                        <a:pt x="10437" y="193"/>
                        <a:pt x="9909" y="193"/>
                      </a:cubicBezTo>
                      <a:cubicBezTo>
                        <a:pt x="9456" y="193"/>
                        <a:pt x="9003" y="409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6"/>
                        <a:pt x="933" y="198"/>
                      </a:cubicBezTo>
                      <a:cubicBezTo>
                        <a:pt x="335" y="258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51"/>
                        <a:pt x="383" y="533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4"/>
                      </a:cubicBezTo>
                      <a:cubicBezTo>
                        <a:pt x="6402" y="1316"/>
                        <a:pt x="6438" y="1336"/>
                        <a:pt x="6473" y="1336"/>
                      </a:cubicBezTo>
                      <a:cubicBezTo>
                        <a:pt x="6509" y="1336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7" y="590"/>
                        <a:pt x="9467" y="365"/>
                        <a:pt x="9905" y="365"/>
                      </a:cubicBezTo>
                      <a:cubicBezTo>
                        <a:pt x="10428" y="365"/>
                        <a:pt x="10949" y="686"/>
                        <a:pt x="11105" y="1298"/>
                      </a:cubicBezTo>
                      <a:cubicBezTo>
                        <a:pt x="11118" y="1336"/>
                        <a:pt x="11152" y="1358"/>
                        <a:pt x="11187" y="1358"/>
                      </a:cubicBezTo>
                      <a:cubicBezTo>
                        <a:pt x="11215" y="1358"/>
                        <a:pt x="11244" y="1342"/>
                        <a:pt x="11261" y="1310"/>
                      </a:cubicBezTo>
                      <a:cubicBezTo>
                        <a:pt x="11503" y="817"/>
                        <a:pt x="12052" y="432"/>
                        <a:pt x="12555" y="432"/>
                      </a:cubicBezTo>
                      <a:cubicBezTo>
                        <a:pt x="12894" y="432"/>
                        <a:pt x="13213" y="608"/>
                        <a:pt x="13401" y="1047"/>
                      </a:cubicBezTo>
                      <a:cubicBezTo>
                        <a:pt x="13415" y="1075"/>
                        <a:pt x="13440" y="1086"/>
                        <a:pt x="13467" y="1086"/>
                      </a:cubicBezTo>
                      <a:cubicBezTo>
                        <a:pt x="13508" y="1086"/>
                        <a:pt x="13553" y="1059"/>
                        <a:pt x="13568" y="1023"/>
                      </a:cubicBezTo>
                      <a:cubicBezTo>
                        <a:pt x="13717" y="470"/>
                        <a:pt x="14181" y="195"/>
                        <a:pt x="14645" y="195"/>
                      </a:cubicBezTo>
                      <a:cubicBezTo>
                        <a:pt x="15114" y="195"/>
                        <a:pt x="15581" y="476"/>
                        <a:pt x="15720" y="1035"/>
                      </a:cubicBezTo>
                      <a:cubicBezTo>
                        <a:pt x="15732" y="1076"/>
                        <a:pt x="15767" y="1097"/>
                        <a:pt x="15805" y="1097"/>
                      </a:cubicBezTo>
                      <a:cubicBezTo>
                        <a:pt x="15842" y="1097"/>
                        <a:pt x="15881" y="1076"/>
                        <a:pt x="15899" y="1035"/>
                      </a:cubicBezTo>
                      <a:cubicBezTo>
                        <a:pt x="16067" y="541"/>
                        <a:pt x="16497" y="299"/>
                        <a:pt x="16929" y="299"/>
                      </a:cubicBezTo>
                      <a:cubicBezTo>
                        <a:pt x="17385" y="299"/>
                        <a:pt x="17843" y="571"/>
                        <a:pt x="17991" y="1106"/>
                      </a:cubicBezTo>
                      <a:cubicBezTo>
                        <a:pt x="18004" y="1147"/>
                        <a:pt x="18041" y="1168"/>
                        <a:pt x="18077" y="1168"/>
                      </a:cubicBezTo>
                      <a:cubicBezTo>
                        <a:pt x="18104" y="1168"/>
                        <a:pt x="18131" y="1156"/>
                        <a:pt x="18146" y="1130"/>
                      </a:cubicBezTo>
                      <a:cubicBezTo>
                        <a:pt x="18352" y="680"/>
                        <a:pt x="18763" y="466"/>
                        <a:pt x="19171" y="466"/>
                      </a:cubicBezTo>
                      <a:cubicBezTo>
                        <a:pt x="19662" y="466"/>
                        <a:pt x="20150" y="776"/>
                        <a:pt x="20274" y="1357"/>
                      </a:cubicBezTo>
                      <a:cubicBezTo>
                        <a:pt x="20288" y="1403"/>
                        <a:pt x="20322" y="1422"/>
                        <a:pt x="20358" y="1422"/>
                      </a:cubicBezTo>
                      <a:cubicBezTo>
                        <a:pt x="20415" y="1422"/>
                        <a:pt x="20475" y="1371"/>
                        <a:pt x="20453" y="1298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7"/>
                        <a:pt x="17408" y="97"/>
                        <a:pt x="16933" y="97"/>
                      </a:cubicBezTo>
                      <a:cubicBezTo>
                        <a:pt x="16495" y="97"/>
                        <a:pt x="16056" y="318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5" name="Google Shape;1435;p16"/>
                <p:cNvSpPr/>
                <p:nvPr/>
              </p:nvSpPr>
              <p:spPr>
                <a:xfrm>
                  <a:off x="4979623" y="3205700"/>
                  <a:ext cx="4386615" cy="308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2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4"/>
                        <a:pt x="12567" y="244"/>
                      </a:cubicBezTo>
                      <a:cubicBezTo>
                        <a:pt x="12058" y="244"/>
                        <a:pt x="11507" y="578"/>
                        <a:pt x="11201" y="1047"/>
                      </a:cubicBezTo>
                      <a:cubicBezTo>
                        <a:pt x="10962" y="485"/>
                        <a:pt x="10434" y="192"/>
                        <a:pt x="9904" y="192"/>
                      </a:cubicBezTo>
                      <a:cubicBezTo>
                        <a:pt x="9453" y="192"/>
                        <a:pt x="9001" y="404"/>
                        <a:pt x="8727" y="843"/>
                      </a:cubicBezTo>
                      <a:cubicBezTo>
                        <a:pt x="8458" y="482"/>
                        <a:pt x="8059" y="306"/>
                        <a:pt x="7662" y="306"/>
                      </a:cubicBezTo>
                      <a:cubicBezTo>
                        <a:pt x="7194" y="306"/>
                        <a:pt x="6731" y="550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9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5"/>
                        <a:pt x="1012" y="195"/>
                      </a:cubicBezTo>
                      <a:cubicBezTo>
                        <a:pt x="986" y="195"/>
                        <a:pt x="960" y="196"/>
                        <a:pt x="933" y="198"/>
                      </a:cubicBezTo>
                      <a:cubicBezTo>
                        <a:pt x="335" y="258"/>
                        <a:pt x="13" y="832"/>
                        <a:pt x="1" y="1369"/>
                      </a:cubicBezTo>
                      <a:cubicBezTo>
                        <a:pt x="1" y="1417"/>
                        <a:pt x="36" y="1441"/>
                        <a:pt x="72" y="1441"/>
                      </a:cubicBezTo>
                      <a:cubicBezTo>
                        <a:pt x="108" y="1441"/>
                        <a:pt x="144" y="1417"/>
                        <a:pt x="144" y="1369"/>
                      </a:cubicBezTo>
                      <a:cubicBezTo>
                        <a:pt x="168" y="939"/>
                        <a:pt x="383" y="533"/>
                        <a:pt x="825" y="413"/>
                      </a:cubicBezTo>
                      <a:cubicBezTo>
                        <a:pt x="893" y="394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5"/>
                      </a:cubicBezTo>
                      <a:cubicBezTo>
                        <a:pt x="1770" y="1148"/>
                        <a:pt x="1815" y="1179"/>
                        <a:pt x="1859" y="1179"/>
                      </a:cubicBezTo>
                      <a:cubicBezTo>
                        <a:pt x="1893" y="1179"/>
                        <a:pt x="1927" y="1160"/>
                        <a:pt x="1937" y="1118"/>
                      </a:cubicBezTo>
                      <a:cubicBezTo>
                        <a:pt x="2087" y="548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3" y="1145"/>
                        <a:pt x="4211" y="1167"/>
                        <a:pt x="4248" y="1167"/>
                      </a:cubicBezTo>
                      <a:cubicBezTo>
                        <a:pt x="4280" y="1167"/>
                        <a:pt x="4311" y="1151"/>
                        <a:pt x="4328" y="1118"/>
                      </a:cubicBezTo>
                      <a:cubicBezTo>
                        <a:pt x="4547" y="685"/>
                        <a:pt x="4944" y="472"/>
                        <a:pt x="5336" y="472"/>
                      </a:cubicBezTo>
                      <a:cubicBezTo>
                        <a:pt x="5777" y="472"/>
                        <a:pt x="6213" y="742"/>
                        <a:pt x="6384" y="1274"/>
                      </a:cubicBezTo>
                      <a:cubicBezTo>
                        <a:pt x="6402" y="1316"/>
                        <a:pt x="6438" y="1337"/>
                        <a:pt x="6473" y="1337"/>
                      </a:cubicBezTo>
                      <a:cubicBezTo>
                        <a:pt x="6509" y="1337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9"/>
                      </a:cubicBezTo>
                      <a:cubicBezTo>
                        <a:pt x="8673" y="1083"/>
                        <a:pt x="8700" y="1095"/>
                        <a:pt x="8727" y="1095"/>
                      </a:cubicBezTo>
                      <a:cubicBezTo>
                        <a:pt x="8754" y="1095"/>
                        <a:pt x="8781" y="1083"/>
                        <a:pt x="8798" y="1059"/>
                      </a:cubicBezTo>
                      <a:cubicBezTo>
                        <a:pt x="9026" y="598"/>
                        <a:pt x="9458" y="378"/>
                        <a:pt x="9890" y="378"/>
                      </a:cubicBezTo>
                      <a:cubicBezTo>
                        <a:pt x="10410" y="378"/>
                        <a:pt x="10930" y="697"/>
                        <a:pt x="11094" y="1298"/>
                      </a:cubicBezTo>
                      <a:cubicBezTo>
                        <a:pt x="11106" y="1337"/>
                        <a:pt x="11140" y="1358"/>
                        <a:pt x="11175" y="1358"/>
                      </a:cubicBezTo>
                      <a:cubicBezTo>
                        <a:pt x="11203" y="1358"/>
                        <a:pt x="11232" y="1343"/>
                        <a:pt x="11249" y="1310"/>
                      </a:cubicBezTo>
                      <a:cubicBezTo>
                        <a:pt x="11491" y="818"/>
                        <a:pt x="12040" y="432"/>
                        <a:pt x="12543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3" y="1075"/>
                        <a:pt x="13428" y="1086"/>
                        <a:pt x="13455" y="1086"/>
                      </a:cubicBezTo>
                      <a:cubicBezTo>
                        <a:pt x="13496" y="1086"/>
                        <a:pt x="13541" y="1059"/>
                        <a:pt x="13556" y="1023"/>
                      </a:cubicBezTo>
                      <a:cubicBezTo>
                        <a:pt x="13699" y="464"/>
                        <a:pt x="14164" y="186"/>
                        <a:pt x="14629" y="186"/>
                      </a:cubicBezTo>
                      <a:cubicBezTo>
                        <a:pt x="15099" y="186"/>
                        <a:pt x="15569" y="470"/>
                        <a:pt x="15708" y="1035"/>
                      </a:cubicBezTo>
                      <a:cubicBezTo>
                        <a:pt x="15726" y="1077"/>
                        <a:pt x="15761" y="1097"/>
                        <a:pt x="15797" y="1097"/>
                      </a:cubicBezTo>
                      <a:cubicBezTo>
                        <a:pt x="15833" y="1097"/>
                        <a:pt x="15869" y="1077"/>
                        <a:pt x="15887" y="1035"/>
                      </a:cubicBezTo>
                      <a:cubicBezTo>
                        <a:pt x="16055" y="541"/>
                        <a:pt x="16486" y="299"/>
                        <a:pt x="16917" y="299"/>
                      </a:cubicBezTo>
                      <a:cubicBezTo>
                        <a:pt x="17373" y="299"/>
                        <a:pt x="17831" y="571"/>
                        <a:pt x="17979" y="1106"/>
                      </a:cubicBezTo>
                      <a:cubicBezTo>
                        <a:pt x="17992" y="1147"/>
                        <a:pt x="18029" y="1169"/>
                        <a:pt x="18065" y="1169"/>
                      </a:cubicBezTo>
                      <a:cubicBezTo>
                        <a:pt x="18092" y="1169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5"/>
                        <a:pt x="20315" y="1426"/>
                        <a:pt x="20354" y="1426"/>
                      </a:cubicBezTo>
                      <a:cubicBezTo>
                        <a:pt x="20414" y="1426"/>
                        <a:pt x="20475" y="1377"/>
                        <a:pt x="20453" y="1298"/>
                      </a:cubicBezTo>
                      <a:cubicBezTo>
                        <a:pt x="20307" y="644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8"/>
                        <a:pt x="17408" y="97"/>
                        <a:pt x="16933" y="97"/>
                      </a:cubicBezTo>
                      <a:cubicBezTo>
                        <a:pt x="16495" y="97"/>
                        <a:pt x="16056" y="319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6" name="Google Shape;1436;p16"/>
                <p:cNvSpPr/>
                <p:nvPr/>
              </p:nvSpPr>
              <p:spPr>
                <a:xfrm>
                  <a:off x="4977052" y="3746027"/>
                  <a:ext cx="4389186" cy="310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51" extrusionOk="0">
                      <a:moveTo>
                        <a:pt x="14650" y="1"/>
                      </a:moveTo>
                      <a:cubicBezTo>
                        <a:pt x="14175" y="1"/>
                        <a:pt x="13699" y="258"/>
                        <a:pt x="13472" y="772"/>
                      </a:cubicBezTo>
                      <a:cubicBezTo>
                        <a:pt x="13249" y="399"/>
                        <a:pt x="12919" y="244"/>
                        <a:pt x="12570" y="244"/>
                      </a:cubicBezTo>
                      <a:cubicBezTo>
                        <a:pt x="12060" y="244"/>
                        <a:pt x="11512" y="578"/>
                        <a:pt x="11213" y="1047"/>
                      </a:cubicBezTo>
                      <a:cubicBezTo>
                        <a:pt x="10975" y="488"/>
                        <a:pt x="10451" y="198"/>
                        <a:pt x="9925" y="198"/>
                      </a:cubicBezTo>
                      <a:cubicBezTo>
                        <a:pt x="9471" y="198"/>
                        <a:pt x="9015" y="413"/>
                        <a:pt x="8739" y="856"/>
                      </a:cubicBezTo>
                      <a:cubicBezTo>
                        <a:pt x="8469" y="493"/>
                        <a:pt x="8068" y="317"/>
                        <a:pt x="7669" y="317"/>
                      </a:cubicBezTo>
                      <a:cubicBezTo>
                        <a:pt x="7201" y="317"/>
                        <a:pt x="6737" y="558"/>
                        <a:pt x="6491" y="1023"/>
                      </a:cubicBezTo>
                      <a:cubicBezTo>
                        <a:pt x="6262" y="545"/>
                        <a:pt x="5802" y="298"/>
                        <a:pt x="5341" y="298"/>
                      </a:cubicBezTo>
                      <a:cubicBezTo>
                        <a:pt x="4937" y="298"/>
                        <a:pt x="4531" y="489"/>
                        <a:pt x="4280" y="880"/>
                      </a:cubicBezTo>
                      <a:cubicBezTo>
                        <a:pt x="4052" y="349"/>
                        <a:pt x="3556" y="79"/>
                        <a:pt x="3060" y="79"/>
                      </a:cubicBezTo>
                      <a:cubicBezTo>
                        <a:pt x="2596" y="79"/>
                        <a:pt x="2132" y="316"/>
                        <a:pt x="1889" y="796"/>
                      </a:cubicBezTo>
                      <a:cubicBezTo>
                        <a:pt x="1744" y="438"/>
                        <a:pt x="1399" y="195"/>
                        <a:pt x="1022" y="195"/>
                      </a:cubicBezTo>
                      <a:cubicBezTo>
                        <a:pt x="997" y="195"/>
                        <a:pt x="971" y="196"/>
                        <a:pt x="945" y="198"/>
                      </a:cubicBezTo>
                      <a:cubicBezTo>
                        <a:pt x="347" y="258"/>
                        <a:pt x="13" y="832"/>
                        <a:pt x="1" y="1370"/>
                      </a:cubicBezTo>
                      <a:cubicBezTo>
                        <a:pt x="1" y="1423"/>
                        <a:pt x="40" y="1450"/>
                        <a:pt x="78" y="1450"/>
                      </a:cubicBezTo>
                      <a:cubicBezTo>
                        <a:pt x="117" y="1450"/>
                        <a:pt x="156" y="1423"/>
                        <a:pt x="156" y="1370"/>
                      </a:cubicBezTo>
                      <a:cubicBezTo>
                        <a:pt x="168" y="951"/>
                        <a:pt x="395" y="533"/>
                        <a:pt x="825" y="413"/>
                      </a:cubicBezTo>
                      <a:cubicBezTo>
                        <a:pt x="895" y="394"/>
                        <a:pt x="964" y="385"/>
                        <a:pt x="1032" y="385"/>
                      </a:cubicBezTo>
                      <a:cubicBezTo>
                        <a:pt x="1420" y="385"/>
                        <a:pt x="1760" y="688"/>
                        <a:pt x="1770" y="1095"/>
                      </a:cubicBezTo>
                      <a:cubicBezTo>
                        <a:pt x="1770" y="1153"/>
                        <a:pt x="1816" y="1183"/>
                        <a:pt x="1862" y="1183"/>
                      </a:cubicBezTo>
                      <a:cubicBezTo>
                        <a:pt x="1900" y="1183"/>
                        <a:pt x="1938" y="1162"/>
                        <a:pt x="1949" y="1119"/>
                      </a:cubicBezTo>
                      <a:cubicBezTo>
                        <a:pt x="2099" y="548"/>
                        <a:pt x="2582" y="261"/>
                        <a:pt x="3064" y="261"/>
                      </a:cubicBezTo>
                      <a:cubicBezTo>
                        <a:pt x="3541" y="261"/>
                        <a:pt x="4018" y="542"/>
                        <a:pt x="4172" y="1107"/>
                      </a:cubicBezTo>
                      <a:cubicBezTo>
                        <a:pt x="4185" y="1145"/>
                        <a:pt x="4219" y="1167"/>
                        <a:pt x="4253" y="1167"/>
                      </a:cubicBezTo>
                      <a:cubicBezTo>
                        <a:pt x="4282" y="1167"/>
                        <a:pt x="4311" y="1151"/>
                        <a:pt x="4328" y="1119"/>
                      </a:cubicBezTo>
                      <a:cubicBezTo>
                        <a:pt x="4553" y="686"/>
                        <a:pt x="4950" y="472"/>
                        <a:pt x="5342" y="472"/>
                      </a:cubicBezTo>
                      <a:cubicBezTo>
                        <a:pt x="5783" y="472"/>
                        <a:pt x="6219" y="742"/>
                        <a:pt x="6396" y="1274"/>
                      </a:cubicBezTo>
                      <a:cubicBezTo>
                        <a:pt x="6408" y="1316"/>
                        <a:pt x="6444" y="1337"/>
                        <a:pt x="6480" y="1337"/>
                      </a:cubicBezTo>
                      <a:cubicBezTo>
                        <a:pt x="6515" y="1337"/>
                        <a:pt x="6551" y="1316"/>
                        <a:pt x="6563" y="1274"/>
                      </a:cubicBezTo>
                      <a:cubicBezTo>
                        <a:pt x="6740" y="763"/>
                        <a:pt x="7201" y="492"/>
                        <a:pt x="7664" y="492"/>
                      </a:cubicBezTo>
                      <a:cubicBezTo>
                        <a:pt x="8046" y="492"/>
                        <a:pt x="8428" y="676"/>
                        <a:pt x="8655" y="1059"/>
                      </a:cubicBezTo>
                      <a:cubicBezTo>
                        <a:pt x="8673" y="1089"/>
                        <a:pt x="8703" y="1104"/>
                        <a:pt x="8733" y="1104"/>
                      </a:cubicBezTo>
                      <a:cubicBezTo>
                        <a:pt x="8763" y="1104"/>
                        <a:pt x="8793" y="1089"/>
                        <a:pt x="8810" y="1059"/>
                      </a:cubicBezTo>
                      <a:cubicBezTo>
                        <a:pt x="9038" y="598"/>
                        <a:pt x="9470" y="378"/>
                        <a:pt x="9901" y="378"/>
                      </a:cubicBezTo>
                      <a:cubicBezTo>
                        <a:pt x="10420" y="378"/>
                        <a:pt x="10937" y="697"/>
                        <a:pt x="11094" y="1298"/>
                      </a:cubicBezTo>
                      <a:cubicBezTo>
                        <a:pt x="11107" y="1337"/>
                        <a:pt x="11140" y="1358"/>
                        <a:pt x="11177" y="1358"/>
                      </a:cubicBezTo>
                      <a:cubicBezTo>
                        <a:pt x="11207" y="1358"/>
                        <a:pt x="11239" y="1343"/>
                        <a:pt x="11261" y="1310"/>
                      </a:cubicBezTo>
                      <a:cubicBezTo>
                        <a:pt x="11496" y="818"/>
                        <a:pt x="12042" y="432"/>
                        <a:pt x="12544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4" y="1077"/>
                        <a:pt x="13433" y="1090"/>
                        <a:pt x="13464" y="1090"/>
                      </a:cubicBezTo>
                      <a:cubicBezTo>
                        <a:pt x="13506" y="1090"/>
                        <a:pt x="13549" y="1065"/>
                        <a:pt x="13556" y="1023"/>
                      </a:cubicBezTo>
                      <a:cubicBezTo>
                        <a:pt x="13705" y="464"/>
                        <a:pt x="14173" y="186"/>
                        <a:pt x="14639" y="186"/>
                      </a:cubicBezTo>
                      <a:cubicBezTo>
                        <a:pt x="15111" y="186"/>
                        <a:pt x="15581" y="470"/>
                        <a:pt x="15720" y="1035"/>
                      </a:cubicBezTo>
                      <a:cubicBezTo>
                        <a:pt x="15732" y="1077"/>
                        <a:pt x="15767" y="1098"/>
                        <a:pt x="15803" y="1098"/>
                      </a:cubicBezTo>
                      <a:cubicBezTo>
                        <a:pt x="15839" y="1098"/>
                        <a:pt x="15875" y="1077"/>
                        <a:pt x="15887" y="1035"/>
                      </a:cubicBezTo>
                      <a:cubicBezTo>
                        <a:pt x="16061" y="542"/>
                        <a:pt x="16494" y="299"/>
                        <a:pt x="16926" y="299"/>
                      </a:cubicBezTo>
                      <a:cubicBezTo>
                        <a:pt x="17383" y="299"/>
                        <a:pt x="17837" y="572"/>
                        <a:pt x="17979" y="1107"/>
                      </a:cubicBezTo>
                      <a:cubicBezTo>
                        <a:pt x="17993" y="1148"/>
                        <a:pt x="18031" y="1174"/>
                        <a:pt x="18070" y="1174"/>
                      </a:cubicBezTo>
                      <a:cubicBezTo>
                        <a:pt x="18098" y="1174"/>
                        <a:pt x="18126" y="1161"/>
                        <a:pt x="18146" y="1131"/>
                      </a:cubicBezTo>
                      <a:cubicBezTo>
                        <a:pt x="18347" y="680"/>
                        <a:pt x="18754" y="466"/>
                        <a:pt x="19161" y="466"/>
                      </a:cubicBezTo>
                      <a:cubicBezTo>
                        <a:pt x="19650" y="466"/>
                        <a:pt x="20138" y="777"/>
                        <a:pt x="20262" y="1358"/>
                      </a:cubicBezTo>
                      <a:cubicBezTo>
                        <a:pt x="20281" y="1409"/>
                        <a:pt x="20321" y="1431"/>
                        <a:pt x="20362" y="1431"/>
                      </a:cubicBezTo>
                      <a:cubicBezTo>
                        <a:pt x="20425" y="1431"/>
                        <a:pt x="20487" y="1378"/>
                        <a:pt x="20465" y="1298"/>
                      </a:cubicBezTo>
                      <a:cubicBezTo>
                        <a:pt x="20319" y="643"/>
                        <a:pt x="19754" y="276"/>
                        <a:pt x="19185" y="276"/>
                      </a:cubicBezTo>
                      <a:cubicBezTo>
                        <a:pt x="18778" y="276"/>
                        <a:pt x="18370" y="464"/>
                        <a:pt x="18110" y="868"/>
                      </a:cubicBezTo>
                      <a:cubicBezTo>
                        <a:pt x="17886" y="358"/>
                        <a:pt x="17414" y="97"/>
                        <a:pt x="16941" y="97"/>
                      </a:cubicBezTo>
                      <a:cubicBezTo>
                        <a:pt x="16504" y="97"/>
                        <a:pt x="16068" y="319"/>
                        <a:pt x="15827" y="772"/>
                      </a:cubicBezTo>
                      <a:cubicBezTo>
                        <a:pt x="15600" y="258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7" name="Google Shape;1437;p16"/>
                <p:cNvSpPr/>
                <p:nvPr/>
              </p:nvSpPr>
              <p:spPr>
                <a:xfrm>
                  <a:off x="4979623" y="4288496"/>
                  <a:ext cx="4386615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6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0" y="347"/>
                        <a:pt x="3550" y="80"/>
                        <a:pt x="3057" y="80"/>
                      </a:cubicBezTo>
                      <a:cubicBezTo>
                        <a:pt x="2593" y="80"/>
                        <a:pt x="2127" y="317"/>
                        <a:pt x="1877" y="798"/>
                      </a:cubicBezTo>
                      <a:cubicBezTo>
                        <a:pt x="1743" y="430"/>
                        <a:pt x="1401" y="197"/>
                        <a:pt x="1016" y="197"/>
                      </a:cubicBezTo>
                      <a:cubicBezTo>
                        <a:pt x="988" y="197"/>
                        <a:pt x="961" y="198"/>
                        <a:pt x="933" y="200"/>
                      </a:cubicBezTo>
                      <a:cubicBezTo>
                        <a:pt x="335" y="248"/>
                        <a:pt x="13" y="822"/>
                        <a:pt x="1" y="1372"/>
                      </a:cubicBezTo>
                      <a:cubicBezTo>
                        <a:pt x="1" y="1420"/>
                        <a:pt x="36" y="1443"/>
                        <a:pt x="72" y="1443"/>
                      </a:cubicBezTo>
                      <a:cubicBezTo>
                        <a:pt x="108" y="1443"/>
                        <a:pt x="144" y="1420"/>
                        <a:pt x="144" y="1372"/>
                      </a:cubicBezTo>
                      <a:cubicBezTo>
                        <a:pt x="168" y="941"/>
                        <a:pt x="383" y="523"/>
                        <a:pt x="825" y="415"/>
                      </a:cubicBezTo>
                      <a:cubicBezTo>
                        <a:pt x="894" y="396"/>
                        <a:pt x="964" y="386"/>
                        <a:pt x="1032" y="386"/>
                      </a:cubicBezTo>
                      <a:cubicBezTo>
                        <a:pt x="1411" y="386"/>
                        <a:pt x="1749" y="681"/>
                        <a:pt x="1770" y="1097"/>
                      </a:cubicBezTo>
                      <a:cubicBezTo>
                        <a:pt x="1770" y="1149"/>
                        <a:pt x="1812" y="1180"/>
                        <a:pt x="1855" y="1180"/>
                      </a:cubicBezTo>
                      <a:cubicBezTo>
                        <a:pt x="1890" y="1180"/>
                        <a:pt x="1926" y="1158"/>
                        <a:pt x="1937" y="1109"/>
                      </a:cubicBezTo>
                      <a:cubicBezTo>
                        <a:pt x="2087" y="538"/>
                        <a:pt x="2570" y="251"/>
                        <a:pt x="3052" y="251"/>
                      </a:cubicBezTo>
                      <a:cubicBezTo>
                        <a:pt x="3529" y="251"/>
                        <a:pt x="4006" y="532"/>
                        <a:pt x="4160" y="1097"/>
                      </a:cubicBezTo>
                      <a:cubicBezTo>
                        <a:pt x="4174" y="1143"/>
                        <a:pt x="4213" y="1168"/>
                        <a:pt x="4252" y="1168"/>
                      </a:cubicBezTo>
                      <a:cubicBezTo>
                        <a:pt x="4282" y="1168"/>
                        <a:pt x="4312" y="1152"/>
                        <a:pt x="4328" y="1121"/>
                      </a:cubicBezTo>
                      <a:cubicBezTo>
                        <a:pt x="4547" y="688"/>
                        <a:pt x="4944" y="474"/>
                        <a:pt x="5336" y="474"/>
                      </a:cubicBezTo>
                      <a:cubicBezTo>
                        <a:pt x="5777" y="474"/>
                        <a:pt x="6213" y="745"/>
                        <a:pt x="6384" y="1276"/>
                      </a:cubicBezTo>
                      <a:cubicBezTo>
                        <a:pt x="6402" y="1312"/>
                        <a:pt x="6438" y="1330"/>
                        <a:pt x="6473" y="1330"/>
                      </a:cubicBezTo>
                      <a:cubicBezTo>
                        <a:pt x="6509" y="1330"/>
                        <a:pt x="6545" y="1312"/>
                        <a:pt x="6563" y="1276"/>
                      </a:cubicBezTo>
                      <a:cubicBezTo>
                        <a:pt x="6740" y="759"/>
                        <a:pt x="7200" y="485"/>
                        <a:pt x="7663" y="485"/>
                      </a:cubicBezTo>
                      <a:cubicBezTo>
                        <a:pt x="8044" y="485"/>
                        <a:pt x="8428" y="672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7"/>
                        <a:pt x="9463" y="375"/>
                        <a:pt x="9898" y="375"/>
                      </a:cubicBezTo>
                      <a:cubicBezTo>
                        <a:pt x="10415" y="375"/>
                        <a:pt x="10931" y="690"/>
                        <a:pt x="11094" y="1288"/>
                      </a:cubicBezTo>
                      <a:cubicBezTo>
                        <a:pt x="11100" y="1335"/>
                        <a:pt x="11137" y="1359"/>
                        <a:pt x="11174" y="1359"/>
                      </a:cubicBezTo>
                      <a:cubicBezTo>
                        <a:pt x="11203" y="1359"/>
                        <a:pt x="11233" y="1344"/>
                        <a:pt x="11249" y="1312"/>
                      </a:cubicBezTo>
                      <a:cubicBezTo>
                        <a:pt x="11493" y="818"/>
                        <a:pt x="12045" y="426"/>
                        <a:pt x="12549" y="426"/>
                      </a:cubicBezTo>
                      <a:cubicBezTo>
                        <a:pt x="12886" y="426"/>
                        <a:pt x="13202" y="601"/>
                        <a:pt x="13389" y="1037"/>
                      </a:cubicBezTo>
                      <a:cubicBezTo>
                        <a:pt x="13403" y="1071"/>
                        <a:pt x="13430" y="1085"/>
                        <a:pt x="13458" y="1085"/>
                      </a:cubicBezTo>
                      <a:cubicBezTo>
                        <a:pt x="13498" y="1085"/>
                        <a:pt x="13542" y="1056"/>
                        <a:pt x="13556" y="1013"/>
                      </a:cubicBezTo>
                      <a:cubicBezTo>
                        <a:pt x="13698" y="462"/>
                        <a:pt x="14161" y="187"/>
                        <a:pt x="14625" y="187"/>
                      </a:cubicBezTo>
                      <a:cubicBezTo>
                        <a:pt x="15096" y="187"/>
                        <a:pt x="15569" y="471"/>
                        <a:pt x="15708" y="1037"/>
                      </a:cubicBezTo>
                      <a:cubicBezTo>
                        <a:pt x="15726" y="1079"/>
                        <a:pt x="15761" y="1100"/>
                        <a:pt x="15797" y="1100"/>
                      </a:cubicBezTo>
                      <a:cubicBezTo>
                        <a:pt x="15833" y="1100"/>
                        <a:pt x="15869" y="1079"/>
                        <a:pt x="15887" y="1037"/>
                      </a:cubicBezTo>
                      <a:cubicBezTo>
                        <a:pt x="16055" y="544"/>
                        <a:pt x="16486" y="301"/>
                        <a:pt x="16917" y="301"/>
                      </a:cubicBezTo>
                      <a:cubicBezTo>
                        <a:pt x="17373" y="301"/>
                        <a:pt x="17831" y="574"/>
                        <a:pt x="17979" y="1109"/>
                      </a:cubicBezTo>
                      <a:cubicBezTo>
                        <a:pt x="17992" y="1150"/>
                        <a:pt x="18029" y="1171"/>
                        <a:pt x="18065" y="1171"/>
                      </a:cubicBezTo>
                      <a:cubicBezTo>
                        <a:pt x="18092" y="1171"/>
                        <a:pt x="18119" y="1159"/>
                        <a:pt x="18134" y="1133"/>
                      </a:cubicBezTo>
                      <a:cubicBezTo>
                        <a:pt x="18341" y="681"/>
                        <a:pt x="18753" y="467"/>
                        <a:pt x="19162" y="467"/>
                      </a:cubicBezTo>
                      <a:cubicBezTo>
                        <a:pt x="19652" y="467"/>
                        <a:pt x="20138" y="775"/>
                        <a:pt x="20262" y="1348"/>
                      </a:cubicBezTo>
                      <a:cubicBezTo>
                        <a:pt x="20276" y="1400"/>
                        <a:pt x="20315" y="1422"/>
                        <a:pt x="20355" y="1422"/>
                      </a:cubicBezTo>
                      <a:cubicBezTo>
                        <a:pt x="20414" y="1422"/>
                        <a:pt x="20475" y="1372"/>
                        <a:pt x="20453" y="1300"/>
                      </a:cubicBezTo>
                      <a:cubicBezTo>
                        <a:pt x="20307" y="645"/>
                        <a:pt x="19746" y="278"/>
                        <a:pt x="19178" y="278"/>
                      </a:cubicBezTo>
                      <a:cubicBezTo>
                        <a:pt x="18772" y="278"/>
                        <a:pt x="18363" y="466"/>
                        <a:pt x="18098" y="870"/>
                      </a:cubicBezTo>
                      <a:cubicBezTo>
                        <a:pt x="17880" y="358"/>
                        <a:pt x="17404" y="97"/>
                        <a:pt x="16928" y="97"/>
                      </a:cubicBezTo>
                      <a:cubicBezTo>
                        <a:pt x="16492" y="97"/>
                        <a:pt x="16055" y="316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8" name="Google Shape;1438;p16"/>
                <p:cNvSpPr/>
                <p:nvPr/>
              </p:nvSpPr>
              <p:spPr>
                <a:xfrm>
                  <a:off x="4979623" y="4829466"/>
                  <a:ext cx="4386615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0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5"/>
                        <a:pt x="933" y="198"/>
                      </a:cubicBezTo>
                      <a:cubicBezTo>
                        <a:pt x="335" y="257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39"/>
                        <a:pt x="383" y="532"/>
                        <a:pt x="825" y="413"/>
                      </a:cubicBezTo>
                      <a:cubicBezTo>
                        <a:pt x="890" y="396"/>
                        <a:pt x="954" y="388"/>
                        <a:pt x="1018" y="388"/>
                      </a:cubicBezTo>
                      <a:cubicBezTo>
                        <a:pt x="1403" y="388"/>
                        <a:pt x="1749" y="684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8" y="690"/>
                        <a:pt x="4947" y="473"/>
                        <a:pt x="5340" y="473"/>
                      </a:cubicBezTo>
                      <a:cubicBezTo>
                        <a:pt x="5780" y="473"/>
                        <a:pt x="6214" y="743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6" y="597"/>
                        <a:pt x="9458" y="377"/>
                        <a:pt x="9890" y="377"/>
                      </a:cubicBezTo>
                      <a:cubicBezTo>
                        <a:pt x="10410" y="377"/>
                        <a:pt x="10930" y="696"/>
                        <a:pt x="11094" y="1297"/>
                      </a:cubicBezTo>
                      <a:cubicBezTo>
                        <a:pt x="11100" y="1338"/>
                        <a:pt x="11138" y="1359"/>
                        <a:pt x="11176" y="1359"/>
                      </a:cubicBezTo>
                      <a:cubicBezTo>
                        <a:pt x="11205" y="1359"/>
                        <a:pt x="11233" y="1347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699" y="463"/>
                        <a:pt x="14164" y="186"/>
                        <a:pt x="14629" y="186"/>
                      </a:cubicBezTo>
                      <a:cubicBezTo>
                        <a:pt x="15099" y="186"/>
                        <a:pt x="15569" y="469"/>
                        <a:pt x="15708" y="1034"/>
                      </a:cubicBezTo>
                      <a:cubicBezTo>
                        <a:pt x="15726" y="1076"/>
                        <a:pt x="15761" y="1097"/>
                        <a:pt x="15797" y="1097"/>
                      </a:cubicBezTo>
                      <a:cubicBezTo>
                        <a:pt x="15833" y="1097"/>
                        <a:pt x="15869" y="1076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47"/>
                        <a:pt x="18029" y="1168"/>
                        <a:pt x="18065" y="1168"/>
                      </a:cubicBezTo>
                      <a:cubicBezTo>
                        <a:pt x="18092" y="1168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4"/>
                        <a:pt x="20315" y="1425"/>
                        <a:pt x="20354" y="1425"/>
                      </a:cubicBezTo>
                      <a:cubicBezTo>
                        <a:pt x="20414" y="1425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7"/>
                        <a:pt x="17408" y="96"/>
                        <a:pt x="16933" y="96"/>
                      </a:cubicBezTo>
                      <a:cubicBezTo>
                        <a:pt x="16495" y="96"/>
                        <a:pt x="16056" y="318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439" name="Google Shape;1439;p16"/>
            <p:cNvGrpSpPr/>
            <p:nvPr/>
          </p:nvGrpSpPr>
          <p:grpSpPr>
            <a:xfrm>
              <a:off x="-68504" y="521190"/>
              <a:ext cx="9307261" cy="2931726"/>
              <a:chOff x="-76454" y="2438440"/>
              <a:chExt cx="9307261" cy="2931726"/>
            </a:xfrm>
          </p:grpSpPr>
          <p:grpSp>
            <p:nvGrpSpPr>
              <p:cNvPr id="1440" name="Google Shape;1440;p16"/>
              <p:cNvGrpSpPr/>
              <p:nvPr/>
            </p:nvGrpSpPr>
            <p:grpSpPr>
              <a:xfrm>
                <a:off x="6117405" y="2438440"/>
                <a:ext cx="3113402" cy="2909203"/>
                <a:chOff x="4977052" y="1038608"/>
                <a:chExt cx="4389400" cy="4101513"/>
              </a:xfrm>
            </p:grpSpPr>
            <p:sp>
              <p:nvSpPr>
                <p:cNvPr id="1441" name="Google Shape;1441;p16"/>
                <p:cNvSpPr/>
                <p:nvPr/>
              </p:nvSpPr>
              <p:spPr>
                <a:xfrm>
                  <a:off x="4977052" y="1038608"/>
                  <a:ext cx="4387686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0" h="1444" extrusionOk="0">
                      <a:moveTo>
                        <a:pt x="14650" y="0"/>
                      </a:moveTo>
                      <a:cubicBezTo>
                        <a:pt x="14175" y="0"/>
                        <a:pt x="13699" y="254"/>
                        <a:pt x="13472" y="762"/>
                      </a:cubicBezTo>
                      <a:cubicBezTo>
                        <a:pt x="13250" y="394"/>
                        <a:pt x="12919" y="240"/>
                        <a:pt x="12571" y="240"/>
                      </a:cubicBezTo>
                      <a:cubicBezTo>
                        <a:pt x="12060" y="240"/>
                        <a:pt x="11512" y="573"/>
                        <a:pt x="11213" y="1049"/>
                      </a:cubicBezTo>
                      <a:cubicBezTo>
                        <a:pt x="10974" y="487"/>
                        <a:pt x="10446" y="194"/>
                        <a:pt x="9916" y="194"/>
                      </a:cubicBezTo>
                      <a:cubicBezTo>
                        <a:pt x="9465" y="194"/>
                        <a:pt x="9013" y="406"/>
                        <a:pt x="8739" y="846"/>
                      </a:cubicBezTo>
                      <a:cubicBezTo>
                        <a:pt x="8470" y="484"/>
                        <a:pt x="8071" y="308"/>
                        <a:pt x="7673" y="308"/>
                      </a:cubicBezTo>
                      <a:cubicBezTo>
                        <a:pt x="7204" y="308"/>
                        <a:pt x="6737" y="553"/>
                        <a:pt x="6491" y="1025"/>
                      </a:cubicBezTo>
                      <a:cubicBezTo>
                        <a:pt x="6261" y="546"/>
                        <a:pt x="5799" y="299"/>
                        <a:pt x="5336" y="299"/>
                      </a:cubicBezTo>
                      <a:cubicBezTo>
                        <a:pt x="4933" y="299"/>
                        <a:pt x="4530" y="486"/>
                        <a:pt x="4280" y="870"/>
                      </a:cubicBezTo>
                      <a:cubicBezTo>
                        <a:pt x="4053" y="342"/>
                        <a:pt x="3561" y="76"/>
                        <a:pt x="3069" y="76"/>
                      </a:cubicBezTo>
                      <a:cubicBezTo>
                        <a:pt x="2602" y="76"/>
                        <a:pt x="2134" y="315"/>
                        <a:pt x="1889" y="798"/>
                      </a:cubicBezTo>
                      <a:cubicBezTo>
                        <a:pt x="1744" y="440"/>
                        <a:pt x="1399" y="197"/>
                        <a:pt x="1022" y="197"/>
                      </a:cubicBezTo>
                      <a:cubicBezTo>
                        <a:pt x="997" y="197"/>
                        <a:pt x="971" y="198"/>
                        <a:pt x="945" y="200"/>
                      </a:cubicBezTo>
                      <a:cubicBezTo>
                        <a:pt x="347" y="260"/>
                        <a:pt x="13" y="834"/>
                        <a:pt x="1" y="1372"/>
                      </a:cubicBezTo>
                      <a:cubicBezTo>
                        <a:pt x="1" y="1420"/>
                        <a:pt x="40" y="1443"/>
                        <a:pt x="78" y="1443"/>
                      </a:cubicBezTo>
                      <a:cubicBezTo>
                        <a:pt x="117" y="1443"/>
                        <a:pt x="156" y="1420"/>
                        <a:pt x="156" y="1372"/>
                      </a:cubicBezTo>
                      <a:cubicBezTo>
                        <a:pt x="168" y="941"/>
                        <a:pt x="395" y="523"/>
                        <a:pt x="825" y="415"/>
                      </a:cubicBezTo>
                      <a:cubicBezTo>
                        <a:pt x="895" y="396"/>
                        <a:pt x="964" y="387"/>
                        <a:pt x="1032" y="387"/>
                      </a:cubicBezTo>
                      <a:cubicBezTo>
                        <a:pt x="1420" y="387"/>
                        <a:pt x="1760" y="690"/>
                        <a:pt x="1770" y="1097"/>
                      </a:cubicBezTo>
                      <a:cubicBezTo>
                        <a:pt x="1770" y="1160"/>
                        <a:pt x="1823" y="1193"/>
                        <a:pt x="1874" y="1193"/>
                      </a:cubicBezTo>
                      <a:cubicBezTo>
                        <a:pt x="1921" y="1193"/>
                        <a:pt x="1967" y="1166"/>
                        <a:pt x="1973" y="1109"/>
                      </a:cubicBezTo>
                      <a:cubicBezTo>
                        <a:pt x="2124" y="536"/>
                        <a:pt x="2605" y="250"/>
                        <a:pt x="3086" y="250"/>
                      </a:cubicBezTo>
                      <a:cubicBezTo>
                        <a:pt x="3558" y="250"/>
                        <a:pt x="4030" y="528"/>
                        <a:pt x="4184" y="1085"/>
                      </a:cubicBezTo>
                      <a:cubicBezTo>
                        <a:pt x="4198" y="1132"/>
                        <a:pt x="4237" y="1156"/>
                        <a:pt x="4275" y="1156"/>
                      </a:cubicBezTo>
                      <a:cubicBezTo>
                        <a:pt x="4306" y="1156"/>
                        <a:pt x="4336" y="1141"/>
                        <a:pt x="4352" y="1109"/>
                      </a:cubicBezTo>
                      <a:cubicBezTo>
                        <a:pt x="4571" y="676"/>
                        <a:pt x="4968" y="462"/>
                        <a:pt x="5361" y="462"/>
                      </a:cubicBezTo>
                      <a:cubicBezTo>
                        <a:pt x="5804" y="462"/>
                        <a:pt x="6243" y="733"/>
                        <a:pt x="6420" y="1264"/>
                      </a:cubicBezTo>
                      <a:cubicBezTo>
                        <a:pt x="6432" y="1300"/>
                        <a:pt x="6468" y="1318"/>
                        <a:pt x="6503" y="1318"/>
                      </a:cubicBezTo>
                      <a:cubicBezTo>
                        <a:pt x="6539" y="1318"/>
                        <a:pt x="6575" y="1300"/>
                        <a:pt x="6587" y="1264"/>
                      </a:cubicBezTo>
                      <a:cubicBezTo>
                        <a:pt x="6763" y="748"/>
                        <a:pt x="7222" y="478"/>
                        <a:pt x="7683" y="478"/>
                      </a:cubicBezTo>
                      <a:cubicBezTo>
                        <a:pt x="8066" y="478"/>
                        <a:pt x="8451" y="664"/>
                        <a:pt x="8679" y="1049"/>
                      </a:cubicBezTo>
                      <a:cubicBezTo>
                        <a:pt x="8697" y="1073"/>
                        <a:pt x="8724" y="1085"/>
                        <a:pt x="8751" y="1085"/>
                      </a:cubicBezTo>
                      <a:cubicBezTo>
                        <a:pt x="8778" y="1085"/>
                        <a:pt x="8804" y="1073"/>
                        <a:pt x="8822" y="1049"/>
                      </a:cubicBezTo>
                      <a:cubicBezTo>
                        <a:pt x="9056" y="587"/>
                        <a:pt x="9490" y="367"/>
                        <a:pt x="9922" y="367"/>
                      </a:cubicBezTo>
                      <a:cubicBezTo>
                        <a:pt x="10440" y="367"/>
                        <a:pt x="10955" y="683"/>
                        <a:pt x="11117" y="1276"/>
                      </a:cubicBezTo>
                      <a:cubicBezTo>
                        <a:pt x="11131" y="1318"/>
                        <a:pt x="11174" y="1343"/>
                        <a:pt x="11213" y="1343"/>
                      </a:cubicBezTo>
                      <a:cubicBezTo>
                        <a:pt x="11242" y="1343"/>
                        <a:pt x="11270" y="1330"/>
                        <a:pt x="11285" y="1300"/>
                      </a:cubicBezTo>
                      <a:cubicBezTo>
                        <a:pt x="11521" y="806"/>
                        <a:pt x="12071" y="414"/>
                        <a:pt x="12574" y="414"/>
                      </a:cubicBezTo>
                      <a:cubicBezTo>
                        <a:pt x="12910" y="414"/>
                        <a:pt x="13226" y="589"/>
                        <a:pt x="13413" y="1025"/>
                      </a:cubicBezTo>
                      <a:cubicBezTo>
                        <a:pt x="13428" y="1060"/>
                        <a:pt x="13458" y="1074"/>
                        <a:pt x="13488" y="1074"/>
                      </a:cubicBezTo>
                      <a:cubicBezTo>
                        <a:pt x="13530" y="1074"/>
                        <a:pt x="13573" y="1048"/>
                        <a:pt x="13580" y="1013"/>
                      </a:cubicBezTo>
                      <a:cubicBezTo>
                        <a:pt x="13723" y="454"/>
                        <a:pt x="14191" y="176"/>
                        <a:pt x="14657" y="176"/>
                      </a:cubicBezTo>
                      <a:cubicBezTo>
                        <a:pt x="15129" y="176"/>
                        <a:pt x="15599" y="460"/>
                        <a:pt x="15732" y="1025"/>
                      </a:cubicBezTo>
                      <a:cubicBezTo>
                        <a:pt x="15750" y="1067"/>
                        <a:pt x="15788" y="1088"/>
                        <a:pt x="15826" y="1088"/>
                      </a:cubicBezTo>
                      <a:cubicBezTo>
                        <a:pt x="15863" y="1088"/>
                        <a:pt x="15899" y="1067"/>
                        <a:pt x="15911" y="1025"/>
                      </a:cubicBezTo>
                      <a:cubicBezTo>
                        <a:pt x="16079" y="526"/>
                        <a:pt x="16510" y="280"/>
                        <a:pt x="16941" y="280"/>
                      </a:cubicBezTo>
                      <a:cubicBezTo>
                        <a:pt x="17398" y="280"/>
                        <a:pt x="17855" y="556"/>
                        <a:pt x="18003" y="1097"/>
                      </a:cubicBezTo>
                      <a:cubicBezTo>
                        <a:pt x="18016" y="1138"/>
                        <a:pt x="18053" y="1159"/>
                        <a:pt x="18089" y="1159"/>
                      </a:cubicBezTo>
                      <a:cubicBezTo>
                        <a:pt x="18116" y="1159"/>
                        <a:pt x="18143" y="1147"/>
                        <a:pt x="18158" y="1121"/>
                      </a:cubicBezTo>
                      <a:cubicBezTo>
                        <a:pt x="18364" y="671"/>
                        <a:pt x="18775" y="457"/>
                        <a:pt x="19183" y="457"/>
                      </a:cubicBezTo>
                      <a:cubicBezTo>
                        <a:pt x="19674" y="457"/>
                        <a:pt x="20162" y="767"/>
                        <a:pt x="20286" y="1348"/>
                      </a:cubicBezTo>
                      <a:cubicBezTo>
                        <a:pt x="20300" y="1390"/>
                        <a:pt x="20335" y="1408"/>
                        <a:pt x="20370" y="1408"/>
                      </a:cubicBezTo>
                      <a:cubicBezTo>
                        <a:pt x="20424" y="1408"/>
                        <a:pt x="20480" y="1365"/>
                        <a:pt x="20465" y="1300"/>
                      </a:cubicBezTo>
                      <a:cubicBezTo>
                        <a:pt x="20319" y="640"/>
                        <a:pt x="19757" y="275"/>
                        <a:pt x="19190" y="275"/>
                      </a:cubicBezTo>
                      <a:cubicBezTo>
                        <a:pt x="18782" y="275"/>
                        <a:pt x="18371" y="464"/>
                        <a:pt x="18110" y="870"/>
                      </a:cubicBezTo>
                      <a:cubicBezTo>
                        <a:pt x="17886" y="358"/>
                        <a:pt x="17411" y="97"/>
                        <a:pt x="16936" y="97"/>
                      </a:cubicBezTo>
                      <a:cubicBezTo>
                        <a:pt x="16501" y="97"/>
                        <a:pt x="16067" y="316"/>
                        <a:pt x="15827" y="762"/>
                      </a:cubicBezTo>
                      <a:cubicBezTo>
                        <a:pt x="15600" y="254"/>
                        <a:pt x="15125" y="0"/>
                        <a:pt x="146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2" name="Google Shape;1442;p16"/>
                <p:cNvSpPr/>
                <p:nvPr/>
              </p:nvSpPr>
              <p:spPr>
                <a:xfrm>
                  <a:off x="4979623" y="1579578"/>
                  <a:ext cx="4386615" cy="311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3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0" y="430"/>
                        <a:pt x="1386" y="196"/>
                        <a:pt x="990" y="196"/>
                      </a:cubicBezTo>
                      <a:cubicBezTo>
                        <a:pt x="971" y="196"/>
                        <a:pt x="952" y="196"/>
                        <a:pt x="933" y="198"/>
                      </a:cubicBezTo>
                      <a:cubicBezTo>
                        <a:pt x="335" y="257"/>
                        <a:pt x="13" y="831"/>
                        <a:pt x="1" y="1381"/>
                      </a:cubicBezTo>
                      <a:cubicBezTo>
                        <a:pt x="1" y="1429"/>
                        <a:pt x="36" y="1453"/>
                        <a:pt x="72" y="1453"/>
                      </a:cubicBezTo>
                      <a:cubicBezTo>
                        <a:pt x="108" y="1453"/>
                        <a:pt x="144" y="1429"/>
                        <a:pt x="144" y="1381"/>
                      </a:cubicBezTo>
                      <a:cubicBezTo>
                        <a:pt x="168" y="951"/>
                        <a:pt x="383" y="532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4"/>
                        <a:pt x="1814" y="1188"/>
                        <a:pt x="1857" y="1188"/>
                      </a:cubicBezTo>
                      <a:cubicBezTo>
                        <a:pt x="1892" y="1188"/>
                        <a:pt x="1926" y="1166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32" y="602"/>
                        <a:pt x="9466" y="382"/>
                        <a:pt x="9898" y="382"/>
                      </a:cubicBezTo>
                      <a:cubicBezTo>
                        <a:pt x="10416" y="382"/>
                        <a:pt x="10931" y="698"/>
                        <a:pt x="11094" y="1297"/>
                      </a:cubicBezTo>
                      <a:cubicBezTo>
                        <a:pt x="11100" y="1339"/>
                        <a:pt x="11144" y="1364"/>
                        <a:pt x="11183" y="1364"/>
                      </a:cubicBezTo>
                      <a:cubicBezTo>
                        <a:pt x="11212" y="1364"/>
                        <a:pt x="11239" y="1351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705" y="469"/>
                        <a:pt x="14170" y="194"/>
                        <a:pt x="14633" y="194"/>
                      </a:cubicBezTo>
                      <a:cubicBezTo>
                        <a:pt x="15102" y="194"/>
                        <a:pt x="15569" y="475"/>
                        <a:pt x="15708" y="1034"/>
                      </a:cubicBezTo>
                      <a:cubicBezTo>
                        <a:pt x="15726" y="1082"/>
                        <a:pt x="15761" y="1106"/>
                        <a:pt x="15797" y="1106"/>
                      </a:cubicBezTo>
                      <a:cubicBezTo>
                        <a:pt x="15833" y="1106"/>
                        <a:pt x="15869" y="1082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53"/>
                        <a:pt x="18028" y="1177"/>
                        <a:pt x="18063" y="1177"/>
                      </a:cubicBezTo>
                      <a:cubicBezTo>
                        <a:pt x="18091" y="1177"/>
                        <a:pt x="18118" y="1162"/>
                        <a:pt x="18134" y="1130"/>
                      </a:cubicBezTo>
                      <a:cubicBezTo>
                        <a:pt x="18340" y="686"/>
                        <a:pt x="18750" y="475"/>
                        <a:pt x="19157" y="475"/>
                      </a:cubicBezTo>
                      <a:cubicBezTo>
                        <a:pt x="19649" y="475"/>
                        <a:pt x="20138" y="782"/>
                        <a:pt x="20262" y="1357"/>
                      </a:cubicBezTo>
                      <a:cubicBezTo>
                        <a:pt x="20276" y="1409"/>
                        <a:pt x="20314" y="1431"/>
                        <a:pt x="20353" y="1431"/>
                      </a:cubicBezTo>
                      <a:cubicBezTo>
                        <a:pt x="20413" y="1431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8"/>
                        <a:pt x="17410" y="101"/>
                        <a:pt x="16937" y="101"/>
                      </a:cubicBezTo>
                      <a:cubicBezTo>
                        <a:pt x="16498" y="101"/>
                        <a:pt x="16057" y="323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3" name="Google Shape;1443;p16"/>
                <p:cNvSpPr/>
                <p:nvPr/>
              </p:nvSpPr>
              <p:spPr>
                <a:xfrm>
                  <a:off x="4979623" y="2121833"/>
                  <a:ext cx="4384901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67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7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1" y="342"/>
                        <a:pt x="3553" y="76"/>
                        <a:pt x="3061" y="76"/>
                      </a:cubicBezTo>
                      <a:cubicBezTo>
                        <a:pt x="2596" y="76"/>
                        <a:pt x="2128" y="315"/>
                        <a:pt x="1877" y="798"/>
                      </a:cubicBezTo>
                      <a:cubicBezTo>
                        <a:pt x="1743" y="440"/>
                        <a:pt x="1399" y="197"/>
                        <a:pt x="1012" y="197"/>
                      </a:cubicBezTo>
                      <a:cubicBezTo>
                        <a:pt x="986" y="197"/>
                        <a:pt x="960" y="198"/>
                        <a:pt x="933" y="201"/>
                      </a:cubicBezTo>
                      <a:cubicBezTo>
                        <a:pt x="335" y="260"/>
                        <a:pt x="13" y="834"/>
                        <a:pt x="1" y="1372"/>
                      </a:cubicBezTo>
                      <a:cubicBezTo>
                        <a:pt x="1" y="1420"/>
                        <a:pt x="36" y="1444"/>
                        <a:pt x="72" y="1444"/>
                      </a:cubicBezTo>
                      <a:cubicBezTo>
                        <a:pt x="108" y="1444"/>
                        <a:pt x="144" y="1420"/>
                        <a:pt x="144" y="1372"/>
                      </a:cubicBezTo>
                      <a:cubicBezTo>
                        <a:pt x="168" y="942"/>
                        <a:pt x="383" y="523"/>
                        <a:pt x="825" y="416"/>
                      </a:cubicBezTo>
                      <a:cubicBezTo>
                        <a:pt x="893" y="396"/>
                        <a:pt x="961" y="387"/>
                        <a:pt x="1027" y="387"/>
                      </a:cubicBezTo>
                      <a:cubicBezTo>
                        <a:pt x="1409" y="387"/>
                        <a:pt x="1749" y="690"/>
                        <a:pt x="1770" y="1097"/>
                      </a:cubicBezTo>
                      <a:cubicBezTo>
                        <a:pt x="1770" y="1151"/>
                        <a:pt x="1815" y="1182"/>
                        <a:pt x="1859" y="1182"/>
                      </a:cubicBezTo>
                      <a:cubicBezTo>
                        <a:pt x="1893" y="1182"/>
                        <a:pt x="1927" y="1163"/>
                        <a:pt x="1937" y="1121"/>
                      </a:cubicBezTo>
                      <a:cubicBezTo>
                        <a:pt x="2087" y="544"/>
                        <a:pt x="2570" y="257"/>
                        <a:pt x="3052" y="257"/>
                      </a:cubicBezTo>
                      <a:cubicBezTo>
                        <a:pt x="3529" y="257"/>
                        <a:pt x="4006" y="538"/>
                        <a:pt x="4160" y="1097"/>
                      </a:cubicBezTo>
                      <a:cubicBezTo>
                        <a:pt x="4174" y="1144"/>
                        <a:pt x="4213" y="1168"/>
                        <a:pt x="4252" y="1168"/>
                      </a:cubicBezTo>
                      <a:cubicBezTo>
                        <a:pt x="4282" y="1168"/>
                        <a:pt x="4312" y="1153"/>
                        <a:pt x="4328" y="1121"/>
                      </a:cubicBezTo>
                      <a:cubicBezTo>
                        <a:pt x="4547" y="688"/>
                        <a:pt x="4944" y="475"/>
                        <a:pt x="5336" y="475"/>
                      </a:cubicBezTo>
                      <a:cubicBezTo>
                        <a:pt x="5777" y="475"/>
                        <a:pt x="6213" y="745"/>
                        <a:pt x="6384" y="1276"/>
                      </a:cubicBezTo>
                      <a:cubicBezTo>
                        <a:pt x="6402" y="1318"/>
                        <a:pt x="6438" y="1339"/>
                        <a:pt x="6473" y="1339"/>
                      </a:cubicBezTo>
                      <a:cubicBezTo>
                        <a:pt x="6509" y="1339"/>
                        <a:pt x="6545" y="1318"/>
                        <a:pt x="6563" y="1276"/>
                      </a:cubicBezTo>
                      <a:cubicBezTo>
                        <a:pt x="6740" y="765"/>
                        <a:pt x="7201" y="495"/>
                        <a:pt x="7664" y="495"/>
                      </a:cubicBezTo>
                      <a:cubicBezTo>
                        <a:pt x="8046" y="495"/>
                        <a:pt x="8428" y="678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0"/>
                        <a:pt x="9469" y="365"/>
                        <a:pt x="9908" y="365"/>
                      </a:cubicBezTo>
                      <a:cubicBezTo>
                        <a:pt x="10427" y="365"/>
                        <a:pt x="10944" y="680"/>
                        <a:pt x="11105" y="1276"/>
                      </a:cubicBezTo>
                      <a:cubicBezTo>
                        <a:pt x="11119" y="1317"/>
                        <a:pt x="11156" y="1339"/>
                        <a:pt x="11192" y="1339"/>
                      </a:cubicBezTo>
                      <a:cubicBezTo>
                        <a:pt x="11219" y="1339"/>
                        <a:pt x="11245" y="1326"/>
                        <a:pt x="11261" y="1300"/>
                      </a:cubicBezTo>
                      <a:cubicBezTo>
                        <a:pt x="11504" y="800"/>
                        <a:pt x="12054" y="411"/>
                        <a:pt x="12557" y="411"/>
                      </a:cubicBezTo>
                      <a:cubicBezTo>
                        <a:pt x="12896" y="411"/>
                        <a:pt x="13213" y="588"/>
                        <a:pt x="13401" y="1025"/>
                      </a:cubicBezTo>
                      <a:cubicBezTo>
                        <a:pt x="13416" y="1055"/>
                        <a:pt x="13443" y="1069"/>
                        <a:pt x="13472" y="1069"/>
                      </a:cubicBezTo>
                      <a:cubicBezTo>
                        <a:pt x="13512" y="1069"/>
                        <a:pt x="13554" y="1043"/>
                        <a:pt x="13568" y="1002"/>
                      </a:cubicBezTo>
                      <a:cubicBezTo>
                        <a:pt x="13716" y="450"/>
                        <a:pt x="14179" y="175"/>
                        <a:pt x="14641" y="175"/>
                      </a:cubicBezTo>
                      <a:cubicBezTo>
                        <a:pt x="15111" y="175"/>
                        <a:pt x="15581" y="459"/>
                        <a:pt x="15720" y="1025"/>
                      </a:cubicBezTo>
                      <a:cubicBezTo>
                        <a:pt x="15732" y="1067"/>
                        <a:pt x="15767" y="1088"/>
                        <a:pt x="15805" y="1088"/>
                      </a:cubicBezTo>
                      <a:cubicBezTo>
                        <a:pt x="15842" y="1088"/>
                        <a:pt x="15881" y="1067"/>
                        <a:pt x="15899" y="1025"/>
                      </a:cubicBezTo>
                      <a:cubicBezTo>
                        <a:pt x="16067" y="526"/>
                        <a:pt x="16498" y="281"/>
                        <a:pt x="16929" y="281"/>
                      </a:cubicBezTo>
                      <a:cubicBezTo>
                        <a:pt x="17386" y="281"/>
                        <a:pt x="17843" y="556"/>
                        <a:pt x="17991" y="1097"/>
                      </a:cubicBezTo>
                      <a:cubicBezTo>
                        <a:pt x="17997" y="1136"/>
                        <a:pt x="18032" y="1157"/>
                        <a:pt x="18068" y="1157"/>
                      </a:cubicBezTo>
                      <a:cubicBezTo>
                        <a:pt x="18098" y="1157"/>
                        <a:pt x="18130" y="1142"/>
                        <a:pt x="18146" y="1109"/>
                      </a:cubicBezTo>
                      <a:cubicBezTo>
                        <a:pt x="18352" y="665"/>
                        <a:pt x="18762" y="454"/>
                        <a:pt x="19169" y="454"/>
                      </a:cubicBezTo>
                      <a:cubicBezTo>
                        <a:pt x="19661" y="454"/>
                        <a:pt x="20150" y="761"/>
                        <a:pt x="20274" y="1336"/>
                      </a:cubicBezTo>
                      <a:cubicBezTo>
                        <a:pt x="20284" y="1387"/>
                        <a:pt x="20323" y="1410"/>
                        <a:pt x="20361" y="1410"/>
                      </a:cubicBezTo>
                      <a:cubicBezTo>
                        <a:pt x="20414" y="1410"/>
                        <a:pt x="20467" y="1369"/>
                        <a:pt x="20453" y="1300"/>
                      </a:cubicBezTo>
                      <a:cubicBezTo>
                        <a:pt x="20307" y="645"/>
                        <a:pt x="19746" y="279"/>
                        <a:pt x="19178" y="279"/>
                      </a:cubicBezTo>
                      <a:cubicBezTo>
                        <a:pt x="18772" y="279"/>
                        <a:pt x="18363" y="466"/>
                        <a:pt x="18098" y="870"/>
                      </a:cubicBezTo>
                      <a:cubicBezTo>
                        <a:pt x="17880" y="359"/>
                        <a:pt x="17404" y="98"/>
                        <a:pt x="16928" y="98"/>
                      </a:cubicBezTo>
                      <a:cubicBezTo>
                        <a:pt x="16492" y="98"/>
                        <a:pt x="16055" y="317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4" name="Google Shape;1444;p16"/>
                <p:cNvSpPr/>
                <p:nvPr/>
              </p:nvSpPr>
              <p:spPr>
                <a:xfrm>
                  <a:off x="4979623" y="2662802"/>
                  <a:ext cx="4386829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6" h="1450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7"/>
                      </a:cubicBezTo>
                      <a:cubicBezTo>
                        <a:pt x="10963" y="486"/>
                        <a:pt x="10437" y="193"/>
                        <a:pt x="9909" y="193"/>
                      </a:cubicBezTo>
                      <a:cubicBezTo>
                        <a:pt x="9456" y="193"/>
                        <a:pt x="9003" y="409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6"/>
                        <a:pt x="933" y="198"/>
                      </a:cubicBezTo>
                      <a:cubicBezTo>
                        <a:pt x="335" y="258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51"/>
                        <a:pt x="383" y="533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4"/>
                      </a:cubicBezTo>
                      <a:cubicBezTo>
                        <a:pt x="6402" y="1316"/>
                        <a:pt x="6438" y="1336"/>
                        <a:pt x="6473" y="1336"/>
                      </a:cubicBezTo>
                      <a:cubicBezTo>
                        <a:pt x="6509" y="1336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7" y="590"/>
                        <a:pt x="9467" y="365"/>
                        <a:pt x="9905" y="365"/>
                      </a:cubicBezTo>
                      <a:cubicBezTo>
                        <a:pt x="10428" y="365"/>
                        <a:pt x="10949" y="686"/>
                        <a:pt x="11105" y="1298"/>
                      </a:cubicBezTo>
                      <a:cubicBezTo>
                        <a:pt x="11118" y="1336"/>
                        <a:pt x="11152" y="1358"/>
                        <a:pt x="11187" y="1358"/>
                      </a:cubicBezTo>
                      <a:cubicBezTo>
                        <a:pt x="11215" y="1358"/>
                        <a:pt x="11244" y="1342"/>
                        <a:pt x="11261" y="1310"/>
                      </a:cubicBezTo>
                      <a:cubicBezTo>
                        <a:pt x="11503" y="817"/>
                        <a:pt x="12052" y="432"/>
                        <a:pt x="12555" y="432"/>
                      </a:cubicBezTo>
                      <a:cubicBezTo>
                        <a:pt x="12894" y="432"/>
                        <a:pt x="13213" y="608"/>
                        <a:pt x="13401" y="1047"/>
                      </a:cubicBezTo>
                      <a:cubicBezTo>
                        <a:pt x="13415" y="1075"/>
                        <a:pt x="13440" y="1086"/>
                        <a:pt x="13467" y="1086"/>
                      </a:cubicBezTo>
                      <a:cubicBezTo>
                        <a:pt x="13508" y="1086"/>
                        <a:pt x="13553" y="1059"/>
                        <a:pt x="13568" y="1023"/>
                      </a:cubicBezTo>
                      <a:cubicBezTo>
                        <a:pt x="13717" y="470"/>
                        <a:pt x="14181" y="195"/>
                        <a:pt x="14645" y="195"/>
                      </a:cubicBezTo>
                      <a:cubicBezTo>
                        <a:pt x="15114" y="195"/>
                        <a:pt x="15581" y="476"/>
                        <a:pt x="15720" y="1035"/>
                      </a:cubicBezTo>
                      <a:cubicBezTo>
                        <a:pt x="15732" y="1076"/>
                        <a:pt x="15767" y="1097"/>
                        <a:pt x="15805" y="1097"/>
                      </a:cubicBezTo>
                      <a:cubicBezTo>
                        <a:pt x="15842" y="1097"/>
                        <a:pt x="15881" y="1076"/>
                        <a:pt x="15899" y="1035"/>
                      </a:cubicBezTo>
                      <a:cubicBezTo>
                        <a:pt x="16067" y="541"/>
                        <a:pt x="16497" y="299"/>
                        <a:pt x="16929" y="299"/>
                      </a:cubicBezTo>
                      <a:cubicBezTo>
                        <a:pt x="17385" y="299"/>
                        <a:pt x="17843" y="571"/>
                        <a:pt x="17991" y="1106"/>
                      </a:cubicBezTo>
                      <a:cubicBezTo>
                        <a:pt x="18004" y="1147"/>
                        <a:pt x="18041" y="1168"/>
                        <a:pt x="18077" y="1168"/>
                      </a:cubicBezTo>
                      <a:cubicBezTo>
                        <a:pt x="18104" y="1168"/>
                        <a:pt x="18131" y="1156"/>
                        <a:pt x="18146" y="1130"/>
                      </a:cubicBezTo>
                      <a:cubicBezTo>
                        <a:pt x="18352" y="680"/>
                        <a:pt x="18763" y="466"/>
                        <a:pt x="19171" y="466"/>
                      </a:cubicBezTo>
                      <a:cubicBezTo>
                        <a:pt x="19662" y="466"/>
                        <a:pt x="20150" y="776"/>
                        <a:pt x="20274" y="1357"/>
                      </a:cubicBezTo>
                      <a:cubicBezTo>
                        <a:pt x="20288" y="1403"/>
                        <a:pt x="20322" y="1422"/>
                        <a:pt x="20358" y="1422"/>
                      </a:cubicBezTo>
                      <a:cubicBezTo>
                        <a:pt x="20415" y="1422"/>
                        <a:pt x="20475" y="1371"/>
                        <a:pt x="20453" y="1298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7"/>
                        <a:pt x="17408" y="97"/>
                        <a:pt x="16933" y="97"/>
                      </a:cubicBezTo>
                      <a:cubicBezTo>
                        <a:pt x="16495" y="97"/>
                        <a:pt x="16056" y="318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5" name="Google Shape;1445;p16"/>
                <p:cNvSpPr/>
                <p:nvPr/>
              </p:nvSpPr>
              <p:spPr>
                <a:xfrm>
                  <a:off x="4979623" y="3205700"/>
                  <a:ext cx="4386615" cy="308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2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4"/>
                        <a:pt x="12567" y="244"/>
                      </a:cubicBezTo>
                      <a:cubicBezTo>
                        <a:pt x="12058" y="244"/>
                        <a:pt x="11507" y="578"/>
                        <a:pt x="11201" y="1047"/>
                      </a:cubicBezTo>
                      <a:cubicBezTo>
                        <a:pt x="10962" y="485"/>
                        <a:pt x="10434" y="192"/>
                        <a:pt x="9904" y="192"/>
                      </a:cubicBezTo>
                      <a:cubicBezTo>
                        <a:pt x="9453" y="192"/>
                        <a:pt x="9001" y="404"/>
                        <a:pt x="8727" y="843"/>
                      </a:cubicBezTo>
                      <a:cubicBezTo>
                        <a:pt x="8458" y="482"/>
                        <a:pt x="8059" y="306"/>
                        <a:pt x="7662" y="306"/>
                      </a:cubicBezTo>
                      <a:cubicBezTo>
                        <a:pt x="7194" y="306"/>
                        <a:pt x="6731" y="550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9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5"/>
                        <a:pt x="1012" y="195"/>
                      </a:cubicBezTo>
                      <a:cubicBezTo>
                        <a:pt x="986" y="195"/>
                        <a:pt x="960" y="196"/>
                        <a:pt x="933" y="198"/>
                      </a:cubicBezTo>
                      <a:cubicBezTo>
                        <a:pt x="335" y="258"/>
                        <a:pt x="13" y="832"/>
                        <a:pt x="1" y="1369"/>
                      </a:cubicBezTo>
                      <a:cubicBezTo>
                        <a:pt x="1" y="1417"/>
                        <a:pt x="36" y="1441"/>
                        <a:pt x="72" y="1441"/>
                      </a:cubicBezTo>
                      <a:cubicBezTo>
                        <a:pt x="108" y="1441"/>
                        <a:pt x="144" y="1417"/>
                        <a:pt x="144" y="1369"/>
                      </a:cubicBezTo>
                      <a:cubicBezTo>
                        <a:pt x="168" y="939"/>
                        <a:pt x="383" y="533"/>
                        <a:pt x="825" y="413"/>
                      </a:cubicBezTo>
                      <a:cubicBezTo>
                        <a:pt x="893" y="394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5"/>
                      </a:cubicBezTo>
                      <a:cubicBezTo>
                        <a:pt x="1770" y="1148"/>
                        <a:pt x="1815" y="1179"/>
                        <a:pt x="1859" y="1179"/>
                      </a:cubicBezTo>
                      <a:cubicBezTo>
                        <a:pt x="1893" y="1179"/>
                        <a:pt x="1927" y="1160"/>
                        <a:pt x="1937" y="1118"/>
                      </a:cubicBezTo>
                      <a:cubicBezTo>
                        <a:pt x="2087" y="548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3" y="1145"/>
                        <a:pt x="4211" y="1167"/>
                        <a:pt x="4248" y="1167"/>
                      </a:cubicBezTo>
                      <a:cubicBezTo>
                        <a:pt x="4280" y="1167"/>
                        <a:pt x="4311" y="1151"/>
                        <a:pt x="4328" y="1118"/>
                      </a:cubicBezTo>
                      <a:cubicBezTo>
                        <a:pt x="4547" y="685"/>
                        <a:pt x="4944" y="472"/>
                        <a:pt x="5336" y="472"/>
                      </a:cubicBezTo>
                      <a:cubicBezTo>
                        <a:pt x="5777" y="472"/>
                        <a:pt x="6213" y="742"/>
                        <a:pt x="6384" y="1274"/>
                      </a:cubicBezTo>
                      <a:cubicBezTo>
                        <a:pt x="6402" y="1316"/>
                        <a:pt x="6438" y="1337"/>
                        <a:pt x="6473" y="1337"/>
                      </a:cubicBezTo>
                      <a:cubicBezTo>
                        <a:pt x="6509" y="1337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9"/>
                      </a:cubicBezTo>
                      <a:cubicBezTo>
                        <a:pt x="8673" y="1083"/>
                        <a:pt x="8700" y="1095"/>
                        <a:pt x="8727" y="1095"/>
                      </a:cubicBezTo>
                      <a:cubicBezTo>
                        <a:pt x="8754" y="1095"/>
                        <a:pt x="8781" y="1083"/>
                        <a:pt x="8798" y="1059"/>
                      </a:cubicBezTo>
                      <a:cubicBezTo>
                        <a:pt x="9026" y="598"/>
                        <a:pt x="9458" y="378"/>
                        <a:pt x="9890" y="378"/>
                      </a:cubicBezTo>
                      <a:cubicBezTo>
                        <a:pt x="10410" y="378"/>
                        <a:pt x="10930" y="697"/>
                        <a:pt x="11094" y="1298"/>
                      </a:cubicBezTo>
                      <a:cubicBezTo>
                        <a:pt x="11106" y="1337"/>
                        <a:pt x="11140" y="1358"/>
                        <a:pt x="11175" y="1358"/>
                      </a:cubicBezTo>
                      <a:cubicBezTo>
                        <a:pt x="11203" y="1358"/>
                        <a:pt x="11232" y="1343"/>
                        <a:pt x="11249" y="1310"/>
                      </a:cubicBezTo>
                      <a:cubicBezTo>
                        <a:pt x="11491" y="818"/>
                        <a:pt x="12040" y="432"/>
                        <a:pt x="12543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3" y="1075"/>
                        <a:pt x="13428" y="1086"/>
                        <a:pt x="13455" y="1086"/>
                      </a:cubicBezTo>
                      <a:cubicBezTo>
                        <a:pt x="13496" y="1086"/>
                        <a:pt x="13541" y="1059"/>
                        <a:pt x="13556" y="1023"/>
                      </a:cubicBezTo>
                      <a:cubicBezTo>
                        <a:pt x="13699" y="464"/>
                        <a:pt x="14164" y="186"/>
                        <a:pt x="14629" y="186"/>
                      </a:cubicBezTo>
                      <a:cubicBezTo>
                        <a:pt x="15099" y="186"/>
                        <a:pt x="15569" y="470"/>
                        <a:pt x="15708" y="1035"/>
                      </a:cubicBezTo>
                      <a:cubicBezTo>
                        <a:pt x="15726" y="1077"/>
                        <a:pt x="15761" y="1097"/>
                        <a:pt x="15797" y="1097"/>
                      </a:cubicBezTo>
                      <a:cubicBezTo>
                        <a:pt x="15833" y="1097"/>
                        <a:pt x="15869" y="1077"/>
                        <a:pt x="15887" y="1035"/>
                      </a:cubicBezTo>
                      <a:cubicBezTo>
                        <a:pt x="16055" y="541"/>
                        <a:pt x="16486" y="299"/>
                        <a:pt x="16917" y="299"/>
                      </a:cubicBezTo>
                      <a:cubicBezTo>
                        <a:pt x="17373" y="299"/>
                        <a:pt x="17831" y="571"/>
                        <a:pt x="17979" y="1106"/>
                      </a:cubicBezTo>
                      <a:cubicBezTo>
                        <a:pt x="17992" y="1147"/>
                        <a:pt x="18029" y="1169"/>
                        <a:pt x="18065" y="1169"/>
                      </a:cubicBezTo>
                      <a:cubicBezTo>
                        <a:pt x="18092" y="1169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5"/>
                        <a:pt x="20315" y="1426"/>
                        <a:pt x="20354" y="1426"/>
                      </a:cubicBezTo>
                      <a:cubicBezTo>
                        <a:pt x="20414" y="1426"/>
                        <a:pt x="20475" y="1377"/>
                        <a:pt x="20453" y="1298"/>
                      </a:cubicBezTo>
                      <a:cubicBezTo>
                        <a:pt x="20307" y="644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8"/>
                        <a:pt x="17408" y="97"/>
                        <a:pt x="16933" y="97"/>
                      </a:cubicBezTo>
                      <a:cubicBezTo>
                        <a:pt x="16495" y="97"/>
                        <a:pt x="16056" y="319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6" name="Google Shape;1446;p16"/>
                <p:cNvSpPr/>
                <p:nvPr/>
              </p:nvSpPr>
              <p:spPr>
                <a:xfrm>
                  <a:off x="4977052" y="3746027"/>
                  <a:ext cx="4389186" cy="310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51" extrusionOk="0">
                      <a:moveTo>
                        <a:pt x="14650" y="1"/>
                      </a:moveTo>
                      <a:cubicBezTo>
                        <a:pt x="14175" y="1"/>
                        <a:pt x="13699" y="258"/>
                        <a:pt x="13472" y="772"/>
                      </a:cubicBezTo>
                      <a:cubicBezTo>
                        <a:pt x="13249" y="399"/>
                        <a:pt x="12919" y="244"/>
                        <a:pt x="12570" y="244"/>
                      </a:cubicBezTo>
                      <a:cubicBezTo>
                        <a:pt x="12060" y="244"/>
                        <a:pt x="11512" y="578"/>
                        <a:pt x="11213" y="1047"/>
                      </a:cubicBezTo>
                      <a:cubicBezTo>
                        <a:pt x="10975" y="488"/>
                        <a:pt x="10451" y="198"/>
                        <a:pt x="9925" y="198"/>
                      </a:cubicBezTo>
                      <a:cubicBezTo>
                        <a:pt x="9471" y="198"/>
                        <a:pt x="9015" y="413"/>
                        <a:pt x="8739" y="856"/>
                      </a:cubicBezTo>
                      <a:cubicBezTo>
                        <a:pt x="8469" y="493"/>
                        <a:pt x="8068" y="317"/>
                        <a:pt x="7669" y="317"/>
                      </a:cubicBezTo>
                      <a:cubicBezTo>
                        <a:pt x="7201" y="317"/>
                        <a:pt x="6737" y="558"/>
                        <a:pt x="6491" y="1023"/>
                      </a:cubicBezTo>
                      <a:cubicBezTo>
                        <a:pt x="6262" y="545"/>
                        <a:pt x="5802" y="298"/>
                        <a:pt x="5341" y="298"/>
                      </a:cubicBezTo>
                      <a:cubicBezTo>
                        <a:pt x="4937" y="298"/>
                        <a:pt x="4531" y="489"/>
                        <a:pt x="4280" y="880"/>
                      </a:cubicBezTo>
                      <a:cubicBezTo>
                        <a:pt x="4052" y="349"/>
                        <a:pt x="3556" y="79"/>
                        <a:pt x="3060" y="79"/>
                      </a:cubicBezTo>
                      <a:cubicBezTo>
                        <a:pt x="2596" y="79"/>
                        <a:pt x="2132" y="316"/>
                        <a:pt x="1889" y="796"/>
                      </a:cubicBezTo>
                      <a:cubicBezTo>
                        <a:pt x="1744" y="438"/>
                        <a:pt x="1399" y="195"/>
                        <a:pt x="1022" y="195"/>
                      </a:cubicBezTo>
                      <a:cubicBezTo>
                        <a:pt x="997" y="195"/>
                        <a:pt x="971" y="196"/>
                        <a:pt x="945" y="198"/>
                      </a:cubicBezTo>
                      <a:cubicBezTo>
                        <a:pt x="347" y="258"/>
                        <a:pt x="13" y="832"/>
                        <a:pt x="1" y="1370"/>
                      </a:cubicBezTo>
                      <a:cubicBezTo>
                        <a:pt x="1" y="1423"/>
                        <a:pt x="40" y="1450"/>
                        <a:pt x="78" y="1450"/>
                      </a:cubicBezTo>
                      <a:cubicBezTo>
                        <a:pt x="117" y="1450"/>
                        <a:pt x="156" y="1423"/>
                        <a:pt x="156" y="1370"/>
                      </a:cubicBezTo>
                      <a:cubicBezTo>
                        <a:pt x="168" y="951"/>
                        <a:pt x="395" y="533"/>
                        <a:pt x="825" y="413"/>
                      </a:cubicBezTo>
                      <a:cubicBezTo>
                        <a:pt x="895" y="394"/>
                        <a:pt x="964" y="385"/>
                        <a:pt x="1032" y="385"/>
                      </a:cubicBezTo>
                      <a:cubicBezTo>
                        <a:pt x="1420" y="385"/>
                        <a:pt x="1760" y="688"/>
                        <a:pt x="1770" y="1095"/>
                      </a:cubicBezTo>
                      <a:cubicBezTo>
                        <a:pt x="1770" y="1153"/>
                        <a:pt x="1816" y="1183"/>
                        <a:pt x="1862" y="1183"/>
                      </a:cubicBezTo>
                      <a:cubicBezTo>
                        <a:pt x="1900" y="1183"/>
                        <a:pt x="1938" y="1162"/>
                        <a:pt x="1949" y="1119"/>
                      </a:cubicBezTo>
                      <a:cubicBezTo>
                        <a:pt x="2099" y="548"/>
                        <a:pt x="2582" y="261"/>
                        <a:pt x="3064" y="261"/>
                      </a:cubicBezTo>
                      <a:cubicBezTo>
                        <a:pt x="3541" y="261"/>
                        <a:pt x="4018" y="542"/>
                        <a:pt x="4172" y="1107"/>
                      </a:cubicBezTo>
                      <a:cubicBezTo>
                        <a:pt x="4185" y="1145"/>
                        <a:pt x="4219" y="1167"/>
                        <a:pt x="4253" y="1167"/>
                      </a:cubicBezTo>
                      <a:cubicBezTo>
                        <a:pt x="4282" y="1167"/>
                        <a:pt x="4311" y="1151"/>
                        <a:pt x="4328" y="1119"/>
                      </a:cubicBezTo>
                      <a:cubicBezTo>
                        <a:pt x="4553" y="686"/>
                        <a:pt x="4950" y="472"/>
                        <a:pt x="5342" y="472"/>
                      </a:cubicBezTo>
                      <a:cubicBezTo>
                        <a:pt x="5783" y="472"/>
                        <a:pt x="6219" y="742"/>
                        <a:pt x="6396" y="1274"/>
                      </a:cubicBezTo>
                      <a:cubicBezTo>
                        <a:pt x="6408" y="1316"/>
                        <a:pt x="6444" y="1337"/>
                        <a:pt x="6480" y="1337"/>
                      </a:cubicBezTo>
                      <a:cubicBezTo>
                        <a:pt x="6515" y="1337"/>
                        <a:pt x="6551" y="1316"/>
                        <a:pt x="6563" y="1274"/>
                      </a:cubicBezTo>
                      <a:cubicBezTo>
                        <a:pt x="6740" y="763"/>
                        <a:pt x="7201" y="492"/>
                        <a:pt x="7664" y="492"/>
                      </a:cubicBezTo>
                      <a:cubicBezTo>
                        <a:pt x="8046" y="492"/>
                        <a:pt x="8428" y="676"/>
                        <a:pt x="8655" y="1059"/>
                      </a:cubicBezTo>
                      <a:cubicBezTo>
                        <a:pt x="8673" y="1089"/>
                        <a:pt x="8703" y="1104"/>
                        <a:pt x="8733" y="1104"/>
                      </a:cubicBezTo>
                      <a:cubicBezTo>
                        <a:pt x="8763" y="1104"/>
                        <a:pt x="8793" y="1089"/>
                        <a:pt x="8810" y="1059"/>
                      </a:cubicBezTo>
                      <a:cubicBezTo>
                        <a:pt x="9038" y="598"/>
                        <a:pt x="9470" y="378"/>
                        <a:pt x="9901" y="378"/>
                      </a:cubicBezTo>
                      <a:cubicBezTo>
                        <a:pt x="10420" y="378"/>
                        <a:pt x="10937" y="697"/>
                        <a:pt x="11094" y="1298"/>
                      </a:cubicBezTo>
                      <a:cubicBezTo>
                        <a:pt x="11107" y="1337"/>
                        <a:pt x="11140" y="1358"/>
                        <a:pt x="11177" y="1358"/>
                      </a:cubicBezTo>
                      <a:cubicBezTo>
                        <a:pt x="11207" y="1358"/>
                        <a:pt x="11239" y="1343"/>
                        <a:pt x="11261" y="1310"/>
                      </a:cubicBezTo>
                      <a:cubicBezTo>
                        <a:pt x="11496" y="818"/>
                        <a:pt x="12042" y="432"/>
                        <a:pt x="12544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4" y="1077"/>
                        <a:pt x="13433" y="1090"/>
                        <a:pt x="13464" y="1090"/>
                      </a:cubicBezTo>
                      <a:cubicBezTo>
                        <a:pt x="13506" y="1090"/>
                        <a:pt x="13549" y="1065"/>
                        <a:pt x="13556" y="1023"/>
                      </a:cubicBezTo>
                      <a:cubicBezTo>
                        <a:pt x="13705" y="464"/>
                        <a:pt x="14173" y="186"/>
                        <a:pt x="14639" y="186"/>
                      </a:cubicBezTo>
                      <a:cubicBezTo>
                        <a:pt x="15111" y="186"/>
                        <a:pt x="15581" y="470"/>
                        <a:pt x="15720" y="1035"/>
                      </a:cubicBezTo>
                      <a:cubicBezTo>
                        <a:pt x="15732" y="1077"/>
                        <a:pt x="15767" y="1098"/>
                        <a:pt x="15803" y="1098"/>
                      </a:cubicBezTo>
                      <a:cubicBezTo>
                        <a:pt x="15839" y="1098"/>
                        <a:pt x="15875" y="1077"/>
                        <a:pt x="15887" y="1035"/>
                      </a:cubicBezTo>
                      <a:cubicBezTo>
                        <a:pt x="16061" y="542"/>
                        <a:pt x="16494" y="299"/>
                        <a:pt x="16926" y="299"/>
                      </a:cubicBezTo>
                      <a:cubicBezTo>
                        <a:pt x="17383" y="299"/>
                        <a:pt x="17837" y="572"/>
                        <a:pt x="17979" y="1107"/>
                      </a:cubicBezTo>
                      <a:cubicBezTo>
                        <a:pt x="17993" y="1148"/>
                        <a:pt x="18031" y="1174"/>
                        <a:pt x="18070" y="1174"/>
                      </a:cubicBezTo>
                      <a:cubicBezTo>
                        <a:pt x="18098" y="1174"/>
                        <a:pt x="18126" y="1161"/>
                        <a:pt x="18146" y="1131"/>
                      </a:cubicBezTo>
                      <a:cubicBezTo>
                        <a:pt x="18347" y="680"/>
                        <a:pt x="18754" y="466"/>
                        <a:pt x="19161" y="466"/>
                      </a:cubicBezTo>
                      <a:cubicBezTo>
                        <a:pt x="19650" y="466"/>
                        <a:pt x="20138" y="777"/>
                        <a:pt x="20262" y="1358"/>
                      </a:cubicBezTo>
                      <a:cubicBezTo>
                        <a:pt x="20281" y="1409"/>
                        <a:pt x="20321" y="1431"/>
                        <a:pt x="20362" y="1431"/>
                      </a:cubicBezTo>
                      <a:cubicBezTo>
                        <a:pt x="20425" y="1431"/>
                        <a:pt x="20487" y="1378"/>
                        <a:pt x="20465" y="1298"/>
                      </a:cubicBezTo>
                      <a:cubicBezTo>
                        <a:pt x="20319" y="643"/>
                        <a:pt x="19754" y="276"/>
                        <a:pt x="19185" y="276"/>
                      </a:cubicBezTo>
                      <a:cubicBezTo>
                        <a:pt x="18778" y="276"/>
                        <a:pt x="18370" y="464"/>
                        <a:pt x="18110" y="868"/>
                      </a:cubicBezTo>
                      <a:cubicBezTo>
                        <a:pt x="17886" y="358"/>
                        <a:pt x="17414" y="97"/>
                        <a:pt x="16941" y="97"/>
                      </a:cubicBezTo>
                      <a:cubicBezTo>
                        <a:pt x="16504" y="97"/>
                        <a:pt x="16068" y="319"/>
                        <a:pt x="15827" y="772"/>
                      </a:cubicBezTo>
                      <a:cubicBezTo>
                        <a:pt x="15600" y="258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7" name="Google Shape;1447;p16"/>
                <p:cNvSpPr/>
                <p:nvPr/>
              </p:nvSpPr>
              <p:spPr>
                <a:xfrm>
                  <a:off x="4979623" y="4288496"/>
                  <a:ext cx="4386615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6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0" y="347"/>
                        <a:pt x="3550" y="80"/>
                        <a:pt x="3057" y="80"/>
                      </a:cubicBezTo>
                      <a:cubicBezTo>
                        <a:pt x="2593" y="80"/>
                        <a:pt x="2127" y="317"/>
                        <a:pt x="1877" y="798"/>
                      </a:cubicBezTo>
                      <a:cubicBezTo>
                        <a:pt x="1743" y="430"/>
                        <a:pt x="1401" y="197"/>
                        <a:pt x="1016" y="197"/>
                      </a:cubicBezTo>
                      <a:cubicBezTo>
                        <a:pt x="988" y="197"/>
                        <a:pt x="961" y="198"/>
                        <a:pt x="933" y="200"/>
                      </a:cubicBezTo>
                      <a:cubicBezTo>
                        <a:pt x="335" y="248"/>
                        <a:pt x="13" y="822"/>
                        <a:pt x="1" y="1372"/>
                      </a:cubicBezTo>
                      <a:cubicBezTo>
                        <a:pt x="1" y="1420"/>
                        <a:pt x="36" y="1443"/>
                        <a:pt x="72" y="1443"/>
                      </a:cubicBezTo>
                      <a:cubicBezTo>
                        <a:pt x="108" y="1443"/>
                        <a:pt x="144" y="1420"/>
                        <a:pt x="144" y="1372"/>
                      </a:cubicBezTo>
                      <a:cubicBezTo>
                        <a:pt x="168" y="941"/>
                        <a:pt x="383" y="523"/>
                        <a:pt x="825" y="415"/>
                      </a:cubicBezTo>
                      <a:cubicBezTo>
                        <a:pt x="894" y="396"/>
                        <a:pt x="964" y="386"/>
                        <a:pt x="1032" y="386"/>
                      </a:cubicBezTo>
                      <a:cubicBezTo>
                        <a:pt x="1411" y="386"/>
                        <a:pt x="1749" y="681"/>
                        <a:pt x="1770" y="1097"/>
                      </a:cubicBezTo>
                      <a:cubicBezTo>
                        <a:pt x="1770" y="1149"/>
                        <a:pt x="1812" y="1180"/>
                        <a:pt x="1855" y="1180"/>
                      </a:cubicBezTo>
                      <a:cubicBezTo>
                        <a:pt x="1890" y="1180"/>
                        <a:pt x="1926" y="1158"/>
                        <a:pt x="1937" y="1109"/>
                      </a:cubicBezTo>
                      <a:cubicBezTo>
                        <a:pt x="2087" y="538"/>
                        <a:pt x="2570" y="251"/>
                        <a:pt x="3052" y="251"/>
                      </a:cubicBezTo>
                      <a:cubicBezTo>
                        <a:pt x="3529" y="251"/>
                        <a:pt x="4006" y="532"/>
                        <a:pt x="4160" y="1097"/>
                      </a:cubicBezTo>
                      <a:cubicBezTo>
                        <a:pt x="4174" y="1143"/>
                        <a:pt x="4213" y="1168"/>
                        <a:pt x="4252" y="1168"/>
                      </a:cubicBezTo>
                      <a:cubicBezTo>
                        <a:pt x="4282" y="1168"/>
                        <a:pt x="4312" y="1152"/>
                        <a:pt x="4328" y="1121"/>
                      </a:cubicBezTo>
                      <a:cubicBezTo>
                        <a:pt x="4547" y="688"/>
                        <a:pt x="4944" y="474"/>
                        <a:pt x="5336" y="474"/>
                      </a:cubicBezTo>
                      <a:cubicBezTo>
                        <a:pt x="5777" y="474"/>
                        <a:pt x="6213" y="745"/>
                        <a:pt x="6384" y="1276"/>
                      </a:cubicBezTo>
                      <a:cubicBezTo>
                        <a:pt x="6402" y="1312"/>
                        <a:pt x="6438" y="1330"/>
                        <a:pt x="6473" y="1330"/>
                      </a:cubicBezTo>
                      <a:cubicBezTo>
                        <a:pt x="6509" y="1330"/>
                        <a:pt x="6545" y="1312"/>
                        <a:pt x="6563" y="1276"/>
                      </a:cubicBezTo>
                      <a:cubicBezTo>
                        <a:pt x="6740" y="759"/>
                        <a:pt x="7200" y="485"/>
                        <a:pt x="7663" y="485"/>
                      </a:cubicBezTo>
                      <a:cubicBezTo>
                        <a:pt x="8044" y="485"/>
                        <a:pt x="8428" y="672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7"/>
                        <a:pt x="9463" y="375"/>
                        <a:pt x="9898" y="375"/>
                      </a:cubicBezTo>
                      <a:cubicBezTo>
                        <a:pt x="10415" y="375"/>
                        <a:pt x="10931" y="690"/>
                        <a:pt x="11094" y="1288"/>
                      </a:cubicBezTo>
                      <a:cubicBezTo>
                        <a:pt x="11100" y="1335"/>
                        <a:pt x="11137" y="1359"/>
                        <a:pt x="11174" y="1359"/>
                      </a:cubicBezTo>
                      <a:cubicBezTo>
                        <a:pt x="11203" y="1359"/>
                        <a:pt x="11233" y="1344"/>
                        <a:pt x="11249" y="1312"/>
                      </a:cubicBezTo>
                      <a:cubicBezTo>
                        <a:pt x="11493" y="818"/>
                        <a:pt x="12045" y="426"/>
                        <a:pt x="12549" y="426"/>
                      </a:cubicBezTo>
                      <a:cubicBezTo>
                        <a:pt x="12886" y="426"/>
                        <a:pt x="13202" y="601"/>
                        <a:pt x="13389" y="1037"/>
                      </a:cubicBezTo>
                      <a:cubicBezTo>
                        <a:pt x="13403" y="1071"/>
                        <a:pt x="13430" y="1085"/>
                        <a:pt x="13458" y="1085"/>
                      </a:cubicBezTo>
                      <a:cubicBezTo>
                        <a:pt x="13498" y="1085"/>
                        <a:pt x="13542" y="1056"/>
                        <a:pt x="13556" y="1013"/>
                      </a:cubicBezTo>
                      <a:cubicBezTo>
                        <a:pt x="13698" y="462"/>
                        <a:pt x="14161" y="187"/>
                        <a:pt x="14625" y="187"/>
                      </a:cubicBezTo>
                      <a:cubicBezTo>
                        <a:pt x="15096" y="187"/>
                        <a:pt x="15569" y="471"/>
                        <a:pt x="15708" y="1037"/>
                      </a:cubicBezTo>
                      <a:cubicBezTo>
                        <a:pt x="15726" y="1079"/>
                        <a:pt x="15761" y="1100"/>
                        <a:pt x="15797" y="1100"/>
                      </a:cubicBezTo>
                      <a:cubicBezTo>
                        <a:pt x="15833" y="1100"/>
                        <a:pt x="15869" y="1079"/>
                        <a:pt x="15887" y="1037"/>
                      </a:cubicBezTo>
                      <a:cubicBezTo>
                        <a:pt x="16055" y="544"/>
                        <a:pt x="16486" y="301"/>
                        <a:pt x="16917" y="301"/>
                      </a:cubicBezTo>
                      <a:cubicBezTo>
                        <a:pt x="17373" y="301"/>
                        <a:pt x="17831" y="574"/>
                        <a:pt x="17979" y="1109"/>
                      </a:cubicBezTo>
                      <a:cubicBezTo>
                        <a:pt x="17992" y="1150"/>
                        <a:pt x="18029" y="1171"/>
                        <a:pt x="18065" y="1171"/>
                      </a:cubicBezTo>
                      <a:cubicBezTo>
                        <a:pt x="18092" y="1171"/>
                        <a:pt x="18119" y="1159"/>
                        <a:pt x="18134" y="1133"/>
                      </a:cubicBezTo>
                      <a:cubicBezTo>
                        <a:pt x="18341" y="681"/>
                        <a:pt x="18753" y="467"/>
                        <a:pt x="19162" y="467"/>
                      </a:cubicBezTo>
                      <a:cubicBezTo>
                        <a:pt x="19652" y="467"/>
                        <a:pt x="20138" y="775"/>
                        <a:pt x="20262" y="1348"/>
                      </a:cubicBezTo>
                      <a:cubicBezTo>
                        <a:pt x="20276" y="1400"/>
                        <a:pt x="20315" y="1422"/>
                        <a:pt x="20355" y="1422"/>
                      </a:cubicBezTo>
                      <a:cubicBezTo>
                        <a:pt x="20414" y="1422"/>
                        <a:pt x="20475" y="1372"/>
                        <a:pt x="20453" y="1300"/>
                      </a:cubicBezTo>
                      <a:cubicBezTo>
                        <a:pt x="20307" y="645"/>
                        <a:pt x="19746" y="278"/>
                        <a:pt x="19178" y="278"/>
                      </a:cubicBezTo>
                      <a:cubicBezTo>
                        <a:pt x="18772" y="278"/>
                        <a:pt x="18363" y="466"/>
                        <a:pt x="18098" y="870"/>
                      </a:cubicBezTo>
                      <a:cubicBezTo>
                        <a:pt x="17880" y="358"/>
                        <a:pt x="17404" y="97"/>
                        <a:pt x="16928" y="97"/>
                      </a:cubicBezTo>
                      <a:cubicBezTo>
                        <a:pt x="16492" y="97"/>
                        <a:pt x="16055" y="316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8" name="Google Shape;1448;p16"/>
                <p:cNvSpPr/>
                <p:nvPr/>
              </p:nvSpPr>
              <p:spPr>
                <a:xfrm>
                  <a:off x="4979623" y="4829466"/>
                  <a:ext cx="4386615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0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5"/>
                        <a:pt x="933" y="198"/>
                      </a:cubicBezTo>
                      <a:cubicBezTo>
                        <a:pt x="335" y="257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39"/>
                        <a:pt x="383" y="532"/>
                        <a:pt x="825" y="413"/>
                      </a:cubicBezTo>
                      <a:cubicBezTo>
                        <a:pt x="890" y="396"/>
                        <a:pt x="954" y="388"/>
                        <a:pt x="1018" y="388"/>
                      </a:cubicBezTo>
                      <a:cubicBezTo>
                        <a:pt x="1403" y="388"/>
                        <a:pt x="1749" y="684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8" y="690"/>
                        <a:pt x="4947" y="473"/>
                        <a:pt x="5340" y="473"/>
                      </a:cubicBezTo>
                      <a:cubicBezTo>
                        <a:pt x="5780" y="473"/>
                        <a:pt x="6214" y="743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6" y="597"/>
                        <a:pt x="9458" y="377"/>
                        <a:pt x="9890" y="377"/>
                      </a:cubicBezTo>
                      <a:cubicBezTo>
                        <a:pt x="10410" y="377"/>
                        <a:pt x="10930" y="696"/>
                        <a:pt x="11094" y="1297"/>
                      </a:cubicBezTo>
                      <a:cubicBezTo>
                        <a:pt x="11100" y="1338"/>
                        <a:pt x="11138" y="1359"/>
                        <a:pt x="11176" y="1359"/>
                      </a:cubicBezTo>
                      <a:cubicBezTo>
                        <a:pt x="11205" y="1359"/>
                        <a:pt x="11233" y="1347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699" y="463"/>
                        <a:pt x="14164" y="186"/>
                        <a:pt x="14629" y="186"/>
                      </a:cubicBezTo>
                      <a:cubicBezTo>
                        <a:pt x="15099" y="186"/>
                        <a:pt x="15569" y="469"/>
                        <a:pt x="15708" y="1034"/>
                      </a:cubicBezTo>
                      <a:cubicBezTo>
                        <a:pt x="15726" y="1076"/>
                        <a:pt x="15761" y="1097"/>
                        <a:pt x="15797" y="1097"/>
                      </a:cubicBezTo>
                      <a:cubicBezTo>
                        <a:pt x="15833" y="1097"/>
                        <a:pt x="15869" y="1076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47"/>
                        <a:pt x="18029" y="1168"/>
                        <a:pt x="18065" y="1168"/>
                      </a:cubicBezTo>
                      <a:cubicBezTo>
                        <a:pt x="18092" y="1168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4"/>
                        <a:pt x="20315" y="1425"/>
                        <a:pt x="20354" y="1425"/>
                      </a:cubicBezTo>
                      <a:cubicBezTo>
                        <a:pt x="20414" y="1425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7"/>
                        <a:pt x="17408" y="96"/>
                        <a:pt x="16933" y="96"/>
                      </a:cubicBezTo>
                      <a:cubicBezTo>
                        <a:pt x="16495" y="96"/>
                        <a:pt x="16056" y="318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49" name="Google Shape;1449;p16"/>
              <p:cNvGrpSpPr/>
              <p:nvPr/>
            </p:nvGrpSpPr>
            <p:grpSpPr>
              <a:xfrm>
                <a:off x="3009214" y="2460963"/>
                <a:ext cx="3113402" cy="2909203"/>
                <a:chOff x="4977052" y="1038608"/>
                <a:chExt cx="4389400" cy="4101513"/>
              </a:xfrm>
            </p:grpSpPr>
            <p:sp>
              <p:nvSpPr>
                <p:cNvPr id="1450" name="Google Shape;1450;p16"/>
                <p:cNvSpPr/>
                <p:nvPr/>
              </p:nvSpPr>
              <p:spPr>
                <a:xfrm>
                  <a:off x="4977052" y="1038608"/>
                  <a:ext cx="4387686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0" h="1444" extrusionOk="0">
                      <a:moveTo>
                        <a:pt x="14650" y="0"/>
                      </a:moveTo>
                      <a:cubicBezTo>
                        <a:pt x="14175" y="0"/>
                        <a:pt x="13699" y="254"/>
                        <a:pt x="13472" y="762"/>
                      </a:cubicBezTo>
                      <a:cubicBezTo>
                        <a:pt x="13250" y="394"/>
                        <a:pt x="12919" y="240"/>
                        <a:pt x="12571" y="240"/>
                      </a:cubicBezTo>
                      <a:cubicBezTo>
                        <a:pt x="12060" y="240"/>
                        <a:pt x="11512" y="573"/>
                        <a:pt x="11213" y="1049"/>
                      </a:cubicBezTo>
                      <a:cubicBezTo>
                        <a:pt x="10974" y="487"/>
                        <a:pt x="10446" y="194"/>
                        <a:pt x="9916" y="194"/>
                      </a:cubicBezTo>
                      <a:cubicBezTo>
                        <a:pt x="9465" y="194"/>
                        <a:pt x="9013" y="406"/>
                        <a:pt x="8739" y="846"/>
                      </a:cubicBezTo>
                      <a:cubicBezTo>
                        <a:pt x="8470" y="484"/>
                        <a:pt x="8071" y="308"/>
                        <a:pt x="7673" y="308"/>
                      </a:cubicBezTo>
                      <a:cubicBezTo>
                        <a:pt x="7204" y="308"/>
                        <a:pt x="6737" y="553"/>
                        <a:pt x="6491" y="1025"/>
                      </a:cubicBezTo>
                      <a:cubicBezTo>
                        <a:pt x="6261" y="546"/>
                        <a:pt x="5799" y="299"/>
                        <a:pt x="5336" y="299"/>
                      </a:cubicBezTo>
                      <a:cubicBezTo>
                        <a:pt x="4933" y="299"/>
                        <a:pt x="4530" y="486"/>
                        <a:pt x="4280" y="870"/>
                      </a:cubicBezTo>
                      <a:cubicBezTo>
                        <a:pt x="4053" y="342"/>
                        <a:pt x="3561" y="76"/>
                        <a:pt x="3069" y="76"/>
                      </a:cubicBezTo>
                      <a:cubicBezTo>
                        <a:pt x="2602" y="76"/>
                        <a:pt x="2134" y="315"/>
                        <a:pt x="1889" y="798"/>
                      </a:cubicBezTo>
                      <a:cubicBezTo>
                        <a:pt x="1744" y="440"/>
                        <a:pt x="1399" y="197"/>
                        <a:pt x="1022" y="197"/>
                      </a:cubicBezTo>
                      <a:cubicBezTo>
                        <a:pt x="997" y="197"/>
                        <a:pt x="971" y="198"/>
                        <a:pt x="945" y="200"/>
                      </a:cubicBezTo>
                      <a:cubicBezTo>
                        <a:pt x="347" y="260"/>
                        <a:pt x="13" y="834"/>
                        <a:pt x="1" y="1372"/>
                      </a:cubicBezTo>
                      <a:cubicBezTo>
                        <a:pt x="1" y="1420"/>
                        <a:pt x="40" y="1443"/>
                        <a:pt x="78" y="1443"/>
                      </a:cubicBezTo>
                      <a:cubicBezTo>
                        <a:pt x="117" y="1443"/>
                        <a:pt x="156" y="1420"/>
                        <a:pt x="156" y="1372"/>
                      </a:cubicBezTo>
                      <a:cubicBezTo>
                        <a:pt x="168" y="941"/>
                        <a:pt x="395" y="523"/>
                        <a:pt x="825" y="415"/>
                      </a:cubicBezTo>
                      <a:cubicBezTo>
                        <a:pt x="895" y="396"/>
                        <a:pt x="964" y="387"/>
                        <a:pt x="1032" y="387"/>
                      </a:cubicBezTo>
                      <a:cubicBezTo>
                        <a:pt x="1420" y="387"/>
                        <a:pt x="1760" y="690"/>
                        <a:pt x="1770" y="1097"/>
                      </a:cubicBezTo>
                      <a:cubicBezTo>
                        <a:pt x="1770" y="1160"/>
                        <a:pt x="1823" y="1193"/>
                        <a:pt x="1874" y="1193"/>
                      </a:cubicBezTo>
                      <a:cubicBezTo>
                        <a:pt x="1921" y="1193"/>
                        <a:pt x="1967" y="1166"/>
                        <a:pt x="1973" y="1109"/>
                      </a:cubicBezTo>
                      <a:cubicBezTo>
                        <a:pt x="2124" y="536"/>
                        <a:pt x="2605" y="250"/>
                        <a:pt x="3086" y="250"/>
                      </a:cubicBezTo>
                      <a:cubicBezTo>
                        <a:pt x="3558" y="250"/>
                        <a:pt x="4030" y="528"/>
                        <a:pt x="4184" y="1085"/>
                      </a:cubicBezTo>
                      <a:cubicBezTo>
                        <a:pt x="4198" y="1132"/>
                        <a:pt x="4237" y="1156"/>
                        <a:pt x="4275" y="1156"/>
                      </a:cubicBezTo>
                      <a:cubicBezTo>
                        <a:pt x="4306" y="1156"/>
                        <a:pt x="4336" y="1141"/>
                        <a:pt x="4352" y="1109"/>
                      </a:cubicBezTo>
                      <a:cubicBezTo>
                        <a:pt x="4571" y="676"/>
                        <a:pt x="4968" y="462"/>
                        <a:pt x="5361" y="462"/>
                      </a:cubicBezTo>
                      <a:cubicBezTo>
                        <a:pt x="5804" y="462"/>
                        <a:pt x="6243" y="733"/>
                        <a:pt x="6420" y="1264"/>
                      </a:cubicBezTo>
                      <a:cubicBezTo>
                        <a:pt x="6432" y="1300"/>
                        <a:pt x="6468" y="1318"/>
                        <a:pt x="6503" y="1318"/>
                      </a:cubicBezTo>
                      <a:cubicBezTo>
                        <a:pt x="6539" y="1318"/>
                        <a:pt x="6575" y="1300"/>
                        <a:pt x="6587" y="1264"/>
                      </a:cubicBezTo>
                      <a:cubicBezTo>
                        <a:pt x="6763" y="748"/>
                        <a:pt x="7222" y="478"/>
                        <a:pt x="7683" y="478"/>
                      </a:cubicBezTo>
                      <a:cubicBezTo>
                        <a:pt x="8066" y="478"/>
                        <a:pt x="8451" y="664"/>
                        <a:pt x="8679" y="1049"/>
                      </a:cubicBezTo>
                      <a:cubicBezTo>
                        <a:pt x="8697" y="1073"/>
                        <a:pt x="8724" y="1085"/>
                        <a:pt x="8751" y="1085"/>
                      </a:cubicBezTo>
                      <a:cubicBezTo>
                        <a:pt x="8778" y="1085"/>
                        <a:pt x="8804" y="1073"/>
                        <a:pt x="8822" y="1049"/>
                      </a:cubicBezTo>
                      <a:cubicBezTo>
                        <a:pt x="9056" y="587"/>
                        <a:pt x="9490" y="367"/>
                        <a:pt x="9922" y="367"/>
                      </a:cubicBezTo>
                      <a:cubicBezTo>
                        <a:pt x="10440" y="367"/>
                        <a:pt x="10955" y="683"/>
                        <a:pt x="11117" y="1276"/>
                      </a:cubicBezTo>
                      <a:cubicBezTo>
                        <a:pt x="11131" y="1318"/>
                        <a:pt x="11174" y="1343"/>
                        <a:pt x="11213" y="1343"/>
                      </a:cubicBezTo>
                      <a:cubicBezTo>
                        <a:pt x="11242" y="1343"/>
                        <a:pt x="11270" y="1330"/>
                        <a:pt x="11285" y="1300"/>
                      </a:cubicBezTo>
                      <a:cubicBezTo>
                        <a:pt x="11521" y="806"/>
                        <a:pt x="12071" y="414"/>
                        <a:pt x="12574" y="414"/>
                      </a:cubicBezTo>
                      <a:cubicBezTo>
                        <a:pt x="12910" y="414"/>
                        <a:pt x="13226" y="589"/>
                        <a:pt x="13413" y="1025"/>
                      </a:cubicBezTo>
                      <a:cubicBezTo>
                        <a:pt x="13428" y="1060"/>
                        <a:pt x="13458" y="1074"/>
                        <a:pt x="13488" y="1074"/>
                      </a:cubicBezTo>
                      <a:cubicBezTo>
                        <a:pt x="13530" y="1074"/>
                        <a:pt x="13573" y="1048"/>
                        <a:pt x="13580" y="1013"/>
                      </a:cubicBezTo>
                      <a:cubicBezTo>
                        <a:pt x="13723" y="454"/>
                        <a:pt x="14191" y="176"/>
                        <a:pt x="14657" y="176"/>
                      </a:cubicBezTo>
                      <a:cubicBezTo>
                        <a:pt x="15129" y="176"/>
                        <a:pt x="15599" y="460"/>
                        <a:pt x="15732" y="1025"/>
                      </a:cubicBezTo>
                      <a:cubicBezTo>
                        <a:pt x="15750" y="1067"/>
                        <a:pt x="15788" y="1088"/>
                        <a:pt x="15826" y="1088"/>
                      </a:cubicBezTo>
                      <a:cubicBezTo>
                        <a:pt x="15863" y="1088"/>
                        <a:pt x="15899" y="1067"/>
                        <a:pt x="15911" y="1025"/>
                      </a:cubicBezTo>
                      <a:cubicBezTo>
                        <a:pt x="16079" y="526"/>
                        <a:pt x="16510" y="280"/>
                        <a:pt x="16941" y="280"/>
                      </a:cubicBezTo>
                      <a:cubicBezTo>
                        <a:pt x="17398" y="280"/>
                        <a:pt x="17855" y="556"/>
                        <a:pt x="18003" y="1097"/>
                      </a:cubicBezTo>
                      <a:cubicBezTo>
                        <a:pt x="18016" y="1138"/>
                        <a:pt x="18053" y="1159"/>
                        <a:pt x="18089" y="1159"/>
                      </a:cubicBezTo>
                      <a:cubicBezTo>
                        <a:pt x="18116" y="1159"/>
                        <a:pt x="18143" y="1147"/>
                        <a:pt x="18158" y="1121"/>
                      </a:cubicBezTo>
                      <a:cubicBezTo>
                        <a:pt x="18364" y="671"/>
                        <a:pt x="18775" y="457"/>
                        <a:pt x="19183" y="457"/>
                      </a:cubicBezTo>
                      <a:cubicBezTo>
                        <a:pt x="19674" y="457"/>
                        <a:pt x="20162" y="767"/>
                        <a:pt x="20286" y="1348"/>
                      </a:cubicBezTo>
                      <a:cubicBezTo>
                        <a:pt x="20300" y="1390"/>
                        <a:pt x="20335" y="1408"/>
                        <a:pt x="20370" y="1408"/>
                      </a:cubicBezTo>
                      <a:cubicBezTo>
                        <a:pt x="20424" y="1408"/>
                        <a:pt x="20480" y="1365"/>
                        <a:pt x="20465" y="1300"/>
                      </a:cubicBezTo>
                      <a:cubicBezTo>
                        <a:pt x="20319" y="640"/>
                        <a:pt x="19757" y="275"/>
                        <a:pt x="19190" y="275"/>
                      </a:cubicBezTo>
                      <a:cubicBezTo>
                        <a:pt x="18782" y="275"/>
                        <a:pt x="18371" y="464"/>
                        <a:pt x="18110" y="870"/>
                      </a:cubicBezTo>
                      <a:cubicBezTo>
                        <a:pt x="17886" y="358"/>
                        <a:pt x="17411" y="97"/>
                        <a:pt x="16936" y="97"/>
                      </a:cubicBezTo>
                      <a:cubicBezTo>
                        <a:pt x="16501" y="97"/>
                        <a:pt x="16067" y="316"/>
                        <a:pt x="15827" y="762"/>
                      </a:cubicBezTo>
                      <a:cubicBezTo>
                        <a:pt x="15600" y="254"/>
                        <a:pt x="15125" y="0"/>
                        <a:pt x="146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1" name="Google Shape;1451;p16"/>
                <p:cNvSpPr/>
                <p:nvPr/>
              </p:nvSpPr>
              <p:spPr>
                <a:xfrm>
                  <a:off x="4979623" y="1579578"/>
                  <a:ext cx="4386615" cy="311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3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0" y="430"/>
                        <a:pt x="1386" y="196"/>
                        <a:pt x="990" y="196"/>
                      </a:cubicBezTo>
                      <a:cubicBezTo>
                        <a:pt x="971" y="196"/>
                        <a:pt x="952" y="196"/>
                        <a:pt x="933" y="198"/>
                      </a:cubicBezTo>
                      <a:cubicBezTo>
                        <a:pt x="335" y="257"/>
                        <a:pt x="13" y="831"/>
                        <a:pt x="1" y="1381"/>
                      </a:cubicBezTo>
                      <a:cubicBezTo>
                        <a:pt x="1" y="1429"/>
                        <a:pt x="36" y="1453"/>
                        <a:pt x="72" y="1453"/>
                      </a:cubicBezTo>
                      <a:cubicBezTo>
                        <a:pt x="108" y="1453"/>
                        <a:pt x="144" y="1429"/>
                        <a:pt x="144" y="1381"/>
                      </a:cubicBezTo>
                      <a:cubicBezTo>
                        <a:pt x="168" y="951"/>
                        <a:pt x="383" y="532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4"/>
                        <a:pt x="1814" y="1188"/>
                        <a:pt x="1857" y="1188"/>
                      </a:cubicBezTo>
                      <a:cubicBezTo>
                        <a:pt x="1892" y="1188"/>
                        <a:pt x="1926" y="1166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32" y="602"/>
                        <a:pt x="9466" y="382"/>
                        <a:pt x="9898" y="382"/>
                      </a:cubicBezTo>
                      <a:cubicBezTo>
                        <a:pt x="10416" y="382"/>
                        <a:pt x="10931" y="698"/>
                        <a:pt x="11094" y="1297"/>
                      </a:cubicBezTo>
                      <a:cubicBezTo>
                        <a:pt x="11100" y="1339"/>
                        <a:pt x="11144" y="1364"/>
                        <a:pt x="11183" y="1364"/>
                      </a:cubicBezTo>
                      <a:cubicBezTo>
                        <a:pt x="11212" y="1364"/>
                        <a:pt x="11239" y="1351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705" y="469"/>
                        <a:pt x="14170" y="194"/>
                        <a:pt x="14633" y="194"/>
                      </a:cubicBezTo>
                      <a:cubicBezTo>
                        <a:pt x="15102" y="194"/>
                        <a:pt x="15569" y="475"/>
                        <a:pt x="15708" y="1034"/>
                      </a:cubicBezTo>
                      <a:cubicBezTo>
                        <a:pt x="15726" y="1082"/>
                        <a:pt x="15761" y="1106"/>
                        <a:pt x="15797" y="1106"/>
                      </a:cubicBezTo>
                      <a:cubicBezTo>
                        <a:pt x="15833" y="1106"/>
                        <a:pt x="15869" y="1082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53"/>
                        <a:pt x="18028" y="1177"/>
                        <a:pt x="18063" y="1177"/>
                      </a:cubicBezTo>
                      <a:cubicBezTo>
                        <a:pt x="18091" y="1177"/>
                        <a:pt x="18118" y="1162"/>
                        <a:pt x="18134" y="1130"/>
                      </a:cubicBezTo>
                      <a:cubicBezTo>
                        <a:pt x="18340" y="686"/>
                        <a:pt x="18750" y="475"/>
                        <a:pt x="19157" y="475"/>
                      </a:cubicBezTo>
                      <a:cubicBezTo>
                        <a:pt x="19649" y="475"/>
                        <a:pt x="20138" y="782"/>
                        <a:pt x="20262" y="1357"/>
                      </a:cubicBezTo>
                      <a:cubicBezTo>
                        <a:pt x="20276" y="1409"/>
                        <a:pt x="20314" y="1431"/>
                        <a:pt x="20353" y="1431"/>
                      </a:cubicBezTo>
                      <a:cubicBezTo>
                        <a:pt x="20413" y="1431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8"/>
                        <a:pt x="17410" y="101"/>
                        <a:pt x="16937" y="101"/>
                      </a:cubicBezTo>
                      <a:cubicBezTo>
                        <a:pt x="16498" y="101"/>
                        <a:pt x="16057" y="323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2" name="Google Shape;1452;p16"/>
                <p:cNvSpPr/>
                <p:nvPr/>
              </p:nvSpPr>
              <p:spPr>
                <a:xfrm>
                  <a:off x="4979623" y="2121833"/>
                  <a:ext cx="4384901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67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7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1" y="342"/>
                        <a:pt x="3553" y="76"/>
                        <a:pt x="3061" y="76"/>
                      </a:cubicBezTo>
                      <a:cubicBezTo>
                        <a:pt x="2596" y="76"/>
                        <a:pt x="2128" y="315"/>
                        <a:pt x="1877" y="798"/>
                      </a:cubicBezTo>
                      <a:cubicBezTo>
                        <a:pt x="1743" y="440"/>
                        <a:pt x="1399" y="197"/>
                        <a:pt x="1012" y="197"/>
                      </a:cubicBezTo>
                      <a:cubicBezTo>
                        <a:pt x="986" y="197"/>
                        <a:pt x="960" y="198"/>
                        <a:pt x="933" y="201"/>
                      </a:cubicBezTo>
                      <a:cubicBezTo>
                        <a:pt x="335" y="260"/>
                        <a:pt x="13" y="834"/>
                        <a:pt x="1" y="1372"/>
                      </a:cubicBezTo>
                      <a:cubicBezTo>
                        <a:pt x="1" y="1420"/>
                        <a:pt x="36" y="1444"/>
                        <a:pt x="72" y="1444"/>
                      </a:cubicBezTo>
                      <a:cubicBezTo>
                        <a:pt x="108" y="1444"/>
                        <a:pt x="144" y="1420"/>
                        <a:pt x="144" y="1372"/>
                      </a:cubicBezTo>
                      <a:cubicBezTo>
                        <a:pt x="168" y="942"/>
                        <a:pt x="383" y="523"/>
                        <a:pt x="825" y="416"/>
                      </a:cubicBezTo>
                      <a:cubicBezTo>
                        <a:pt x="893" y="396"/>
                        <a:pt x="961" y="387"/>
                        <a:pt x="1027" y="387"/>
                      </a:cubicBezTo>
                      <a:cubicBezTo>
                        <a:pt x="1409" y="387"/>
                        <a:pt x="1749" y="690"/>
                        <a:pt x="1770" y="1097"/>
                      </a:cubicBezTo>
                      <a:cubicBezTo>
                        <a:pt x="1770" y="1151"/>
                        <a:pt x="1815" y="1182"/>
                        <a:pt x="1859" y="1182"/>
                      </a:cubicBezTo>
                      <a:cubicBezTo>
                        <a:pt x="1893" y="1182"/>
                        <a:pt x="1927" y="1163"/>
                        <a:pt x="1937" y="1121"/>
                      </a:cubicBezTo>
                      <a:cubicBezTo>
                        <a:pt x="2087" y="544"/>
                        <a:pt x="2570" y="257"/>
                        <a:pt x="3052" y="257"/>
                      </a:cubicBezTo>
                      <a:cubicBezTo>
                        <a:pt x="3529" y="257"/>
                        <a:pt x="4006" y="538"/>
                        <a:pt x="4160" y="1097"/>
                      </a:cubicBezTo>
                      <a:cubicBezTo>
                        <a:pt x="4174" y="1144"/>
                        <a:pt x="4213" y="1168"/>
                        <a:pt x="4252" y="1168"/>
                      </a:cubicBezTo>
                      <a:cubicBezTo>
                        <a:pt x="4282" y="1168"/>
                        <a:pt x="4312" y="1153"/>
                        <a:pt x="4328" y="1121"/>
                      </a:cubicBezTo>
                      <a:cubicBezTo>
                        <a:pt x="4547" y="688"/>
                        <a:pt x="4944" y="475"/>
                        <a:pt x="5336" y="475"/>
                      </a:cubicBezTo>
                      <a:cubicBezTo>
                        <a:pt x="5777" y="475"/>
                        <a:pt x="6213" y="745"/>
                        <a:pt x="6384" y="1276"/>
                      </a:cubicBezTo>
                      <a:cubicBezTo>
                        <a:pt x="6402" y="1318"/>
                        <a:pt x="6438" y="1339"/>
                        <a:pt x="6473" y="1339"/>
                      </a:cubicBezTo>
                      <a:cubicBezTo>
                        <a:pt x="6509" y="1339"/>
                        <a:pt x="6545" y="1318"/>
                        <a:pt x="6563" y="1276"/>
                      </a:cubicBezTo>
                      <a:cubicBezTo>
                        <a:pt x="6740" y="765"/>
                        <a:pt x="7201" y="495"/>
                        <a:pt x="7664" y="495"/>
                      </a:cubicBezTo>
                      <a:cubicBezTo>
                        <a:pt x="8046" y="495"/>
                        <a:pt x="8428" y="678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0"/>
                        <a:pt x="9469" y="365"/>
                        <a:pt x="9908" y="365"/>
                      </a:cubicBezTo>
                      <a:cubicBezTo>
                        <a:pt x="10427" y="365"/>
                        <a:pt x="10944" y="680"/>
                        <a:pt x="11105" y="1276"/>
                      </a:cubicBezTo>
                      <a:cubicBezTo>
                        <a:pt x="11119" y="1317"/>
                        <a:pt x="11156" y="1339"/>
                        <a:pt x="11192" y="1339"/>
                      </a:cubicBezTo>
                      <a:cubicBezTo>
                        <a:pt x="11219" y="1339"/>
                        <a:pt x="11245" y="1326"/>
                        <a:pt x="11261" y="1300"/>
                      </a:cubicBezTo>
                      <a:cubicBezTo>
                        <a:pt x="11504" y="800"/>
                        <a:pt x="12054" y="411"/>
                        <a:pt x="12557" y="411"/>
                      </a:cubicBezTo>
                      <a:cubicBezTo>
                        <a:pt x="12896" y="411"/>
                        <a:pt x="13213" y="588"/>
                        <a:pt x="13401" y="1025"/>
                      </a:cubicBezTo>
                      <a:cubicBezTo>
                        <a:pt x="13416" y="1055"/>
                        <a:pt x="13443" y="1069"/>
                        <a:pt x="13472" y="1069"/>
                      </a:cubicBezTo>
                      <a:cubicBezTo>
                        <a:pt x="13512" y="1069"/>
                        <a:pt x="13554" y="1043"/>
                        <a:pt x="13568" y="1002"/>
                      </a:cubicBezTo>
                      <a:cubicBezTo>
                        <a:pt x="13716" y="450"/>
                        <a:pt x="14179" y="175"/>
                        <a:pt x="14641" y="175"/>
                      </a:cubicBezTo>
                      <a:cubicBezTo>
                        <a:pt x="15111" y="175"/>
                        <a:pt x="15581" y="459"/>
                        <a:pt x="15720" y="1025"/>
                      </a:cubicBezTo>
                      <a:cubicBezTo>
                        <a:pt x="15732" y="1067"/>
                        <a:pt x="15767" y="1088"/>
                        <a:pt x="15805" y="1088"/>
                      </a:cubicBezTo>
                      <a:cubicBezTo>
                        <a:pt x="15842" y="1088"/>
                        <a:pt x="15881" y="1067"/>
                        <a:pt x="15899" y="1025"/>
                      </a:cubicBezTo>
                      <a:cubicBezTo>
                        <a:pt x="16067" y="526"/>
                        <a:pt x="16498" y="281"/>
                        <a:pt x="16929" y="281"/>
                      </a:cubicBezTo>
                      <a:cubicBezTo>
                        <a:pt x="17386" y="281"/>
                        <a:pt x="17843" y="556"/>
                        <a:pt x="17991" y="1097"/>
                      </a:cubicBezTo>
                      <a:cubicBezTo>
                        <a:pt x="17997" y="1136"/>
                        <a:pt x="18032" y="1157"/>
                        <a:pt x="18068" y="1157"/>
                      </a:cubicBezTo>
                      <a:cubicBezTo>
                        <a:pt x="18098" y="1157"/>
                        <a:pt x="18130" y="1142"/>
                        <a:pt x="18146" y="1109"/>
                      </a:cubicBezTo>
                      <a:cubicBezTo>
                        <a:pt x="18352" y="665"/>
                        <a:pt x="18762" y="454"/>
                        <a:pt x="19169" y="454"/>
                      </a:cubicBezTo>
                      <a:cubicBezTo>
                        <a:pt x="19661" y="454"/>
                        <a:pt x="20150" y="761"/>
                        <a:pt x="20274" y="1336"/>
                      </a:cubicBezTo>
                      <a:cubicBezTo>
                        <a:pt x="20284" y="1387"/>
                        <a:pt x="20323" y="1410"/>
                        <a:pt x="20361" y="1410"/>
                      </a:cubicBezTo>
                      <a:cubicBezTo>
                        <a:pt x="20414" y="1410"/>
                        <a:pt x="20467" y="1369"/>
                        <a:pt x="20453" y="1300"/>
                      </a:cubicBezTo>
                      <a:cubicBezTo>
                        <a:pt x="20307" y="645"/>
                        <a:pt x="19746" y="279"/>
                        <a:pt x="19178" y="279"/>
                      </a:cubicBezTo>
                      <a:cubicBezTo>
                        <a:pt x="18772" y="279"/>
                        <a:pt x="18363" y="466"/>
                        <a:pt x="18098" y="870"/>
                      </a:cubicBezTo>
                      <a:cubicBezTo>
                        <a:pt x="17880" y="359"/>
                        <a:pt x="17404" y="98"/>
                        <a:pt x="16928" y="98"/>
                      </a:cubicBezTo>
                      <a:cubicBezTo>
                        <a:pt x="16492" y="98"/>
                        <a:pt x="16055" y="317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3" name="Google Shape;1453;p16"/>
                <p:cNvSpPr/>
                <p:nvPr/>
              </p:nvSpPr>
              <p:spPr>
                <a:xfrm>
                  <a:off x="4979623" y="2662802"/>
                  <a:ext cx="4386829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6" h="1450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7"/>
                      </a:cubicBezTo>
                      <a:cubicBezTo>
                        <a:pt x="10963" y="486"/>
                        <a:pt x="10437" y="193"/>
                        <a:pt x="9909" y="193"/>
                      </a:cubicBezTo>
                      <a:cubicBezTo>
                        <a:pt x="9456" y="193"/>
                        <a:pt x="9003" y="409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6"/>
                        <a:pt x="933" y="198"/>
                      </a:cubicBezTo>
                      <a:cubicBezTo>
                        <a:pt x="335" y="258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51"/>
                        <a:pt x="383" y="533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4"/>
                      </a:cubicBezTo>
                      <a:cubicBezTo>
                        <a:pt x="6402" y="1316"/>
                        <a:pt x="6438" y="1336"/>
                        <a:pt x="6473" y="1336"/>
                      </a:cubicBezTo>
                      <a:cubicBezTo>
                        <a:pt x="6509" y="1336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7" y="590"/>
                        <a:pt x="9467" y="365"/>
                        <a:pt x="9905" y="365"/>
                      </a:cubicBezTo>
                      <a:cubicBezTo>
                        <a:pt x="10428" y="365"/>
                        <a:pt x="10949" y="686"/>
                        <a:pt x="11105" y="1298"/>
                      </a:cubicBezTo>
                      <a:cubicBezTo>
                        <a:pt x="11118" y="1336"/>
                        <a:pt x="11152" y="1358"/>
                        <a:pt x="11187" y="1358"/>
                      </a:cubicBezTo>
                      <a:cubicBezTo>
                        <a:pt x="11215" y="1358"/>
                        <a:pt x="11244" y="1342"/>
                        <a:pt x="11261" y="1310"/>
                      </a:cubicBezTo>
                      <a:cubicBezTo>
                        <a:pt x="11503" y="817"/>
                        <a:pt x="12052" y="432"/>
                        <a:pt x="12555" y="432"/>
                      </a:cubicBezTo>
                      <a:cubicBezTo>
                        <a:pt x="12894" y="432"/>
                        <a:pt x="13213" y="608"/>
                        <a:pt x="13401" y="1047"/>
                      </a:cubicBezTo>
                      <a:cubicBezTo>
                        <a:pt x="13415" y="1075"/>
                        <a:pt x="13440" y="1086"/>
                        <a:pt x="13467" y="1086"/>
                      </a:cubicBezTo>
                      <a:cubicBezTo>
                        <a:pt x="13508" y="1086"/>
                        <a:pt x="13553" y="1059"/>
                        <a:pt x="13568" y="1023"/>
                      </a:cubicBezTo>
                      <a:cubicBezTo>
                        <a:pt x="13717" y="470"/>
                        <a:pt x="14181" y="195"/>
                        <a:pt x="14645" y="195"/>
                      </a:cubicBezTo>
                      <a:cubicBezTo>
                        <a:pt x="15114" y="195"/>
                        <a:pt x="15581" y="476"/>
                        <a:pt x="15720" y="1035"/>
                      </a:cubicBezTo>
                      <a:cubicBezTo>
                        <a:pt x="15732" y="1076"/>
                        <a:pt x="15767" y="1097"/>
                        <a:pt x="15805" y="1097"/>
                      </a:cubicBezTo>
                      <a:cubicBezTo>
                        <a:pt x="15842" y="1097"/>
                        <a:pt x="15881" y="1076"/>
                        <a:pt x="15899" y="1035"/>
                      </a:cubicBezTo>
                      <a:cubicBezTo>
                        <a:pt x="16067" y="541"/>
                        <a:pt x="16497" y="299"/>
                        <a:pt x="16929" y="299"/>
                      </a:cubicBezTo>
                      <a:cubicBezTo>
                        <a:pt x="17385" y="299"/>
                        <a:pt x="17843" y="571"/>
                        <a:pt x="17991" y="1106"/>
                      </a:cubicBezTo>
                      <a:cubicBezTo>
                        <a:pt x="18004" y="1147"/>
                        <a:pt x="18041" y="1168"/>
                        <a:pt x="18077" y="1168"/>
                      </a:cubicBezTo>
                      <a:cubicBezTo>
                        <a:pt x="18104" y="1168"/>
                        <a:pt x="18131" y="1156"/>
                        <a:pt x="18146" y="1130"/>
                      </a:cubicBezTo>
                      <a:cubicBezTo>
                        <a:pt x="18352" y="680"/>
                        <a:pt x="18763" y="466"/>
                        <a:pt x="19171" y="466"/>
                      </a:cubicBezTo>
                      <a:cubicBezTo>
                        <a:pt x="19662" y="466"/>
                        <a:pt x="20150" y="776"/>
                        <a:pt x="20274" y="1357"/>
                      </a:cubicBezTo>
                      <a:cubicBezTo>
                        <a:pt x="20288" y="1403"/>
                        <a:pt x="20322" y="1422"/>
                        <a:pt x="20358" y="1422"/>
                      </a:cubicBezTo>
                      <a:cubicBezTo>
                        <a:pt x="20415" y="1422"/>
                        <a:pt x="20475" y="1371"/>
                        <a:pt x="20453" y="1298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7"/>
                        <a:pt x="17408" y="97"/>
                        <a:pt x="16933" y="97"/>
                      </a:cubicBezTo>
                      <a:cubicBezTo>
                        <a:pt x="16495" y="97"/>
                        <a:pt x="16056" y="318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4" name="Google Shape;1454;p16"/>
                <p:cNvSpPr/>
                <p:nvPr/>
              </p:nvSpPr>
              <p:spPr>
                <a:xfrm>
                  <a:off x="4979623" y="3205700"/>
                  <a:ext cx="4386615" cy="308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2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4"/>
                        <a:pt x="12567" y="244"/>
                      </a:cubicBezTo>
                      <a:cubicBezTo>
                        <a:pt x="12058" y="244"/>
                        <a:pt x="11507" y="578"/>
                        <a:pt x="11201" y="1047"/>
                      </a:cubicBezTo>
                      <a:cubicBezTo>
                        <a:pt x="10962" y="485"/>
                        <a:pt x="10434" y="192"/>
                        <a:pt x="9904" y="192"/>
                      </a:cubicBezTo>
                      <a:cubicBezTo>
                        <a:pt x="9453" y="192"/>
                        <a:pt x="9001" y="404"/>
                        <a:pt x="8727" y="843"/>
                      </a:cubicBezTo>
                      <a:cubicBezTo>
                        <a:pt x="8458" y="482"/>
                        <a:pt x="8059" y="306"/>
                        <a:pt x="7662" y="306"/>
                      </a:cubicBezTo>
                      <a:cubicBezTo>
                        <a:pt x="7194" y="306"/>
                        <a:pt x="6731" y="550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9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5"/>
                        <a:pt x="1012" y="195"/>
                      </a:cubicBezTo>
                      <a:cubicBezTo>
                        <a:pt x="986" y="195"/>
                        <a:pt x="960" y="196"/>
                        <a:pt x="933" y="198"/>
                      </a:cubicBezTo>
                      <a:cubicBezTo>
                        <a:pt x="335" y="258"/>
                        <a:pt x="13" y="832"/>
                        <a:pt x="1" y="1369"/>
                      </a:cubicBezTo>
                      <a:cubicBezTo>
                        <a:pt x="1" y="1417"/>
                        <a:pt x="36" y="1441"/>
                        <a:pt x="72" y="1441"/>
                      </a:cubicBezTo>
                      <a:cubicBezTo>
                        <a:pt x="108" y="1441"/>
                        <a:pt x="144" y="1417"/>
                        <a:pt x="144" y="1369"/>
                      </a:cubicBezTo>
                      <a:cubicBezTo>
                        <a:pt x="168" y="939"/>
                        <a:pt x="383" y="533"/>
                        <a:pt x="825" y="413"/>
                      </a:cubicBezTo>
                      <a:cubicBezTo>
                        <a:pt x="893" y="394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5"/>
                      </a:cubicBezTo>
                      <a:cubicBezTo>
                        <a:pt x="1770" y="1148"/>
                        <a:pt x="1815" y="1179"/>
                        <a:pt x="1859" y="1179"/>
                      </a:cubicBezTo>
                      <a:cubicBezTo>
                        <a:pt x="1893" y="1179"/>
                        <a:pt x="1927" y="1160"/>
                        <a:pt x="1937" y="1118"/>
                      </a:cubicBezTo>
                      <a:cubicBezTo>
                        <a:pt x="2087" y="548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3" y="1145"/>
                        <a:pt x="4211" y="1167"/>
                        <a:pt x="4248" y="1167"/>
                      </a:cubicBezTo>
                      <a:cubicBezTo>
                        <a:pt x="4280" y="1167"/>
                        <a:pt x="4311" y="1151"/>
                        <a:pt x="4328" y="1118"/>
                      </a:cubicBezTo>
                      <a:cubicBezTo>
                        <a:pt x="4547" y="685"/>
                        <a:pt x="4944" y="472"/>
                        <a:pt x="5336" y="472"/>
                      </a:cubicBezTo>
                      <a:cubicBezTo>
                        <a:pt x="5777" y="472"/>
                        <a:pt x="6213" y="742"/>
                        <a:pt x="6384" y="1274"/>
                      </a:cubicBezTo>
                      <a:cubicBezTo>
                        <a:pt x="6402" y="1316"/>
                        <a:pt x="6438" y="1337"/>
                        <a:pt x="6473" y="1337"/>
                      </a:cubicBezTo>
                      <a:cubicBezTo>
                        <a:pt x="6509" y="1337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9"/>
                      </a:cubicBezTo>
                      <a:cubicBezTo>
                        <a:pt x="8673" y="1083"/>
                        <a:pt x="8700" y="1095"/>
                        <a:pt x="8727" y="1095"/>
                      </a:cubicBezTo>
                      <a:cubicBezTo>
                        <a:pt x="8754" y="1095"/>
                        <a:pt x="8781" y="1083"/>
                        <a:pt x="8798" y="1059"/>
                      </a:cubicBezTo>
                      <a:cubicBezTo>
                        <a:pt x="9026" y="598"/>
                        <a:pt x="9458" y="378"/>
                        <a:pt x="9890" y="378"/>
                      </a:cubicBezTo>
                      <a:cubicBezTo>
                        <a:pt x="10410" y="378"/>
                        <a:pt x="10930" y="697"/>
                        <a:pt x="11094" y="1298"/>
                      </a:cubicBezTo>
                      <a:cubicBezTo>
                        <a:pt x="11106" y="1337"/>
                        <a:pt x="11140" y="1358"/>
                        <a:pt x="11175" y="1358"/>
                      </a:cubicBezTo>
                      <a:cubicBezTo>
                        <a:pt x="11203" y="1358"/>
                        <a:pt x="11232" y="1343"/>
                        <a:pt x="11249" y="1310"/>
                      </a:cubicBezTo>
                      <a:cubicBezTo>
                        <a:pt x="11491" y="818"/>
                        <a:pt x="12040" y="432"/>
                        <a:pt x="12543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3" y="1075"/>
                        <a:pt x="13428" y="1086"/>
                        <a:pt x="13455" y="1086"/>
                      </a:cubicBezTo>
                      <a:cubicBezTo>
                        <a:pt x="13496" y="1086"/>
                        <a:pt x="13541" y="1059"/>
                        <a:pt x="13556" y="1023"/>
                      </a:cubicBezTo>
                      <a:cubicBezTo>
                        <a:pt x="13699" y="464"/>
                        <a:pt x="14164" y="186"/>
                        <a:pt x="14629" y="186"/>
                      </a:cubicBezTo>
                      <a:cubicBezTo>
                        <a:pt x="15099" y="186"/>
                        <a:pt x="15569" y="470"/>
                        <a:pt x="15708" y="1035"/>
                      </a:cubicBezTo>
                      <a:cubicBezTo>
                        <a:pt x="15726" y="1077"/>
                        <a:pt x="15761" y="1097"/>
                        <a:pt x="15797" y="1097"/>
                      </a:cubicBezTo>
                      <a:cubicBezTo>
                        <a:pt x="15833" y="1097"/>
                        <a:pt x="15869" y="1077"/>
                        <a:pt x="15887" y="1035"/>
                      </a:cubicBezTo>
                      <a:cubicBezTo>
                        <a:pt x="16055" y="541"/>
                        <a:pt x="16486" y="299"/>
                        <a:pt x="16917" y="299"/>
                      </a:cubicBezTo>
                      <a:cubicBezTo>
                        <a:pt x="17373" y="299"/>
                        <a:pt x="17831" y="571"/>
                        <a:pt x="17979" y="1106"/>
                      </a:cubicBezTo>
                      <a:cubicBezTo>
                        <a:pt x="17992" y="1147"/>
                        <a:pt x="18029" y="1169"/>
                        <a:pt x="18065" y="1169"/>
                      </a:cubicBezTo>
                      <a:cubicBezTo>
                        <a:pt x="18092" y="1169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5"/>
                        <a:pt x="20315" y="1426"/>
                        <a:pt x="20354" y="1426"/>
                      </a:cubicBezTo>
                      <a:cubicBezTo>
                        <a:pt x="20414" y="1426"/>
                        <a:pt x="20475" y="1377"/>
                        <a:pt x="20453" y="1298"/>
                      </a:cubicBezTo>
                      <a:cubicBezTo>
                        <a:pt x="20307" y="644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8"/>
                        <a:pt x="17408" y="97"/>
                        <a:pt x="16933" y="97"/>
                      </a:cubicBezTo>
                      <a:cubicBezTo>
                        <a:pt x="16495" y="97"/>
                        <a:pt x="16056" y="319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5" name="Google Shape;1455;p16"/>
                <p:cNvSpPr/>
                <p:nvPr/>
              </p:nvSpPr>
              <p:spPr>
                <a:xfrm>
                  <a:off x="4977052" y="3746027"/>
                  <a:ext cx="4389186" cy="310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51" extrusionOk="0">
                      <a:moveTo>
                        <a:pt x="14650" y="1"/>
                      </a:moveTo>
                      <a:cubicBezTo>
                        <a:pt x="14175" y="1"/>
                        <a:pt x="13699" y="258"/>
                        <a:pt x="13472" y="772"/>
                      </a:cubicBezTo>
                      <a:cubicBezTo>
                        <a:pt x="13249" y="399"/>
                        <a:pt x="12919" y="244"/>
                        <a:pt x="12570" y="244"/>
                      </a:cubicBezTo>
                      <a:cubicBezTo>
                        <a:pt x="12060" y="244"/>
                        <a:pt x="11512" y="578"/>
                        <a:pt x="11213" y="1047"/>
                      </a:cubicBezTo>
                      <a:cubicBezTo>
                        <a:pt x="10975" y="488"/>
                        <a:pt x="10451" y="198"/>
                        <a:pt x="9925" y="198"/>
                      </a:cubicBezTo>
                      <a:cubicBezTo>
                        <a:pt x="9471" y="198"/>
                        <a:pt x="9015" y="413"/>
                        <a:pt x="8739" y="856"/>
                      </a:cubicBezTo>
                      <a:cubicBezTo>
                        <a:pt x="8469" y="493"/>
                        <a:pt x="8068" y="317"/>
                        <a:pt x="7669" y="317"/>
                      </a:cubicBezTo>
                      <a:cubicBezTo>
                        <a:pt x="7201" y="317"/>
                        <a:pt x="6737" y="558"/>
                        <a:pt x="6491" y="1023"/>
                      </a:cubicBezTo>
                      <a:cubicBezTo>
                        <a:pt x="6262" y="545"/>
                        <a:pt x="5802" y="298"/>
                        <a:pt x="5341" y="298"/>
                      </a:cubicBezTo>
                      <a:cubicBezTo>
                        <a:pt x="4937" y="298"/>
                        <a:pt x="4531" y="489"/>
                        <a:pt x="4280" y="880"/>
                      </a:cubicBezTo>
                      <a:cubicBezTo>
                        <a:pt x="4052" y="349"/>
                        <a:pt x="3556" y="79"/>
                        <a:pt x="3060" y="79"/>
                      </a:cubicBezTo>
                      <a:cubicBezTo>
                        <a:pt x="2596" y="79"/>
                        <a:pt x="2132" y="316"/>
                        <a:pt x="1889" y="796"/>
                      </a:cubicBezTo>
                      <a:cubicBezTo>
                        <a:pt x="1744" y="438"/>
                        <a:pt x="1399" y="195"/>
                        <a:pt x="1022" y="195"/>
                      </a:cubicBezTo>
                      <a:cubicBezTo>
                        <a:pt x="997" y="195"/>
                        <a:pt x="971" y="196"/>
                        <a:pt x="945" y="198"/>
                      </a:cubicBezTo>
                      <a:cubicBezTo>
                        <a:pt x="347" y="258"/>
                        <a:pt x="13" y="832"/>
                        <a:pt x="1" y="1370"/>
                      </a:cubicBezTo>
                      <a:cubicBezTo>
                        <a:pt x="1" y="1423"/>
                        <a:pt x="40" y="1450"/>
                        <a:pt x="78" y="1450"/>
                      </a:cubicBezTo>
                      <a:cubicBezTo>
                        <a:pt x="117" y="1450"/>
                        <a:pt x="156" y="1423"/>
                        <a:pt x="156" y="1370"/>
                      </a:cubicBezTo>
                      <a:cubicBezTo>
                        <a:pt x="168" y="951"/>
                        <a:pt x="395" y="533"/>
                        <a:pt x="825" y="413"/>
                      </a:cubicBezTo>
                      <a:cubicBezTo>
                        <a:pt x="895" y="394"/>
                        <a:pt x="964" y="385"/>
                        <a:pt x="1032" y="385"/>
                      </a:cubicBezTo>
                      <a:cubicBezTo>
                        <a:pt x="1420" y="385"/>
                        <a:pt x="1760" y="688"/>
                        <a:pt x="1770" y="1095"/>
                      </a:cubicBezTo>
                      <a:cubicBezTo>
                        <a:pt x="1770" y="1153"/>
                        <a:pt x="1816" y="1183"/>
                        <a:pt x="1862" y="1183"/>
                      </a:cubicBezTo>
                      <a:cubicBezTo>
                        <a:pt x="1900" y="1183"/>
                        <a:pt x="1938" y="1162"/>
                        <a:pt x="1949" y="1119"/>
                      </a:cubicBezTo>
                      <a:cubicBezTo>
                        <a:pt x="2099" y="548"/>
                        <a:pt x="2582" y="261"/>
                        <a:pt x="3064" y="261"/>
                      </a:cubicBezTo>
                      <a:cubicBezTo>
                        <a:pt x="3541" y="261"/>
                        <a:pt x="4018" y="542"/>
                        <a:pt x="4172" y="1107"/>
                      </a:cubicBezTo>
                      <a:cubicBezTo>
                        <a:pt x="4185" y="1145"/>
                        <a:pt x="4219" y="1167"/>
                        <a:pt x="4253" y="1167"/>
                      </a:cubicBezTo>
                      <a:cubicBezTo>
                        <a:pt x="4282" y="1167"/>
                        <a:pt x="4311" y="1151"/>
                        <a:pt x="4328" y="1119"/>
                      </a:cubicBezTo>
                      <a:cubicBezTo>
                        <a:pt x="4553" y="686"/>
                        <a:pt x="4950" y="472"/>
                        <a:pt x="5342" y="472"/>
                      </a:cubicBezTo>
                      <a:cubicBezTo>
                        <a:pt x="5783" y="472"/>
                        <a:pt x="6219" y="742"/>
                        <a:pt x="6396" y="1274"/>
                      </a:cubicBezTo>
                      <a:cubicBezTo>
                        <a:pt x="6408" y="1316"/>
                        <a:pt x="6444" y="1337"/>
                        <a:pt x="6480" y="1337"/>
                      </a:cubicBezTo>
                      <a:cubicBezTo>
                        <a:pt x="6515" y="1337"/>
                        <a:pt x="6551" y="1316"/>
                        <a:pt x="6563" y="1274"/>
                      </a:cubicBezTo>
                      <a:cubicBezTo>
                        <a:pt x="6740" y="763"/>
                        <a:pt x="7201" y="492"/>
                        <a:pt x="7664" y="492"/>
                      </a:cubicBezTo>
                      <a:cubicBezTo>
                        <a:pt x="8046" y="492"/>
                        <a:pt x="8428" y="676"/>
                        <a:pt x="8655" y="1059"/>
                      </a:cubicBezTo>
                      <a:cubicBezTo>
                        <a:pt x="8673" y="1089"/>
                        <a:pt x="8703" y="1104"/>
                        <a:pt x="8733" y="1104"/>
                      </a:cubicBezTo>
                      <a:cubicBezTo>
                        <a:pt x="8763" y="1104"/>
                        <a:pt x="8793" y="1089"/>
                        <a:pt x="8810" y="1059"/>
                      </a:cubicBezTo>
                      <a:cubicBezTo>
                        <a:pt x="9038" y="598"/>
                        <a:pt x="9470" y="378"/>
                        <a:pt x="9901" y="378"/>
                      </a:cubicBezTo>
                      <a:cubicBezTo>
                        <a:pt x="10420" y="378"/>
                        <a:pt x="10937" y="697"/>
                        <a:pt x="11094" y="1298"/>
                      </a:cubicBezTo>
                      <a:cubicBezTo>
                        <a:pt x="11107" y="1337"/>
                        <a:pt x="11140" y="1358"/>
                        <a:pt x="11177" y="1358"/>
                      </a:cubicBezTo>
                      <a:cubicBezTo>
                        <a:pt x="11207" y="1358"/>
                        <a:pt x="11239" y="1343"/>
                        <a:pt x="11261" y="1310"/>
                      </a:cubicBezTo>
                      <a:cubicBezTo>
                        <a:pt x="11496" y="818"/>
                        <a:pt x="12042" y="432"/>
                        <a:pt x="12544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4" y="1077"/>
                        <a:pt x="13433" y="1090"/>
                        <a:pt x="13464" y="1090"/>
                      </a:cubicBezTo>
                      <a:cubicBezTo>
                        <a:pt x="13506" y="1090"/>
                        <a:pt x="13549" y="1065"/>
                        <a:pt x="13556" y="1023"/>
                      </a:cubicBezTo>
                      <a:cubicBezTo>
                        <a:pt x="13705" y="464"/>
                        <a:pt x="14173" y="186"/>
                        <a:pt x="14639" y="186"/>
                      </a:cubicBezTo>
                      <a:cubicBezTo>
                        <a:pt x="15111" y="186"/>
                        <a:pt x="15581" y="470"/>
                        <a:pt x="15720" y="1035"/>
                      </a:cubicBezTo>
                      <a:cubicBezTo>
                        <a:pt x="15732" y="1077"/>
                        <a:pt x="15767" y="1098"/>
                        <a:pt x="15803" y="1098"/>
                      </a:cubicBezTo>
                      <a:cubicBezTo>
                        <a:pt x="15839" y="1098"/>
                        <a:pt x="15875" y="1077"/>
                        <a:pt x="15887" y="1035"/>
                      </a:cubicBezTo>
                      <a:cubicBezTo>
                        <a:pt x="16061" y="542"/>
                        <a:pt x="16494" y="299"/>
                        <a:pt x="16926" y="299"/>
                      </a:cubicBezTo>
                      <a:cubicBezTo>
                        <a:pt x="17383" y="299"/>
                        <a:pt x="17837" y="572"/>
                        <a:pt x="17979" y="1107"/>
                      </a:cubicBezTo>
                      <a:cubicBezTo>
                        <a:pt x="17993" y="1148"/>
                        <a:pt x="18031" y="1174"/>
                        <a:pt x="18070" y="1174"/>
                      </a:cubicBezTo>
                      <a:cubicBezTo>
                        <a:pt x="18098" y="1174"/>
                        <a:pt x="18126" y="1161"/>
                        <a:pt x="18146" y="1131"/>
                      </a:cubicBezTo>
                      <a:cubicBezTo>
                        <a:pt x="18347" y="680"/>
                        <a:pt x="18754" y="466"/>
                        <a:pt x="19161" y="466"/>
                      </a:cubicBezTo>
                      <a:cubicBezTo>
                        <a:pt x="19650" y="466"/>
                        <a:pt x="20138" y="777"/>
                        <a:pt x="20262" y="1358"/>
                      </a:cubicBezTo>
                      <a:cubicBezTo>
                        <a:pt x="20281" y="1409"/>
                        <a:pt x="20321" y="1431"/>
                        <a:pt x="20362" y="1431"/>
                      </a:cubicBezTo>
                      <a:cubicBezTo>
                        <a:pt x="20425" y="1431"/>
                        <a:pt x="20487" y="1378"/>
                        <a:pt x="20465" y="1298"/>
                      </a:cubicBezTo>
                      <a:cubicBezTo>
                        <a:pt x="20319" y="643"/>
                        <a:pt x="19754" y="276"/>
                        <a:pt x="19185" y="276"/>
                      </a:cubicBezTo>
                      <a:cubicBezTo>
                        <a:pt x="18778" y="276"/>
                        <a:pt x="18370" y="464"/>
                        <a:pt x="18110" y="868"/>
                      </a:cubicBezTo>
                      <a:cubicBezTo>
                        <a:pt x="17886" y="358"/>
                        <a:pt x="17414" y="97"/>
                        <a:pt x="16941" y="97"/>
                      </a:cubicBezTo>
                      <a:cubicBezTo>
                        <a:pt x="16504" y="97"/>
                        <a:pt x="16068" y="319"/>
                        <a:pt x="15827" y="772"/>
                      </a:cubicBezTo>
                      <a:cubicBezTo>
                        <a:pt x="15600" y="258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6" name="Google Shape;1456;p16"/>
                <p:cNvSpPr/>
                <p:nvPr/>
              </p:nvSpPr>
              <p:spPr>
                <a:xfrm>
                  <a:off x="4979623" y="4288496"/>
                  <a:ext cx="4386615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6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0" y="347"/>
                        <a:pt x="3550" y="80"/>
                        <a:pt x="3057" y="80"/>
                      </a:cubicBezTo>
                      <a:cubicBezTo>
                        <a:pt x="2593" y="80"/>
                        <a:pt x="2127" y="317"/>
                        <a:pt x="1877" y="798"/>
                      </a:cubicBezTo>
                      <a:cubicBezTo>
                        <a:pt x="1743" y="430"/>
                        <a:pt x="1401" y="197"/>
                        <a:pt x="1016" y="197"/>
                      </a:cubicBezTo>
                      <a:cubicBezTo>
                        <a:pt x="988" y="197"/>
                        <a:pt x="961" y="198"/>
                        <a:pt x="933" y="200"/>
                      </a:cubicBezTo>
                      <a:cubicBezTo>
                        <a:pt x="335" y="248"/>
                        <a:pt x="13" y="822"/>
                        <a:pt x="1" y="1372"/>
                      </a:cubicBezTo>
                      <a:cubicBezTo>
                        <a:pt x="1" y="1420"/>
                        <a:pt x="36" y="1443"/>
                        <a:pt x="72" y="1443"/>
                      </a:cubicBezTo>
                      <a:cubicBezTo>
                        <a:pt x="108" y="1443"/>
                        <a:pt x="144" y="1420"/>
                        <a:pt x="144" y="1372"/>
                      </a:cubicBezTo>
                      <a:cubicBezTo>
                        <a:pt x="168" y="941"/>
                        <a:pt x="383" y="523"/>
                        <a:pt x="825" y="415"/>
                      </a:cubicBezTo>
                      <a:cubicBezTo>
                        <a:pt x="894" y="396"/>
                        <a:pt x="964" y="386"/>
                        <a:pt x="1032" y="386"/>
                      </a:cubicBezTo>
                      <a:cubicBezTo>
                        <a:pt x="1411" y="386"/>
                        <a:pt x="1749" y="681"/>
                        <a:pt x="1770" y="1097"/>
                      </a:cubicBezTo>
                      <a:cubicBezTo>
                        <a:pt x="1770" y="1149"/>
                        <a:pt x="1812" y="1180"/>
                        <a:pt x="1855" y="1180"/>
                      </a:cubicBezTo>
                      <a:cubicBezTo>
                        <a:pt x="1890" y="1180"/>
                        <a:pt x="1926" y="1158"/>
                        <a:pt x="1937" y="1109"/>
                      </a:cubicBezTo>
                      <a:cubicBezTo>
                        <a:pt x="2087" y="538"/>
                        <a:pt x="2570" y="251"/>
                        <a:pt x="3052" y="251"/>
                      </a:cubicBezTo>
                      <a:cubicBezTo>
                        <a:pt x="3529" y="251"/>
                        <a:pt x="4006" y="532"/>
                        <a:pt x="4160" y="1097"/>
                      </a:cubicBezTo>
                      <a:cubicBezTo>
                        <a:pt x="4174" y="1143"/>
                        <a:pt x="4213" y="1168"/>
                        <a:pt x="4252" y="1168"/>
                      </a:cubicBezTo>
                      <a:cubicBezTo>
                        <a:pt x="4282" y="1168"/>
                        <a:pt x="4312" y="1152"/>
                        <a:pt x="4328" y="1121"/>
                      </a:cubicBezTo>
                      <a:cubicBezTo>
                        <a:pt x="4547" y="688"/>
                        <a:pt x="4944" y="474"/>
                        <a:pt x="5336" y="474"/>
                      </a:cubicBezTo>
                      <a:cubicBezTo>
                        <a:pt x="5777" y="474"/>
                        <a:pt x="6213" y="745"/>
                        <a:pt x="6384" y="1276"/>
                      </a:cubicBezTo>
                      <a:cubicBezTo>
                        <a:pt x="6402" y="1312"/>
                        <a:pt x="6438" y="1330"/>
                        <a:pt x="6473" y="1330"/>
                      </a:cubicBezTo>
                      <a:cubicBezTo>
                        <a:pt x="6509" y="1330"/>
                        <a:pt x="6545" y="1312"/>
                        <a:pt x="6563" y="1276"/>
                      </a:cubicBezTo>
                      <a:cubicBezTo>
                        <a:pt x="6740" y="759"/>
                        <a:pt x="7200" y="485"/>
                        <a:pt x="7663" y="485"/>
                      </a:cubicBezTo>
                      <a:cubicBezTo>
                        <a:pt x="8044" y="485"/>
                        <a:pt x="8428" y="672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7"/>
                        <a:pt x="9463" y="375"/>
                        <a:pt x="9898" y="375"/>
                      </a:cubicBezTo>
                      <a:cubicBezTo>
                        <a:pt x="10415" y="375"/>
                        <a:pt x="10931" y="690"/>
                        <a:pt x="11094" y="1288"/>
                      </a:cubicBezTo>
                      <a:cubicBezTo>
                        <a:pt x="11100" y="1335"/>
                        <a:pt x="11137" y="1359"/>
                        <a:pt x="11174" y="1359"/>
                      </a:cubicBezTo>
                      <a:cubicBezTo>
                        <a:pt x="11203" y="1359"/>
                        <a:pt x="11233" y="1344"/>
                        <a:pt x="11249" y="1312"/>
                      </a:cubicBezTo>
                      <a:cubicBezTo>
                        <a:pt x="11493" y="818"/>
                        <a:pt x="12045" y="426"/>
                        <a:pt x="12549" y="426"/>
                      </a:cubicBezTo>
                      <a:cubicBezTo>
                        <a:pt x="12886" y="426"/>
                        <a:pt x="13202" y="601"/>
                        <a:pt x="13389" y="1037"/>
                      </a:cubicBezTo>
                      <a:cubicBezTo>
                        <a:pt x="13403" y="1071"/>
                        <a:pt x="13430" y="1085"/>
                        <a:pt x="13458" y="1085"/>
                      </a:cubicBezTo>
                      <a:cubicBezTo>
                        <a:pt x="13498" y="1085"/>
                        <a:pt x="13542" y="1056"/>
                        <a:pt x="13556" y="1013"/>
                      </a:cubicBezTo>
                      <a:cubicBezTo>
                        <a:pt x="13698" y="462"/>
                        <a:pt x="14161" y="187"/>
                        <a:pt x="14625" y="187"/>
                      </a:cubicBezTo>
                      <a:cubicBezTo>
                        <a:pt x="15096" y="187"/>
                        <a:pt x="15569" y="471"/>
                        <a:pt x="15708" y="1037"/>
                      </a:cubicBezTo>
                      <a:cubicBezTo>
                        <a:pt x="15726" y="1079"/>
                        <a:pt x="15761" y="1100"/>
                        <a:pt x="15797" y="1100"/>
                      </a:cubicBezTo>
                      <a:cubicBezTo>
                        <a:pt x="15833" y="1100"/>
                        <a:pt x="15869" y="1079"/>
                        <a:pt x="15887" y="1037"/>
                      </a:cubicBezTo>
                      <a:cubicBezTo>
                        <a:pt x="16055" y="544"/>
                        <a:pt x="16486" y="301"/>
                        <a:pt x="16917" y="301"/>
                      </a:cubicBezTo>
                      <a:cubicBezTo>
                        <a:pt x="17373" y="301"/>
                        <a:pt x="17831" y="574"/>
                        <a:pt x="17979" y="1109"/>
                      </a:cubicBezTo>
                      <a:cubicBezTo>
                        <a:pt x="17992" y="1150"/>
                        <a:pt x="18029" y="1171"/>
                        <a:pt x="18065" y="1171"/>
                      </a:cubicBezTo>
                      <a:cubicBezTo>
                        <a:pt x="18092" y="1171"/>
                        <a:pt x="18119" y="1159"/>
                        <a:pt x="18134" y="1133"/>
                      </a:cubicBezTo>
                      <a:cubicBezTo>
                        <a:pt x="18341" y="681"/>
                        <a:pt x="18753" y="467"/>
                        <a:pt x="19162" y="467"/>
                      </a:cubicBezTo>
                      <a:cubicBezTo>
                        <a:pt x="19652" y="467"/>
                        <a:pt x="20138" y="775"/>
                        <a:pt x="20262" y="1348"/>
                      </a:cubicBezTo>
                      <a:cubicBezTo>
                        <a:pt x="20276" y="1400"/>
                        <a:pt x="20315" y="1422"/>
                        <a:pt x="20355" y="1422"/>
                      </a:cubicBezTo>
                      <a:cubicBezTo>
                        <a:pt x="20414" y="1422"/>
                        <a:pt x="20475" y="1372"/>
                        <a:pt x="20453" y="1300"/>
                      </a:cubicBezTo>
                      <a:cubicBezTo>
                        <a:pt x="20307" y="645"/>
                        <a:pt x="19746" y="278"/>
                        <a:pt x="19178" y="278"/>
                      </a:cubicBezTo>
                      <a:cubicBezTo>
                        <a:pt x="18772" y="278"/>
                        <a:pt x="18363" y="466"/>
                        <a:pt x="18098" y="870"/>
                      </a:cubicBezTo>
                      <a:cubicBezTo>
                        <a:pt x="17880" y="358"/>
                        <a:pt x="17404" y="97"/>
                        <a:pt x="16928" y="97"/>
                      </a:cubicBezTo>
                      <a:cubicBezTo>
                        <a:pt x="16492" y="97"/>
                        <a:pt x="16055" y="316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7" name="Google Shape;1457;p16"/>
                <p:cNvSpPr/>
                <p:nvPr/>
              </p:nvSpPr>
              <p:spPr>
                <a:xfrm>
                  <a:off x="4979623" y="4829466"/>
                  <a:ext cx="4386615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0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5"/>
                        <a:pt x="933" y="198"/>
                      </a:cubicBezTo>
                      <a:cubicBezTo>
                        <a:pt x="335" y="257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39"/>
                        <a:pt x="383" y="532"/>
                        <a:pt x="825" y="413"/>
                      </a:cubicBezTo>
                      <a:cubicBezTo>
                        <a:pt x="890" y="396"/>
                        <a:pt x="954" y="388"/>
                        <a:pt x="1018" y="388"/>
                      </a:cubicBezTo>
                      <a:cubicBezTo>
                        <a:pt x="1403" y="388"/>
                        <a:pt x="1749" y="684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8" y="690"/>
                        <a:pt x="4947" y="473"/>
                        <a:pt x="5340" y="473"/>
                      </a:cubicBezTo>
                      <a:cubicBezTo>
                        <a:pt x="5780" y="473"/>
                        <a:pt x="6214" y="743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6" y="597"/>
                        <a:pt x="9458" y="377"/>
                        <a:pt x="9890" y="377"/>
                      </a:cubicBezTo>
                      <a:cubicBezTo>
                        <a:pt x="10410" y="377"/>
                        <a:pt x="10930" y="696"/>
                        <a:pt x="11094" y="1297"/>
                      </a:cubicBezTo>
                      <a:cubicBezTo>
                        <a:pt x="11100" y="1338"/>
                        <a:pt x="11138" y="1359"/>
                        <a:pt x="11176" y="1359"/>
                      </a:cubicBezTo>
                      <a:cubicBezTo>
                        <a:pt x="11205" y="1359"/>
                        <a:pt x="11233" y="1347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699" y="463"/>
                        <a:pt x="14164" y="186"/>
                        <a:pt x="14629" y="186"/>
                      </a:cubicBezTo>
                      <a:cubicBezTo>
                        <a:pt x="15099" y="186"/>
                        <a:pt x="15569" y="469"/>
                        <a:pt x="15708" y="1034"/>
                      </a:cubicBezTo>
                      <a:cubicBezTo>
                        <a:pt x="15726" y="1076"/>
                        <a:pt x="15761" y="1097"/>
                        <a:pt x="15797" y="1097"/>
                      </a:cubicBezTo>
                      <a:cubicBezTo>
                        <a:pt x="15833" y="1097"/>
                        <a:pt x="15869" y="1076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47"/>
                        <a:pt x="18029" y="1168"/>
                        <a:pt x="18065" y="1168"/>
                      </a:cubicBezTo>
                      <a:cubicBezTo>
                        <a:pt x="18092" y="1168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4"/>
                        <a:pt x="20315" y="1425"/>
                        <a:pt x="20354" y="1425"/>
                      </a:cubicBezTo>
                      <a:cubicBezTo>
                        <a:pt x="20414" y="1425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7"/>
                        <a:pt x="17408" y="96"/>
                        <a:pt x="16933" y="96"/>
                      </a:cubicBezTo>
                      <a:cubicBezTo>
                        <a:pt x="16495" y="96"/>
                        <a:pt x="16056" y="318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58" name="Google Shape;1458;p16"/>
              <p:cNvGrpSpPr/>
              <p:nvPr/>
            </p:nvGrpSpPr>
            <p:grpSpPr>
              <a:xfrm>
                <a:off x="-76454" y="2444062"/>
                <a:ext cx="3113402" cy="2909203"/>
                <a:chOff x="4977052" y="1038608"/>
                <a:chExt cx="4389400" cy="4101513"/>
              </a:xfrm>
            </p:grpSpPr>
            <p:sp>
              <p:nvSpPr>
                <p:cNvPr id="1459" name="Google Shape;1459;p16"/>
                <p:cNvSpPr/>
                <p:nvPr/>
              </p:nvSpPr>
              <p:spPr>
                <a:xfrm>
                  <a:off x="4977052" y="1038608"/>
                  <a:ext cx="4387686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0" h="1444" extrusionOk="0">
                      <a:moveTo>
                        <a:pt x="14650" y="0"/>
                      </a:moveTo>
                      <a:cubicBezTo>
                        <a:pt x="14175" y="0"/>
                        <a:pt x="13699" y="254"/>
                        <a:pt x="13472" y="762"/>
                      </a:cubicBezTo>
                      <a:cubicBezTo>
                        <a:pt x="13250" y="394"/>
                        <a:pt x="12919" y="240"/>
                        <a:pt x="12571" y="240"/>
                      </a:cubicBezTo>
                      <a:cubicBezTo>
                        <a:pt x="12060" y="240"/>
                        <a:pt x="11512" y="573"/>
                        <a:pt x="11213" y="1049"/>
                      </a:cubicBezTo>
                      <a:cubicBezTo>
                        <a:pt x="10974" y="487"/>
                        <a:pt x="10446" y="194"/>
                        <a:pt x="9916" y="194"/>
                      </a:cubicBezTo>
                      <a:cubicBezTo>
                        <a:pt x="9465" y="194"/>
                        <a:pt x="9013" y="406"/>
                        <a:pt x="8739" y="846"/>
                      </a:cubicBezTo>
                      <a:cubicBezTo>
                        <a:pt x="8470" y="484"/>
                        <a:pt x="8071" y="308"/>
                        <a:pt x="7673" y="308"/>
                      </a:cubicBezTo>
                      <a:cubicBezTo>
                        <a:pt x="7204" y="308"/>
                        <a:pt x="6737" y="553"/>
                        <a:pt x="6491" y="1025"/>
                      </a:cubicBezTo>
                      <a:cubicBezTo>
                        <a:pt x="6261" y="546"/>
                        <a:pt x="5799" y="299"/>
                        <a:pt x="5336" y="299"/>
                      </a:cubicBezTo>
                      <a:cubicBezTo>
                        <a:pt x="4933" y="299"/>
                        <a:pt x="4530" y="486"/>
                        <a:pt x="4280" y="870"/>
                      </a:cubicBezTo>
                      <a:cubicBezTo>
                        <a:pt x="4053" y="342"/>
                        <a:pt x="3561" y="76"/>
                        <a:pt x="3069" y="76"/>
                      </a:cubicBezTo>
                      <a:cubicBezTo>
                        <a:pt x="2602" y="76"/>
                        <a:pt x="2134" y="315"/>
                        <a:pt x="1889" y="798"/>
                      </a:cubicBezTo>
                      <a:cubicBezTo>
                        <a:pt x="1744" y="440"/>
                        <a:pt x="1399" y="197"/>
                        <a:pt x="1022" y="197"/>
                      </a:cubicBezTo>
                      <a:cubicBezTo>
                        <a:pt x="997" y="197"/>
                        <a:pt x="971" y="198"/>
                        <a:pt x="945" y="200"/>
                      </a:cubicBezTo>
                      <a:cubicBezTo>
                        <a:pt x="347" y="260"/>
                        <a:pt x="13" y="834"/>
                        <a:pt x="1" y="1372"/>
                      </a:cubicBezTo>
                      <a:cubicBezTo>
                        <a:pt x="1" y="1420"/>
                        <a:pt x="40" y="1443"/>
                        <a:pt x="78" y="1443"/>
                      </a:cubicBezTo>
                      <a:cubicBezTo>
                        <a:pt x="117" y="1443"/>
                        <a:pt x="156" y="1420"/>
                        <a:pt x="156" y="1372"/>
                      </a:cubicBezTo>
                      <a:cubicBezTo>
                        <a:pt x="168" y="941"/>
                        <a:pt x="395" y="523"/>
                        <a:pt x="825" y="415"/>
                      </a:cubicBezTo>
                      <a:cubicBezTo>
                        <a:pt x="895" y="396"/>
                        <a:pt x="964" y="387"/>
                        <a:pt x="1032" y="387"/>
                      </a:cubicBezTo>
                      <a:cubicBezTo>
                        <a:pt x="1420" y="387"/>
                        <a:pt x="1760" y="690"/>
                        <a:pt x="1770" y="1097"/>
                      </a:cubicBezTo>
                      <a:cubicBezTo>
                        <a:pt x="1770" y="1160"/>
                        <a:pt x="1823" y="1193"/>
                        <a:pt x="1874" y="1193"/>
                      </a:cubicBezTo>
                      <a:cubicBezTo>
                        <a:pt x="1921" y="1193"/>
                        <a:pt x="1967" y="1166"/>
                        <a:pt x="1973" y="1109"/>
                      </a:cubicBezTo>
                      <a:cubicBezTo>
                        <a:pt x="2124" y="536"/>
                        <a:pt x="2605" y="250"/>
                        <a:pt x="3086" y="250"/>
                      </a:cubicBezTo>
                      <a:cubicBezTo>
                        <a:pt x="3558" y="250"/>
                        <a:pt x="4030" y="528"/>
                        <a:pt x="4184" y="1085"/>
                      </a:cubicBezTo>
                      <a:cubicBezTo>
                        <a:pt x="4198" y="1132"/>
                        <a:pt x="4237" y="1156"/>
                        <a:pt x="4275" y="1156"/>
                      </a:cubicBezTo>
                      <a:cubicBezTo>
                        <a:pt x="4306" y="1156"/>
                        <a:pt x="4336" y="1141"/>
                        <a:pt x="4352" y="1109"/>
                      </a:cubicBezTo>
                      <a:cubicBezTo>
                        <a:pt x="4571" y="676"/>
                        <a:pt x="4968" y="462"/>
                        <a:pt x="5361" y="462"/>
                      </a:cubicBezTo>
                      <a:cubicBezTo>
                        <a:pt x="5804" y="462"/>
                        <a:pt x="6243" y="733"/>
                        <a:pt x="6420" y="1264"/>
                      </a:cubicBezTo>
                      <a:cubicBezTo>
                        <a:pt x="6432" y="1300"/>
                        <a:pt x="6468" y="1318"/>
                        <a:pt x="6503" y="1318"/>
                      </a:cubicBezTo>
                      <a:cubicBezTo>
                        <a:pt x="6539" y="1318"/>
                        <a:pt x="6575" y="1300"/>
                        <a:pt x="6587" y="1264"/>
                      </a:cubicBezTo>
                      <a:cubicBezTo>
                        <a:pt x="6763" y="748"/>
                        <a:pt x="7222" y="478"/>
                        <a:pt x="7683" y="478"/>
                      </a:cubicBezTo>
                      <a:cubicBezTo>
                        <a:pt x="8066" y="478"/>
                        <a:pt x="8451" y="664"/>
                        <a:pt x="8679" y="1049"/>
                      </a:cubicBezTo>
                      <a:cubicBezTo>
                        <a:pt x="8697" y="1073"/>
                        <a:pt x="8724" y="1085"/>
                        <a:pt x="8751" y="1085"/>
                      </a:cubicBezTo>
                      <a:cubicBezTo>
                        <a:pt x="8778" y="1085"/>
                        <a:pt x="8804" y="1073"/>
                        <a:pt x="8822" y="1049"/>
                      </a:cubicBezTo>
                      <a:cubicBezTo>
                        <a:pt x="9056" y="587"/>
                        <a:pt x="9490" y="367"/>
                        <a:pt x="9922" y="367"/>
                      </a:cubicBezTo>
                      <a:cubicBezTo>
                        <a:pt x="10440" y="367"/>
                        <a:pt x="10955" y="683"/>
                        <a:pt x="11117" y="1276"/>
                      </a:cubicBezTo>
                      <a:cubicBezTo>
                        <a:pt x="11131" y="1318"/>
                        <a:pt x="11174" y="1343"/>
                        <a:pt x="11213" y="1343"/>
                      </a:cubicBezTo>
                      <a:cubicBezTo>
                        <a:pt x="11242" y="1343"/>
                        <a:pt x="11270" y="1330"/>
                        <a:pt x="11285" y="1300"/>
                      </a:cubicBezTo>
                      <a:cubicBezTo>
                        <a:pt x="11521" y="806"/>
                        <a:pt x="12071" y="414"/>
                        <a:pt x="12574" y="414"/>
                      </a:cubicBezTo>
                      <a:cubicBezTo>
                        <a:pt x="12910" y="414"/>
                        <a:pt x="13226" y="589"/>
                        <a:pt x="13413" y="1025"/>
                      </a:cubicBezTo>
                      <a:cubicBezTo>
                        <a:pt x="13428" y="1060"/>
                        <a:pt x="13458" y="1074"/>
                        <a:pt x="13488" y="1074"/>
                      </a:cubicBezTo>
                      <a:cubicBezTo>
                        <a:pt x="13530" y="1074"/>
                        <a:pt x="13573" y="1048"/>
                        <a:pt x="13580" y="1013"/>
                      </a:cubicBezTo>
                      <a:cubicBezTo>
                        <a:pt x="13723" y="454"/>
                        <a:pt x="14191" y="176"/>
                        <a:pt x="14657" y="176"/>
                      </a:cubicBezTo>
                      <a:cubicBezTo>
                        <a:pt x="15129" y="176"/>
                        <a:pt x="15599" y="460"/>
                        <a:pt x="15732" y="1025"/>
                      </a:cubicBezTo>
                      <a:cubicBezTo>
                        <a:pt x="15750" y="1067"/>
                        <a:pt x="15788" y="1088"/>
                        <a:pt x="15826" y="1088"/>
                      </a:cubicBezTo>
                      <a:cubicBezTo>
                        <a:pt x="15863" y="1088"/>
                        <a:pt x="15899" y="1067"/>
                        <a:pt x="15911" y="1025"/>
                      </a:cubicBezTo>
                      <a:cubicBezTo>
                        <a:pt x="16079" y="526"/>
                        <a:pt x="16510" y="280"/>
                        <a:pt x="16941" y="280"/>
                      </a:cubicBezTo>
                      <a:cubicBezTo>
                        <a:pt x="17398" y="280"/>
                        <a:pt x="17855" y="556"/>
                        <a:pt x="18003" y="1097"/>
                      </a:cubicBezTo>
                      <a:cubicBezTo>
                        <a:pt x="18016" y="1138"/>
                        <a:pt x="18053" y="1159"/>
                        <a:pt x="18089" y="1159"/>
                      </a:cubicBezTo>
                      <a:cubicBezTo>
                        <a:pt x="18116" y="1159"/>
                        <a:pt x="18143" y="1147"/>
                        <a:pt x="18158" y="1121"/>
                      </a:cubicBezTo>
                      <a:cubicBezTo>
                        <a:pt x="18364" y="671"/>
                        <a:pt x="18775" y="457"/>
                        <a:pt x="19183" y="457"/>
                      </a:cubicBezTo>
                      <a:cubicBezTo>
                        <a:pt x="19674" y="457"/>
                        <a:pt x="20162" y="767"/>
                        <a:pt x="20286" y="1348"/>
                      </a:cubicBezTo>
                      <a:cubicBezTo>
                        <a:pt x="20300" y="1390"/>
                        <a:pt x="20335" y="1408"/>
                        <a:pt x="20370" y="1408"/>
                      </a:cubicBezTo>
                      <a:cubicBezTo>
                        <a:pt x="20424" y="1408"/>
                        <a:pt x="20480" y="1365"/>
                        <a:pt x="20465" y="1300"/>
                      </a:cubicBezTo>
                      <a:cubicBezTo>
                        <a:pt x="20319" y="640"/>
                        <a:pt x="19757" y="275"/>
                        <a:pt x="19190" y="275"/>
                      </a:cubicBezTo>
                      <a:cubicBezTo>
                        <a:pt x="18782" y="275"/>
                        <a:pt x="18371" y="464"/>
                        <a:pt x="18110" y="870"/>
                      </a:cubicBezTo>
                      <a:cubicBezTo>
                        <a:pt x="17886" y="358"/>
                        <a:pt x="17411" y="97"/>
                        <a:pt x="16936" y="97"/>
                      </a:cubicBezTo>
                      <a:cubicBezTo>
                        <a:pt x="16501" y="97"/>
                        <a:pt x="16067" y="316"/>
                        <a:pt x="15827" y="762"/>
                      </a:cubicBezTo>
                      <a:cubicBezTo>
                        <a:pt x="15600" y="254"/>
                        <a:pt x="15125" y="0"/>
                        <a:pt x="146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0" name="Google Shape;1460;p16"/>
                <p:cNvSpPr/>
                <p:nvPr/>
              </p:nvSpPr>
              <p:spPr>
                <a:xfrm>
                  <a:off x="4979623" y="1579578"/>
                  <a:ext cx="4386615" cy="311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3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0" y="430"/>
                        <a:pt x="1386" y="196"/>
                        <a:pt x="990" y="196"/>
                      </a:cubicBezTo>
                      <a:cubicBezTo>
                        <a:pt x="971" y="196"/>
                        <a:pt x="952" y="196"/>
                        <a:pt x="933" y="198"/>
                      </a:cubicBezTo>
                      <a:cubicBezTo>
                        <a:pt x="335" y="257"/>
                        <a:pt x="13" y="831"/>
                        <a:pt x="1" y="1381"/>
                      </a:cubicBezTo>
                      <a:cubicBezTo>
                        <a:pt x="1" y="1429"/>
                        <a:pt x="36" y="1453"/>
                        <a:pt x="72" y="1453"/>
                      </a:cubicBezTo>
                      <a:cubicBezTo>
                        <a:pt x="108" y="1453"/>
                        <a:pt x="144" y="1429"/>
                        <a:pt x="144" y="1381"/>
                      </a:cubicBezTo>
                      <a:cubicBezTo>
                        <a:pt x="168" y="951"/>
                        <a:pt x="383" y="532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4"/>
                        <a:pt x="1814" y="1188"/>
                        <a:pt x="1857" y="1188"/>
                      </a:cubicBezTo>
                      <a:cubicBezTo>
                        <a:pt x="1892" y="1188"/>
                        <a:pt x="1926" y="1166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32" y="602"/>
                        <a:pt x="9466" y="382"/>
                        <a:pt x="9898" y="382"/>
                      </a:cubicBezTo>
                      <a:cubicBezTo>
                        <a:pt x="10416" y="382"/>
                        <a:pt x="10931" y="698"/>
                        <a:pt x="11094" y="1297"/>
                      </a:cubicBezTo>
                      <a:cubicBezTo>
                        <a:pt x="11100" y="1339"/>
                        <a:pt x="11144" y="1364"/>
                        <a:pt x="11183" y="1364"/>
                      </a:cubicBezTo>
                      <a:cubicBezTo>
                        <a:pt x="11212" y="1364"/>
                        <a:pt x="11239" y="1351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705" y="469"/>
                        <a:pt x="14170" y="194"/>
                        <a:pt x="14633" y="194"/>
                      </a:cubicBezTo>
                      <a:cubicBezTo>
                        <a:pt x="15102" y="194"/>
                        <a:pt x="15569" y="475"/>
                        <a:pt x="15708" y="1034"/>
                      </a:cubicBezTo>
                      <a:cubicBezTo>
                        <a:pt x="15726" y="1082"/>
                        <a:pt x="15761" y="1106"/>
                        <a:pt x="15797" y="1106"/>
                      </a:cubicBezTo>
                      <a:cubicBezTo>
                        <a:pt x="15833" y="1106"/>
                        <a:pt x="15869" y="1082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53"/>
                        <a:pt x="18028" y="1177"/>
                        <a:pt x="18063" y="1177"/>
                      </a:cubicBezTo>
                      <a:cubicBezTo>
                        <a:pt x="18091" y="1177"/>
                        <a:pt x="18118" y="1162"/>
                        <a:pt x="18134" y="1130"/>
                      </a:cubicBezTo>
                      <a:cubicBezTo>
                        <a:pt x="18340" y="686"/>
                        <a:pt x="18750" y="475"/>
                        <a:pt x="19157" y="475"/>
                      </a:cubicBezTo>
                      <a:cubicBezTo>
                        <a:pt x="19649" y="475"/>
                        <a:pt x="20138" y="782"/>
                        <a:pt x="20262" y="1357"/>
                      </a:cubicBezTo>
                      <a:cubicBezTo>
                        <a:pt x="20276" y="1409"/>
                        <a:pt x="20314" y="1431"/>
                        <a:pt x="20353" y="1431"/>
                      </a:cubicBezTo>
                      <a:cubicBezTo>
                        <a:pt x="20413" y="1431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8"/>
                        <a:pt x="17410" y="101"/>
                        <a:pt x="16937" y="101"/>
                      </a:cubicBezTo>
                      <a:cubicBezTo>
                        <a:pt x="16498" y="101"/>
                        <a:pt x="16057" y="323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1" name="Google Shape;1461;p16"/>
                <p:cNvSpPr/>
                <p:nvPr/>
              </p:nvSpPr>
              <p:spPr>
                <a:xfrm>
                  <a:off x="4979623" y="2121833"/>
                  <a:ext cx="4384901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67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7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1" y="342"/>
                        <a:pt x="3553" y="76"/>
                        <a:pt x="3061" y="76"/>
                      </a:cubicBezTo>
                      <a:cubicBezTo>
                        <a:pt x="2596" y="76"/>
                        <a:pt x="2128" y="315"/>
                        <a:pt x="1877" y="798"/>
                      </a:cubicBezTo>
                      <a:cubicBezTo>
                        <a:pt x="1743" y="440"/>
                        <a:pt x="1399" y="197"/>
                        <a:pt x="1012" y="197"/>
                      </a:cubicBezTo>
                      <a:cubicBezTo>
                        <a:pt x="986" y="197"/>
                        <a:pt x="960" y="198"/>
                        <a:pt x="933" y="201"/>
                      </a:cubicBezTo>
                      <a:cubicBezTo>
                        <a:pt x="335" y="260"/>
                        <a:pt x="13" y="834"/>
                        <a:pt x="1" y="1372"/>
                      </a:cubicBezTo>
                      <a:cubicBezTo>
                        <a:pt x="1" y="1420"/>
                        <a:pt x="36" y="1444"/>
                        <a:pt x="72" y="1444"/>
                      </a:cubicBezTo>
                      <a:cubicBezTo>
                        <a:pt x="108" y="1444"/>
                        <a:pt x="144" y="1420"/>
                        <a:pt x="144" y="1372"/>
                      </a:cubicBezTo>
                      <a:cubicBezTo>
                        <a:pt x="168" y="942"/>
                        <a:pt x="383" y="523"/>
                        <a:pt x="825" y="416"/>
                      </a:cubicBezTo>
                      <a:cubicBezTo>
                        <a:pt x="893" y="396"/>
                        <a:pt x="961" y="387"/>
                        <a:pt x="1027" y="387"/>
                      </a:cubicBezTo>
                      <a:cubicBezTo>
                        <a:pt x="1409" y="387"/>
                        <a:pt x="1749" y="690"/>
                        <a:pt x="1770" y="1097"/>
                      </a:cubicBezTo>
                      <a:cubicBezTo>
                        <a:pt x="1770" y="1151"/>
                        <a:pt x="1815" y="1182"/>
                        <a:pt x="1859" y="1182"/>
                      </a:cubicBezTo>
                      <a:cubicBezTo>
                        <a:pt x="1893" y="1182"/>
                        <a:pt x="1927" y="1163"/>
                        <a:pt x="1937" y="1121"/>
                      </a:cubicBezTo>
                      <a:cubicBezTo>
                        <a:pt x="2087" y="544"/>
                        <a:pt x="2570" y="257"/>
                        <a:pt x="3052" y="257"/>
                      </a:cubicBezTo>
                      <a:cubicBezTo>
                        <a:pt x="3529" y="257"/>
                        <a:pt x="4006" y="538"/>
                        <a:pt x="4160" y="1097"/>
                      </a:cubicBezTo>
                      <a:cubicBezTo>
                        <a:pt x="4174" y="1144"/>
                        <a:pt x="4213" y="1168"/>
                        <a:pt x="4252" y="1168"/>
                      </a:cubicBezTo>
                      <a:cubicBezTo>
                        <a:pt x="4282" y="1168"/>
                        <a:pt x="4312" y="1153"/>
                        <a:pt x="4328" y="1121"/>
                      </a:cubicBezTo>
                      <a:cubicBezTo>
                        <a:pt x="4547" y="688"/>
                        <a:pt x="4944" y="475"/>
                        <a:pt x="5336" y="475"/>
                      </a:cubicBezTo>
                      <a:cubicBezTo>
                        <a:pt x="5777" y="475"/>
                        <a:pt x="6213" y="745"/>
                        <a:pt x="6384" y="1276"/>
                      </a:cubicBezTo>
                      <a:cubicBezTo>
                        <a:pt x="6402" y="1318"/>
                        <a:pt x="6438" y="1339"/>
                        <a:pt x="6473" y="1339"/>
                      </a:cubicBezTo>
                      <a:cubicBezTo>
                        <a:pt x="6509" y="1339"/>
                        <a:pt x="6545" y="1318"/>
                        <a:pt x="6563" y="1276"/>
                      </a:cubicBezTo>
                      <a:cubicBezTo>
                        <a:pt x="6740" y="765"/>
                        <a:pt x="7201" y="495"/>
                        <a:pt x="7664" y="495"/>
                      </a:cubicBezTo>
                      <a:cubicBezTo>
                        <a:pt x="8046" y="495"/>
                        <a:pt x="8428" y="678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0"/>
                        <a:pt x="9469" y="365"/>
                        <a:pt x="9908" y="365"/>
                      </a:cubicBezTo>
                      <a:cubicBezTo>
                        <a:pt x="10427" y="365"/>
                        <a:pt x="10944" y="680"/>
                        <a:pt x="11105" y="1276"/>
                      </a:cubicBezTo>
                      <a:cubicBezTo>
                        <a:pt x="11119" y="1317"/>
                        <a:pt x="11156" y="1339"/>
                        <a:pt x="11192" y="1339"/>
                      </a:cubicBezTo>
                      <a:cubicBezTo>
                        <a:pt x="11219" y="1339"/>
                        <a:pt x="11245" y="1326"/>
                        <a:pt x="11261" y="1300"/>
                      </a:cubicBezTo>
                      <a:cubicBezTo>
                        <a:pt x="11504" y="800"/>
                        <a:pt x="12054" y="411"/>
                        <a:pt x="12557" y="411"/>
                      </a:cubicBezTo>
                      <a:cubicBezTo>
                        <a:pt x="12896" y="411"/>
                        <a:pt x="13213" y="588"/>
                        <a:pt x="13401" y="1025"/>
                      </a:cubicBezTo>
                      <a:cubicBezTo>
                        <a:pt x="13416" y="1055"/>
                        <a:pt x="13443" y="1069"/>
                        <a:pt x="13472" y="1069"/>
                      </a:cubicBezTo>
                      <a:cubicBezTo>
                        <a:pt x="13512" y="1069"/>
                        <a:pt x="13554" y="1043"/>
                        <a:pt x="13568" y="1002"/>
                      </a:cubicBezTo>
                      <a:cubicBezTo>
                        <a:pt x="13716" y="450"/>
                        <a:pt x="14179" y="175"/>
                        <a:pt x="14641" y="175"/>
                      </a:cubicBezTo>
                      <a:cubicBezTo>
                        <a:pt x="15111" y="175"/>
                        <a:pt x="15581" y="459"/>
                        <a:pt x="15720" y="1025"/>
                      </a:cubicBezTo>
                      <a:cubicBezTo>
                        <a:pt x="15732" y="1067"/>
                        <a:pt x="15767" y="1088"/>
                        <a:pt x="15805" y="1088"/>
                      </a:cubicBezTo>
                      <a:cubicBezTo>
                        <a:pt x="15842" y="1088"/>
                        <a:pt x="15881" y="1067"/>
                        <a:pt x="15899" y="1025"/>
                      </a:cubicBezTo>
                      <a:cubicBezTo>
                        <a:pt x="16067" y="526"/>
                        <a:pt x="16498" y="281"/>
                        <a:pt x="16929" y="281"/>
                      </a:cubicBezTo>
                      <a:cubicBezTo>
                        <a:pt x="17386" y="281"/>
                        <a:pt x="17843" y="556"/>
                        <a:pt x="17991" y="1097"/>
                      </a:cubicBezTo>
                      <a:cubicBezTo>
                        <a:pt x="17997" y="1136"/>
                        <a:pt x="18032" y="1157"/>
                        <a:pt x="18068" y="1157"/>
                      </a:cubicBezTo>
                      <a:cubicBezTo>
                        <a:pt x="18098" y="1157"/>
                        <a:pt x="18130" y="1142"/>
                        <a:pt x="18146" y="1109"/>
                      </a:cubicBezTo>
                      <a:cubicBezTo>
                        <a:pt x="18352" y="665"/>
                        <a:pt x="18762" y="454"/>
                        <a:pt x="19169" y="454"/>
                      </a:cubicBezTo>
                      <a:cubicBezTo>
                        <a:pt x="19661" y="454"/>
                        <a:pt x="20150" y="761"/>
                        <a:pt x="20274" y="1336"/>
                      </a:cubicBezTo>
                      <a:cubicBezTo>
                        <a:pt x="20284" y="1387"/>
                        <a:pt x="20323" y="1410"/>
                        <a:pt x="20361" y="1410"/>
                      </a:cubicBezTo>
                      <a:cubicBezTo>
                        <a:pt x="20414" y="1410"/>
                        <a:pt x="20467" y="1369"/>
                        <a:pt x="20453" y="1300"/>
                      </a:cubicBezTo>
                      <a:cubicBezTo>
                        <a:pt x="20307" y="645"/>
                        <a:pt x="19746" y="279"/>
                        <a:pt x="19178" y="279"/>
                      </a:cubicBezTo>
                      <a:cubicBezTo>
                        <a:pt x="18772" y="279"/>
                        <a:pt x="18363" y="466"/>
                        <a:pt x="18098" y="870"/>
                      </a:cubicBezTo>
                      <a:cubicBezTo>
                        <a:pt x="17880" y="359"/>
                        <a:pt x="17404" y="98"/>
                        <a:pt x="16928" y="98"/>
                      </a:cubicBezTo>
                      <a:cubicBezTo>
                        <a:pt x="16492" y="98"/>
                        <a:pt x="16055" y="317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2" name="Google Shape;1462;p16"/>
                <p:cNvSpPr/>
                <p:nvPr/>
              </p:nvSpPr>
              <p:spPr>
                <a:xfrm>
                  <a:off x="4979623" y="2662802"/>
                  <a:ext cx="4386829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6" h="1450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7"/>
                      </a:cubicBezTo>
                      <a:cubicBezTo>
                        <a:pt x="10963" y="486"/>
                        <a:pt x="10437" y="193"/>
                        <a:pt x="9909" y="193"/>
                      </a:cubicBezTo>
                      <a:cubicBezTo>
                        <a:pt x="9456" y="193"/>
                        <a:pt x="9003" y="409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6"/>
                        <a:pt x="933" y="198"/>
                      </a:cubicBezTo>
                      <a:cubicBezTo>
                        <a:pt x="335" y="258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51"/>
                        <a:pt x="383" y="533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4"/>
                      </a:cubicBezTo>
                      <a:cubicBezTo>
                        <a:pt x="6402" y="1316"/>
                        <a:pt x="6438" y="1336"/>
                        <a:pt x="6473" y="1336"/>
                      </a:cubicBezTo>
                      <a:cubicBezTo>
                        <a:pt x="6509" y="1336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7" y="590"/>
                        <a:pt x="9467" y="365"/>
                        <a:pt x="9905" y="365"/>
                      </a:cubicBezTo>
                      <a:cubicBezTo>
                        <a:pt x="10428" y="365"/>
                        <a:pt x="10949" y="686"/>
                        <a:pt x="11105" y="1298"/>
                      </a:cubicBezTo>
                      <a:cubicBezTo>
                        <a:pt x="11118" y="1336"/>
                        <a:pt x="11152" y="1358"/>
                        <a:pt x="11187" y="1358"/>
                      </a:cubicBezTo>
                      <a:cubicBezTo>
                        <a:pt x="11215" y="1358"/>
                        <a:pt x="11244" y="1342"/>
                        <a:pt x="11261" y="1310"/>
                      </a:cubicBezTo>
                      <a:cubicBezTo>
                        <a:pt x="11503" y="817"/>
                        <a:pt x="12052" y="432"/>
                        <a:pt x="12555" y="432"/>
                      </a:cubicBezTo>
                      <a:cubicBezTo>
                        <a:pt x="12894" y="432"/>
                        <a:pt x="13213" y="608"/>
                        <a:pt x="13401" y="1047"/>
                      </a:cubicBezTo>
                      <a:cubicBezTo>
                        <a:pt x="13415" y="1075"/>
                        <a:pt x="13440" y="1086"/>
                        <a:pt x="13467" y="1086"/>
                      </a:cubicBezTo>
                      <a:cubicBezTo>
                        <a:pt x="13508" y="1086"/>
                        <a:pt x="13553" y="1059"/>
                        <a:pt x="13568" y="1023"/>
                      </a:cubicBezTo>
                      <a:cubicBezTo>
                        <a:pt x="13717" y="470"/>
                        <a:pt x="14181" y="195"/>
                        <a:pt x="14645" y="195"/>
                      </a:cubicBezTo>
                      <a:cubicBezTo>
                        <a:pt x="15114" y="195"/>
                        <a:pt x="15581" y="476"/>
                        <a:pt x="15720" y="1035"/>
                      </a:cubicBezTo>
                      <a:cubicBezTo>
                        <a:pt x="15732" y="1076"/>
                        <a:pt x="15767" y="1097"/>
                        <a:pt x="15805" y="1097"/>
                      </a:cubicBezTo>
                      <a:cubicBezTo>
                        <a:pt x="15842" y="1097"/>
                        <a:pt x="15881" y="1076"/>
                        <a:pt x="15899" y="1035"/>
                      </a:cubicBezTo>
                      <a:cubicBezTo>
                        <a:pt x="16067" y="541"/>
                        <a:pt x="16497" y="299"/>
                        <a:pt x="16929" y="299"/>
                      </a:cubicBezTo>
                      <a:cubicBezTo>
                        <a:pt x="17385" y="299"/>
                        <a:pt x="17843" y="571"/>
                        <a:pt x="17991" y="1106"/>
                      </a:cubicBezTo>
                      <a:cubicBezTo>
                        <a:pt x="18004" y="1147"/>
                        <a:pt x="18041" y="1168"/>
                        <a:pt x="18077" y="1168"/>
                      </a:cubicBezTo>
                      <a:cubicBezTo>
                        <a:pt x="18104" y="1168"/>
                        <a:pt x="18131" y="1156"/>
                        <a:pt x="18146" y="1130"/>
                      </a:cubicBezTo>
                      <a:cubicBezTo>
                        <a:pt x="18352" y="680"/>
                        <a:pt x="18763" y="466"/>
                        <a:pt x="19171" y="466"/>
                      </a:cubicBezTo>
                      <a:cubicBezTo>
                        <a:pt x="19662" y="466"/>
                        <a:pt x="20150" y="776"/>
                        <a:pt x="20274" y="1357"/>
                      </a:cubicBezTo>
                      <a:cubicBezTo>
                        <a:pt x="20288" y="1403"/>
                        <a:pt x="20322" y="1422"/>
                        <a:pt x="20358" y="1422"/>
                      </a:cubicBezTo>
                      <a:cubicBezTo>
                        <a:pt x="20415" y="1422"/>
                        <a:pt x="20475" y="1371"/>
                        <a:pt x="20453" y="1298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7"/>
                        <a:pt x="17408" y="97"/>
                        <a:pt x="16933" y="97"/>
                      </a:cubicBezTo>
                      <a:cubicBezTo>
                        <a:pt x="16495" y="97"/>
                        <a:pt x="16056" y="318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3" name="Google Shape;1463;p16"/>
                <p:cNvSpPr/>
                <p:nvPr/>
              </p:nvSpPr>
              <p:spPr>
                <a:xfrm>
                  <a:off x="4979623" y="3205700"/>
                  <a:ext cx="4386615" cy="308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2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4"/>
                        <a:pt x="12567" y="244"/>
                      </a:cubicBezTo>
                      <a:cubicBezTo>
                        <a:pt x="12058" y="244"/>
                        <a:pt x="11507" y="578"/>
                        <a:pt x="11201" y="1047"/>
                      </a:cubicBezTo>
                      <a:cubicBezTo>
                        <a:pt x="10962" y="485"/>
                        <a:pt x="10434" y="192"/>
                        <a:pt x="9904" y="192"/>
                      </a:cubicBezTo>
                      <a:cubicBezTo>
                        <a:pt x="9453" y="192"/>
                        <a:pt x="9001" y="404"/>
                        <a:pt x="8727" y="843"/>
                      </a:cubicBezTo>
                      <a:cubicBezTo>
                        <a:pt x="8458" y="482"/>
                        <a:pt x="8059" y="306"/>
                        <a:pt x="7662" y="306"/>
                      </a:cubicBezTo>
                      <a:cubicBezTo>
                        <a:pt x="7194" y="306"/>
                        <a:pt x="6731" y="550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9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5"/>
                        <a:pt x="1012" y="195"/>
                      </a:cubicBezTo>
                      <a:cubicBezTo>
                        <a:pt x="986" y="195"/>
                        <a:pt x="960" y="196"/>
                        <a:pt x="933" y="198"/>
                      </a:cubicBezTo>
                      <a:cubicBezTo>
                        <a:pt x="335" y="258"/>
                        <a:pt x="13" y="832"/>
                        <a:pt x="1" y="1369"/>
                      </a:cubicBezTo>
                      <a:cubicBezTo>
                        <a:pt x="1" y="1417"/>
                        <a:pt x="36" y="1441"/>
                        <a:pt x="72" y="1441"/>
                      </a:cubicBezTo>
                      <a:cubicBezTo>
                        <a:pt x="108" y="1441"/>
                        <a:pt x="144" y="1417"/>
                        <a:pt x="144" y="1369"/>
                      </a:cubicBezTo>
                      <a:cubicBezTo>
                        <a:pt x="168" y="939"/>
                        <a:pt x="383" y="533"/>
                        <a:pt x="825" y="413"/>
                      </a:cubicBezTo>
                      <a:cubicBezTo>
                        <a:pt x="893" y="394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5"/>
                      </a:cubicBezTo>
                      <a:cubicBezTo>
                        <a:pt x="1770" y="1148"/>
                        <a:pt x="1815" y="1179"/>
                        <a:pt x="1859" y="1179"/>
                      </a:cubicBezTo>
                      <a:cubicBezTo>
                        <a:pt x="1893" y="1179"/>
                        <a:pt x="1927" y="1160"/>
                        <a:pt x="1937" y="1118"/>
                      </a:cubicBezTo>
                      <a:cubicBezTo>
                        <a:pt x="2087" y="548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3" y="1145"/>
                        <a:pt x="4211" y="1167"/>
                        <a:pt x="4248" y="1167"/>
                      </a:cubicBezTo>
                      <a:cubicBezTo>
                        <a:pt x="4280" y="1167"/>
                        <a:pt x="4311" y="1151"/>
                        <a:pt x="4328" y="1118"/>
                      </a:cubicBezTo>
                      <a:cubicBezTo>
                        <a:pt x="4547" y="685"/>
                        <a:pt x="4944" y="472"/>
                        <a:pt x="5336" y="472"/>
                      </a:cubicBezTo>
                      <a:cubicBezTo>
                        <a:pt x="5777" y="472"/>
                        <a:pt x="6213" y="742"/>
                        <a:pt x="6384" y="1274"/>
                      </a:cubicBezTo>
                      <a:cubicBezTo>
                        <a:pt x="6402" y="1316"/>
                        <a:pt x="6438" y="1337"/>
                        <a:pt x="6473" y="1337"/>
                      </a:cubicBezTo>
                      <a:cubicBezTo>
                        <a:pt x="6509" y="1337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9"/>
                      </a:cubicBezTo>
                      <a:cubicBezTo>
                        <a:pt x="8673" y="1083"/>
                        <a:pt x="8700" y="1095"/>
                        <a:pt x="8727" y="1095"/>
                      </a:cubicBezTo>
                      <a:cubicBezTo>
                        <a:pt x="8754" y="1095"/>
                        <a:pt x="8781" y="1083"/>
                        <a:pt x="8798" y="1059"/>
                      </a:cubicBezTo>
                      <a:cubicBezTo>
                        <a:pt x="9026" y="598"/>
                        <a:pt x="9458" y="378"/>
                        <a:pt x="9890" y="378"/>
                      </a:cubicBezTo>
                      <a:cubicBezTo>
                        <a:pt x="10410" y="378"/>
                        <a:pt x="10930" y="697"/>
                        <a:pt x="11094" y="1298"/>
                      </a:cubicBezTo>
                      <a:cubicBezTo>
                        <a:pt x="11106" y="1337"/>
                        <a:pt x="11140" y="1358"/>
                        <a:pt x="11175" y="1358"/>
                      </a:cubicBezTo>
                      <a:cubicBezTo>
                        <a:pt x="11203" y="1358"/>
                        <a:pt x="11232" y="1343"/>
                        <a:pt x="11249" y="1310"/>
                      </a:cubicBezTo>
                      <a:cubicBezTo>
                        <a:pt x="11491" y="818"/>
                        <a:pt x="12040" y="432"/>
                        <a:pt x="12543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3" y="1075"/>
                        <a:pt x="13428" y="1086"/>
                        <a:pt x="13455" y="1086"/>
                      </a:cubicBezTo>
                      <a:cubicBezTo>
                        <a:pt x="13496" y="1086"/>
                        <a:pt x="13541" y="1059"/>
                        <a:pt x="13556" y="1023"/>
                      </a:cubicBezTo>
                      <a:cubicBezTo>
                        <a:pt x="13699" y="464"/>
                        <a:pt x="14164" y="186"/>
                        <a:pt x="14629" y="186"/>
                      </a:cubicBezTo>
                      <a:cubicBezTo>
                        <a:pt x="15099" y="186"/>
                        <a:pt x="15569" y="470"/>
                        <a:pt x="15708" y="1035"/>
                      </a:cubicBezTo>
                      <a:cubicBezTo>
                        <a:pt x="15726" y="1077"/>
                        <a:pt x="15761" y="1097"/>
                        <a:pt x="15797" y="1097"/>
                      </a:cubicBezTo>
                      <a:cubicBezTo>
                        <a:pt x="15833" y="1097"/>
                        <a:pt x="15869" y="1077"/>
                        <a:pt x="15887" y="1035"/>
                      </a:cubicBezTo>
                      <a:cubicBezTo>
                        <a:pt x="16055" y="541"/>
                        <a:pt x="16486" y="299"/>
                        <a:pt x="16917" y="299"/>
                      </a:cubicBezTo>
                      <a:cubicBezTo>
                        <a:pt x="17373" y="299"/>
                        <a:pt x="17831" y="571"/>
                        <a:pt x="17979" y="1106"/>
                      </a:cubicBezTo>
                      <a:cubicBezTo>
                        <a:pt x="17992" y="1147"/>
                        <a:pt x="18029" y="1169"/>
                        <a:pt x="18065" y="1169"/>
                      </a:cubicBezTo>
                      <a:cubicBezTo>
                        <a:pt x="18092" y="1169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5"/>
                        <a:pt x="20315" y="1426"/>
                        <a:pt x="20354" y="1426"/>
                      </a:cubicBezTo>
                      <a:cubicBezTo>
                        <a:pt x="20414" y="1426"/>
                        <a:pt x="20475" y="1377"/>
                        <a:pt x="20453" y="1298"/>
                      </a:cubicBezTo>
                      <a:cubicBezTo>
                        <a:pt x="20307" y="644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8"/>
                        <a:pt x="17408" y="97"/>
                        <a:pt x="16933" y="97"/>
                      </a:cubicBezTo>
                      <a:cubicBezTo>
                        <a:pt x="16495" y="97"/>
                        <a:pt x="16056" y="319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4" name="Google Shape;1464;p16"/>
                <p:cNvSpPr/>
                <p:nvPr/>
              </p:nvSpPr>
              <p:spPr>
                <a:xfrm>
                  <a:off x="4977052" y="3746027"/>
                  <a:ext cx="4389186" cy="310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51" extrusionOk="0">
                      <a:moveTo>
                        <a:pt x="14650" y="1"/>
                      </a:moveTo>
                      <a:cubicBezTo>
                        <a:pt x="14175" y="1"/>
                        <a:pt x="13699" y="258"/>
                        <a:pt x="13472" y="772"/>
                      </a:cubicBezTo>
                      <a:cubicBezTo>
                        <a:pt x="13249" y="399"/>
                        <a:pt x="12919" y="244"/>
                        <a:pt x="12570" y="244"/>
                      </a:cubicBezTo>
                      <a:cubicBezTo>
                        <a:pt x="12060" y="244"/>
                        <a:pt x="11512" y="578"/>
                        <a:pt x="11213" y="1047"/>
                      </a:cubicBezTo>
                      <a:cubicBezTo>
                        <a:pt x="10975" y="488"/>
                        <a:pt x="10451" y="198"/>
                        <a:pt x="9925" y="198"/>
                      </a:cubicBezTo>
                      <a:cubicBezTo>
                        <a:pt x="9471" y="198"/>
                        <a:pt x="9015" y="413"/>
                        <a:pt x="8739" y="856"/>
                      </a:cubicBezTo>
                      <a:cubicBezTo>
                        <a:pt x="8469" y="493"/>
                        <a:pt x="8068" y="317"/>
                        <a:pt x="7669" y="317"/>
                      </a:cubicBezTo>
                      <a:cubicBezTo>
                        <a:pt x="7201" y="317"/>
                        <a:pt x="6737" y="558"/>
                        <a:pt x="6491" y="1023"/>
                      </a:cubicBezTo>
                      <a:cubicBezTo>
                        <a:pt x="6262" y="545"/>
                        <a:pt x="5802" y="298"/>
                        <a:pt x="5341" y="298"/>
                      </a:cubicBezTo>
                      <a:cubicBezTo>
                        <a:pt x="4937" y="298"/>
                        <a:pt x="4531" y="489"/>
                        <a:pt x="4280" y="880"/>
                      </a:cubicBezTo>
                      <a:cubicBezTo>
                        <a:pt x="4052" y="349"/>
                        <a:pt x="3556" y="79"/>
                        <a:pt x="3060" y="79"/>
                      </a:cubicBezTo>
                      <a:cubicBezTo>
                        <a:pt x="2596" y="79"/>
                        <a:pt x="2132" y="316"/>
                        <a:pt x="1889" y="796"/>
                      </a:cubicBezTo>
                      <a:cubicBezTo>
                        <a:pt x="1744" y="438"/>
                        <a:pt x="1399" y="195"/>
                        <a:pt x="1022" y="195"/>
                      </a:cubicBezTo>
                      <a:cubicBezTo>
                        <a:pt x="997" y="195"/>
                        <a:pt x="971" y="196"/>
                        <a:pt x="945" y="198"/>
                      </a:cubicBezTo>
                      <a:cubicBezTo>
                        <a:pt x="347" y="258"/>
                        <a:pt x="13" y="832"/>
                        <a:pt x="1" y="1370"/>
                      </a:cubicBezTo>
                      <a:cubicBezTo>
                        <a:pt x="1" y="1423"/>
                        <a:pt x="40" y="1450"/>
                        <a:pt x="78" y="1450"/>
                      </a:cubicBezTo>
                      <a:cubicBezTo>
                        <a:pt x="117" y="1450"/>
                        <a:pt x="156" y="1423"/>
                        <a:pt x="156" y="1370"/>
                      </a:cubicBezTo>
                      <a:cubicBezTo>
                        <a:pt x="168" y="951"/>
                        <a:pt x="395" y="533"/>
                        <a:pt x="825" y="413"/>
                      </a:cubicBezTo>
                      <a:cubicBezTo>
                        <a:pt x="895" y="394"/>
                        <a:pt x="964" y="385"/>
                        <a:pt x="1032" y="385"/>
                      </a:cubicBezTo>
                      <a:cubicBezTo>
                        <a:pt x="1420" y="385"/>
                        <a:pt x="1760" y="688"/>
                        <a:pt x="1770" y="1095"/>
                      </a:cubicBezTo>
                      <a:cubicBezTo>
                        <a:pt x="1770" y="1153"/>
                        <a:pt x="1816" y="1183"/>
                        <a:pt x="1862" y="1183"/>
                      </a:cubicBezTo>
                      <a:cubicBezTo>
                        <a:pt x="1900" y="1183"/>
                        <a:pt x="1938" y="1162"/>
                        <a:pt x="1949" y="1119"/>
                      </a:cubicBezTo>
                      <a:cubicBezTo>
                        <a:pt x="2099" y="548"/>
                        <a:pt x="2582" y="261"/>
                        <a:pt x="3064" y="261"/>
                      </a:cubicBezTo>
                      <a:cubicBezTo>
                        <a:pt x="3541" y="261"/>
                        <a:pt x="4018" y="542"/>
                        <a:pt x="4172" y="1107"/>
                      </a:cubicBezTo>
                      <a:cubicBezTo>
                        <a:pt x="4185" y="1145"/>
                        <a:pt x="4219" y="1167"/>
                        <a:pt x="4253" y="1167"/>
                      </a:cubicBezTo>
                      <a:cubicBezTo>
                        <a:pt x="4282" y="1167"/>
                        <a:pt x="4311" y="1151"/>
                        <a:pt x="4328" y="1119"/>
                      </a:cubicBezTo>
                      <a:cubicBezTo>
                        <a:pt x="4553" y="686"/>
                        <a:pt x="4950" y="472"/>
                        <a:pt x="5342" y="472"/>
                      </a:cubicBezTo>
                      <a:cubicBezTo>
                        <a:pt x="5783" y="472"/>
                        <a:pt x="6219" y="742"/>
                        <a:pt x="6396" y="1274"/>
                      </a:cubicBezTo>
                      <a:cubicBezTo>
                        <a:pt x="6408" y="1316"/>
                        <a:pt x="6444" y="1337"/>
                        <a:pt x="6480" y="1337"/>
                      </a:cubicBezTo>
                      <a:cubicBezTo>
                        <a:pt x="6515" y="1337"/>
                        <a:pt x="6551" y="1316"/>
                        <a:pt x="6563" y="1274"/>
                      </a:cubicBezTo>
                      <a:cubicBezTo>
                        <a:pt x="6740" y="763"/>
                        <a:pt x="7201" y="492"/>
                        <a:pt x="7664" y="492"/>
                      </a:cubicBezTo>
                      <a:cubicBezTo>
                        <a:pt x="8046" y="492"/>
                        <a:pt x="8428" y="676"/>
                        <a:pt x="8655" y="1059"/>
                      </a:cubicBezTo>
                      <a:cubicBezTo>
                        <a:pt x="8673" y="1089"/>
                        <a:pt x="8703" y="1104"/>
                        <a:pt x="8733" y="1104"/>
                      </a:cubicBezTo>
                      <a:cubicBezTo>
                        <a:pt x="8763" y="1104"/>
                        <a:pt x="8793" y="1089"/>
                        <a:pt x="8810" y="1059"/>
                      </a:cubicBezTo>
                      <a:cubicBezTo>
                        <a:pt x="9038" y="598"/>
                        <a:pt x="9470" y="378"/>
                        <a:pt x="9901" y="378"/>
                      </a:cubicBezTo>
                      <a:cubicBezTo>
                        <a:pt x="10420" y="378"/>
                        <a:pt x="10937" y="697"/>
                        <a:pt x="11094" y="1298"/>
                      </a:cubicBezTo>
                      <a:cubicBezTo>
                        <a:pt x="11107" y="1337"/>
                        <a:pt x="11140" y="1358"/>
                        <a:pt x="11177" y="1358"/>
                      </a:cubicBezTo>
                      <a:cubicBezTo>
                        <a:pt x="11207" y="1358"/>
                        <a:pt x="11239" y="1343"/>
                        <a:pt x="11261" y="1310"/>
                      </a:cubicBezTo>
                      <a:cubicBezTo>
                        <a:pt x="11496" y="818"/>
                        <a:pt x="12042" y="432"/>
                        <a:pt x="12544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4" y="1077"/>
                        <a:pt x="13433" y="1090"/>
                        <a:pt x="13464" y="1090"/>
                      </a:cubicBezTo>
                      <a:cubicBezTo>
                        <a:pt x="13506" y="1090"/>
                        <a:pt x="13549" y="1065"/>
                        <a:pt x="13556" y="1023"/>
                      </a:cubicBezTo>
                      <a:cubicBezTo>
                        <a:pt x="13705" y="464"/>
                        <a:pt x="14173" y="186"/>
                        <a:pt x="14639" y="186"/>
                      </a:cubicBezTo>
                      <a:cubicBezTo>
                        <a:pt x="15111" y="186"/>
                        <a:pt x="15581" y="470"/>
                        <a:pt x="15720" y="1035"/>
                      </a:cubicBezTo>
                      <a:cubicBezTo>
                        <a:pt x="15732" y="1077"/>
                        <a:pt x="15767" y="1098"/>
                        <a:pt x="15803" y="1098"/>
                      </a:cubicBezTo>
                      <a:cubicBezTo>
                        <a:pt x="15839" y="1098"/>
                        <a:pt x="15875" y="1077"/>
                        <a:pt x="15887" y="1035"/>
                      </a:cubicBezTo>
                      <a:cubicBezTo>
                        <a:pt x="16061" y="542"/>
                        <a:pt x="16494" y="299"/>
                        <a:pt x="16926" y="299"/>
                      </a:cubicBezTo>
                      <a:cubicBezTo>
                        <a:pt x="17383" y="299"/>
                        <a:pt x="17837" y="572"/>
                        <a:pt x="17979" y="1107"/>
                      </a:cubicBezTo>
                      <a:cubicBezTo>
                        <a:pt x="17993" y="1148"/>
                        <a:pt x="18031" y="1174"/>
                        <a:pt x="18070" y="1174"/>
                      </a:cubicBezTo>
                      <a:cubicBezTo>
                        <a:pt x="18098" y="1174"/>
                        <a:pt x="18126" y="1161"/>
                        <a:pt x="18146" y="1131"/>
                      </a:cubicBezTo>
                      <a:cubicBezTo>
                        <a:pt x="18347" y="680"/>
                        <a:pt x="18754" y="466"/>
                        <a:pt x="19161" y="466"/>
                      </a:cubicBezTo>
                      <a:cubicBezTo>
                        <a:pt x="19650" y="466"/>
                        <a:pt x="20138" y="777"/>
                        <a:pt x="20262" y="1358"/>
                      </a:cubicBezTo>
                      <a:cubicBezTo>
                        <a:pt x="20281" y="1409"/>
                        <a:pt x="20321" y="1431"/>
                        <a:pt x="20362" y="1431"/>
                      </a:cubicBezTo>
                      <a:cubicBezTo>
                        <a:pt x="20425" y="1431"/>
                        <a:pt x="20487" y="1378"/>
                        <a:pt x="20465" y="1298"/>
                      </a:cubicBezTo>
                      <a:cubicBezTo>
                        <a:pt x="20319" y="643"/>
                        <a:pt x="19754" y="276"/>
                        <a:pt x="19185" y="276"/>
                      </a:cubicBezTo>
                      <a:cubicBezTo>
                        <a:pt x="18778" y="276"/>
                        <a:pt x="18370" y="464"/>
                        <a:pt x="18110" y="868"/>
                      </a:cubicBezTo>
                      <a:cubicBezTo>
                        <a:pt x="17886" y="358"/>
                        <a:pt x="17414" y="97"/>
                        <a:pt x="16941" y="97"/>
                      </a:cubicBezTo>
                      <a:cubicBezTo>
                        <a:pt x="16504" y="97"/>
                        <a:pt x="16068" y="319"/>
                        <a:pt x="15827" y="772"/>
                      </a:cubicBezTo>
                      <a:cubicBezTo>
                        <a:pt x="15600" y="258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5" name="Google Shape;1465;p16"/>
                <p:cNvSpPr/>
                <p:nvPr/>
              </p:nvSpPr>
              <p:spPr>
                <a:xfrm>
                  <a:off x="4979623" y="4288496"/>
                  <a:ext cx="4386615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6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0" y="347"/>
                        <a:pt x="3550" y="80"/>
                        <a:pt x="3057" y="80"/>
                      </a:cubicBezTo>
                      <a:cubicBezTo>
                        <a:pt x="2593" y="80"/>
                        <a:pt x="2127" y="317"/>
                        <a:pt x="1877" y="798"/>
                      </a:cubicBezTo>
                      <a:cubicBezTo>
                        <a:pt x="1743" y="430"/>
                        <a:pt x="1401" y="197"/>
                        <a:pt x="1016" y="197"/>
                      </a:cubicBezTo>
                      <a:cubicBezTo>
                        <a:pt x="988" y="197"/>
                        <a:pt x="961" y="198"/>
                        <a:pt x="933" y="200"/>
                      </a:cubicBezTo>
                      <a:cubicBezTo>
                        <a:pt x="335" y="248"/>
                        <a:pt x="13" y="822"/>
                        <a:pt x="1" y="1372"/>
                      </a:cubicBezTo>
                      <a:cubicBezTo>
                        <a:pt x="1" y="1420"/>
                        <a:pt x="36" y="1443"/>
                        <a:pt x="72" y="1443"/>
                      </a:cubicBezTo>
                      <a:cubicBezTo>
                        <a:pt x="108" y="1443"/>
                        <a:pt x="144" y="1420"/>
                        <a:pt x="144" y="1372"/>
                      </a:cubicBezTo>
                      <a:cubicBezTo>
                        <a:pt x="168" y="941"/>
                        <a:pt x="383" y="523"/>
                        <a:pt x="825" y="415"/>
                      </a:cubicBezTo>
                      <a:cubicBezTo>
                        <a:pt x="894" y="396"/>
                        <a:pt x="964" y="386"/>
                        <a:pt x="1032" y="386"/>
                      </a:cubicBezTo>
                      <a:cubicBezTo>
                        <a:pt x="1411" y="386"/>
                        <a:pt x="1749" y="681"/>
                        <a:pt x="1770" y="1097"/>
                      </a:cubicBezTo>
                      <a:cubicBezTo>
                        <a:pt x="1770" y="1149"/>
                        <a:pt x="1812" y="1180"/>
                        <a:pt x="1855" y="1180"/>
                      </a:cubicBezTo>
                      <a:cubicBezTo>
                        <a:pt x="1890" y="1180"/>
                        <a:pt x="1926" y="1158"/>
                        <a:pt x="1937" y="1109"/>
                      </a:cubicBezTo>
                      <a:cubicBezTo>
                        <a:pt x="2087" y="538"/>
                        <a:pt x="2570" y="251"/>
                        <a:pt x="3052" y="251"/>
                      </a:cubicBezTo>
                      <a:cubicBezTo>
                        <a:pt x="3529" y="251"/>
                        <a:pt x="4006" y="532"/>
                        <a:pt x="4160" y="1097"/>
                      </a:cubicBezTo>
                      <a:cubicBezTo>
                        <a:pt x="4174" y="1143"/>
                        <a:pt x="4213" y="1168"/>
                        <a:pt x="4252" y="1168"/>
                      </a:cubicBezTo>
                      <a:cubicBezTo>
                        <a:pt x="4282" y="1168"/>
                        <a:pt x="4312" y="1152"/>
                        <a:pt x="4328" y="1121"/>
                      </a:cubicBezTo>
                      <a:cubicBezTo>
                        <a:pt x="4547" y="688"/>
                        <a:pt x="4944" y="474"/>
                        <a:pt x="5336" y="474"/>
                      </a:cubicBezTo>
                      <a:cubicBezTo>
                        <a:pt x="5777" y="474"/>
                        <a:pt x="6213" y="745"/>
                        <a:pt x="6384" y="1276"/>
                      </a:cubicBezTo>
                      <a:cubicBezTo>
                        <a:pt x="6402" y="1312"/>
                        <a:pt x="6438" y="1330"/>
                        <a:pt x="6473" y="1330"/>
                      </a:cubicBezTo>
                      <a:cubicBezTo>
                        <a:pt x="6509" y="1330"/>
                        <a:pt x="6545" y="1312"/>
                        <a:pt x="6563" y="1276"/>
                      </a:cubicBezTo>
                      <a:cubicBezTo>
                        <a:pt x="6740" y="759"/>
                        <a:pt x="7200" y="485"/>
                        <a:pt x="7663" y="485"/>
                      </a:cubicBezTo>
                      <a:cubicBezTo>
                        <a:pt x="8044" y="485"/>
                        <a:pt x="8428" y="672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7"/>
                        <a:pt x="9463" y="375"/>
                        <a:pt x="9898" y="375"/>
                      </a:cubicBezTo>
                      <a:cubicBezTo>
                        <a:pt x="10415" y="375"/>
                        <a:pt x="10931" y="690"/>
                        <a:pt x="11094" y="1288"/>
                      </a:cubicBezTo>
                      <a:cubicBezTo>
                        <a:pt x="11100" y="1335"/>
                        <a:pt x="11137" y="1359"/>
                        <a:pt x="11174" y="1359"/>
                      </a:cubicBezTo>
                      <a:cubicBezTo>
                        <a:pt x="11203" y="1359"/>
                        <a:pt x="11233" y="1344"/>
                        <a:pt x="11249" y="1312"/>
                      </a:cubicBezTo>
                      <a:cubicBezTo>
                        <a:pt x="11493" y="818"/>
                        <a:pt x="12045" y="426"/>
                        <a:pt x="12549" y="426"/>
                      </a:cubicBezTo>
                      <a:cubicBezTo>
                        <a:pt x="12886" y="426"/>
                        <a:pt x="13202" y="601"/>
                        <a:pt x="13389" y="1037"/>
                      </a:cubicBezTo>
                      <a:cubicBezTo>
                        <a:pt x="13403" y="1071"/>
                        <a:pt x="13430" y="1085"/>
                        <a:pt x="13458" y="1085"/>
                      </a:cubicBezTo>
                      <a:cubicBezTo>
                        <a:pt x="13498" y="1085"/>
                        <a:pt x="13542" y="1056"/>
                        <a:pt x="13556" y="1013"/>
                      </a:cubicBezTo>
                      <a:cubicBezTo>
                        <a:pt x="13698" y="462"/>
                        <a:pt x="14161" y="187"/>
                        <a:pt x="14625" y="187"/>
                      </a:cubicBezTo>
                      <a:cubicBezTo>
                        <a:pt x="15096" y="187"/>
                        <a:pt x="15569" y="471"/>
                        <a:pt x="15708" y="1037"/>
                      </a:cubicBezTo>
                      <a:cubicBezTo>
                        <a:pt x="15726" y="1079"/>
                        <a:pt x="15761" y="1100"/>
                        <a:pt x="15797" y="1100"/>
                      </a:cubicBezTo>
                      <a:cubicBezTo>
                        <a:pt x="15833" y="1100"/>
                        <a:pt x="15869" y="1079"/>
                        <a:pt x="15887" y="1037"/>
                      </a:cubicBezTo>
                      <a:cubicBezTo>
                        <a:pt x="16055" y="544"/>
                        <a:pt x="16486" y="301"/>
                        <a:pt x="16917" y="301"/>
                      </a:cubicBezTo>
                      <a:cubicBezTo>
                        <a:pt x="17373" y="301"/>
                        <a:pt x="17831" y="574"/>
                        <a:pt x="17979" y="1109"/>
                      </a:cubicBezTo>
                      <a:cubicBezTo>
                        <a:pt x="17992" y="1150"/>
                        <a:pt x="18029" y="1171"/>
                        <a:pt x="18065" y="1171"/>
                      </a:cubicBezTo>
                      <a:cubicBezTo>
                        <a:pt x="18092" y="1171"/>
                        <a:pt x="18119" y="1159"/>
                        <a:pt x="18134" y="1133"/>
                      </a:cubicBezTo>
                      <a:cubicBezTo>
                        <a:pt x="18341" y="681"/>
                        <a:pt x="18753" y="467"/>
                        <a:pt x="19162" y="467"/>
                      </a:cubicBezTo>
                      <a:cubicBezTo>
                        <a:pt x="19652" y="467"/>
                        <a:pt x="20138" y="775"/>
                        <a:pt x="20262" y="1348"/>
                      </a:cubicBezTo>
                      <a:cubicBezTo>
                        <a:pt x="20276" y="1400"/>
                        <a:pt x="20315" y="1422"/>
                        <a:pt x="20355" y="1422"/>
                      </a:cubicBezTo>
                      <a:cubicBezTo>
                        <a:pt x="20414" y="1422"/>
                        <a:pt x="20475" y="1372"/>
                        <a:pt x="20453" y="1300"/>
                      </a:cubicBezTo>
                      <a:cubicBezTo>
                        <a:pt x="20307" y="645"/>
                        <a:pt x="19746" y="278"/>
                        <a:pt x="19178" y="278"/>
                      </a:cubicBezTo>
                      <a:cubicBezTo>
                        <a:pt x="18772" y="278"/>
                        <a:pt x="18363" y="466"/>
                        <a:pt x="18098" y="870"/>
                      </a:cubicBezTo>
                      <a:cubicBezTo>
                        <a:pt x="17880" y="358"/>
                        <a:pt x="17404" y="97"/>
                        <a:pt x="16928" y="97"/>
                      </a:cubicBezTo>
                      <a:cubicBezTo>
                        <a:pt x="16492" y="97"/>
                        <a:pt x="16055" y="316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6" name="Google Shape;1466;p16"/>
                <p:cNvSpPr/>
                <p:nvPr/>
              </p:nvSpPr>
              <p:spPr>
                <a:xfrm>
                  <a:off x="4979623" y="4829466"/>
                  <a:ext cx="4386615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0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5"/>
                        <a:pt x="933" y="198"/>
                      </a:cubicBezTo>
                      <a:cubicBezTo>
                        <a:pt x="335" y="257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39"/>
                        <a:pt x="383" y="532"/>
                        <a:pt x="825" y="413"/>
                      </a:cubicBezTo>
                      <a:cubicBezTo>
                        <a:pt x="890" y="396"/>
                        <a:pt x="954" y="388"/>
                        <a:pt x="1018" y="388"/>
                      </a:cubicBezTo>
                      <a:cubicBezTo>
                        <a:pt x="1403" y="388"/>
                        <a:pt x="1749" y="684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8" y="690"/>
                        <a:pt x="4947" y="473"/>
                        <a:pt x="5340" y="473"/>
                      </a:cubicBezTo>
                      <a:cubicBezTo>
                        <a:pt x="5780" y="473"/>
                        <a:pt x="6214" y="743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6" y="597"/>
                        <a:pt x="9458" y="377"/>
                        <a:pt x="9890" y="377"/>
                      </a:cubicBezTo>
                      <a:cubicBezTo>
                        <a:pt x="10410" y="377"/>
                        <a:pt x="10930" y="696"/>
                        <a:pt x="11094" y="1297"/>
                      </a:cubicBezTo>
                      <a:cubicBezTo>
                        <a:pt x="11100" y="1338"/>
                        <a:pt x="11138" y="1359"/>
                        <a:pt x="11176" y="1359"/>
                      </a:cubicBezTo>
                      <a:cubicBezTo>
                        <a:pt x="11205" y="1359"/>
                        <a:pt x="11233" y="1347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699" y="463"/>
                        <a:pt x="14164" y="186"/>
                        <a:pt x="14629" y="186"/>
                      </a:cubicBezTo>
                      <a:cubicBezTo>
                        <a:pt x="15099" y="186"/>
                        <a:pt x="15569" y="469"/>
                        <a:pt x="15708" y="1034"/>
                      </a:cubicBezTo>
                      <a:cubicBezTo>
                        <a:pt x="15726" y="1076"/>
                        <a:pt x="15761" y="1097"/>
                        <a:pt x="15797" y="1097"/>
                      </a:cubicBezTo>
                      <a:cubicBezTo>
                        <a:pt x="15833" y="1097"/>
                        <a:pt x="15869" y="1076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47"/>
                        <a:pt x="18029" y="1168"/>
                        <a:pt x="18065" y="1168"/>
                      </a:cubicBezTo>
                      <a:cubicBezTo>
                        <a:pt x="18092" y="1168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4"/>
                        <a:pt x="20315" y="1425"/>
                        <a:pt x="20354" y="1425"/>
                      </a:cubicBezTo>
                      <a:cubicBezTo>
                        <a:pt x="20414" y="1425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7"/>
                        <a:pt x="17408" y="96"/>
                        <a:pt x="16933" y="96"/>
                      </a:cubicBezTo>
                      <a:cubicBezTo>
                        <a:pt x="16495" y="96"/>
                        <a:pt x="16056" y="318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1467" name="Google Shape;1467;p16"/>
          <p:cNvSpPr/>
          <p:nvPr/>
        </p:nvSpPr>
        <p:spPr>
          <a:xfrm flipH="1">
            <a:off x="685800" y="457200"/>
            <a:ext cx="7772400" cy="422760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68" name="Google Shape;1468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9" name="Google Shape;1469;p16"/>
          <p:cNvSpPr txBox="1">
            <a:spLocks noGrp="1"/>
          </p:cNvSpPr>
          <p:nvPr>
            <p:ph type="title" hasCustomPrompt="1"/>
          </p:nvPr>
        </p:nvSpPr>
        <p:spPr>
          <a:xfrm flipH="1">
            <a:off x="2952900" y="1091275"/>
            <a:ext cx="3238200" cy="121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70" name="Google Shape;1470;p16"/>
          <p:cNvSpPr txBox="1">
            <a:spLocks noGrp="1"/>
          </p:cNvSpPr>
          <p:nvPr>
            <p:ph type="title" idx="2"/>
          </p:nvPr>
        </p:nvSpPr>
        <p:spPr>
          <a:xfrm>
            <a:off x="2296650" y="2304775"/>
            <a:ext cx="4550700" cy="84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71" name="Google Shape;1471;p16"/>
          <p:cNvSpPr txBox="1">
            <a:spLocks noGrp="1"/>
          </p:cNvSpPr>
          <p:nvPr>
            <p:ph type="subTitle" idx="1"/>
          </p:nvPr>
        </p:nvSpPr>
        <p:spPr>
          <a:xfrm>
            <a:off x="3246150" y="3084375"/>
            <a:ext cx="2651700" cy="86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ust Another Hand"/>
              <a:buNone/>
              <a:defRPr sz="35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ust Another Hand"/>
              <a:buNone/>
              <a:defRPr sz="35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ust Another Hand"/>
              <a:buNone/>
              <a:defRPr sz="35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ust Another Hand"/>
              <a:buNone/>
              <a:defRPr sz="35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ust Another Hand"/>
              <a:buNone/>
              <a:defRPr sz="35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ust Another Hand"/>
              <a:buNone/>
              <a:defRPr sz="35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ust Another Hand"/>
              <a:buNone/>
              <a:defRPr sz="35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ust Another Hand"/>
              <a:buNone/>
              <a:defRPr sz="35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ust Another Hand"/>
              <a:buNone/>
              <a:defRPr sz="35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5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4" r:id="rId10"/>
    <p:sldLayoutId id="2147483665" r:id="rId11"/>
    <p:sldLayoutId id="2147483667" r:id="rId12"/>
    <p:sldLayoutId id="2147483668" r:id="rId13"/>
    <p:sldLayoutId id="2147483671" r:id="rId14"/>
    <p:sldLayoutId id="2147483672" r:id="rId15"/>
    <p:sldLayoutId id="2147483673" r:id="rId16"/>
    <p:sldLayoutId id="2147483674" r:id="rId17"/>
    <p:sldLayoutId id="2147483676" r:id="rId18"/>
    <p:sldLayoutId id="2147483677" r:id="rId19"/>
    <p:sldLayoutId id="2147483680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90" r:id="rId27"/>
    <p:sldLayoutId id="2147483691" r:id="rId28"/>
    <p:sldLayoutId id="2147483692" r:id="rId29"/>
    <p:sldLayoutId id="2147483693" r:id="rId3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slide" Target="slide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5.pn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96" name="Google Shape;5496;p50"/>
          <p:cNvGrpSpPr/>
          <p:nvPr/>
        </p:nvGrpSpPr>
        <p:grpSpPr>
          <a:xfrm>
            <a:off x="1223277" y="648959"/>
            <a:ext cx="6697500" cy="2799977"/>
            <a:chOff x="1223277" y="648959"/>
            <a:chExt cx="6697500" cy="2799977"/>
          </a:xfrm>
        </p:grpSpPr>
        <p:sp>
          <p:nvSpPr>
            <p:cNvPr id="5497" name="Google Shape;5497;p50"/>
            <p:cNvSpPr/>
            <p:nvPr/>
          </p:nvSpPr>
          <p:spPr>
            <a:xfrm>
              <a:off x="1223277" y="916036"/>
              <a:ext cx="6697500" cy="2532900"/>
            </a:xfrm>
            <a:prstGeom prst="snip1Rect">
              <a:avLst>
                <a:gd name="adj" fmla="val 38444"/>
              </a:avLst>
            </a:prstGeom>
            <a:gradFill>
              <a:gsLst>
                <a:gs pos="0">
                  <a:srgbClr val="FBF173"/>
                </a:gs>
                <a:gs pos="100000">
                  <a:srgbClr val="FFFEEB"/>
                </a:gs>
              </a:gsLst>
              <a:lin ang="13500032" scaled="0"/>
            </a:gradFill>
            <a:ln>
              <a:noFill/>
            </a:ln>
            <a:effectLst>
              <a:outerShdw blurRad="114300" dist="47625" dir="81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8" name="Google Shape;5498;p50"/>
            <p:cNvSpPr/>
            <p:nvPr/>
          </p:nvSpPr>
          <p:spPr>
            <a:xfrm rot="-1308304">
              <a:off x="6813576" y="812100"/>
              <a:ext cx="984615" cy="1280029"/>
            </a:xfrm>
            <a:custGeom>
              <a:avLst/>
              <a:gdLst/>
              <a:ahLst/>
              <a:cxnLst/>
              <a:rect l="l" t="t" r="r" b="b"/>
              <a:pathLst>
                <a:path w="7520" h="8368" extrusionOk="0">
                  <a:moveTo>
                    <a:pt x="514" y="5248"/>
                  </a:moveTo>
                  <a:cubicBezTo>
                    <a:pt x="156" y="5081"/>
                    <a:pt x="0" y="4662"/>
                    <a:pt x="156" y="4304"/>
                  </a:cubicBezTo>
                  <a:lnTo>
                    <a:pt x="2116" y="1"/>
                  </a:lnTo>
                  <a:lnTo>
                    <a:pt x="7519" y="8368"/>
                  </a:lnTo>
                  <a:close/>
                </a:path>
              </a:pathLst>
            </a:custGeom>
            <a:gradFill>
              <a:gsLst>
                <a:gs pos="0">
                  <a:srgbClr val="D9D9D9"/>
                </a:gs>
                <a:gs pos="29000">
                  <a:srgbClr val="E4E4E4"/>
                </a:gs>
                <a:gs pos="41000">
                  <a:schemeClr val="accent6"/>
                </a:gs>
                <a:gs pos="51000">
                  <a:srgbClr val="EDEDED"/>
                </a:gs>
                <a:gs pos="100000">
                  <a:srgbClr val="EFEFEF"/>
                </a:gs>
              </a:gsLst>
              <a:lin ang="8400134" scaled="0"/>
            </a:gradFill>
            <a:ln>
              <a:noFill/>
            </a:ln>
            <a:effectLst>
              <a:outerShdw blurRad="71438" dist="38100" dir="906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99" name="Google Shape;5499;p50"/>
          <p:cNvSpPr txBox="1">
            <a:spLocks noGrp="1"/>
          </p:cNvSpPr>
          <p:nvPr>
            <p:ph type="subTitle" idx="1"/>
          </p:nvPr>
        </p:nvSpPr>
        <p:spPr>
          <a:xfrm rot="232">
            <a:off x="2352145" y="3594798"/>
            <a:ext cx="4439700" cy="51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" sz="1600" b="1" dirty="0">
                <a:solidFill>
                  <a:schemeClr val="bg2">
                    <a:lumMod val="9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Done  by </a:t>
            </a:r>
            <a:r>
              <a:rPr lang="en" b="1" dirty="0"/>
              <a:t>: </a:t>
            </a:r>
            <a:r>
              <a:rPr lang="en" sz="3600" dirty="0">
                <a:solidFill>
                  <a:srgbClr val="4BB3A9"/>
                </a:solidFill>
                <a:latin typeface="Just Another Hand" panose="020B0604020202020204" charset="0"/>
              </a:rPr>
              <a:t>Entisar Al-Obaidallah</a:t>
            </a:r>
            <a:endParaRPr dirty="0">
              <a:solidFill>
                <a:srgbClr val="4BB3A9"/>
              </a:solidFill>
              <a:latin typeface="Just Another Hand" panose="020B0604020202020204" charset="0"/>
            </a:endParaRPr>
          </a:p>
        </p:txBody>
      </p:sp>
      <p:sp>
        <p:nvSpPr>
          <p:cNvPr id="5500" name="Google Shape;5500;p50"/>
          <p:cNvSpPr txBox="1">
            <a:spLocks noGrp="1"/>
          </p:cNvSpPr>
          <p:nvPr>
            <p:ph type="ctrTitle"/>
          </p:nvPr>
        </p:nvSpPr>
        <p:spPr>
          <a:xfrm rot="-1030">
            <a:off x="468712" y="569495"/>
            <a:ext cx="7046265" cy="28883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r>
              <a:rPr lang="en" sz="5400" b="1" dirty="0">
                <a:latin typeface="Calibri" panose="020F0502020204030204" pitchFamily="34" charset="0"/>
                <a:cs typeface="Calibri" panose="020F0502020204030204" pitchFamily="34" charset="0"/>
              </a:rPr>
              <a:t>Unit 1</a:t>
            </a:r>
            <a:br>
              <a:rPr lang="en" dirty="0"/>
            </a:br>
            <a:r>
              <a:rPr lang="en" dirty="0"/>
              <a:t>  </a:t>
            </a:r>
            <a:r>
              <a:rPr lang="en" sz="8000" dirty="0"/>
              <a:t>Laugh Out Loud</a:t>
            </a:r>
            <a:br>
              <a:rPr lang="en" sz="8000" dirty="0"/>
            </a:br>
            <a:r>
              <a:rPr lang="en" sz="3200" dirty="0">
                <a:latin typeface="Just Another Hand" panose="020B0604020202020204" charset="0"/>
              </a:rPr>
              <a:t>Grammar</a:t>
            </a:r>
            <a:endParaRPr dirty="0">
              <a:latin typeface="Just Another Hand" panose="020B0604020202020204" charset="0"/>
            </a:endParaRPr>
          </a:p>
        </p:txBody>
      </p:sp>
      <p:grpSp>
        <p:nvGrpSpPr>
          <p:cNvPr id="5501" name="Google Shape;5501;p50"/>
          <p:cNvGrpSpPr/>
          <p:nvPr/>
        </p:nvGrpSpPr>
        <p:grpSpPr>
          <a:xfrm rot="-927578">
            <a:off x="122136" y="149783"/>
            <a:ext cx="1271653" cy="1089053"/>
            <a:chOff x="466447" y="2018567"/>
            <a:chExt cx="906340" cy="776196"/>
          </a:xfrm>
        </p:grpSpPr>
        <p:sp>
          <p:nvSpPr>
            <p:cNvPr id="5502" name="Google Shape;5502;p50"/>
            <p:cNvSpPr/>
            <p:nvPr/>
          </p:nvSpPr>
          <p:spPr>
            <a:xfrm>
              <a:off x="473462" y="2018567"/>
              <a:ext cx="899324" cy="776196"/>
            </a:xfrm>
            <a:custGeom>
              <a:avLst/>
              <a:gdLst/>
              <a:ahLst/>
              <a:cxnLst/>
              <a:rect l="l" t="t" r="r" b="b"/>
              <a:pathLst>
                <a:path w="26024" h="22461" extrusionOk="0">
                  <a:moveTo>
                    <a:pt x="18290" y="1172"/>
                  </a:moveTo>
                  <a:cubicBezTo>
                    <a:pt x="14405" y="0"/>
                    <a:pt x="11883" y="3025"/>
                    <a:pt x="11883" y="3025"/>
                  </a:cubicBezTo>
                  <a:cubicBezTo>
                    <a:pt x="11883" y="3025"/>
                    <a:pt x="9946" y="706"/>
                    <a:pt x="6874" y="909"/>
                  </a:cubicBezTo>
                  <a:cubicBezTo>
                    <a:pt x="7125" y="2570"/>
                    <a:pt x="7233" y="5439"/>
                    <a:pt x="5500" y="7603"/>
                  </a:cubicBezTo>
                  <a:cubicBezTo>
                    <a:pt x="4113" y="9336"/>
                    <a:pt x="2176" y="10531"/>
                    <a:pt x="1" y="11009"/>
                  </a:cubicBezTo>
                  <a:cubicBezTo>
                    <a:pt x="216" y="11918"/>
                    <a:pt x="527" y="12802"/>
                    <a:pt x="921" y="13651"/>
                  </a:cubicBezTo>
                  <a:cubicBezTo>
                    <a:pt x="3635" y="19473"/>
                    <a:pt x="11871" y="22461"/>
                    <a:pt x="11871" y="22461"/>
                  </a:cubicBezTo>
                  <a:cubicBezTo>
                    <a:pt x="11871" y="22461"/>
                    <a:pt x="20119" y="19473"/>
                    <a:pt x="22832" y="13651"/>
                  </a:cubicBezTo>
                  <a:cubicBezTo>
                    <a:pt x="26024" y="6802"/>
                    <a:pt x="22163" y="2343"/>
                    <a:pt x="18290" y="1172"/>
                  </a:cubicBezTo>
                  <a:close/>
                </a:path>
              </a:pathLst>
            </a:custGeom>
            <a:gradFill>
              <a:gsLst>
                <a:gs pos="0">
                  <a:srgbClr val="8BC8FF"/>
                </a:gs>
                <a:gs pos="100000">
                  <a:srgbClr val="DAEBFC"/>
                </a:gs>
              </a:gsLst>
              <a:lin ang="13500032" scaled="0"/>
            </a:gradFill>
            <a:ln>
              <a:noFill/>
            </a:ln>
            <a:effectLst>
              <a:outerShdw blurRad="28575" dist="28575" dir="58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3" name="Google Shape;5503;p50"/>
            <p:cNvSpPr/>
            <p:nvPr/>
          </p:nvSpPr>
          <p:spPr>
            <a:xfrm>
              <a:off x="711010" y="2049945"/>
              <a:ext cx="4976" cy="57884"/>
            </a:xfrm>
            <a:custGeom>
              <a:avLst/>
              <a:gdLst/>
              <a:ahLst/>
              <a:cxnLst/>
              <a:rect l="l" t="t" r="r" b="b"/>
              <a:pathLst>
                <a:path w="144" h="1675" extrusionOk="0">
                  <a:moveTo>
                    <a:pt x="36" y="1"/>
                  </a:moveTo>
                  <a:lnTo>
                    <a:pt x="0" y="1"/>
                  </a:lnTo>
                  <a:cubicBezTo>
                    <a:pt x="84" y="563"/>
                    <a:pt x="132" y="1112"/>
                    <a:pt x="144" y="1674"/>
                  </a:cubicBezTo>
                  <a:cubicBezTo>
                    <a:pt x="144" y="1112"/>
                    <a:pt x="120" y="563"/>
                    <a:pt x="36" y="1"/>
                  </a:cubicBezTo>
                  <a:close/>
                </a:path>
              </a:pathLst>
            </a:custGeom>
            <a:solidFill>
              <a:srgbClr val="FDDAE9"/>
            </a:solidFill>
            <a:ln>
              <a:noFill/>
            </a:ln>
            <a:effectLst>
              <a:outerShdw blurRad="28575" dist="28575" dir="58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4" name="Google Shape;5504;p50"/>
            <p:cNvSpPr/>
            <p:nvPr/>
          </p:nvSpPr>
          <p:spPr>
            <a:xfrm>
              <a:off x="475950" y="2054922"/>
              <a:ext cx="250369" cy="343294"/>
            </a:xfrm>
            <a:custGeom>
              <a:avLst/>
              <a:gdLst/>
              <a:ahLst/>
              <a:cxnLst/>
              <a:rect l="l" t="t" r="r" b="b"/>
              <a:pathLst>
                <a:path w="7245" h="9934" extrusionOk="0">
                  <a:moveTo>
                    <a:pt x="6802" y="0"/>
                  </a:moveTo>
                  <a:cubicBezTo>
                    <a:pt x="5248" y="2032"/>
                    <a:pt x="2989" y="5427"/>
                    <a:pt x="1" y="9934"/>
                  </a:cubicBezTo>
                  <a:cubicBezTo>
                    <a:pt x="5428" y="9097"/>
                    <a:pt x="7244" y="4865"/>
                    <a:pt x="6946" y="1375"/>
                  </a:cubicBezTo>
                  <a:cubicBezTo>
                    <a:pt x="6898" y="861"/>
                    <a:pt x="6934" y="419"/>
                    <a:pt x="6802" y="0"/>
                  </a:cubicBezTo>
                  <a:close/>
                </a:path>
              </a:pathLst>
            </a:custGeom>
            <a:solidFill>
              <a:srgbClr val="FBB6D3"/>
            </a:solidFill>
            <a:ln>
              <a:noFill/>
            </a:ln>
            <a:effectLst>
              <a:outerShdw blurRad="28575" dist="28575" dir="58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5" name="Google Shape;5505;p50"/>
            <p:cNvSpPr/>
            <p:nvPr/>
          </p:nvSpPr>
          <p:spPr>
            <a:xfrm>
              <a:off x="466447" y="2049531"/>
              <a:ext cx="263605" cy="349515"/>
            </a:xfrm>
            <a:custGeom>
              <a:avLst/>
              <a:gdLst/>
              <a:ahLst/>
              <a:cxnLst/>
              <a:rect l="l" t="t" r="r" b="b"/>
              <a:pathLst>
                <a:path w="7628" h="10114" extrusionOk="0">
                  <a:moveTo>
                    <a:pt x="7053" y="1"/>
                  </a:moveTo>
                  <a:cubicBezTo>
                    <a:pt x="7197" y="455"/>
                    <a:pt x="7280" y="921"/>
                    <a:pt x="7328" y="1399"/>
                  </a:cubicBezTo>
                  <a:cubicBezTo>
                    <a:pt x="7627" y="4890"/>
                    <a:pt x="5631" y="9265"/>
                    <a:pt x="204" y="10113"/>
                  </a:cubicBezTo>
                  <a:cubicBezTo>
                    <a:pt x="1" y="9002"/>
                    <a:pt x="5404" y="371"/>
                    <a:pt x="7053" y="1"/>
                  </a:cubicBezTo>
                  <a:close/>
                </a:path>
              </a:pathLst>
            </a:custGeom>
            <a:gradFill>
              <a:gsLst>
                <a:gs pos="0">
                  <a:srgbClr val="D9D9D9"/>
                </a:gs>
                <a:gs pos="30000">
                  <a:srgbClr val="E4E4E4"/>
                </a:gs>
                <a:gs pos="43000">
                  <a:schemeClr val="accent6"/>
                </a:gs>
                <a:gs pos="54000">
                  <a:srgbClr val="EDEDED"/>
                </a:gs>
                <a:gs pos="100000">
                  <a:srgbClr val="EFEFEF"/>
                </a:gs>
              </a:gsLst>
              <a:lin ang="13199916" scaled="0"/>
            </a:gradFill>
            <a:ln>
              <a:noFill/>
            </a:ln>
            <a:effectLst>
              <a:outerShdw blurRad="28575" dist="28575" dir="58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06" name="Google Shape;5506;p50"/>
          <p:cNvGrpSpPr/>
          <p:nvPr/>
        </p:nvGrpSpPr>
        <p:grpSpPr>
          <a:xfrm rot="769761">
            <a:off x="7499061" y="3662225"/>
            <a:ext cx="1454789" cy="1316166"/>
            <a:chOff x="322688" y="3335484"/>
            <a:chExt cx="1131067" cy="1023213"/>
          </a:xfrm>
        </p:grpSpPr>
        <p:sp>
          <p:nvSpPr>
            <p:cNvPr id="5507" name="Google Shape;5507;p50"/>
            <p:cNvSpPr/>
            <p:nvPr/>
          </p:nvSpPr>
          <p:spPr>
            <a:xfrm>
              <a:off x="322688" y="3387943"/>
              <a:ext cx="1131067" cy="970755"/>
            </a:xfrm>
            <a:custGeom>
              <a:avLst/>
              <a:gdLst/>
              <a:ahLst/>
              <a:cxnLst/>
              <a:rect l="l" t="t" r="r" b="b"/>
              <a:pathLst>
                <a:path w="32730" h="28091" extrusionOk="0">
                  <a:moveTo>
                    <a:pt x="29371" y="6587"/>
                  </a:moveTo>
                  <a:lnTo>
                    <a:pt x="22115" y="5571"/>
                  </a:lnTo>
                  <a:lnTo>
                    <a:pt x="19724" y="801"/>
                  </a:lnTo>
                  <a:cubicBezTo>
                    <a:pt x="19724" y="801"/>
                    <a:pt x="18625" y="0"/>
                    <a:pt x="16365" y="0"/>
                  </a:cubicBezTo>
                  <a:cubicBezTo>
                    <a:pt x="14094" y="0"/>
                    <a:pt x="13138" y="538"/>
                    <a:pt x="13138" y="538"/>
                  </a:cubicBezTo>
                  <a:lnTo>
                    <a:pt x="10616" y="5571"/>
                  </a:lnTo>
                  <a:lnTo>
                    <a:pt x="3360" y="6587"/>
                  </a:lnTo>
                  <a:cubicBezTo>
                    <a:pt x="969" y="6909"/>
                    <a:pt x="1" y="9838"/>
                    <a:pt x="1722" y="11535"/>
                  </a:cubicBezTo>
                  <a:lnTo>
                    <a:pt x="6946" y="16675"/>
                  </a:lnTo>
                  <a:lnTo>
                    <a:pt x="5978" y="22102"/>
                  </a:lnTo>
                  <a:lnTo>
                    <a:pt x="10651" y="26573"/>
                  </a:lnTo>
                  <a:lnTo>
                    <a:pt x="16365" y="23608"/>
                  </a:lnTo>
                  <a:lnTo>
                    <a:pt x="22880" y="26979"/>
                  </a:lnTo>
                  <a:cubicBezTo>
                    <a:pt x="25008" y="28091"/>
                    <a:pt x="27494" y="26262"/>
                    <a:pt x="27076" y="23895"/>
                  </a:cubicBezTo>
                  <a:lnTo>
                    <a:pt x="25797" y="16675"/>
                  </a:lnTo>
                  <a:lnTo>
                    <a:pt x="31008" y="11535"/>
                  </a:lnTo>
                  <a:cubicBezTo>
                    <a:pt x="32730" y="9838"/>
                    <a:pt x="31761" y="6909"/>
                    <a:pt x="29371" y="6587"/>
                  </a:cubicBezTo>
                  <a:close/>
                </a:path>
              </a:pathLst>
            </a:custGeom>
            <a:gradFill>
              <a:gsLst>
                <a:gs pos="0">
                  <a:srgbClr val="CB7EFE"/>
                </a:gs>
                <a:gs pos="100000">
                  <a:srgbClr val="F6E8FF"/>
                </a:gs>
              </a:gsLst>
              <a:lin ang="13500032" scaled="0"/>
            </a:gra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8" name="Google Shape;5508;p50"/>
            <p:cNvSpPr/>
            <p:nvPr/>
          </p:nvSpPr>
          <p:spPr>
            <a:xfrm>
              <a:off x="529238" y="4137806"/>
              <a:ext cx="179664" cy="168433"/>
            </a:xfrm>
            <a:custGeom>
              <a:avLst/>
              <a:gdLst/>
              <a:ahLst/>
              <a:cxnLst/>
              <a:rect l="l" t="t" r="r" b="b"/>
              <a:pathLst>
                <a:path w="5199" h="4874" extrusionOk="0">
                  <a:moveTo>
                    <a:pt x="1" y="80"/>
                  </a:moveTo>
                  <a:lnTo>
                    <a:pt x="1" y="80"/>
                  </a:lnTo>
                  <a:cubicBezTo>
                    <a:pt x="1" y="81"/>
                    <a:pt x="27" y="256"/>
                    <a:pt x="173" y="405"/>
                  </a:cubicBezTo>
                  <a:lnTo>
                    <a:pt x="173" y="405"/>
                  </a:lnTo>
                  <a:cubicBezTo>
                    <a:pt x="58" y="200"/>
                    <a:pt x="1" y="81"/>
                    <a:pt x="1" y="80"/>
                  </a:cubicBezTo>
                  <a:close/>
                  <a:moveTo>
                    <a:pt x="2942" y="1"/>
                  </a:moveTo>
                  <a:cubicBezTo>
                    <a:pt x="2596" y="1"/>
                    <a:pt x="2226" y="84"/>
                    <a:pt x="1853" y="272"/>
                  </a:cubicBezTo>
                  <a:cubicBezTo>
                    <a:pt x="1361" y="522"/>
                    <a:pt x="998" y="610"/>
                    <a:pt x="731" y="610"/>
                  </a:cubicBezTo>
                  <a:cubicBezTo>
                    <a:pt x="454" y="610"/>
                    <a:pt x="281" y="515"/>
                    <a:pt x="173" y="405"/>
                  </a:cubicBezTo>
                  <a:lnTo>
                    <a:pt x="173" y="405"/>
                  </a:lnTo>
                  <a:cubicBezTo>
                    <a:pt x="652" y="1256"/>
                    <a:pt x="2131" y="3573"/>
                    <a:pt x="4674" y="4874"/>
                  </a:cubicBezTo>
                  <a:cubicBezTo>
                    <a:pt x="4674" y="4874"/>
                    <a:pt x="4172" y="4133"/>
                    <a:pt x="4746" y="2471"/>
                  </a:cubicBezTo>
                  <a:cubicBezTo>
                    <a:pt x="5198" y="1162"/>
                    <a:pt x="4232" y="1"/>
                    <a:pt x="2942" y="1"/>
                  </a:cubicBezTo>
                  <a:close/>
                </a:path>
              </a:pathLst>
            </a:custGeom>
            <a:solidFill>
              <a:srgbClr val="F7E28F"/>
            </a:soli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9" name="Google Shape;5509;p50"/>
            <p:cNvSpPr/>
            <p:nvPr/>
          </p:nvSpPr>
          <p:spPr>
            <a:xfrm>
              <a:off x="529238" y="4116622"/>
              <a:ext cx="183846" cy="189617"/>
            </a:xfrm>
            <a:custGeom>
              <a:avLst/>
              <a:gdLst/>
              <a:ahLst/>
              <a:cxnLst/>
              <a:rect l="l" t="t" r="r" b="b"/>
              <a:pathLst>
                <a:path w="5320" h="5487" extrusionOk="0">
                  <a:moveTo>
                    <a:pt x="1" y="693"/>
                  </a:moveTo>
                  <a:cubicBezTo>
                    <a:pt x="1" y="693"/>
                    <a:pt x="216" y="4148"/>
                    <a:pt x="4674" y="5487"/>
                  </a:cubicBezTo>
                  <a:cubicBezTo>
                    <a:pt x="4674" y="5487"/>
                    <a:pt x="4172" y="4746"/>
                    <a:pt x="4746" y="3084"/>
                  </a:cubicBezTo>
                  <a:cubicBezTo>
                    <a:pt x="5320" y="1423"/>
                    <a:pt x="3611" y="0"/>
                    <a:pt x="1853" y="885"/>
                  </a:cubicBezTo>
                  <a:cubicBezTo>
                    <a:pt x="156" y="1745"/>
                    <a:pt x="1" y="693"/>
                    <a:pt x="1" y="693"/>
                  </a:cubicBezTo>
                  <a:close/>
                </a:path>
              </a:pathLst>
            </a:custGeom>
            <a:gradFill>
              <a:gsLst>
                <a:gs pos="0">
                  <a:srgbClr val="D9D9D9"/>
                </a:gs>
                <a:gs pos="30000">
                  <a:srgbClr val="E4E4E4"/>
                </a:gs>
                <a:gs pos="43000">
                  <a:schemeClr val="accent6"/>
                </a:gs>
                <a:gs pos="54000">
                  <a:srgbClr val="EDEDED"/>
                </a:gs>
                <a:gs pos="100000">
                  <a:srgbClr val="EFEFEF"/>
                </a:gs>
              </a:gsLst>
              <a:lin ang="8100019" scaled="0"/>
            </a:gradFill>
            <a:ln>
              <a:noFill/>
            </a:ln>
            <a:effectLst>
              <a:outerShdw blurRad="28575" dist="19050" dir="17640000" algn="bl" rotWithShape="0">
                <a:srgbClr val="000000">
                  <a:alpha val="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0" name="Google Shape;5510;p50"/>
            <p:cNvSpPr/>
            <p:nvPr/>
          </p:nvSpPr>
          <p:spPr>
            <a:xfrm>
              <a:off x="775840" y="3395200"/>
              <a:ext cx="231362" cy="112761"/>
            </a:xfrm>
            <a:custGeom>
              <a:avLst/>
              <a:gdLst/>
              <a:ahLst/>
              <a:cxnLst/>
              <a:rect l="l" t="t" r="r" b="b"/>
              <a:pathLst>
                <a:path w="6695" h="3263" extrusionOk="0">
                  <a:moveTo>
                    <a:pt x="6416" y="551"/>
                  </a:moveTo>
                  <a:cubicBezTo>
                    <a:pt x="6599" y="618"/>
                    <a:pt x="6695" y="663"/>
                    <a:pt x="6695" y="663"/>
                  </a:cubicBezTo>
                  <a:cubicBezTo>
                    <a:pt x="6695" y="663"/>
                    <a:pt x="6586" y="577"/>
                    <a:pt x="6416" y="551"/>
                  </a:cubicBezTo>
                  <a:close/>
                  <a:moveTo>
                    <a:pt x="2947" y="1"/>
                  </a:moveTo>
                  <a:cubicBezTo>
                    <a:pt x="2083" y="1"/>
                    <a:pt x="1093" y="91"/>
                    <a:pt x="1" y="340"/>
                  </a:cubicBezTo>
                  <a:cubicBezTo>
                    <a:pt x="1" y="340"/>
                    <a:pt x="874" y="531"/>
                    <a:pt x="1591" y="2145"/>
                  </a:cubicBezTo>
                  <a:cubicBezTo>
                    <a:pt x="1919" y="2890"/>
                    <a:pt x="2576" y="3263"/>
                    <a:pt x="3253" y="3263"/>
                  </a:cubicBezTo>
                  <a:cubicBezTo>
                    <a:pt x="4031" y="3263"/>
                    <a:pt x="4836" y="2771"/>
                    <a:pt x="5201" y="1786"/>
                  </a:cubicBezTo>
                  <a:cubicBezTo>
                    <a:pt x="5579" y="762"/>
                    <a:pt x="6017" y="544"/>
                    <a:pt x="6320" y="544"/>
                  </a:cubicBezTo>
                  <a:cubicBezTo>
                    <a:pt x="6354" y="544"/>
                    <a:pt x="6386" y="547"/>
                    <a:pt x="6416" y="551"/>
                  </a:cubicBezTo>
                  <a:lnTo>
                    <a:pt x="6416" y="551"/>
                  </a:lnTo>
                  <a:cubicBezTo>
                    <a:pt x="5896" y="363"/>
                    <a:pt x="4674" y="1"/>
                    <a:pt x="2947" y="1"/>
                  </a:cubicBezTo>
                  <a:close/>
                </a:path>
              </a:pathLst>
            </a:custGeom>
            <a:solidFill>
              <a:srgbClr val="F7E28F"/>
            </a:soli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1" name="Google Shape;5511;p50"/>
            <p:cNvSpPr/>
            <p:nvPr/>
          </p:nvSpPr>
          <p:spPr>
            <a:xfrm>
              <a:off x="775840" y="3335484"/>
              <a:ext cx="231362" cy="189202"/>
            </a:xfrm>
            <a:custGeom>
              <a:avLst/>
              <a:gdLst/>
              <a:ahLst/>
              <a:cxnLst/>
              <a:rect l="l" t="t" r="r" b="b"/>
              <a:pathLst>
                <a:path w="6695" h="5475" extrusionOk="0">
                  <a:moveTo>
                    <a:pt x="6695" y="2391"/>
                  </a:moveTo>
                  <a:cubicBezTo>
                    <a:pt x="6695" y="2391"/>
                    <a:pt x="4173" y="0"/>
                    <a:pt x="1" y="2068"/>
                  </a:cubicBezTo>
                  <a:cubicBezTo>
                    <a:pt x="1" y="2068"/>
                    <a:pt x="874" y="2259"/>
                    <a:pt x="1591" y="3873"/>
                  </a:cubicBezTo>
                  <a:cubicBezTo>
                    <a:pt x="2296" y="5475"/>
                    <a:pt x="4519" y="5355"/>
                    <a:pt x="5201" y="3514"/>
                  </a:cubicBezTo>
                  <a:cubicBezTo>
                    <a:pt x="5858" y="1733"/>
                    <a:pt x="6695" y="2391"/>
                    <a:pt x="6695" y="2391"/>
                  </a:cubicBezTo>
                  <a:close/>
                </a:path>
              </a:pathLst>
            </a:custGeom>
            <a:gradFill>
              <a:gsLst>
                <a:gs pos="0">
                  <a:srgbClr val="EFEFEF"/>
                </a:gs>
                <a:gs pos="46000">
                  <a:schemeClr val="accent6"/>
                </a:gs>
                <a:gs pos="100000">
                  <a:srgbClr val="D9D9D9"/>
                </a:gs>
              </a:gsLst>
              <a:lin ang="5400012" scaled="0"/>
            </a:gra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12" name="Google Shape;5512;p50"/>
          <p:cNvGrpSpPr/>
          <p:nvPr/>
        </p:nvGrpSpPr>
        <p:grpSpPr>
          <a:xfrm rot="1801024">
            <a:off x="1492680" y="4016958"/>
            <a:ext cx="1030065" cy="1030065"/>
            <a:chOff x="1090210" y="2670805"/>
            <a:chExt cx="813414" cy="813414"/>
          </a:xfrm>
        </p:grpSpPr>
        <p:sp>
          <p:nvSpPr>
            <p:cNvPr id="5513" name="Google Shape;5513;p50"/>
            <p:cNvSpPr/>
            <p:nvPr/>
          </p:nvSpPr>
          <p:spPr>
            <a:xfrm>
              <a:off x="1093527" y="2671220"/>
              <a:ext cx="810097" cy="813000"/>
            </a:xfrm>
            <a:custGeom>
              <a:avLst/>
              <a:gdLst/>
              <a:ahLst/>
              <a:cxnLst/>
              <a:rect l="l" t="t" r="r" b="b"/>
              <a:pathLst>
                <a:path w="23442" h="23526" extrusionOk="0">
                  <a:moveTo>
                    <a:pt x="23441" y="11751"/>
                  </a:moveTo>
                  <a:cubicBezTo>
                    <a:pt x="23429" y="18254"/>
                    <a:pt x="18170" y="23525"/>
                    <a:pt x="11667" y="23525"/>
                  </a:cubicBezTo>
                  <a:cubicBezTo>
                    <a:pt x="5822" y="23525"/>
                    <a:pt x="945" y="19138"/>
                    <a:pt x="36" y="13556"/>
                  </a:cubicBezTo>
                  <a:cubicBezTo>
                    <a:pt x="0" y="13329"/>
                    <a:pt x="12396" y="1"/>
                    <a:pt x="12755" y="37"/>
                  </a:cubicBezTo>
                  <a:cubicBezTo>
                    <a:pt x="18803" y="599"/>
                    <a:pt x="23429" y="5679"/>
                    <a:pt x="23441" y="1175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rgbClr val="E7FFFD"/>
                </a:gs>
              </a:gsLst>
              <a:lin ang="13500032" scaled="0"/>
            </a:gradFill>
            <a:ln>
              <a:noFill/>
            </a:ln>
            <a:effectLst>
              <a:outerShdw blurRad="28575" dist="19050" dir="540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4" name="Google Shape;5514;p50"/>
            <p:cNvSpPr/>
            <p:nvPr/>
          </p:nvSpPr>
          <p:spPr>
            <a:xfrm>
              <a:off x="1090210" y="2670805"/>
              <a:ext cx="446172" cy="470535"/>
            </a:xfrm>
            <a:custGeom>
              <a:avLst/>
              <a:gdLst/>
              <a:ahLst/>
              <a:cxnLst/>
              <a:rect l="l" t="t" r="r" b="b"/>
              <a:pathLst>
                <a:path w="12911" h="13616" extrusionOk="0">
                  <a:moveTo>
                    <a:pt x="12910" y="1"/>
                  </a:moveTo>
                  <a:lnTo>
                    <a:pt x="12910" y="1"/>
                  </a:lnTo>
                  <a:cubicBezTo>
                    <a:pt x="12910" y="1"/>
                    <a:pt x="11942" y="3934"/>
                    <a:pt x="8225" y="8022"/>
                  </a:cubicBezTo>
                  <a:cubicBezTo>
                    <a:pt x="4041" y="12624"/>
                    <a:pt x="1" y="13616"/>
                    <a:pt x="1" y="13616"/>
                  </a:cubicBezTo>
                  <a:cubicBezTo>
                    <a:pt x="7519" y="13616"/>
                    <a:pt x="12910" y="7639"/>
                    <a:pt x="12910" y="1"/>
                  </a:cubicBezTo>
                  <a:close/>
                </a:path>
              </a:pathLst>
            </a:custGeom>
            <a:solidFill>
              <a:srgbClr val="AFF9BE"/>
            </a:solidFill>
            <a:ln>
              <a:noFill/>
            </a:ln>
            <a:effectLst>
              <a:outerShdw blurRad="28575" dist="19050" dir="540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5" name="Google Shape;5515;p50"/>
            <p:cNvSpPr/>
            <p:nvPr/>
          </p:nvSpPr>
          <p:spPr>
            <a:xfrm>
              <a:off x="1090210" y="2670805"/>
              <a:ext cx="446172" cy="470535"/>
            </a:xfrm>
            <a:custGeom>
              <a:avLst/>
              <a:gdLst/>
              <a:ahLst/>
              <a:cxnLst/>
              <a:rect l="l" t="t" r="r" b="b"/>
              <a:pathLst>
                <a:path w="12911" h="13616" extrusionOk="0">
                  <a:moveTo>
                    <a:pt x="12910" y="1"/>
                  </a:moveTo>
                  <a:cubicBezTo>
                    <a:pt x="12910" y="1"/>
                    <a:pt x="9755" y="2523"/>
                    <a:pt x="6037" y="6623"/>
                  </a:cubicBezTo>
                  <a:cubicBezTo>
                    <a:pt x="1853" y="11225"/>
                    <a:pt x="1" y="13616"/>
                    <a:pt x="1" y="13616"/>
                  </a:cubicBezTo>
                  <a:cubicBezTo>
                    <a:pt x="7519" y="13616"/>
                    <a:pt x="12910" y="7639"/>
                    <a:pt x="12910" y="1"/>
                  </a:cubicBezTo>
                  <a:close/>
                </a:path>
              </a:pathLst>
            </a:custGeom>
            <a:gradFill>
              <a:gsLst>
                <a:gs pos="0">
                  <a:srgbClr val="D9D9D9"/>
                </a:gs>
                <a:gs pos="30000">
                  <a:srgbClr val="E4E4E4"/>
                </a:gs>
                <a:gs pos="43000">
                  <a:schemeClr val="accent6"/>
                </a:gs>
                <a:gs pos="54000">
                  <a:srgbClr val="EDEDED"/>
                </a:gs>
                <a:gs pos="100000">
                  <a:srgbClr val="EFEFEF"/>
                </a:gs>
              </a:gsLst>
              <a:lin ang="13199916" scaled="0"/>
            </a:gradFill>
            <a:ln>
              <a:noFill/>
            </a:ln>
            <a:effectLst>
              <a:outerShdw blurRad="28575" dist="19050" dir="540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16" name="Google Shape;5516;p50"/>
          <p:cNvSpPr/>
          <p:nvPr/>
        </p:nvSpPr>
        <p:spPr>
          <a:xfrm rot="4682757">
            <a:off x="7617736" y="221904"/>
            <a:ext cx="1062572" cy="911145"/>
          </a:xfrm>
          <a:custGeom>
            <a:avLst/>
            <a:gdLst/>
            <a:ahLst/>
            <a:cxnLst/>
            <a:rect l="l" t="t" r="r" b="b"/>
            <a:pathLst>
              <a:path w="37083" h="31795" extrusionOk="0">
                <a:moveTo>
                  <a:pt x="29636" y="1"/>
                </a:moveTo>
                <a:lnTo>
                  <a:pt x="0" y="22494"/>
                </a:lnTo>
                <a:cubicBezTo>
                  <a:pt x="61" y="22524"/>
                  <a:pt x="122" y="22554"/>
                  <a:pt x="182" y="22554"/>
                </a:cubicBezTo>
                <a:cubicBezTo>
                  <a:pt x="274" y="22585"/>
                  <a:pt x="334" y="22646"/>
                  <a:pt x="365" y="22706"/>
                </a:cubicBezTo>
                <a:lnTo>
                  <a:pt x="730" y="23162"/>
                </a:lnTo>
                <a:cubicBezTo>
                  <a:pt x="753" y="23198"/>
                  <a:pt x="758" y="23206"/>
                  <a:pt x="756" y="23206"/>
                </a:cubicBezTo>
                <a:cubicBezTo>
                  <a:pt x="754" y="23206"/>
                  <a:pt x="747" y="23200"/>
                  <a:pt x="741" y="23200"/>
                </a:cubicBezTo>
                <a:cubicBezTo>
                  <a:pt x="735" y="23200"/>
                  <a:pt x="730" y="23205"/>
                  <a:pt x="730" y="23223"/>
                </a:cubicBezTo>
                <a:cubicBezTo>
                  <a:pt x="730" y="23254"/>
                  <a:pt x="699" y="23254"/>
                  <a:pt x="669" y="23254"/>
                </a:cubicBezTo>
                <a:lnTo>
                  <a:pt x="638" y="23223"/>
                </a:lnTo>
                <a:lnTo>
                  <a:pt x="638" y="23223"/>
                </a:lnTo>
                <a:cubicBezTo>
                  <a:pt x="851" y="23497"/>
                  <a:pt x="1064" y="23801"/>
                  <a:pt x="1338" y="24135"/>
                </a:cubicBezTo>
                <a:lnTo>
                  <a:pt x="1611" y="24469"/>
                </a:lnTo>
                <a:lnTo>
                  <a:pt x="1763" y="24591"/>
                </a:lnTo>
                <a:cubicBezTo>
                  <a:pt x="1824" y="24621"/>
                  <a:pt x="1885" y="24682"/>
                  <a:pt x="1976" y="24743"/>
                </a:cubicBezTo>
                <a:cubicBezTo>
                  <a:pt x="2006" y="24773"/>
                  <a:pt x="2037" y="24804"/>
                  <a:pt x="2067" y="24865"/>
                </a:cubicBezTo>
                <a:lnTo>
                  <a:pt x="2067" y="24895"/>
                </a:lnTo>
                <a:cubicBezTo>
                  <a:pt x="2219" y="25077"/>
                  <a:pt x="2371" y="25229"/>
                  <a:pt x="2493" y="25412"/>
                </a:cubicBezTo>
                <a:cubicBezTo>
                  <a:pt x="2797" y="25746"/>
                  <a:pt x="3100" y="26050"/>
                  <a:pt x="3374" y="26354"/>
                </a:cubicBezTo>
                <a:cubicBezTo>
                  <a:pt x="3526" y="26475"/>
                  <a:pt x="3617" y="26658"/>
                  <a:pt x="3617" y="26871"/>
                </a:cubicBezTo>
                <a:cubicBezTo>
                  <a:pt x="3678" y="26931"/>
                  <a:pt x="3769" y="27023"/>
                  <a:pt x="3860" y="27083"/>
                </a:cubicBezTo>
                <a:cubicBezTo>
                  <a:pt x="3860" y="27083"/>
                  <a:pt x="3860" y="27070"/>
                  <a:pt x="3869" y="27070"/>
                </a:cubicBezTo>
                <a:cubicBezTo>
                  <a:pt x="3874" y="27070"/>
                  <a:pt x="3881" y="27073"/>
                  <a:pt x="3891" y="27083"/>
                </a:cubicBezTo>
                <a:cubicBezTo>
                  <a:pt x="3921" y="27114"/>
                  <a:pt x="3982" y="27144"/>
                  <a:pt x="4012" y="27175"/>
                </a:cubicBezTo>
                <a:cubicBezTo>
                  <a:pt x="4256" y="27448"/>
                  <a:pt x="4499" y="27631"/>
                  <a:pt x="4742" y="27904"/>
                </a:cubicBezTo>
                <a:cubicBezTo>
                  <a:pt x="4803" y="27965"/>
                  <a:pt x="4894" y="28147"/>
                  <a:pt x="4863" y="28178"/>
                </a:cubicBezTo>
                <a:cubicBezTo>
                  <a:pt x="4863" y="28208"/>
                  <a:pt x="4803" y="28269"/>
                  <a:pt x="4772" y="28330"/>
                </a:cubicBezTo>
                <a:lnTo>
                  <a:pt x="4803" y="28360"/>
                </a:lnTo>
                <a:cubicBezTo>
                  <a:pt x="4863" y="28512"/>
                  <a:pt x="4924" y="28664"/>
                  <a:pt x="4955" y="28816"/>
                </a:cubicBezTo>
                <a:lnTo>
                  <a:pt x="5076" y="28968"/>
                </a:lnTo>
                <a:cubicBezTo>
                  <a:pt x="5471" y="29181"/>
                  <a:pt x="5806" y="29545"/>
                  <a:pt x="5958" y="30001"/>
                </a:cubicBezTo>
                <a:cubicBezTo>
                  <a:pt x="6018" y="30093"/>
                  <a:pt x="6079" y="30214"/>
                  <a:pt x="6140" y="30305"/>
                </a:cubicBezTo>
                <a:cubicBezTo>
                  <a:pt x="6262" y="30397"/>
                  <a:pt x="6414" y="30518"/>
                  <a:pt x="6505" y="30670"/>
                </a:cubicBezTo>
                <a:cubicBezTo>
                  <a:pt x="6535" y="30700"/>
                  <a:pt x="6566" y="30761"/>
                  <a:pt x="6566" y="30792"/>
                </a:cubicBezTo>
                <a:lnTo>
                  <a:pt x="6566" y="30852"/>
                </a:lnTo>
                <a:lnTo>
                  <a:pt x="6474" y="30852"/>
                </a:lnTo>
                <a:cubicBezTo>
                  <a:pt x="6444" y="30852"/>
                  <a:pt x="6414" y="30852"/>
                  <a:pt x="6383" y="30883"/>
                </a:cubicBezTo>
                <a:cubicBezTo>
                  <a:pt x="6383" y="30883"/>
                  <a:pt x="6383" y="30913"/>
                  <a:pt x="6383" y="30944"/>
                </a:cubicBezTo>
                <a:cubicBezTo>
                  <a:pt x="6414" y="31004"/>
                  <a:pt x="6414" y="31035"/>
                  <a:pt x="6444" y="31065"/>
                </a:cubicBezTo>
                <a:cubicBezTo>
                  <a:pt x="6505" y="31126"/>
                  <a:pt x="6596" y="31156"/>
                  <a:pt x="6596" y="31308"/>
                </a:cubicBezTo>
                <a:cubicBezTo>
                  <a:pt x="6596" y="31369"/>
                  <a:pt x="6626" y="31430"/>
                  <a:pt x="6657" y="31521"/>
                </a:cubicBezTo>
                <a:cubicBezTo>
                  <a:pt x="6748" y="31582"/>
                  <a:pt x="6778" y="31673"/>
                  <a:pt x="6809" y="31795"/>
                </a:cubicBezTo>
                <a:lnTo>
                  <a:pt x="37083" y="8876"/>
                </a:lnTo>
                <a:cubicBezTo>
                  <a:pt x="36931" y="8603"/>
                  <a:pt x="36809" y="8360"/>
                  <a:pt x="36627" y="8025"/>
                </a:cubicBezTo>
                <a:cubicBezTo>
                  <a:pt x="36566" y="7904"/>
                  <a:pt x="36505" y="7752"/>
                  <a:pt x="36505" y="7600"/>
                </a:cubicBezTo>
                <a:cubicBezTo>
                  <a:pt x="36445" y="7509"/>
                  <a:pt x="36384" y="7448"/>
                  <a:pt x="36323" y="7357"/>
                </a:cubicBezTo>
                <a:lnTo>
                  <a:pt x="36262" y="7357"/>
                </a:lnTo>
                <a:cubicBezTo>
                  <a:pt x="36262" y="7326"/>
                  <a:pt x="36232" y="7265"/>
                  <a:pt x="36232" y="7235"/>
                </a:cubicBezTo>
                <a:cubicBezTo>
                  <a:pt x="36201" y="7144"/>
                  <a:pt x="36141" y="7083"/>
                  <a:pt x="36110" y="6992"/>
                </a:cubicBezTo>
                <a:lnTo>
                  <a:pt x="35958" y="6810"/>
                </a:lnTo>
                <a:cubicBezTo>
                  <a:pt x="35928" y="6718"/>
                  <a:pt x="35867" y="6627"/>
                  <a:pt x="35806" y="6597"/>
                </a:cubicBezTo>
                <a:cubicBezTo>
                  <a:pt x="35776" y="6566"/>
                  <a:pt x="35776" y="6536"/>
                  <a:pt x="35745" y="6536"/>
                </a:cubicBezTo>
                <a:cubicBezTo>
                  <a:pt x="35593" y="6384"/>
                  <a:pt x="35442" y="6232"/>
                  <a:pt x="35290" y="6110"/>
                </a:cubicBezTo>
                <a:cubicBezTo>
                  <a:pt x="35275" y="6130"/>
                  <a:pt x="35259" y="6139"/>
                  <a:pt x="35243" y="6139"/>
                </a:cubicBezTo>
                <a:cubicBezTo>
                  <a:pt x="35159" y="6139"/>
                  <a:pt x="35057" y="5913"/>
                  <a:pt x="34955" y="5837"/>
                </a:cubicBezTo>
                <a:cubicBezTo>
                  <a:pt x="34925" y="5715"/>
                  <a:pt x="34864" y="5624"/>
                  <a:pt x="34773" y="5563"/>
                </a:cubicBezTo>
                <a:cubicBezTo>
                  <a:pt x="34668" y="5484"/>
                  <a:pt x="34585" y="5405"/>
                  <a:pt x="34506" y="5405"/>
                </a:cubicBezTo>
                <a:cubicBezTo>
                  <a:pt x="34493" y="5405"/>
                  <a:pt x="34481" y="5407"/>
                  <a:pt x="34469" y="5411"/>
                </a:cubicBezTo>
                <a:cubicBezTo>
                  <a:pt x="34410" y="5417"/>
                  <a:pt x="34362" y="5422"/>
                  <a:pt x="34322" y="5422"/>
                </a:cubicBezTo>
                <a:cubicBezTo>
                  <a:pt x="34158" y="5422"/>
                  <a:pt x="34129" y="5341"/>
                  <a:pt x="33983" y="4925"/>
                </a:cubicBezTo>
                <a:cubicBezTo>
                  <a:pt x="33983" y="4895"/>
                  <a:pt x="33952" y="4895"/>
                  <a:pt x="33952" y="4864"/>
                </a:cubicBezTo>
                <a:cubicBezTo>
                  <a:pt x="33922" y="4803"/>
                  <a:pt x="33861" y="4743"/>
                  <a:pt x="33861" y="4743"/>
                </a:cubicBezTo>
                <a:cubicBezTo>
                  <a:pt x="33856" y="4748"/>
                  <a:pt x="33847" y="4751"/>
                  <a:pt x="33837" y="4751"/>
                </a:cubicBezTo>
                <a:cubicBezTo>
                  <a:pt x="33788" y="4751"/>
                  <a:pt x="33693" y="4696"/>
                  <a:pt x="33618" y="4621"/>
                </a:cubicBezTo>
                <a:lnTo>
                  <a:pt x="33679" y="4621"/>
                </a:lnTo>
                <a:cubicBezTo>
                  <a:pt x="33703" y="4621"/>
                  <a:pt x="33722" y="4626"/>
                  <a:pt x="33735" y="4626"/>
                </a:cubicBezTo>
                <a:cubicBezTo>
                  <a:pt x="33754" y="4626"/>
                  <a:pt x="33758" y="4615"/>
                  <a:pt x="33739" y="4560"/>
                </a:cubicBezTo>
                <a:cubicBezTo>
                  <a:pt x="33739" y="4469"/>
                  <a:pt x="33679" y="4408"/>
                  <a:pt x="33618" y="4347"/>
                </a:cubicBezTo>
                <a:cubicBezTo>
                  <a:pt x="33496" y="4256"/>
                  <a:pt x="33344" y="4135"/>
                  <a:pt x="33253" y="4013"/>
                </a:cubicBezTo>
                <a:cubicBezTo>
                  <a:pt x="33242" y="4015"/>
                  <a:pt x="33231" y="4016"/>
                  <a:pt x="33220" y="4016"/>
                </a:cubicBezTo>
                <a:cubicBezTo>
                  <a:pt x="33083" y="4016"/>
                  <a:pt x="32968" y="3848"/>
                  <a:pt x="32827" y="3679"/>
                </a:cubicBezTo>
                <a:cubicBezTo>
                  <a:pt x="32767" y="3588"/>
                  <a:pt x="32706" y="3527"/>
                  <a:pt x="32615" y="3496"/>
                </a:cubicBezTo>
                <a:cubicBezTo>
                  <a:pt x="32524" y="3466"/>
                  <a:pt x="32432" y="3405"/>
                  <a:pt x="32402" y="3344"/>
                </a:cubicBezTo>
                <a:cubicBezTo>
                  <a:pt x="32280" y="3192"/>
                  <a:pt x="32159" y="3010"/>
                  <a:pt x="32007" y="2858"/>
                </a:cubicBezTo>
                <a:cubicBezTo>
                  <a:pt x="31998" y="2845"/>
                  <a:pt x="31992" y="2836"/>
                  <a:pt x="31988" y="2831"/>
                </a:cubicBezTo>
                <a:lnTo>
                  <a:pt x="31988" y="2831"/>
                </a:lnTo>
                <a:cubicBezTo>
                  <a:pt x="31990" y="2832"/>
                  <a:pt x="31992" y="2833"/>
                  <a:pt x="31995" y="2833"/>
                </a:cubicBezTo>
                <a:cubicBezTo>
                  <a:pt x="32001" y="2833"/>
                  <a:pt x="32007" y="2826"/>
                  <a:pt x="32007" y="2797"/>
                </a:cubicBezTo>
                <a:cubicBezTo>
                  <a:pt x="32007" y="2776"/>
                  <a:pt x="32037" y="2754"/>
                  <a:pt x="32055" y="2754"/>
                </a:cubicBezTo>
                <a:cubicBezTo>
                  <a:pt x="32062" y="2754"/>
                  <a:pt x="32068" y="2758"/>
                  <a:pt x="32068" y="2767"/>
                </a:cubicBezTo>
                <a:lnTo>
                  <a:pt x="32098" y="2797"/>
                </a:lnTo>
                <a:cubicBezTo>
                  <a:pt x="31885" y="2493"/>
                  <a:pt x="31672" y="2189"/>
                  <a:pt x="31338" y="1825"/>
                </a:cubicBezTo>
                <a:lnTo>
                  <a:pt x="31065" y="1490"/>
                </a:lnTo>
                <a:lnTo>
                  <a:pt x="30913" y="1338"/>
                </a:lnTo>
                <a:cubicBezTo>
                  <a:pt x="30852" y="1308"/>
                  <a:pt x="30761" y="1247"/>
                  <a:pt x="30669" y="1186"/>
                </a:cubicBezTo>
                <a:cubicBezTo>
                  <a:pt x="30639" y="1156"/>
                  <a:pt x="30609" y="1095"/>
                  <a:pt x="30578" y="1065"/>
                </a:cubicBezTo>
                <a:lnTo>
                  <a:pt x="30578" y="1004"/>
                </a:lnTo>
                <a:cubicBezTo>
                  <a:pt x="30396" y="822"/>
                  <a:pt x="30244" y="639"/>
                  <a:pt x="30092" y="457"/>
                </a:cubicBezTo>
                <a:lnTo>
                  <a:pt x="2963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17" name="Google Shape;5517;p50"/>
          <p:cNvGrpSpPr/>
          <p:nvPr/>
        </p:nvGrpSpPr>
        <p:grpSpPr>
          <a:xfrm>
            <a:off x="463914" y="4272026"/>
            <a:ext cx="544612" cy="316600"/>
            <a:chOff x="-14993024" y="4900905"/>
            <a:chExt cx="811038" cy="424853"/>
          </a:xfrm>
        </p:grpSpPr>
        <p:sp>
          <p:nvSpPr>
            <p:cNvPr id="5518" name="Google Shape;5518;p50"/>
            <p:cNvSpPr/>
            <p:nvPr/>
          </p:nvSpPr>
          <p:spPr>
            <a:xfrm>
              <a:off x="-14967219" y="4900957"/>
              <a:ext cx="759600" cy="424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19" name="Google Shape;5519;p50"/>
            <p:cNvGrpSpPr/>
            <p:nvPr/>
          </p:nvGrpSpPr>
          <p:grpSpPr>
            <a:xfrm>
              <a:off x="-14209125" y="4900950"/>
              <a:ext cx="27139" cy="424767"/>
              <a:chOff x="-14209125" y="4900950"/>
              <a:chExt cx="27139" cy="424767"/>
            </a:xfrm>
          </p:grpSpPr>
          <p:grpSp>
            <p:nvGrpSpPr>
              <p:cNvPr id="5520" name="Google Shape;5520;p50"/>
              <p:cNvGrpSpPr/>
              <p:nvPr/>
            </p:nvGrpSpPr>
            <p:grpSpPr>
              <a:xfrm>
                <a:off x="-14209125" y="4900950"/>
                <a:ext cx="27139" cy="213667"/>
                <a:chOff x="-28877274" y="7671633"/>
                <a:chExt cx="54300" cy="427505"/>
              </a:xfrm>
            </p:grpSpPr>
            <p:sp>
              <p:nvSpPr>
                <p:cNvPr id="5521" name="Google Shape;5521;p50"/>
                <p:cNvSpPr/>
                <p:nvPr/>
              </p:nvSpPr>
              <p:spPr>
                <a:xfrm rot="5400000">
                  <a:off x="-28897374" y="7691733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22" name="Google Shape;5522;p50"/>
                <p:cNvSpPr/>
                <p:nvPr/>
              </p:nvSpPr>
              <p:spPr>
                <a:xfrm rot="5400000">
                  <a:off x="-28897374" y="80247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23" name="Google Shape;5523;p50"/>
                <p:cNvSpPr/>
                <p:nvPr/>
              </p:nvSpPr>
              <p:spPr>
                <a:xfrm rot="5400000">
                  <a:off x="-28897374" y="79414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24" name="Google Shape;5524;p50"/>
                <p:cNvSpPr/>
                <p:nvPr/>
              </p:nvSpPr>
              <p:spPr>
                <a:xfrm rot="5400000">
                  <a:off x="-28897374" y="785823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25" name="Google Shape;5525;p50"/>
                <p:cNvSpPr/>
                <p:nvPr/>
              </p:nvSpPr>
              <p:spPr>
                <a:xfrm rot="5400000">
                  <a:off x="-28897374" y="7774984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526" name="Google Shape;5526;p50"/>
              <p:cNvGrpSpPr/>
              <p:nvPr/>
            </p:nvGrpSpPr>
            <p:grpSpPr>
              <a:xfrm>
                <a:off x="-14209125" y="5112050"/>
                <a:ext cx="27139" cy="213667"/>
                <a:chOff x="-28877274" y="7601436"/>
                <a:chExt cx="54300" cy="427505"/>
              </a:xfrm>
            </p:grpSpPr>
            <p:sp>
              <p:nvSpPr>
                <p:cNvPr id="5527" name="Google Shape;5527;p50"/>
                <p:cNvSpPr/>
                <p:nvPr/>
              </p:nvSpPr>
              <p:spPr>
                <a:xfrm rot="5400000">
                  <a:off x="-28897374" y="762153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28" name="Google Shape;5528;p50"/>
                <p:cNvSpPr/>
                <p:nvPr/>
              </p:nvSpPr>
              <p:spPr>
                <a:xfrm rot="5400000">
                  <a:off x="-28897374" y="7954541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29" name="Google Shape;5529;p50"/>
                <p:cNvSpPr/>
                <p:nvPr/>
              </p:nvSpPr>
              <p:spPr>
                <a:xfrm rot="5400000">
                  <a:off x="-28897374" y="7871290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30" name="Google Shape;5530;p50"/>
                <p:cNvSpPr/>
                <p:nvPr/>
              </p:nvSpPr>
              <p:spPr>
                <a:xfrm rot="5400000">
                  <a:off x="-28897374" y="77880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31" name="Google Shape;5531;p50"/>
                <p:cNvSpPr/>
                <p:nvPr/>
              </p:nvSpPr>
              <p:spPr>
                <a:xfrm rot="5400000">
                  <a:off x="-28897374" y="77047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532" name="Google Shape;5532;p50"/>
            <p:cNvGrpSpPr/>
            <p:nvPr/>
          </p:nvGrpSpPr>
          <p:grpSpPr>
            <a:xfrm rot="10800000">
              <a:off x="-14993024" y="4900905"/>
              <a:ext cx="27139" cy="424767"/>
              <a:chOff x="14528506" y="-565379"/>
              <a:chExt cx="27139" cy="424767"/>
            </a:xfrm>
          </p:grpSpPr>
          <p:grpSp>
            <p:nvGrpSpPr>
              <p:cNvPr id="5533" name="Google Shape;5533;p50"/>
              <p:cNvGrpSpPr/>
              <p:nvPr/>
            </p:nvGrpSpPr>
            <p:grpSpPr>
              <a:xfrm>
                <a:off x="14528506" y="-565379"/>
                <a:ext cx="27139" cy="213667"/>
                <a:chOff x="28620988" y="-3265400"/>
                <a:chExt cx="54300" cy="427505"/>
              </a:xfrm>
            </p:grpSpPr>
            <p:sp>
              <p:nvSpPr>
                <p:cNvPr id="5534" name="Google Shape;5534;p50"/>
                <p:cNvSpPr/>
                <p:nvPr/>
              </p:nvSpPr>
              <p:spPr>
                <a:xfrm rot="5400000">
                  <a:off x="28600888" y="-3245300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35" name="Google Shape;5535;p50"/>
                <p:cNvSpPr/>
                <p:nvPr/>
              </p:nvSpPr>
              <p:spPr>
                <a:xfrm rot="5400000">
                  <a:off x="28600888" y="-29122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36" name="Google Shape;5536;p50"/>
                <p:cNvSpPr/>
                <p:nvPr/>
              </p:nvSpPr>
              <p:spPr>
                <a:xfrm rot="5400000">
                  <a:off x="28600888" y="-29955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37" name="Google Shape;5537;p50"/>
                <p:cNvSpPr/>
                <p:nvPr/>
              </p:nvSpPr>
              <p:spPr>
                <a:xfrm rot="5400000">
                  <a:off x="28600888" y="-307879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38" name="Google Shape;5538;p50"/>
                <p:cNvSpPr/>
                <p:nvPr/>
              </p:nvSpPr>
              <p:spPr>
                <a:xfrm rot="5400000">
                  <a:off x="28600888" y="-3162049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539" name="Google Shape;5539;p50"/>
              <p:cNvGrpSpPr/>
              <p:nvPr/>
            </p:nvGrpSpPr>
            <p:grpSpPr>
              <a:xfrm>
                <a:off x="14528506" y="-354279"/>
                <a:ext cx="27139" cy="213667"/>
                <a:chOff x="28620988" y="-3335597"/>
                <a:chExt cx="54300" cy="427505"/>
              </a:xfrm>
            </p:grpSpPr>
            <p:sp>
              <p:nvSpPr>
                <p:cNvPr id="5540" name="Google Shape;5540;p50"/>
                <p:cNvSpPr/>
                <p:nvPr/>
              </p:nvSpPr>
              <p:spPr>
                <a:xfrm rot="5400000">
                  <a:off x="28600888" y="-331549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41" name="Google Shape;5541;p50"/>
                <p:cNvSpPr/>
                <p:nvPr/>
              </p:nvSpPr>
              <p:spPr>
                <a:xfrm rot="5400000">
                  <a:off x="28600888" y="-2982492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42" name="Google Shape;5542;p50"/>
                <p:cNvSpPr/>
                <p:nvPr/>
              </p:nvSpPr>
              <p:spPr>
                <a:xfrm rot="5400000">
                  <a:off x="28600888" y="-3065743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43" name="Google Shape;5543;p50"/>
                <p:cNvSpPr/>
                <p:nvPr/>
              </p:nvSpPr>
              <p:spPr>
                <a:xfrm rot="5400000">
                  <a:off x="28600888" y="-31489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44" name="Google Shape;5544;p50"/>
                <p:cNvSpPr/>
                <p:nvPr/>
              </p:nvSpPr>
              <p:spPr>
                <a:xfrm rot="5400000">
                  <a:off x="28600888" y="-32322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" name="Google Shape;272;p41">
            <a:extLst>
              <a:ext uri="{FF2B5EF4-FFF2-40B4-BE49-F238E27FC236}">
                <a16:creationId xmlns:a16="http://schemas.microsoft.com/office/drawing/2014/main" id="{011DF866-D1F1-9594-D7D5-762330580AAA}"/>
              </a:ext>
            </a:extLst>
          </p:cNvPr>
          <p:cNvSpPr txBox="1"/>
          <p:nvPr/>
        </p:nvSpPr>
        <p:spPr>
          <a:xfrm>
            <a:off x="1368125" y="251425"/>
            <a:ext cx="1866688" cy="39568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bg1"/>
                </a:solidFill>
                <a:latin typeface="Patrick Hand SC"/>
                <a:ea typeface="Open Sans ExtraBold" panose="020B0906030804020204" pitchFamily="34" charset="0"/>
                <a:cs typeface="Open Sans ExtraBold" panose="020B0906030804020204" pitchFamily="34" charset="0"/>
                <a:sym typeface="Patrick Hand SC"/>
              </a:rPr>
              <a:t>Mega Goal 2.3</a:t>
            </a:r>
            <a:endParaRPr sz="2400" b="1" dirty="0">
              <a:solidFill>
                <a:schemeClr val="bg1"/>
              </a:solidFill>
              <a:latin typeface="Patrick Hand SC"/>
              <a:ea typeface="Open Sans ExtraBold" panose="020B0906030804020204" pitchFamily="34" charset="0"/>
              <a:cs typeface="Open Sans ExtraBold" panose="020B0906030804020204" pitchFamily="34" charset="0"/>
              <a:sym typeface="Patrick Hand S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41" name="Google Shape;7241;p69"/>
          <p:cNvGrpSpPr/>
          <p:nvPr/>
        </p:nvGrpSpPr>
        <p:grpSpPr>
          <a:xfrm rot="-10260589" flipH="1">
            <a:off x="7714787" y="3990179"/>
            <a:ext cx="1265947" cy="1145348"/>
            <a:chOff x="322688" y="3335484"/>
            <a:chExt cx="1131067" cy="1023213"/>
          </a:xfrm>
        </p:grpSpPr>
        <p:sp>
          <p:nvSpPr>
            <p:cNvPr id="7242" name="Google Shape;7242;p69"/>
            <p:cNvSpPr/>
            <p:nvPr/>
          </p:nvSpPr>
          <p:spPr>
            <a:xfrm>
              <a:off x="322688" y="3387943"/>
              <a:ext cx="1131067" cy="970755"/>
            </a:xfrm>
            <a:custGeom>
              <a:avLst/>
              <a:gdLst/>
              <a:ahLst/>
              <a:cxnLst/>
              <a:rect l="l" t="t" r="r" b="b"/>
              <a:pathLst>
                <a:path w="32730" h="28091" extrusionOk="0">
                  <a:moveTo>
                    <a:pt x="29371" y="6587"/>
                  </a:moveTo>
                  <a:lnTo>
                    <a:pt x="22115" y="5571"/>
                  </a:lnTo>
                  <a:lnTo>
                    <a:pt x="19724" y="801"/>
                  </a:lnTo>
                  <a:cubicBezTo>
                    <a:pt x="19724" y="801"/>
                    <a:pt x="18625" y="0"/>
                    <a:pt x="16365" y="0"/>
                  </a:cubicBezTo>
                  <a:cubicBezTo>
                    <a:pt x="14094" y="0"/>
                    <a:pt x="13138" y="538"/>
                    <a:pt x="13138" y="538"/>
                  </a:cubicBezTo>
                  <a:lnTo>
                    <a:pt x="10616" y="5571"/>
                  </a:lnTo>
                  <a:lnTo>
                    <a:pt x="3360" y="6587"/>
                  </a:lnTo>
                  <a:cubicBezTo>
                    <a:pt x="969" y="6909"/>
                    <a:pt x="1" y="9838"/>
                    <a:pt x="1722" y="11535"/>
                  </a:cubicBezTo>
                  <a:lnTo>
                    <a:pt x="6946" y="16675"/>
                  </a:lnTo>
                  <a:lnTo>
                    <a:pt x="5978" y="22102"/>
                  </a:lnTo>
                  <a:lnTo>
                    <a:pt x="10651" y="26573"/>
                  </a:lnTo>
                  <a:lnTo>
                    <a:pt x="16365" y="23608"/>
                  </a:lnTo>
                  <a:lnTo>
                    <a:pt x="22880" y="26979"/>
                  </a:lnTo>
                  <a:cubicBezTo>
                    <a:pt x="25008" y="28091"/>
                    <a:pt x="27494" y="26262"/>
                    <a:pt x="27076" y="23895"/>
                  </a:cubicBezTo>
                  <a:lnTo>
                    <a:pt x="25797" y="16675"/>
                  </a:lnTo>
                  <a:lnTo>
                    <a:pt x="31008" y="11535"/>
                  </a:lnTo>
                  <a:cubicBezTo>
                    <a:pt x="32730" y="9838"/>
                    <a:pt x="31761" y="6909"/>
                    <a:pt x="29371" y="6587"/>
                  </a:cubicBezTo>
                  <a:close/>
                </a:path>
              </a:pathLst>
            </a:custGeom>
            <a:gradFill>
              <a:gsLst>
                <a:gs pos="0">
                  <a:srgbClr val="FBF173"/>
                </a:gs>
                <a:gs pos="100000">
                  <a:srgbClr val="FBF9D1"/>
                </a:gs>
              </a:gsLst>
              <a:lin ang="13500032" scaled="0"/>
            </a:gra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3" name="Google Shape;7243;p69"/>
            <p:cNvSpPr/>
            <p:nvPr/>
          </p:nvSpPr>
          <p:spPr>
            <a:xfrm>
              <a:off x="529238" y="4137806"/>
              <a:ext cx="179664" cy="168433"/>
            </a:xfrm>
            <a:custGeom>
              <a:avLst/>
              <a:gdLst/>
              <a:ahLst/>
              <a:cxnLst/>
              <a:rect l="l" t="t" r="r" b="b"/>
              <a:pathLst>
                <a:path w="5199" h="4874" extrusionOk="0">
                  <a:moveTo>
                    <a:pt x="1" y="80"/>
                  </a:moveTo>
                  <a:lnTo>
                    <a:pt x="1" y="80"/>
                  </a:lnTo>
                  <a:cubicBezTo>
                    <a:pt x="1" y="81"/>
                    <a:pt x="27" y="256"/>
                    <a:pt x="173" y="405"/>
                  </a:cubicBezTo>
                  <a:lnTo>
                    <a:pt x="173" y="405"/>
                  </a:lnTo>
                  <a:cubicBezTo>
                    <a:pt x="58" y="200"/>
                    <a:pt x="1" y="81"/>
                    <a:pt x="1" y="80"/>
                  </a:cubicBezTo>
                  <a:close/>
                  <a:moveTo>
                    <a:pt x="2942" y="1"/>
                  </a:moveTo>
                  <a:cubicBezTo>
                    <a:pt x="2596" y="1"/>
                    <a:pt x="2226" y="84"/>
                    <a:pt x="1853" y="272"/>
                  </a:cubicBezTo>
                  <a:cubicBezTo>
                    <a:pt x="1361" y="522"/>
                    <a:pt x="998" y="610"/>
                    <a:pt x="731" y="610"/>
                  </a:cubicBezTo>
                  <a:cubicBezTo>
                    <a:pt x="454" y="610"/>
                    <a:pt x="281" y="515"/>
                    <a:pt x="173" y="405"/>
                  </a:cubicBezTo>
                  <a:lnTo>
                    <a:pt x="173" y="405"/>
                  </a:lnTo>
                  <a:cubicBezTo>
                    <a:pt x="652" y="1256"/>
                    <a:pt x="2131" y="3573"/>
                    <a:pt x="4674" y="4874"/>
                  </a:cubicBezTo>
                  <a:cubicBezTo>
                    <a:pt x="4674" y="4874"/>
                    <a:pt x="4172" y="4133"/>
                    <a:pt x="4746" y="2471"/>
                  </a:cubicBezTo>
                  <a:cubicBezTo>
                    <a:pt x="5198" y="1162"/>
                    <a:pt x="4232" y="1"/>
                    <a:pt x="2942" y="1"/>
                  </a:cubicBezTo>
                  <a:close/>
                </a:path>
              </a:pathLst>
            </a:custGeom>
            <a:solidFill>
              <a:srgbClr val="F7E28F"/>
            </a:soli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4" name="Google Shape;7244;p69"/>
            <p:cNvSpPr/>
            <p:nvPr/>
          </p:nvSpPr>
          <p:spPr>
            <a:xfrm>
              <a:off x="529238" y="4116622"/>
              <a:ext cx="183846" cy="189617"/>
            </a:xfrm>
            <a:custGeom>
              <a:avLst/>
              <a:gdLst/>
              <a:ahLst/>
              <a:cxnLst/>
              <a:rect l="l" t="t" r="r" b="b"/>
              <a:pathLst>
                <a:path w="5320" h="5487" extrusionOk="0">
                  <a:moveTo>
                    <a:pt x="1" y="693"/>
                  </a:moveTo>
                  <a:cubicBezTo>
                    <a:pt x="1" y="693"/>
                    <a:pt x="216" y="4148"/>
                    <a:pt x="4674" y="5487"/>
                  </a:cubicBezTo>
                  <a:cubicBezTo>
                    <a:pt x="4674" y="5487"/>
                    <a:pt x="4172" y="4746"/>
                    <a:pt x="4746" y="3084"/>
                  </a:cubicBezTo>
                  <a:cubicBezTo>
                    <a:pt x="5320" y="1423"/>
                    <a:pt x="3611" y="0"/>
                    <a:pt x="1853" y="885"/>
                  </a:cubicBezTo>
                  <a:cubicBezTo>
                    <a:pt x="156" y="1745"/>
                    <a:pt x="1" y="693"/>
                    <a:pt x="1" y="693"/>
                  </a:cubicBezTo>
                  <a:close/>
                </a:path>
              </a:pathLst>
            </a:custGeom>
            <a:gradFill>
              <a:gsLst>
                <a:gs pos="0">
                  <a:srgbClr val="D9D9D9"/>
                </a:gs>
                <a:gs pos="30000">
                  <a:srgbClr val="E4E4E4"/>
                </a:gs>
                <a:gs pos="43000">
                  <a:schemeClr val="accent6"/>
                </a:gs>
                <a:gs pos="54000">
                  <a:srgbClr val="EDEDED"/>
                </a:gs>
                <a:gs pos="100000">
                  <a:srgbClr val="EFEFEF"/>
                </a:gs>
              </a:gsLst>
              <a:lin ang="8100019" scaled="0"/>
            </a:gradFill>
            <a:ln>
              <a:noFill/>
            </a:ln>
            <a:effectLst>
              <a:outerShdw blurRad="28575" dist="19050" dir="17640000" algn="bl" rotWithShape="0">
                <a:srgbClr val="000000">
                  <a:alpha val="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5" name="Google Shape;7245;p69"/>
            <p:cNvSpPr/>
            <p:nvPr/>
          </p:nvSpPr>
          <p:spPr>
            <a:xfrm>
              <a:off x="775840" y="3395200"/>
              <a:ext cx="231362" cy="112761"/>
            </a:xfrm>
            <a:custGeom>
              <a:avLst/>
              <a:gdLst/>
              <a:ahLst/>
              <a:cxnLst/>
              <a:rect l="l" t="t" r="r" b="b"/>
              <a:pathLst>
                <a:path w="6695" h="3263" extrusionOk="0">
                  <a:moveTo>
                    <a:pt x="6416" y="551"/>
                  </a:moveTo>
                  <a:cubicBezTo>
                    <a:pt x="6599" y="618"/>
                    <a:pt x="6695" y="663"/>
                    <a:pt x="6695" y="663"/>
                  </a:cubicBezTo>
                  <a:cubicBezTo>
                    <a:pt x="6695" y="663"/>
                    <a:pt x="6586" y="577"/>
                    <a:pt x="6416" y="551"/>
                  </a:cubicBezTo>
                  <a:close/>
                  <a:moveTo>
                    <a:pt x="2947" y="1"/>
                  </a:moveTo>
                  <a:cubicBezTo>
                    <a:pt x="2083" y="1"/>
                    <a:pt x="1093" y="91"/>
                    <a:pt x="1" y="340"/>
                  </a:cubicBezTo>
                  <a:cubicBezTo>
                    <a:pt x="1" y="340"/>
                    <a:pt x="874" y="531"/>
                    <a:pt x="1591" y="2145"/>
                  </a:cubicBezTo>
                  <a:cubicBezTo>
                    <a:pt x="1919" y="2890"/>
                    <a:pt x="2576" y="3263"/>
                    <a:pt x="3253" y="3263"/>
                  </a:cubicBezTo>
                  <a:cubicBezTo>
                    <a:pt x="4031" y="3263"/>
                    <a:pt x="4836" y="2771"/>
                    <a:pt x="5201" y="1786"/>
                  </a:cubicBezTo>
                  <a:cubicBezTo>
                    <a:pt x="5579" y="762"/>
                    <a:pt x="6017" y="544"/>
                    <a:pt x="6320" y="544"/>
                  </a:cubicBezTo>
                  <a:cubicBezTo>
                    <a:pt x="6354" y="544"/>
                    <a:pt x="6386" y="547"/>
                    <a:pt x="6416" y="551"/>
                  </a:cubicBezTo>
                  <a:lnTo>
                    <a:pt x="6416" y="551"/>
                  </a:lnTo>
                  <a:cubicBezTo>
                    <a:pt x="5896" y="363"/>
                    <a:pt x="4674" y="1"/>
                    <a:pt x="2947" y="1"/>
                  </a:cubicBezTo>
                  <a:close/>
                </a:path>
              </a:pathLst>
            </a:custGeom>
            <a:solidFill>
              <a:srgbClr val="F7E28F"/>
            </a:soli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6" name="Google Shape;7246;p69"/>
            <p:cNvSpPr/>
            <p:nvPr/>
          </p:nvSpPr>
          <p:spPr>
            <a:xfrm>
              <a:off x="775840" y="3335484"/>
              <a:ext cx="231362" cy="189202"/>
            </a:xfrm>
            <a:custGeom>
              <a:avLst/>
              <a:gdLst/>
              <a:ahLst/>
              <a:cxnLst/>
              <a:rect l="l" t="t" r="r" b="b"/>
              <a:pathLst>
                <a:path w="6695" h="5475" extrusionOk="0">
                  <a:moveTo>
                    <a:pt x="6695" y="2391"/>
                  </a:moveTo>
                  <a:cubicBezTo>
                    <a:pt x="6695" y="2391"/>
                    <a:pt x="4173" y="0"/>
                    <a:pt x="1" y="2068"/>
                  </a:cubicBezTo>
                  <a:cubicBezTo>
                    <a:pt x="1" y="2068"/>
                    <a:pt x="874" y="2259"/>
                    <a:pt x="1591" y="3873"/>
                  </a:cubicBezTo>
                  <a:cubicBezTo>
                    <a:pt x="2296" y="5475"/>
                    <a:pt x="4519" y="5355"/>
                    <a:pt x="5201" y="3514"/>
                  </a:cubicBezTo>
                  <a:cubicBezTo>
                    <a:pt x="5858" y="1733"/>
                    <a:pt x="6695" y="2391"/>
                    <a:pt x="6695" y="2391"/>
                  </a:cubicBezTo>
                  <a:close/>
                </a:path>
              </a:pathLst>
            </a:custGeom>
            <a:gradFill>
              <a:gsLst>
                <a:gs pos="0">
                  <a:srgbClr val="EFEFEF"/>
                </a:gs>
                <a:gs pos="46000">
                  <a:schemeClr val="accent6"/>
                </a:gs>
                <a:gs pos="100000">
                  <a:srgbClr val="D9D9D9"/>
                </a:gs>
              </a:gsLst>
              <a:lin ang="5400012" scaled="0"/>
            </a:gra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" name="مربع نص 74">
            <a:extLst>
              <a:ext uri="{FF2B5EF4-FFF2-40B4-BE49-F238E27FC236}">
                <a16:creationId xmlns:a16="http://schemas.microsoft.com/office/drawing/2014/main" id="{520BBDA5-CF9E-4503-B4EF-2A952C691E42}"/>
              </a:ext>
            </a:extLst>
          </p:cNvPr>
          <p:cNvSpPr txBox="1"/>
          <p:nvPr/>
        </p:nvSpPr>
        <p:spPr>
          <a:xfrm>
            <a:off x="696082" y="391007"/>
            <a:ext cx="2687197" cy="36933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accent2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accent2"/>
                </a:solidFill>
              </a:rPr>
              <a:t>Get + adjective</a:t>
            </a:r>
          </a:p>
        </p:txBody>
      </p:sp>
      <p:grpSp>
        <p:nvGrpSpPr>
          <p:cNvPr id="7247" name="Google Shape;7247;p69"/>
          <p:cNvGrpSpPr/>
          <p:nvPr/>
        </p:nvGrpSpPr>
        <p:grpSpPr>
          <a:xfrm rot="8051363" flipH="1">
            <a:off x="315646" y="323645"/>
            <a:ext cx="880906" cy="370929"/>
            <a:chOff x="-14993024" y="4900905"/>
            <a:chExt cx="811038" cy="424853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7248" name="Google Shape;7248;p69"/>
            <p:cNvSpPr/>
            <p:nvPr/>
          </p:nvSpPr>
          <p:spPr>
            <a:xfrm>
              <a:off x="-14967219" y="4900957"/>
              <a:ext cx="759600" cy="4248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249" name="Google Shape;7249;p69"/>
            <p:cNvGrpSpPr/>
            <p:nvPr/>
          </p:nvGrpSpPr>
          <p:grpSpPr>
            <a:xfrm>
              <a:off x="-14209125" y="4900950"/>
              <a:ext cx="27139" cy="424767"/>
              <a:chOff x="-14209125" y="4900950"/>
              <a:chExt cx="27139" cy="424767"/>
            </a:xfrm>
            <a:grpFill/>
          </p:grpSpPr>
          <p:grpSp>
            <p:nvGrpSpPr>
              <p:cNvPr id="7250" name="Google Shape;7250;p69"/>
              <p:cNvGrpSpPr/>
              <p:nvPr/>
            </p:nvGrpSpPr>
            <p:grpSpPr>
              <a:xfrm>
                <a:off x="-14209125" y="4900950"/>
                <a:ext cx="27139" cy="213667"/>
                <a:chOff x="-28877274" y="7671633"/>
                <a:chExt cx="54300" cy="427505"/>
              </a:xfrm>
              <a:grpFill/>
            </p:grpSpPr>
            <p:sp>
              <p:nvSpPr>
                <p:cNvPr id="7251" name="Google Shape;7251;p69"/>
                <p:cNvSpPr/>
                <p:nvPr/>
              </p:nvSpPr>
              <p:spPr>
                <a:xfrm rot="5400000">
                  <a:off x="-28897374" y="7691733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2" name="Google Shape;7252;p69"/>
                <p:cNvSpPr/>
                <p:nvPr/>
              </p:nvSpPr>
              <p:spPr>
                <a:xfrm rot="5400000">
                  <a:off x="-28897374" y="80247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3" name="Google Shape;7253;p69"/>
                <p:cNvSpPr/>
                <p:nvPr/>
              </p:nvSpPr>
              <p:spPr>
                <a:xfrm rot="5400000">
                  <a:off x="-28897374" y="79414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4" name="Google Shape;7254;p69"/>
                <p:cNvSpPr/>
                <p:nvPr/>
              </p:nvSpPr>
              <p:spPr>
                <a:xfrm rot="5400000">
                  <a:off x="-28897374" y="785823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5" name="Google Shape;7255;p69"/>
                <p:cNvSpPr/>
                <p:nvPr/>
              </p:nvSpPr>
              <p:spPr>
                <a:xfrm rot="5400000">
                  <a:off x="-28897374" y="7774984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256" name="Google Shape;7256;p69"/>
              <p:cNvGrpSpPr/>
              <p:nvPr/>
            </p:nvGrpSpPr>
            <p:grpSpPr>
              <a:xfrm>
                <a:off x="-14209125" y="5112050"/>
                <a:ext cx="27139" cy="213667"/>
                <a:chOff x="-28877274" y="7601436"/>
                <a:chExt cx="54300" cy="427505"/>
              </a:xfrm>
              <a:grpFill/>
            </p:grpSpPr>
            <p:sp>
              <p:nvSpPr>
                <p:cNvPr id="7257" name="Google Shape;7257;p69"/>
                <p:cNvSpPr/>
                <p:nvPr/>
              </p:nvSpPr>
              <p:spPr>
                <a:xfrm rot="5400000">
                  <a:off x="-28897374" y="762153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8" name="Google Shape;7258;p69"/>
                <p:cNvSpPr/>
                <p:nvPr/>
              </p:nvSpPr>
              <p:spPr>
                <a:xfrm rot="5400000">
                  <a:off x="-28897374" y="7954541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9" name="Google Shape;7259;p69"/>
                <p:cNvSpPr/>
                <p:nvPr/>
              </p:nvSpPr>
              <p:spPr>
                <a:xfrm rot="5400000">
                  <a:off x="-28897374" y="7871290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60" name="Google Shape;7260;p69"/>
                <p:cNvSpPr/>
                <p:nvPr/>
              </p:nvSpPr>
              <p:spPr>
                <a:xfrm rot="5400000">
                  <a:off x="-28897374" y="77880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61" name="Google Shape;7261;p69"/>
                <p:cNvSpPr/>
                <p:nvPr/>
              </p:nvSpPr>
              <p:spPr>
                <a:xfrm rot="5400000">
                  <a:off x="-28897374" y="77047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262" name="Google Shape;7262;p69"/>
            <p:cNvGrpSpPr/>
            <p:nvPr/>
          </p:nvGrpSpPr>
          <p:grpSpPr>
            <a:xfrm rot="10800000">
              <a:off x="-14993024" y="4900905"/>
              <a:ext cx="27139" cy="424767"/>
              <a:chOff x="14528506" y="-565379"/>
              <a:chExt cx="27139" cy="424767"/>
            </a:xfrm>
            <a:grpFill/>
          </p:grpSpPr>
          <p:grpSp>
            <p:nvGrpSpPr>
              <p:cNvPr id="7263" name="Google Shape;7263;p69"/>
              <p:cNvGrpSpPr/>
              <p:nvPr/>
            </p:nvGrpSpPr>
            <p:grpSpPr>
              <a:xfrm>
                <a:off x="14528506" y="-565379"/>
                <a:ext cx="27139" cy="213667"/>
                <a:chOff x="28620988" y="-3265400"/>
                <a:chExt cx="54300" cy="427505"/>
              </a:xfrm>
              <a:grpFill/>
            </p:grpSpPr>
            <p:sp>
              <p:nvSpPr>
                <p:cNvPr id="7264" name="Google Shape;7264;p69"/>
                <p:cNvSpPr/>
                <p:nvPr/>
              </p:nvSpPr>
              <p:spPr>
                <a:xfrm rot="5400000">
                  <a:off x="28600888" y="-3245300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65" name="Google Shape;7265;p69"/>
                <p:cNvSpPr/>
                <p:nvPr/>
              </p:nvSpPr>
              <p:spPr>
                <a:xfrm rot="5400000">
                  <a:off x="28600888" y="-29122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66" name="Google Shape;7266;p69"/>
                <p:cNvSpPr/>
                <p:nvPr/>
              </p:nvSpPr>
              <p:spPr>
                <a:xfrm rot="5400000">
                  <a:off x="28600888" y="-29955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67" name="Google Shape;7267;p69"/>
                <p:cNvSpPr/>
                <p:nvPr/>
              </p:nvSpPr>
              <p:spPr>
                <a:xfrm rot="5400000">
                  <a:off x="28600888" y="-307879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68" name="Google Shape;7268;p69"/>
                <p:cNvSpPr/>
                <p:nvPr/>
              </p:nvSpPr>
              <p:spPr>
                <a:xfrm rot="5400000">
                  <a:off x="28600888" y="-3162049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269" name="Google Shape;7269;p69"/>
              <p:cNvGrpSpPr/>
              <p:nvPr/>
            </p:nvGrpSpPr>
            <p:grpSpPr>
              <a:xfrm>
                <a:off x="14528506" y="-354279"/>
                <a:ext cx="27139" cy="213667"/>
                <a:chOff x="28620988" y="-3335597"/>
                <a:chExt cx="54300" cy="427505"/>
              </a:xfrm>
              <a:grpFill/>
            </p:grpSpPr>
            <p:sp>
              <p:nvSpPr>
                <p:cNvPr id="7270" name="Google Shape;7270;p69"/>
                <p:cNvSpPr/>
                <p:nvPr/>
              </p:nvSpPr>
              <p:spPr>
                <a:xfrm rot="5400000">
                  <a:off x="28600888" y="-331549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71" name="Google Shape;7271;p69"/>
                <p:cNvSpPr/>
                <p:nvPr/>
              </p:nvSpPr>
              <p:spPr>
                <a:xfrm rot="5400000">
                  <a:off x="28600888" y="-2982492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72" name="Google Shape;7272;p69"/>
                <p:cNvSpPr/>
                <p:nvPr/>
              </p:nvSpPr>
              <p:spPr>
                <a:xfrm rot="5400000">
                  <a:off x="28600888" y="-3065743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73" name="Google Shape;7273;p69"/>
                <p:cNvSpPr/>
                <p:nvPr/>
              </p:nvSpPr>
              <p:spPr>
                <a:xfrm rot="5400000">
                  <a:off x="28600888" y="-31489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74" name="Google Shape;7274;p69"/>
                <p:cNvSpPr/>
                <p:nvPr/>
              </p:nvSpPr>
              <p:spPr>
                <a:xfrm rot="5400000">
                  <a:off x="28600888" y="-32322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77" name="مربع نص 76">
            <a:extLst>
              <a:ext uri="{FF2B5EF4-FFF2-40B4-BE49-F238E27FC236}">
                <a16:creationId xmlns:a16="http://schemas.microsoft.com/office/drawing/2014/main" id="{E2FF1E3D-087C-4108-B8BF-19529219B5BD}"/>
              </a:ext>
            </a:extLst>
          </p:cNvPr>
          <p:cNvSpPr txBox="1"/>
          <p:nvPr/>
        </p:nvSpPr>
        <p:spPr>
          <a:xfrm>
            <a:off x="804672" y="887968"/>
            <a:ext cx="7443216" cy="61555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2">
                    <a:lumMod val="50000"/>
                  </a:schemeClr>
                </a:solidFill>
              </a:rPr>
              <a:t>Get </a:t>
            </a:r>
            <a:r>
              <a:rPr lang="en-US" sz="1800" b="1" dirty="0">
                <a:solidFill>
                  <a:schemeClr val="tx1"/>
                </a:solidFill>
              </a:rPr>
              <a:t>c</a:t>
            </a:r>
            <a:r>
              <a:rPr lang="en-US" sz="1600" dirty="0">
                <a:solidFill>
                  <a:schemeClr val="tx1"/>
                </a:solidFill>
              </a:rPr>
              <a:t>an be followed by an </a:t>
            </a:r>
            <a:r>
              <a:rPr lang="en-US" sz="1600" b="1" dirty="0">
                <a:solidFill>
                  <a:schemeClr val="tx2">
                    <a:lumMod val="50000"/>
                  </a:schemeClr>
                </a:solidFill>
              </a:rPr>
              <a:t>adjective</a:t>
            </a:r>
            <a:r>
              <a:rPr lang="en-US" sz="1600" dirty="0">
                <a:solidFill>
                  <a:schemeClr val="tx1"/>
                </a:solidFill>
              </a:rPr>
              <a:t> .</a:t>
            </a:r>
            <a:r>
              <a:rPr lang="en-US" sz="1800" b="1" u="sng" dirty="0">
                <a:solidFill>
                  <a:schemeClr val="tx2">
                    <a:lumMod val="50000"/>
                  </a:schemeClr>
                </a:solidFill>
              </a:rPr>
              <a:t>Get</a:t>
            </a:r>
            <a:r>
              <a:rPr lang="en-US" sz="1800" b="1" u="sng" dirty="0"/>
              <a:t> </a:t>
            </a:r>
            <a:r>
              <a:rPr lang="en-US" sz="1600" dirty="0">
                <a:solidFill>
                  <a:schemeClr val="tx1"/>
                </a:solidFill>
              </a:rPr>
              <a:t>gives the idea of change - the idea of becoming , beginning to be , growing to be. </a:t>
            </a:r>
            <a:endParaRPr lang="ar-SA" sz="1600" dirty="0">
              <a:solidFill>
                <a:schemeClr val="tx1"/>
              </a:solidFill>
            </a:endParaRPr>
          </a:p>
        </p:txBody>
      </p:sp>
      <p:sp>
        <p:nvSpPr>
          <p:cNvPr id="78" name="مربع نص 77">
            <a:extLst>
              <a:ext uri="{FF2B5EF4-FFF2-40B4-BE49-F238E27FC236}">
                <a16:creationId xmlns:a16="http://schemas.microsoft.com/office/drawing/2014/main" id="{E6CD36B7-864D-4E8C-8DD0-1F7DC091BABF}"/>
              </a:ext>
            </a:extLst>
          </p:cNvPr>
          <p:cNvSpPr txBox="1"/>
          <p:nvPr/>
        </p:nvSpPr>
        <p:spPr>
          <a:xfrm>
            <a:off x="803925" y="1642284"/>
            <a:ext cx="1527360" cy="36933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Example :</a:t>
            </a:r>
          </a:p>
        </p:txBody>
      </p:sp>
      <p:sp>
        <p:nvSpPr>
          <p:cNvPr id="79" name="مربع نص 78">
            <a:extLst>
              <a:ext uri="{FF2B5EF4-FFF2-40B4-BE49-F238E27FC236}">
                <a16:creationId xmlns:a16="http://schemas.microsoft.com/office/drawing/2014/main" id="{AAED6774-AFCF-4911-9349-83B6D9267EA3}"/>
              </a:ext>
            </a:extLst>
          </p:cNvPr>
          <p:cNvSpPr txBox="1"/>
          <p:nvPr/>
        </p:nvSpPr>
        <p:spPr>
          <a:xfrm>
            <a:off x="2655387" y="2194378"/>
            <a:ext cx="44312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Ahmad</a:t>
            </a:r>
            <a:r>
              <a:rPr lang="en-US" sz="2000" b="1" dirty="0"/>
              <a:t> got 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hungry</a:t>
            </a:r>
            <a:r>
              <a:rPr lang="en-US" sz="2000" b="1" dirty="0"/>
              <a:t> after test </a:t>
            </a:r>
          </a:p>
        </p:txBody>
      </p:sp>
      <p:sp>
        <p:nvSpPr>
          <p:cNvPr id="80" name="فقاعة الكلام: بيضاوية 79">
            <a:extLst>
              <a:ext uri="{FF2B5EF4-FFF2-40B4-BE49-F238E27FC236}">
                <a16:creationId xmlns:a16="http://schemas.microsoft.com/office/drawing/2014/main" id="{FF692EA6-0E99-4A63-869F-8941044F10D7}"/>
              </a:ext>
            </a:extLst>
          </p:cNvPr>
          <p:cNvSpPr/>
          <p:nvPr/>
        </p:nvSpPr>
        <p:spPr>
          <a:xfrm>
            <a:off x="2472075" y="1645920"/>
            <a:ext cx="966069" cy="405964"/>
          </a:xfrm>
          <a:prstGeom prst="wedgeEllipseCallout">
            <a:avLst>
              <a:gd name="adj1" fmla="val 21907"/>
              <a:gd name="adj2" fmla="val 82925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subject</a:t>
            </a:r>
            <a:endParaRPr lang="ar-SA" sz="1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1" name="فقاعة الكلام: بيضاوية 80">
            <a:extLst>
              <a:ext uri="{FF2B5EF4-FFF2-40B4-BE49-F238E27FC236}">
                <a16:creationId xmlns:a16="http://schemas.microsoft.com/office/drawing/2014/main" id="{2E5F2CFD-FD4A-4DAF-8B28-44FDFBF06771}"/>
              </a:ext>
            </a:extLst>
          </p:cNvPr>
          <p:cNvSpPr/>
          <p:nvPr/>
        </p:nvSpPr>
        <p:spPr>
          <a:xfrm>
            <a:off x="4325259" y="1746504"/>
            <a:ext cx="1133709" cy="393772"/>
          </a:xfrm>
          <a:prstGeom prst="wedgeEllipseCallout">
            <a:avLst>
              <a:gd name="adj1" fmla="val -40351"/>
              <a:gd name="adj2" fmla="val 69816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adjective</a:t>
            </a:r>
            <a:endParaRPr lang="ar-SA" sz="1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2" name="فقاعة الكلام: بيضاوية 81">
            <a:extLst>
              <a:ext uri="{FF2B5EF4-FFF2-40B4-BE49-F238E27FC236}">
                <a16:creationId xmlns:a16="http://schemas.microsoft.com/office/drawing/2014/main" id="{D5113F31-1F95-4D5E-B564-D2139F1F3EE0}"/>
              </a:ext>
            </a:extLst>
          </p:cNvPr>
          <p:cNvSpPr/>
          <p:nvPr/>
        </p:nvSpPr>
        <p:spPr>
          <a:xfrm>
            <a:off x="3520440" y="1764792"/>
            <a:ext cx="719328" cy="366340"/>
          </a:xfrm>
          <a:prstGeom prst="wedgeEllipseCallout">
            <a:avLst>
              <a:gd name="adj1" fmla="val -19510"/>
              <a:gd name="adj2" fmla="val 82925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verb</a:t>
            </a:r>
            <a:endParaRPr lang="ar-SA" sz="1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3" name="صورة 82">
            <a:extLst>
              <a:ext uri="{FF2B5EF4-FFF2-40B4-BE49-F238E27FC236}">
                <a16:creationId xmlns:a16="http://schemas.microsoft.com/office/drawing/2014/main" id="{E27E4497-234C-4F86-95D5-C8742D4FF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826" y="3014391"/>
            <a:ext cx="1682642" cy="1030313"/>
          </a:xfrm>
          <a:prstGeom prst="rect">
            <a:avLst/>
          </a:prstGeom>
        </p:spPr>
      </p:pic>
      <p:sp>
        <p:nvSpPr>
          <p:cNvPr id="84" name="فقاعة التفكير: على شكل سحابة 83">
            <a:extLst>
              <a:ext uri="{FF2B5EF4-FFF2-40B4-BE49-F238E27FC236}">
                <a16:creationId xmlns:a16="http://schemas.microsoft.com/office/drawing/2014/main" id="{091D3789-78CF-4B15-BAE5-2327E91A80B7}"/>
              </a:ext>
            </a:extLst>
          </p:cNvPr>
          <p:cNvSpPr/>
          <p:nvPr/>
        </p:nvSpPr>
        <p:spPr>
          <a:xfrm>
            <a:off x="2855541" y="2834640"/>
            <a:ext cx="5182035" cy="1389887"/>
          </a:xfrm>
          <a:prstGeom prst="cloudCallout">
            <a:avLst>
              <a:gd name="adj1" fmla="val -60432"/>
              <a:gd name="adj2" fmla="val 16191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en-US" sz="1600" b="1" dirty="0">
                <a:solidFill>
                  <a:schemeClr val="tx2">
                    <a:lumMod val="50000"/>
                  </a:schemeClr>
                </a:solidFill>
              </a:rPr>
              <a:t>“ hungry” 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an adjective describe the subject </a:t>
            </a:r>
            <a:r>
              <a:rPr lang="en-US" sz="1600" b="1" dirty="0">
                <a:solidFill>
                  <a:schemeClr val="tx2">
                    <a:lumMod val="50000"/>
                  </a:schemeClr>
                </a:solidFill>
              </a:rPr>
              <a:t>“ Ahmad”</a:t>
            </a:r>
          </a:p>
          <a:p>
            <a:pPr algn="ctr"/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It also gives the idea that someone becoming </a:t>
            </a:r>
            <a:r>
              <a:rPr lang="en-US" sz="1600" b="1" dirty="0">
                <a:solidFill>
                  <a:schemeClr val="tx2">
                    <a:lumMod val="50000"/>
                  </a:schemeClr>
                </a:solidFill>
              </a:rPr>
              <a:t>“ hungry”</a:t>
            </a:r>
            <a:endParaRPr lang="ar-SA" sz="1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7" name="رسم 6" descr="السهم: منحنى باتجاه حركة عقارب الساعة مع تعبئة خالصة">
            <a:extLst>
              <a:ext uri="{FF2B5EF4-FFF2-40B4-BE49-F238E27FC236}">
                <a16:creationId xmlns:a16="http://schemas.microsoft.com/office/drawing/2014/main" id="{1DE0C82E-8B9F-49F9-A362-93372697D6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892696">
            <a:off x="3310259" y="2092130"/>
            <a:ext cx="735093" cy="1171100"/>
          </a:xfrm>
          <a:prstGeom prst="rect">
            <a:avLst/>
          </a:prstGeom>
        </p:spPr>
      </p:pic>
      <p:sp>
        <p:nvSpPr>
          <p:cNvPr id="88" name="مستطيل 87">
            <a:extLst>
              <a:ext uri="{FF2B5EF4-FFF2-40B4-BE49-F238E27FC236}">
                <a16:creationId xmlns:a16="http://schemas.microsoft.com/office/drawing/2014/main" id="{A81BD422-8430-4D3F-89F8-A8A721BBA038}"/>
              </a:ext>
            </a:extLst>
          </p:cNvPr>
          <p:cNvSpPr/>
          <p:nvPr/>
        </p:nvSpPr>
        <p:spPr>
          <a:xfrm flipV="1">
            <a:off x="7125558" y="960118"/>
            <a:ext cx="1058322" cy="274321"/>
          </a:xfrm>
          <a:prstGeom prst="rect">
            <a:avLst/>
          </a:prstGeom>
          <a:solidFill>
            <a:schemeClr val="tx2">
              <a:lumMod val="50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89" name="مستطيل 88">
            <a:extLst>
              <a:ext uri="{FF2B5EF4-FFF2-40B4-BE49-F238E27FC236}">
                <a16:creationId xmlns:a16="http://schemas.microsoft.com/office/drawing/2014/main" id="{142F2FA7-7ADD-4AF2-B641-B98F0E276736}"/>
              </a:ext>
            </a:extLst>
          </p:cNvPr>
          <p:cNvSpPr/>
          <p:nvPr/>
        </p:nvSpPr>
        <p:spPr>
          <a:xfrm flipV="1">
            <a:off x="877158" y="1176526"/>
            <a:ext cx="1058322" cy="274321"/>
          </a:xfrm>
          <a:prstGeom prst="rect">
            <a:avLst/>
          </a:prstGeom>
          <a:solidFill>
            <a:schemeClr val="tx2">
              <a:lumMod val="50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90" name="مستطيل 89">
            <a:extLst>
              <a:ext uri="{FF2B5EF4-FFF2-40B4-BE49-F238E27FC236}">
                <a16:creationId xmlns:a16="http://schemas.microsoft.com/office/drawing/2014/main" id="{22BBDA05-BBD7-4028-B148-9A25A43FF0DD}"/>
              </a:ext>
            </a:extLst>
          </p:cNvPr>
          <p:cNvSpPr/>
          <p:nvPr/>
        </p:nvSpPr>
        <p:spPr>
          <a:xfrm flipV="1">
            <a:off x="4150710" y="2292094"/>
            <a:ext cx="823626" cy="268226"/>
          </a:xfrm>
          <a:prstGeom prst="rect">
            <a:avLst/>
          </a:prstGeom>
          <a:solidFill>
            <a:schemeClr val="tx2">
              <a:lumMod val="50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91" name="مستطيل 90">
            <a:extLst>
              <a:ext uri="{FF2B5EF4-FFF2-40B4-BE49-F238E27FC236}">
                <a16:creationId xmlns:a16="http://schemas.microsoft.com/office/drawing/2014/main" id="{02129AF0-198C-4F0C-9F9F-A543604E02FF}"/>
              </a:ext>
            </a:extLst>
          </p:cNvPr>
          <p:cNvSpPr/>
          <p:nvPr/>
        </p:nvSpPr>
        <p:spPr>
          <a:xfrm flipV="1">
            <a:off x="2739486" y="2225038"/>
            <a:ext cx="899826" cy="335282"/>
          </a:xfrm>
          <a:prstGeom prst="rect">
            <a:avLst/>
          </a:prstGeom>
          <a:solidFill>
            <a:schemeClr val="tx2">
              <a:lumMod val="50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8" grpId="0" animBg="1"/>
      <p:bldP spid="79" grpId="0"/>
      <p:bldP spid="80" grpId="0" animBg="1"/>
      <p:bldP spid="81" grpId="0" animBg="1"/>
      <p:bldP spid="82" grpId="0" animBg="1"/>
      <p:bldP spid="84" grpId="0" animBg="1"/>
      <p:bldP spid="88" grpId="0" animBg="1"/>
      <p:bldP spid="89" grpId="0" animBg="1"/>
      <p:bldP spid="90" grpId="0" animBg="1"/>
      <p:bldP spid="9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14" name="Google Shape;7614;p73"/>
          <p:cNvGrpSpPr/>
          <p:nvPr/>
        </p:nvGrpSpPr>
        <p:grpSpPr>
          <a:xfrm>
            <a:off x="7928086" y="3949393"/>
            <a:ext cx="1215914" cy="1107125"/>
            <a:chOff x="267475" y="163777"/>
            <a:chExt cx="1215914" cy="1107125"/>
          </a:xfrm>
        </p:grpSpPr>
        <p:sp>
          <p:nvSpPr>
            <p:cNvPr id="7615" name="Google Shape;7615;p73"/>
            <p:cNvSpPr/>
            <p:nvPr/>
          </p:nvSpPr>
          <p:spPr>
            <a:xfrm rot="-749594">
              <a:off x="352813" y="266182"/>
              <a:ext cx="1045415" cy="902316"/>
            </a:xfrm>
            <a:custGeom>
              <a:avLst/>
              <a:gdLst/>
              <a:ahLst/>
              <a:cxnLst/>
              <a:rect l="l" t="t" r="r" b="b"/>
              <a:pathLst>
                <a:path w="26024" h="22461" extrusionOk="0">
                  <a:moveTo>
                    <a:pt x="18290" y="1172"/>
                  </a:moveTo>
                  <a:cubicBezTo>
                    <a:pt x="14405" y="0"/>
                    <a:pt x="11883" y="3025"/>
                    <a:pt x="11883" y="3025"/>
                  </a:cubicBezTo>
                  <a:cubicBezTo>
                    <a:pt x="11883" y="3025"/>
                    <a:pt x="9946" y="706"/>
                    <a:pt x="6874" y="909"/>
                  </a:cubicBezTo>
                  <a:cubicBezTo>
                    <a:pt x="7125" y="2570"/>
                    <a:pt x="7233" y="5439"/>
                    <a:pt x="5500" y="7603"/>
                  </a:cubicBezTo>
                  <a:cubicBezTo>
                    <a:pt x="4113" y="9336"/>
                    <a:pt x="2176" y="10531"/>
                    <a:pt x="1" y="11009"/>
                  </a:cubicBezTo>
                  <a:cubicBezTo>
                    <a:pt x="216" y="11918"/>
                    <a:pt x="527" y="12802"/>
                    <a:pt x="921" y="13651"/>
                  </a:cubicBezTo>
                  <a:cubicBezTo>
                    <a:pt x="3635" y="19473"/>
                    <a:pt x="11871" y="22461"/>
                    <a:pt x="11871" y="22461"/>
                  </a:cubicBezTo>
                  <a:cubicBezTo>
                    <a:pt x="11871" y="22461"/>
                    <a:pt x="20119" y="19473"/>
                    <a:pt x="22832" y="13651"/>
                  </a:cubicBezTo>
                  <a:cubicBezTo>
                    <a:pt x="26024" y="6802"/>
                    <a:pt x="22163" y="2343"/>
                    <a:pt x="18290" y="1172"/>
                  </a:cubicBezTo>
                  <a:close/>
                </a:path>
              </a:pathLst>
            </a:custGeom>
            <a:gradFill>
              <a:gsLst>
                <a:gs pos="0">
                  <a:srgbClr val="CB7EFE"/>
                </a:gs>
                <a:gs pos="100000">
                  <a:srgbClr val="F6E8FF"/>
                </a:gs>
              </a:gsLst>
              <a:lin ang="13500032" scaled="0"/>
            </a:gradFill>
            <a:ln>
              <a:noFill/>
            </a:ln>
            <a:effectLst>
              <a:outerShdw blurRad="28575" dist="28575" dir="58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6" name="Google Shape;7616;p73"/>
            <p:cNvSpPr/>
            <p:nvPr/>
          </p:nvSpPr>
          <p:spPr>
            <a:xfrm rot="-749594">
              <a:off x="552341" y="364387"/>
              <a:ext cx="5785" cy="67289"/>
            </a:xfrm>
            <a:custGeom>
              <a:avLst/>
              <a:gdLst/>
              <a:ahLst/>
              <a:cxnLst/>
              <a:rect l="l" t="t" r="r" b="b"/>
              <a:pathLst>
                <a:path w="144" h="1675" extrusionOk="0">
                  <a:moveTo>
                    <a:pt x="36" y="1"/>
                  </a:moveTo>
                  <a:lnTo>
                    <a:pt x="0" y="1"/>
                  </a:lnTo>
                  <a:cubicBezTo>
                    <a:pt x="84" y="563"/>
                    <a:pt x="132" y="1112"/>
                    <a:pt x="144" y="1674"/>
                  </a:cubicBezTo>
                  <a:cubicBezTo>
                    <a:pt x="144" y="1112"/>
                    <a:pt x="120" y="563"/>
                    <a:pt x="36" y="1"/>
                  </a:cubicBezTo>
                  <a:close/>
                </a:path>
              </a:pathLst>
            </a:custGeom>
            <a:solidFill>
              <a:srgbClr val="FDDAE9"/>
            </a:solidFill>
            <a:ln>
              <a:noFill/>
            </a:ln>
            <a:effectLst>
              <a:outerShdw blurRad="28575" dist="28575" dir="58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7" name="Google Shape;7617;p73"/>
            <p:cNvSpPr/>
            <p:nvPr/>
          </p:nvSpPr>
          <p:spPr>
            <a:xfrm rot="-749594">
              <a:off x="319308" y="394364"/>
              <a:ext cx="291040" cy="399074"/>
            </a:xfrm>
            <a:custGeom>
              <a:avLst/>
              <a:gdLst/>
              <a:ahLst/>
              <a:cxnLst/>
              <a:rect l="l" t="t" r="r" b="b"/>
              <a:pathLst>
                <a:path w="7245" h="9934" extrusionOk="0">
                  <a:moveTo>
                    <a:pt x="6802" y="0"/>
                  </a:moveTo>
                  <a:cubicBezTo>
                    <a:pt x="5248" y="2032"/>
                    <a:pt x="2989" y="5427"/>
                    <a:pt x="1" y="9934"/>
                  </a:cubicBezTo>
                  <a:cubicBezTo>
                    <a:pt x="5428" y="9097"/>
                    <a:pt x="7244" y="4865"/>
                    <a:pt x="6946" y="1375"/>
                  </a:cubicBezTo>
                  <a:cubicBezTo>
                    <a:pt x="6898" y="861"/>
                    <a:pt x="6934" y="419"/>
                    <a:pt x="6802" y="0"/>
                  </a:cubicBezTo>
                  <a:close/>
                </a:path>
              </a:pathLst>
            </a:custGeom>
            <a:solidFill>
              <a:srgbClr val="FBB6D3"/>
            </a:solidFill>
            <a:ln>
              <a:noFill/>
            </a:ln>
            <a:effectLst>
              <a:outerShdw blurRad="28575" dist="28575" dir="58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8" name="Google Shape;7618;p73"/>
            <p:cNvSpPr/>
            <p:nvPr/>
          </p:nvSpPr>
          <p:spPr>
            <a:xfrm rot="-749594">
              <a:off x="307767" y="388886"/>
              <a:ext cx="306426" cy="406305"/>
            </a:xfrm>
            <a:custGeom>
              <a:avLst/>
              <a:gdLst/>
              <a:ahLst/>
              <a:cxnLst/>
              <a:rect l="l" t="t" r="r" b="b"/>
              <a:pathLst>
                <a:path w="7628" h="10114" extrusionOk="0">
                  <a:moveTo>
                    <a:pt x="7053" y="1"/>
                  </a:moveTo>
                  <a:cubicBezTo>
                    <a:pt x="7197" y="455"/>
                    <a:pt x="7280" y="921"/>
                    <a:pt x="7328" y="1399"/>
                  </a:cubicBezTo>
                  <a:cubicBezTo>
                    <a:pt x="7627" y="4890"/>
                    <a:pt x="5631" y="9265"/>
                    <a:pt x="204" y="10113"/>
                  </a:cubicBezTo>
                  <a:cubicBezTo>
                    <a:pt x="1" y="9002"/>
                    <a:pt x="5404" y="371"/>
                    <a:pt x="7053" y="1"/>
                  </a:cubicBezTo>
                  <a:close/>
                </a:path>
              </a:pathLst>
            </a:custGeom>
            <a:gradFill>
              <a:gsLst>
                <a:gs pos="0">
                  <a:srgbClr val="D9D9D9"/>
                </a:gs>
                <a:gs pos="30000">
                  <a:srgbClr val="E4E4E4"/>
                </a:gs>
                <a:gs pos="43000">
                  <a:schemeClr val="accent6"/>
                </a:gs>
                <a:gs pos="54000">
                  <a:srgbClr val="EDEDED"/>
                </a:gs>
                <a:gs pos="100000">
                  <a:srgbClr val="EFEFEF"/>
                </a:gs>
              </a:gsLst>
              <a:lin ang="13199916" scaled="0"/>
            </a:gradFill>
            <a:ln>
              <a:noFill/>
            </a:ln>
            <a:effectLst>
              <a:outerShdw blurRad="28575" dist="28575" dir="58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20" name="Google Shape;7620;p73"/>
          <p:cNvSpPr/>
          <p:nvPr/>
        </p:nvSpPr>
        <p:spPr>
          <a:xfrm rot="-2284690">
            <a:off x="8141572" y="631735"/>
            <a:ext cx="522795" cy="310020"/>
          </a:xfrm>
          <a:custGeom>
            <a:avLst/>
            <a:gdLst/>
            <a:ahLst/>
            <a:cxnLst/>
            <a:rect l="l" t="t" r="r" b="b"/>
            <a:pathLst>
              <a:path w="13485" h="7997" extrusionOk="0">
                <a:moveTo>
                  <a:pt x="4997" y="0"/>
                </a:moveTo>
                <a:cubicBezTo>
                  <a:pt x="2977" y="5104"/>
                  <a:pt x="1" y="7997"/>
                  <a:pt x="1" y="7997"/>
                </a:cubicBezTo>
                <a:lnTo>
                  <a:pt x="1" y="7997"/>
                </a:lnTo>
                <a:cubicBezTo>
                  <a:pt x="6276" y="3550"/>
                  <a:pt x="13484" y="323"/>
                  <a:pt x="13484" y="323"/>
                </a:cubicBezTo>
                <a:lnTo>
                  <a:pt x="13484" y="323"/>
                </a:lnTo>
                <a:cubicBezTo>
                  <a:pt x="12480" y="548"/>
                  <a:pt x="11410" y="631"/>
                  <a:pt x="10379" y="631"/>
                </a:cubicBezTo>
                <a:cubicBezTo>
                  <a:pt x="7535" y="631"/>
                  <a:pt x="4997" y="0"/>
                  <a:pt x="4997" y="0"/>
                </a:cubicBezTo>
                <a:close/>
              </a:path>
            </a:pathLst>
          </a:custGeom>
          <a:solidFill>
            <a:srgbClr val="A4DF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1" name="Google Shape;7621;p73"/>
          <p:cNvSpPr/>
          <p:nvPr/>
        </p:nvSpPr>
        <p:spPr>
          <a:xfrm rot="-2284690">
            <a:off x="8141572" y="631735"/>
            <a:ext cx="522795" cy="310020"/>
          </a:xfrm>
          <a:custGeom>
            <a:avLst/>
            <a:gdLst/>
            <a:ahLst/>
            <a:cxnLst/>
            <a:rect l="l" t="t" r="r" b="b"/>
            <a:pathLst>
              <a:path w="13485" h="7997" extrusionOk="0">
                <a:moveTo>
                  <a:pt x="1" y="7997"/>
                </a:moveTo>
                <a:cubicBezTo>
                  <a:pt x="1" y="7997"/>
                  <a:pt x="2977" y="5104"/>
                  <a:pt x="4997" y="0"/>
                </a:cubicBezTo>
                <a:cubicBezTo>
                  <a:pt x="4997" y="0"/>
                  <a:pt x="9707" y="1172"/>
                  <a:pt x="13484" y="323"/>
                </a:cubicBezTo>
                <a:cubicBezTo>
                  <a:pt x="13484" y="323"/>
                  <a:pt x="6492" y="5893"/>
                  <a:pt x="1" y="7997"/>
                </a:cubicBezTo>
                <a:close/>
              </a:path>
            </a:pathLst>
          </a:custGeom>
          <a:gradFill>
            <a:gsLst>
              <a:gs pos="0">
                <a:srgbClr val="D9D9D9"/>
              </a:gs>
              <a:gs pos="44000">
                <a:srgbClr val="E4E4E4"/>
              </a:gs>
              <a:gs pos="57000">
                <a:schemeClr val="accent6"/>
              </a:gs>
              <a:gs pos="69000">
                <a:srgbClr val="EDEDED"/>
              </a:gs>
              <a:gs pos="100000">
                <a:srgbClr val="EFEFEF"/>
              </a:gs>
            </a:gsLst>
            <a:lin ang="14099918" scaled="0"/>
          </a:gradFill>
          <a:ln>
            <a:noFill/>
          </a:ln>
          <a:effectLst>
            <a:outerShdw blurRad="57150" dist="19050" dir="10440000" algn="bl" rotWithShape="0">
              <a:srgbClr val="000000">
                <a:alpha val="1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مربع نص 46">
            <a:extLst>
              <a:ext uri="{FF2B5EF4-FFF2-40B4-BE49-F238E27FC236}">
                <a16:creationId xmlns:a16="http://schemas.microsoft.com/office/drawing/2014/main" id="{EC20A00D-75DC-4017-AF94-C0E4387CAD77}"/>
              </a:ext>
            </a:extLst>
          </p:cNvPr>
          <p:cNvSpPr txBox="1"/>
          <p:nvPr/>
        </p:nvSpPr>
        <p:spPr>
          <a:xfrm>
            <a:off x="668650" y="418439"/>
            <a:ext cx="2687197" cy="369332"/>
          </a:xfrm>
          <a:prstGeom prst="rect">
            <a:avLst/>
          </a:prstGeom>
          <a:solidFill>
            <a:schemeClr val="accent5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Get + past participle</a:t>
            </a:r>
          </a:p>
        </p:txBody>
      </p:sp>
      <p:grpSp>
        <p:nvGrpSpPr>
          <p:cNvPr id="48" name="Google Shape;7247;p69">
            <a:extLst>
              <a:ext uri="{FF2B5EF4-FFF2-40B4-BE49-F238E27FC236}">
                <a16:creationId xmlns:a16="http://schemas.microsoft.com/office/drawing/2014/main" id="{FD48E918-A951-4B2F-AFBD-9ABCC38796BA}"/>
              </a:ext>
            </a:extLst>
          </p:cNvPr>
          <p:cNvGrpSpPr/>
          <p:nvPr/>
        </p:nvGrpSpPr>
        <p:grpSpPr>
          <a:xfrm rot="8051363" flipH="1">
            <a:off x="260782" y="259633"/>
            <a:ext cx="880906" cy="370929"/>
            <a:chOff x="-14993024" y="4900905"/>
            <a:chExt cx="811038" cy="424853"/>
          </a:xfrm>
          <a:solidFill>
            <a:schemeClr val="bg1"/>
          </a:solidFill>
        </p:grpSpPr>
        <p:sp>
          <p:nvSpPr>
            <p:cNvPr id="49" name="Google Shape;7248;p69">
              <a:extLst>
                <a:ext uri="{FF2B5EF4-FFF2-40B4-BE49-F238E27FC236}">
                  <a16:creationId xmlns:a16="http://schemas.microsoft.com/office/drawing/2014/main" id="{EA2F2A1B-4EAF-4406-BEBC-192A697004B5}"/>
                </a:ext>
              </a:extLst>
            </p:cNvPr>
            <p:cNvSpPr/>
            <p:nvPr/>
          </p:nvSpPr>
          <p:spPr>
            <a:xfrm>
              <a:off x="-14967219" y="4900957"/>
              <a:ext cx="759600" cy="4248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" name="Google Shape;7249;p69">
              <a:extLst>
                <a:ext uri="{FF2B5EF4-FFF2-40B4-BE49-F238E27FC236}">
                  <a16:creationId xmlns:a16="http://schemas.microsoft.com/office/drawing/2014/main" id="{62E2E03A-A044-46B9-999C-1BDDBF171F37}"/>
                </a:ext>
              </a:extLst>
            </p:cNvPr>
            <p:cNvGrpSpPr/>
            <p:nvPr/>
          </p:nvGrpSpPr>
          <p:grpSpPr>
            <a:xfrm>
              <a:off x="-14209125" y="4900950"/>
              <a:ext cx="27139" cy="424767"/>
              <a:chOff x="-14209125" y="4900950"/>
              <a:chExt cx="27139" cy="424767"/>
            </a:xfrm>
            <a:grpFill/>
          </p:grpSpPr>
          <p:grpSp>
            <p:nvGrpSpPr>
              <p:cNvPr id="64" name="Google Shape;7250;p69">
                <a:extLst>
                  <a:ext uri="{FF2B5EF4-FFF2-40B4-BE49-F238E27FC236}">
                    <a16:creationId xmlns:a16="http://schemas.microsoft.com/office/drawing/2014/main" id="{BA743251-CD09-4D1B-8434-9AA81448FCC1}"/>
                  </a:ext>
                </a:extLst>
              </p:cNvPr>
              <p:cNvGrpSpPr/>
              <p:nvPr/>
            </p:nvGrpSpPr>
            <p:grpSpPr>
              <a:xfrm>
                <a:off x="-14209125" y="4900950"/>
                <a:ext cx="27139" cy="213667"/>
                <a:chOff x="-28877274" y="7671633"/>
                <a:chExt cx="54300" cy="427505"/>
              </a:xfrm>
              <a:grpFill/>
            </p:grpSpPr>
            <p:sp>
              <p:nvSpPr>
                <p:cNvPr id="71" name="Google Shape;7251;p69">
                  <a:extLst>
                    <a:ext uri="{FF2B5EF4-FFF2-40B4-BE49-F238E27FC236}">
                      <a16:creationId xmlns:a16="http://schemas.microsoft.com/office/drawing/2014/main" id="{3BF1CFC2-AD5E-45E8-BBE3-BDDF29F4C446}"/>
                    </a:ext>
                  </a:extLst>
                </p:cNvPr>
                <p:cNvSpPr/>
                <p:nvPr/>
              </p:nvSpPr>
              <p:spPr>
                <a:xfrm rot="5400000">
                  <a:off x="-28897374" y="7691733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7252;p69">
                  <a:extLst>
                    <a:ext uri="{FF2B5EF4-FFF2-40B4-BE49-F238E27FC236}">
                      <a16:creationId xmlns:a16="http://schemas.microsoft.com/office/drawing/2014/main" id="{0EE87589-8910-4186-957A-9953E11C0E81}"/>
                    </a:ext>
                  </a:extLst>
                </p:cNvPr>
                <p:cNvSpPr/>
                <p:nvPr/>
              </p:nvSpPr>
              <p:spPr>
                <a:xfrm rot="5400000">
                  <a:off x="-28897374" y="80247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7253;p69">
                  <a:extLst>
                    <a:ext uri="{FF2B5EF4-FFF2-40B4-BE49-F238E27FC236}">
                      <a16:creationId xmlns:a16="http://schemas.microsoft.com/office/drawing/2014/main" id="{6D9013E1-B195-428F-A587-A47932693F20}"/>
                    </a:ext>
                  </a:extLst>
                </p:cNvPr>
                <p:cNvSpPr/>
                <p:nvPr/>
              </p:nvSpPr>
              <p:spPr>
                <a:xfrm rot="5400000">
                  <a:off x="-28897374" y="79414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7254;p69">
                  <a:extLst>
                    <a:ext uri="{FF2B5EF4-FFF2-40B4-BE49-F238E27FC236}">
                      <a16:creationId xmlns:a16="http://schemas.microsoft.com/office/drawing/2014/main" id="{AF0421EE-D08C-4497-8C6E-08E37751799B}"/>
                    </a:ext>
                  </a:extLst>
                </p:cNvPr>
                <p:cNvSpPr/>
                <p:nvPr/>
              </p:nvSpPr>
              <p:spPr>
                <a:xfrm rot="5400000">
                  <a:off x="-28897374" y="785823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" name="Google Shape;7255;p69">
                  <a:extLst>
                    <a:ext uri="{FF2B5EF4-FFF2-40B4-BE49-F238E27FC236}">
                      <a16:creationId xmlns:a16="http://schemas.microsoft.com/office/drawing/2014/main" id="{C6FFF6D7-9999-4129-A201-283E455062CD}"/>
                    </a:ext>
                  </a:extLst>
                </p:cNvPr>
                <p:cNvSpPr/>
                <p:nvPr/>
              </p:nvSpPr>
              <p:spPr>
                <a:xfrm rot="5400000">
                  <a:off x="-28897374" y="7774984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5" name="Google Shape;7256;p69">
                <a:extLst>
                  <a:ext uri="{FF2B5EF4-FFF2-40B4-BE49-F238E27FC236}">
                    <a16:creationId xmlns:a16="http://schemas.microsoft.com/office/drawing/2014/main" id="{CE153512-B41F-4C72-A68E-CD9F7FE14C7F}"/>
                  </a:ext>
                </a:extLst>
              </p:cNvPr>
              <p:cNvGrpSpPr/>
              <p:nvPr/>
            </p:nvGrpSpPr>
            <p:grpSpPr>
              <a:xfrm>
                <a:off x="-14209125" y="5112050"/>
                <a:ext cx="27139" cy="213667"/>
                <a:chOff x="-28877274" y="7601436"/>
                <a:chExt cx="54300" cy="427505"/>
              </a:xfrm>
              <a:grpFill/>
            </p:grpSpPr>
            <p:sp>
              <p:nvSpPr>
                <p:cNvPr id="66" name="Google Shape;7257;p69">
                  <a:extLst>
                    <a:ext uri="{FF2B5EF4-FFF2-40B4-BE49-F238E27FC236}">
                      <a16:creationId xmlns:a16="http://schemas.microsoft.com/office/drawing/2014/main" id="{6A1AEB73-FBEA-4F6E-8199-E6D5B9C132E3}"/>
                    </a:ext>
                  </a:extLst>
                </p:cNvPr>
                <p:cNvSpPr/>
                <p:nvPr/>
              </p:nvSpPr>
              <p:spPr>
                <a:xfrm rot="5400000">
                  <a:off x="-28897374" y="762153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7258;p69">
                  <a:extLst>
                    <a:ext uri="{FF2B5EF4-FFF2-40B4-BE49-F238E27FC236}">
                      <a16:creationId xmlns:a16="http://schemas.microsoft.com/office/drawing/2014/main" id="{78C2D9DC-63CB-4CA1-B2DA-0120D257E138}"/>
                    </a:ext>
                  </a:extLst>
                </p:cNvPr>
                <p:cNvSpPr/>
                <p:nvPr/>
              </p:nvSpPr>
              <p:spPr>
                <a:xfrm rot="5400000">
                  <a:off x="-28897374" y="7954541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7259;p69">
                  <a:extLst>
                    <a:ext uri="{FF2B5EF4-FFF2-40B4-BE49-F238E27FC236}">
                      <a16:creationId xmlns:a16="http://schemas.microsoft.com/office/drawing/2014/main" id="{4ADBBBA8-D191-43A2-A61A-8A6C4DABD7C0}"/>
                    </a:ext>
                  </a:extLst>
                </p:cNvPr>
                <p:cNvSpPr/>
                <p:nvPr/>
              </p:nvSpPr>
              <p:spPr>
                <a:xfrm rot="5400000">
                  <a:off x="-28897374" y="7871290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7260;p69">
                  <a:extLst>
                    <a:ext uri="{FF2B5EF4-FFF2-40B4-BE49-F238E27FC236}">
                      <a16:creationId xmlns:a16="http://schemas.microsoft.com/office/drawing/2014/main" id="{AD9D0699-B9D3-4A74-A548-B60350130EF3}"/>
                    </a:ext>
                  </a:extLst>
                </p:cNvPr>
                <p:cNvSpPr/>
                <p:nvPr/>
              </p:nvSpPr>
              <p:spPr>
                <a:xfrm rot="5400000">
                  <a:off x="-28897374" y="77880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7261;p69">
                  <a:extLst>
                    <a:ext uri="{FF2B5EF4-FFF2-40B4-BE49-F238E27FC236}">
                      <a16:creationId xmlns:a16="http://schemas.microsoft.com/office/drawing/2014/main" id="{52ECCB84-2615-4188-A1F7-13B5A3444665}"/>
                    </a:ext>
                  </a:extLst>
                </p:cNvPr>
                <p:cNvSpPr/>
                <p:nvPr/>
              </p:nvSpPr>
              <p:spPr>
                <a:xfrm rot="5400000">
                  <a:off x="-28897374" y="77047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1" name="Google Shape;7262;p69">
              <a:extLst>
                <a:ext uri="{FF2B5EF4-FFF2-40B4-BE49-F238E27FC236}">
                  <a16:creationId xmlns:a16="http://schemas.microsoft.com/office/drawing/2014/main" id="{D02D7A0C-8B2A-4528-81AD-E13B9F875D1D}"/>
                </a:ext>
              </a:extLst>
            </p:cNvPr>
            <p:cNvGrpSpPr/>
            <p:nvPr/>
          </p:nvGrpSpPr>
          <p:grpSpPr>
            <a:xfrm rot="10800000">
              <a:off x="-14993024" y="4900905"/>
              <a:ext cx="27139" cy="424767"/>
              <a:chOff x="14528506" y="-565379"/>
              <a:chExt cx="27139" cy="424767"/>
            </a:xfrm>
            <a:grpFill/>
          </p:grpSpPr>
          <p:grpSp>
            <p:nvGrpSpPr>
              <p:cNvPr id="52" name="Google Shape;7263;p69">
                <a:extLst>
                  <a:ext uri="{FF2B5EF4-FFF2-40B4-BE49-F238E27FC236}">
                    <a16:creationId xmlns:a16="http://schemas.microsoft.com/office/drawing/2014/main" id="{D1E5DD4C-324D-47D1-B22A-B8ADAB76C74E}"/>
                  </a:ext>
                </a:extLst>
              </p:cNvPr>
              <p:cNvGrpSpPr/>
              <p:nvPr/>
            </p:nvGrpSpPr>
            <p:grpSpPr>
              <a:xfrm>
                <a:off x="14528506" y="-565379"/>
                <a:ext cx="27139" cy="213667"/>
                <a:chOff x="28620988" y="-3265400"/>
                <a:chExt cx="54300" cy="427505"/>
              </a:xfrm>
              <a:grpFill/>
            </p:grpSpPr>
            <p:sp>
              <p:nvSpPr>
                <p:cNvPr id="59" name="Google Shape;7264;p69">
                  <a:extLst>
                    <a:ext uri="{FF2B5EF4-FFF2-40B4-BE49-F238E27FC236}">
                      <a16:creationId xmlns:a16="http://schemas.microsoft.com/office/drawing/2014/main" id="{6D9884B9-9467-4170-9BC8-A19057A608A4}"/>
                    </a:ext>
                  </a:extLst>
                </p:cNvPr>
                <p:cNvSpPr/>
                <p:nvPr/>
              </p:nvSpPr>
              <p:spPr>
                <a:xfrm rot="5400000">
                  <a:off x="28600888" y="-3245300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7265;p69">
                  <a:extLst>
                    <a:ext uri="{FF2B5EF4-FFF2-40B4-BE49-F238E27FC236}">
                      <a16:creationId xmlns:a16="http://schemas.microsoft.com/office/drawing/2014/main" id="{5F529F5B-0874-4064-94CA-6E635C20589E}"/>
                    </a:ext>
                  </a:extLst>
                </p:cNvPr>
                <p:cNvSpPr/>
                <p:nvPr/>
              </p:nvSpPr>
              <p:spPr>
                <a:xfrm rot="5400000">
                  <a:off x="28600888" y="-29122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7266;p69">
                  <a:extLst>
                    <a:ext uri="{FF2B5EF4-FFF2-40B4-BE49-F238E27FC236}">
                      <a16:creationId xmlns:a16="http://schemas.microsoft.com/office/drawing/2014/main" id="{E0A5493E-7658-4E82-9D6B-67E81DDA0ACE}"/>
                    </a:ext>
                  </a:extLst>
                </p:cNvPr>
                <p:cNvSpPr/>
                <p:nvPr/>
              </p:nvSpPr>
              <p:spPr>
                <a:xfrm rot="5400000">
                  <a:off x="28600888" y="-29955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7267;p69">
                  <a:extLst>
                    <a:ext uri="{FF2B5EF4-FFF2-40B4-BE49-F238E27FC236}">
                      <a16:creationId xmlns:a16="http://schemas.microsoft.com/office/drawing/2014/main" id="{1CAB8D7C-A1AA-4899-8EDF-F6D8574608E1}"/>
                    </a:ext>
                  </a:extLst>
                </p:cNvPr>
                <p:cNvSpPr/>
                <p:nvPr/>
              </p:nvSpPr>
              <p:spPr>
                <a:xfrm rot="5400000">
                  <a:off x="28600888" y="-307879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7268;p69">
                  <a:extLst>
                    <a:ext uri="{FF2B5EF4-FFF2-40B4-BE49-F238E27FC236}">
                      <a16:creationId xmlns:a16="http://schemas.microsoft.com/office/drawing/2014/main" id="{72E61CC9-2F07-4880-A79F-F6911D65801A}"/>
                    </a:ext>
                  </a:extLst>
                </p:cNvPr>
                <p:cNvSpPr/>
                <p:nvPr/>
              </p:nvSpPr>
              <p:spPr>
                <a:xfrm rot="5400000">
                  <a:off x="28600888" y="-3162049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3" name="Google Shape;7269;p69">
                <a:extLst>
                  <a:ext uri="{FF2B5EF4-FFF2-40B4-BE49-F238E27FC236}">
                    <a16:creationId xmlns:a16="http://schemas.microsoft.com/office/drawing/2014/main" id="{628FE546-3907-40BF-9794-3FC8D6ED1C1D}"/>
                  </a:ext>
                </a:extLst>
              </p:cNvPr>
              <p:cNvGrpSpPr/>
              <p:nvPr/>
            </p:nvGrpSpPr>
            <p:grpSpPr>
              <a:xfrm>
                <a:off x="14528506" y="-354279"/>
                <a:ext cx="27139" cy="213667"/>
                <a:chOff x="28620988" y="-3335597"/>
                <a:chExt cx="54300" cy="427505"/>
              </a:xfrm>
              <a:grpFill/>
            </p:grpSpPr>
            <p:sp>
              <p:nvSpPr>
                <p:cNvPr id="54" name="Google Shape;7270;p69">
                  <a:extLst>
                    <a:ext uri="{FF2B5EF4-FFF2-40B4-BE49-F238E27FC236}">
                      <a16:creationId xmlns:a16="http://schemas.microsoft.com/office/drawing/2014/main" id="{3358B0EC-D2E1-43ED-8EB8-44A2DB152F1A}"/>
                    </a:ext>
                  </a:extLst>
                </p:cNvPr>
                <p:cNvSpPr/>
                <p:nvPr/>
              </p:nvSpPr>
              <p:spPr>
                <a:xfrm rot="5400000">
                  <a:off x="28600888" y="-331549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7271;p69">
                  <a:extLst>
                    <a:ext uri="{FF2B5EF4-FFF2-40B4-BE49-F238E27FC236}">
                      <a16:creationId xmlns:a16="http://schemas.microsoft.com/office/drawing/2014/main" id="{F4833F58-608C-4A49-B662-458A2D9C2F90}"/>
                    </a:ext>
                  </a:extLst>
                </p:cNvPr>
                <p:cNvSpPr/>
                <p:nvPr/>
              </p:nvSpPr>
              <p:spPr>
                <a:xfrm rot="5400000">
                  <a:off x="28600888" y="-2982492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7272;p69">
                  <a:extLst>
                    <a:ext uri="{FF2B5EF4-FFF2-40B4-BE49-F238E27FC236}">
                      <a16:creationId xmlns:a16="http://schemas.microsoft.com/office/drawing/2014/main" id="{907A52DF-0AF6-41E8-99AC-280ECA5ED0C2}"/>
                    </a:ext>
                  </a:extLst>
                </p:cNvPr>
                <p:cNvSpPr/>
                <p:nvPr/>
              </p:nvSpPr>
              <p:spPr>
                <a:xfrm rot="5400000">
                  <a:off x="28600888" y="-3065743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7273;p69">
                  <a:extLst>
                    <a:ext uri="{FF2B5EF4-FFF2-40B4-BE49-F238E27FC236}">
                      <a16:creationId xmlns:a16="http://schemas.microsoft.com/office/drawing/2014/main" id="{9B638D0C-728E-46A6-83EB-C777E82CE775}"/>
                    </a:ext>
                  </a:extLst>
                </p:cNvPr>
                <p:cNvSpPr/>
                <p:nvPr/>
              </p:nvSpPr>
              <p:spPr>
                <a:xfrm rot="5400000">
                  <a:off x="28600888" y="-31489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7274;p69">
                  <a:extLst>
                    <a:ext uri="{FF2B5EF4-FFF2-40B4-BE49-F238E27FC236}">
                      <a16:creationId xmlns:a16="http://schemas.microsoft.com/office/drawing/2014/main" id="{950F4A30-FF23-4F86-8668-5F383C756591}"/>
                    </a:ext>
                  </a:extLst>
                </p:cNvPr>
                <p:cNvSpPr/>
                <p:nvPr/>
              </p:nvSpPr>
              <p:spPr>
                <a:xfrm rot="5400000">
                  <a:off x="28600888" y="-32322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76" name="مربع نص 75">
            <a:extLst>
              <a:ext uri="{FF2B5EF4-FFF2-40B4-BE49-F238E27FC236}">
                <a16:creationId xmlns:a16="http://schemas.microsoft.com/office/drawing/2014/main" id="{D37F716C-F64A-4C8E-9B52-5E4AB7310CA6}"/>
              </a:ext>
            </a:extLst>
          </p:cNvPr>
          <p:cNvSpPr txBox="1"/>
          <p:nvPr/>
        </p:nvSpPr>
        <p:spPr>
          <a:xfrm>
            <a:off x="813816" y="933688"/>
            <a:ext cx="7525512" cy="677108"/>
          </a:xfrm>
          <a:prstGeom prst="rect">
            <a:avLst/>
          </a:prstGeom>
          <a:solidFill>
            <a:srgbClr val="F7FBFF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u="sng" dirty="0">
                <a:solidFill>
                  <a:schemeClr val="accent5">
                    <a:lumMod val="50000"/>
                  </a:schemeClr>
                </a:solidFill>
              </a:rPr>
              <a:t>Get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also is followed by </a:t>
            </a:r>
            <a:r>
              <a:rPr lang="en-US" sz="1600" b="1" u="sng" dirty="0">
                <a:solidFill>
                  <a:schemeClr val="accent5">
                    <a:lumMod val="50000"/>
                  </a:schemeClr>
                </a:solidFill>
              </a:rPr>
              <a:t>past participle</a:t>
            </a:r>
            <a:r>
              <a:rPr lang="en-US" sz="1600" u="sng" dirty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.The past participle after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</a:rPr>
              <a:t>Get</a:t>
            </a:r>
            <a:r>
              <a:rPr lang="en-US" sz="1600" dirty="0">
                <a:solidFill>
                  <a:schemeClr val="tx1"/>
                </a:solidFill>
              </a:rPr>
              <a:t> is like an adjective. It describes the subject and gives the idea of change &amp; becoming</a:t>
            </a:r>
          </a:p>
          <a:p>
            <a:r>
              <a:rPr lang="en-US" sz="400" dirty="0">
                <a:solidFill>
                  <a:schemeClr val="tx1"/>
                </a:solidFill>
              </a:rPr>
              <a:t> </a:t>
            </a:r>
            <a:endParaRPr lang="ar-SA" sz="400" dirty="0">
              <a:solidFill>
                <a:schemeClr val="tx1"/>
              </a:solidFill>
            </a:endParaRPr>
          </a:p>
        </p:txBody>
      </p:sp>
      <p:sp>
        <p:nvSpPr>
          <p:cNvPr id="77" name="مربع نص 76">
            <a:extLst>
              <a:ext uri="{FF2B5EF4-FFF2-40B4-BE49-F238E27FC236}">
                <a16:creationId xmlns:a16="http://schemas.microsoft.com/office/drawing/2014/main" id="{2A565D81-7A66-4A1B-AACA-2F7461EDFFB4}"/>
              </a:ext>
            </a:extLst>
          </p:cNvPr>
          <p:cNvSpPr txBox="1"/>
          <p:nvPr/>
        </p:nvSpPr>
        <p:spPr>
          <a:xfrm>
            <a:off x="840501" y="1779444"/>
            <a:ext cx="1527360" cy="369332"/>
          </a:xfrm>
          <a:prstGeom prst="rect">
            <a:avLst/>
          </a:prstGeom>
          <a:solidFill>
            <a:srgbClr val="0056A4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Example :</a:t>
            </a:r>
          </a:p>
        </p:txBody>
      </p:sp>
      <p:sp>
        <p:nvSpPr>
          <p:cNvPr id="78" name="مربع نص 77">
            <a:extLst>
              <a:ext uri="{FF2B5EF4-FFF2-40B4-BE49-F238E27FC236}">
                <a16:creationId xmlns:a16="http://schemas.microsoft.com/office/drawing/2014/main" id="{DA5E66AB-DEB9-46A8-B18C-4B2E19904CEE}"/>
              </a:ext>
            </a:extLst>
          </p:cNvPr>
          <p:cNvSpPr txBox="1"/>
          <p:nvPr/>
        </p:nvSpPr>
        <p:spPr>
          <a:xfrm>
            <a:off x="2527371" y="2359152"/>
            <a:ext cx="51993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Ahmad</a:t>
            </a:r>
            <a:r>
              <a:rPr lang="en-US" sz="2000" b="1" dirty="0"/>
              <a:t> </a:t>
            </a:r>
            <a:r>
              <a:rPr lang="en-US" sz="2000" b="1" dirty="0">
                <a:solidFill>
                  <a:schemeClr val="tx2"/>
                </a:solidFill>
              </a:rPr>
              <a:t>is getting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exited</a:t>
            </a:r>
            <a:r>
              <a:rPr lang="en-US" sz="2000" b="1" dirty="0"/>
              <a:t> about the game </a:t>
            </a:r>
          </a:p>
        </p:txBody>
      </p:sp>
      <p:sp>
        <p:nvSpPr>
          <p:cNvPr id="79" name="فقاعة الكلام: بيضاوية 78">
            <a:extLst>
              <a:ext uri="{FF2B5EF4-FFF2-40B4-BE49-F238E27FC236}">
                <a16:creationId xmlns:a16="http://schemas.microsoft.com/office/drawing/2014/main" id="{2EB03D3E-AC43-4D57-BFD7-334C2AAECF63}"/>
              </a:ext>
            </a:extLst>
          </p:cNvPr>
          <p:cNvSpPr/>
          <p:nvPr/>
        </p:nvSpPr>
        <p:spPr>
          <a:xfrm>
            <a:off x="2517795" y="1874520"/>
            <a:ext cx="1075797" cy="405964"/>
          </a:xfrm>
          <a:prstGeom prst="wedgeEllipseCallout">
            <a:avLst>
              <a:gd name="adj1" fmla="val 21907"/>
              <a:gd name="adj2" fmla="val 82925"/>
            </a:avLst>
          </a:prstGeom>
          <a:solidFill>
            <a:srgbClr val="00B3F2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200" b="1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subject</a:t>
            </a:r>
            <a:endParaRPr lang="ar-SA" sz="12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0" name="فقاعة الكلام: بيضاوية 79">
            <a:extLst>
              <a:ext uri="{FF2B5EF4-FFF2-40B4-BE49-F238E27FC236}">
                <a16:creationId xmlns:a16="http://schemas.microsoft.com/office/drawing/2014/main" id="{D6A6D6B4-160B-425C-9560-3229B93B00AB}"/>
              </a:ext>
            </a:extLst>
          </p:cNvPr>
          <p:cNvSpPr/>
          <p:nvPr/>
        </p:nvSpPr>
        <p:spPr>
          <a:xfrm>
            <a:off x="4556907" y="1856232"/>
            <a:ext cx="1825605" cy="405964"/>
          </a:xfrm>
          <a:prstGeom prst="wedgeEllipseCallout">
            <a:avLst>
              <a:gd name="adj1" fmla="val -18280"/>
              <a:gd name="adj2" fmla="val 82925"/>
            </a:avLst>
          </a:prstGeom>
          <a:solidFill>
            <a:srgbClr val="00B3F2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200" b="1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Past participle</a:t>
            </a:r>
            <a:endParaRPr lang="ar-SA" sz="12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1" name="فقاعة الكلام: بيضاوية 80">
            <a:extLst>
              <a:ext uri="{FF2B5EF4-FFF2-40B4-BE49-F238E27FC236}">
                <a16:creationId xmlns:a16="http://schemas.microsoft.com/office/drawing/2014/main" id="{7E01DB02-F988-4DE9-988A-B5918C3E8810}"/>
              </a:ext>
            </a:extLst>
          </p:cNvPr>
          <p:cNvSpPr/>
          <p:nvPr/>
        </p:nvSpPr>
        <p:spPr>
          <a:xfrm>
            <a:off x="3703320" y="1892808"/>
            <a:ext cx="719328" cy="366340"/>
          </a:xfrm>
          <a:prstGeom prst="wedgeEllipseCallout">
            <a:avLst>
              <a:gd name="adj1" fmla="val -19510"/>
              <a:gd name="adj2" fmla="val 82925"/>
            </a:avLst>
          </a:prstGeom>
          <a:solidFill>
            <a:srgbClr val="00B3F2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200" b="1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verb</a:t>
            </a:r>
            <a:endParaRPr lang="ar-SA" sz="12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2" name="صورة 81">
            <a:extLst>
              <a:ext uri="{FF2B5EF4-FFF2-40B4-BE49-F238E27FC236}">
                <a16:creationId xmlns:a16="http://schemas.microsoft.com/office/drawing/2014/main" id="{63B85354-09D0-46FC-B50C-8BCF74836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090" y="2886375"/>
            <a:ext cx="1682642" cy="1030313"/>
          </a:xfrm>
          <a:prstGeom prst="rect">
            <a:avLst/>
          </a:prstGeom>
        </p:spPr>
      </p:pic>
      <p:sp>
        <p:nvSpPr>
          <p:cNvPr id="83" name="فقاعة التفكير: على شكل سحابة 82">
            <a:extLst>
              <a:ext uri="{FF2B5EF4-FFF2-40B4-BE49-F238E27FC236}">
                <a16:creationId xmlns:a16="http://schemas.microsoft.com/office/drawing/2014/main" id="{3D1B0EDC-C40C-4921-B3B6-D14F0E2E3551}"/>
              </a:ext>
            </a:extLst>
          </p:cNvPr>
          <p:cNvSpPr/>
          <p:nvPr/>
        </p:nvSpPr>
        <p:spPr>
          <a:xfrm>
            <a:off x="2276856" y="3008376"/>
            <a:ext cx="5961887" cy="1581912"/>
          </a:xfrm>
          <a:prstGeom prst="cloudCallout">
            <a:avLst>
              <a:gd name="adj1" fmla="val -54459"/>
              <a:gd name="adj2" fmla="val -1382"/>
            </a:avLst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en-US" sz="1200" b="1" dirty="0">
              <a:solidFill>
                <a:schemeClr val="bg1"/>
              </a:solidFill>
            </a:endParaRP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“ exited” </a:t>
            </a:r>
            <a:r>
              <a:rPr lang="en-US" sz="1600" dirty="0">
                <a:solidFill>
                  <a:schemeClr val="bg1"/>
                </a:solidFill>
              </a:rPr>
              <a:t>the past participle form of the verb describes the subject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“ Ahmad”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It also gives the idea of change and becoming</a:t>
            </a:r>
            <a:endParaRPr lang="ar-SA" sz="1600" b="1" dirty="0">
              <a:solidFill>
                <a:schemeClr val="bg1"/>
              </a:solidFill>
            </a:endParaRPr>
          </a:p>
        </p:txBody>
      </p:sp>
      <p:sp>
        <p:nvSpPr>
          <p:cNvPr id="84" name="مستطيل 83">
            <a:extLst>
              <a:ext uri="{FF2B5EF4-FFF2-40B4-BE49-F238E27FC236}">
                <a16:creationId xmlns:a16="http://schemas.microsoft.com/office/drawing/2014/main" id="{835DE336-B7BB-4A45-96A7-441691401B4F}"/>
              </a:ext>
            </a:extLst>
          </p:cNvPr>
          <p:cNvSpPr/>
          <p:nvPr/>
        </p:nvSpPr>
        <p:spPr>
          <a:xfrm flipV="1">
            <a:off x="4745070" y="2410966"/>
            <a:ext cx="823626" cy="268226"/>
          </a:xfrm>
          <a:prstGeom prst="rect">
            <a:avLst/>
          </a:prstGeom>
          <a:solidFill>
            <a:srgbClr val="0066F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85" name="رسم 84" descr="السهم: منحنى باتجاه حركة عقارب الساعة مع تعبئة خالصة">
            <a:extLst>
              <a:ext uri="{FF2B5EF4-FFF2-40B4-BE49-F238E27FC236}">
                <a16:creationId xmlns:a16="http://schemas.microsoft.com/office/drawing/2014/main" id="{3AE811AF-FE6E-4C19-9726-478AF434E6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892696">
            <a:off x="3670574" y="2024743"/>
            <a:ext cx="826404" cy="1723662"/>
          </a:xfrm>
          <a:prstGeom prst="rect">
            <a:avLst/>
          </a:prstGeom>
        </p:spPr>
      </p:pic>
      <p:sp>
        <p:nvSpPr>
          <p:cNvPr id="86" name="مستطيل 85">
            <a:extLst>
              <a:ext uri="{FF2B5EF4-FFF2-40B4-BE49-F238E27FC236}">
                <a16:creationId xmlns:a16="http://schemas.microsoft.com/office/drawing/2014/main" id="{6E43136D-17F4-4BBA-9466-BADAA5A18870}"/>
              </a:ext>
            </a:extLst>
          </p:cNvPr>
          <p:cNvSpPr/>
          <p:nvPr/>
        </p:nvSpPr>
        <p:spPr>
          <a:xfrm flipV="1">
            <a:off x="2629758" y="2453638"/>
            <a:ext cx="863250" cy="252986"/>
          </a:xfrm>
          <a:prstGeom prst="rect">
            <a:avLst/>
          </a:prstGeom>
          <a:solidFill>
            <a:srgbClr val="0066F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87" name="مستطيل 86">
            <a:extLst>
              <a:ext uri="{FF2B5EF4-FFF2-40B4-BE49-F238E27FC236}">
                <a16:creationId xmlns:a16="http://schemas.microsoft.com/office/drawing/2014/main" id="{B913068B-2844-4F09-AA8F-49B29AAD40CF}"/>
              </a:ext>
            </a:extLst>
          </p:cNvPr>
          <p:cNvSpPr/>
          <p:nvPr/>
        </p:nvSpPr>
        <p:spPr>
          <a:xfrm flipV="1">
            <a:off x="4330542" y="1283206"/>
            <a:ext cx="3487578" cy="225554"/>
          </a:xfrm>
          <a:prstGeom prst="rect">
            <a:avLst/>
          </a:prstGeom>
          <a:solidFill>
            <a:srgbClr val="0066F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78" grpId="0"/>
      <p:bldP spid="79" grpId="0" animBg="1"/>
      <p:bldP spid="80" grpId="0" animBg="1"/>
      <p:bldP spid="81" grpId="0" animBg="1"/>
      <p:bldP spid="83" grpId="0" animBg="1"/>
      <p:bldP spid="84" grpId="0" animBg="1"/>
      <p:bldP spid="86" grpId="0" animBg="1"/>
      <p:bldP spid="8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B6C810C5-7007-4F96-A047-3A5A0AEB5E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04" t="36508" r="23482" b="41270"/>
          <a:stretch/>
        </p:blipFill>
        <p:spPr>
          <a:xfrm>
            <a:off x="1298122" y="592604"/>
            <a:ext cx="5741034" cy="1417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456" name="Google Shape;6456;p63"/>
          <p:cNvGrpSpPr/>
          <p:nvPr/>
        </p:nvGrpSpPr>
        <p:grpSpPr>
          <a:xfrm rot="8918324">
            <a:off x="6480757" y="1656549"/>
            <a:ext cx="824766" cy="349638"/>
            <a:chOff x="-14993024" y="4900905"/>
            <a:chExt cx="811038" cy="424853"/>
          </a:xfrm>
          <a:solidFill>
            <a:schemeClr val="accent3">
              <a:lumMod val="75000"/>
            </a:schemeClr>
          </a:solidFill>
        </p:grpSpPr>
        <p:sp>
          <p:nvSpPr>
            <p:cNvPr id="6457" name="Google Shape;6457;p63"/>
            <p:cNvSpPr/>
            <p:nvPr/>
          </p:nvSpPr>
          <p:spPr>
            <a:xfrm>
              <a:off x="-14967219" y="4900957"/>
              <a:ext cx="759600" cy="4248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458" name="Google Shape;6458;p63"/>
            <p:cNvGrpSpPr/>
            <p:nvPr/>
          </p:nvGrpSpPr>
          <p:grpSpPr>
            <a:xfrm>
              <a:off x="-14209125" y="4900950"/>
              <a:ext cx="27139" cy="424767"/>
              <a:chOff x="-14209125" y="4900950"/>
              <a:chExt cx="27139" cy="424767"/>
            </a:xfrm>
            <a:grpFill/>
          </p:grpSpPr>
          <p:grpSp>
            <p:nvGrpSpPr>
              <p:cNvPr id="6459" name="Google Shape;6459;p63"/>
              <p:cNvGrpSpPr/>
              <p:nvPr/>
            </p:nvGrpSpPr>
            <p:grpSpPr>
              <a:xfrm>
                <a:off x="-14209125" y="4900950"/>
                <a:ext cx="27139" cy="213667"/>
                <a:chOff x="-28877274" y="7671633"/>
                <a:chExt cx="54300" cy="427505"/>
              </a:xfrm>
              <a:grpFill/>
            </p:grpSpPr>
            <p:sp>
              <p:nvSpPr>
                <p:cNvPr id="6460" name="Google Shape;6460;p63"/>
                <p:cNvSpPr/>
                <p:nvPr/>
              </p:nvSpPr>
              <p:spPr>
                <a:xfrm rot="5400000">
                  <a:off x="-28897374" y="7691733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61" name="Google Shape;6461;p63"/>
                <p:cNvSpPr/>
                <p:nvPr/>
              </p:nvSpPr>
              <p:spPr>
                <a:xfrm rot="5400000">
                  <a:off x="-28897374" y="80247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62" name="Google Shape;6462;p63"/>
                <p:cNvSpPr/>
                <p:nvPr/>
              </p:nvSpPr>
              <p:spPr>
                <a:xfrm rot="5400000">
                  <a:off x="-28897374" y="79414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63" name="Google Shape;6463;p63"/>
                <p:cNvSpPr/>
                <p:nvPr/>
              </p:nvSpPr>
              <p:spPr>
                <a:xfrm rot="5400000">
                  <a:off x="-28897374" y="785823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64" name="Google Shape;6464;p63"/>
                <p:cNvSpPr/>
                <p:nvPr/>
              </p:nvSpPr>
              <p:spPr>
                <a:xfrm rot="5400000">
                  <a:off x="-28897374" y="7774984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465" name="Google Shape;6465;p63"/>
              <p:cNvGrpSpPr/>
              <p:nvPr/>
            </p:nvGrpSpPr>
            <p:grpSpPr>
              <a:xfrm>
                <a:off x="-14209125" y="5112050"/>
                <a:ext cx="27139" cy="213667"/>
                <a:chOff x="-28877274" y="7601436"/>
                <a:chExt cx="54300" cy="427505"/>
              </a:xfrm>
              <a:grpFill/>
            </p:grpSpPr>
            <p:sp>
              <p:nvSpPr>
                <p:cNvPr id="6466" name="Google Shape;6466;p63"/>
                <p:cNvSpPr/>
                <p:nvPr/>
              </p:nvSpPr>
              <p:spPr>
                <a:xfrm rot="5400000">
                  <a:off x="-28897374" y="762153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67" name="Google Shape;6467;p63"/>
                <p:cNvSpPr/>
                <p:nvPr/>
              </p:nvSpPr>
              <p:spPr>
                <a:xfrm rot="5400000">
                  <a:off x="-28897374" y="7954541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68" name="Google Shape;6468;p63"/>
                <p:cNvSpPr/>
                <p:nvPr/>
              </p:nvSpPr>
              <p:spPr>
                <a:xfrm rot="5400000">
                  <a:off x="-28897374" y="7871290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69" name="Google Shape;6469;p63"/>
                <p:cNvSpPr/>
                <p:nvPr/>
              </p:nvSpPr>
              <p:spPr>
                <a:xfrm rot="5400000">
                  <a:off x="-28897374" y="77880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70" name="Google Shape;6470;p63"/>
                <p:cNvSpPr/>
                <p:nvPr/>
              </p:nvSpPr>
              <p:spPr>
                <a:xfrm rot="5400000">
                  <a:off x="-28897374" y="77047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471" name="Google Shape;6471;p63"/>
            <p:cNvGrpSpPr/>
            <p:nvPr/>
          </p:nvGrpSpPr>
          <p:grpSpPr>
            <a:xfrm rot="10800000">
              <a:off x="-14993024" y="4900905"/>
              <a:ext cx="27139" cy="424767"/>
              <a:chOff x="14528506" y="-565379"/>
              <a:chExt cx="27139" cy="424767"/>
            </a:xfrm>
            <a:grpFill/>
          </p:grpSpPr>
          <p:grpSp>
            <p:nvGrpSpPr>
              <p:cNvPr id="6472" name="Google Shape;6472;p63"/>
              <p:cNvGrpSpPr/>
              <p:nvPr/>
            </p:nvGrpSpPr>
            <p:grpSpPr>
              <a:xfrm>
                <a:off x="14528506" y="-565379"/>
                <a:ext cx="27139" cy="213667"/>
                <a:chOff x="28620988" y="-3265400"/>
                <a:chExt cx="54300" cy="427505"/>
              </a:xfrm>
              <a:grpFill/>
            </p:grpSpPr>
            <p:sp>
              <p:nvSpPr>
                <p:cNvPr id="6473" name="Google Shape;6473;p63"/>
                <p:cNvSpPr/>
                <p:nvPr/>
              </p:nvSpPr>
              <p:spPr>
                <a:xfrm rot="5400000">
                  <a:off x="28600888" y="-3245300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74" name="Google Shape;6474;p63"/>
                <p:cNvSpPr/>
                <p:nvPr/>
              </p:nvSpPr>
              <p:spPr>
                <a:xfrm rot="5400000">
                  <a:off x="28600888" y="-29122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75" name="Google Shape;6475;p63"/>
                <p:cNvSpPr/>
                <p:nvPr/>
              </p:nvSpPr>
              <p:spPr>
                <a:xfrm rot="5400000">
                  <a:off x="28600888" y="-29955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76" name="Google Shape;6476;p63"/>
                <p:cNvSpPr/>
                <p:nvPr/>
              </p:nvSpPr>
              <p:spPr>
                <a:xfrm rot="5400000">
                  <a:off x="28600888" y="-307879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77" name="Google Shape;6477;p63"/>
                <p:cNvSpPr/>
                <p:nvPr/>
              </p:nvSpPr>
              <p:spPr>
                <a:xfrm rot="5400000">
                  <a:off x="28600888" y="-3162049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478" name="Google Shape;6478;p63"/>
              <p:cNvGrpSpPr/>
              <p:nvPr/>
            </p:nvGrpSpPr>
            <p:grpSpPr>
              <a:xfrm>
                <a:off x="14528506" y="-354279"/>
                <a:ext cx="27139" cy="213667"/>
                <a:chOff x="28620988" y="-3335597"/>
                <a:chExt cx="54300" cy="427505"/>
              </a:xfrm>
              <a:grpFill/>
            </p:grpSpPr>
            <p:sp>
              <p:nvSpPr>
                <p:cNvPr id="6479" name="Google Shape;6479;p63"/>
                <p:cNvSpPr/>
                <p:nvPr/>
              </p:nvSpPr>
              <p:spPr>
                <a:xfrm rot="5400000">
                  <a:off x="28600888" y="-331549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80" name="Google Shape;6480;p63"/>
                <p:cNvSpPr/>
                <p:nvPr/>
              </p:nvSpPr>
              <p:spPr>
                <a:xfrm rot="5400000">
                  <a:off x="28600888" y="-2982492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81" name="Google Shape;6481;p63"/>
                <p:cNvSpPr/>
                <p:nvPr/>
              </p:nvSpPr>
              <p:spPr>
                <a:xfrm rot="5400000">
                  <a:off x="28600888" y="-3065743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82" name="Google Shape;6482;p63"/>
                <p:cNvSpPr/>
                <p:nvPr/>
              </p:nvSpPr>
              <p:spPr>
                <a:xfrm rot="5400000">
                  <a:off x="28600888" y="-31489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83" name="Google Shape;6483;p63"/>
                <p:cNvSpPr/>
                <p:nvPr/>
              </p:nvSpPr>
              <p:spPr>
                <a:xfrm rot="5400000">
                  <a:off x="28600888" y="-32322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44" name="Google Shape;6456;p63">
            <a:extLst>
              <a:ext uri="{FF2B5EF4-FFF2-40B4-BE49-F238E27FC236}">
                <a16:creationId xmlns:a16="http://schemas.microsoft.com/office/drawing/2014/main" id="{3C343D87-D2CD-44EA-96C8-D12D121606E2}"/>
              </a:ext>
            </a:extLst>
          </p:cNvPr>
          <p:cNvGrpSpPr/>
          <p:nvPr/>
        </p:nvGrpSpPr>
        <p:grpSpPr>
          <a:xfrm rot="19614724">
            <a:off x="1006919" y="535825"/>
            <a:ext cx="861671" cy="349638"/>
            <a:chOff x="-14993024" y="4900905"/>
            <a:chExt cx="811038" cy="424853"/>
          </a:xfrm>
          <a:solidFill>
            <a:schemeClr val="accent3">
              <a:lumMod val="75000"/>
            </a:schemeClr>
          </a:solidFill>
        </p:grpSpPr>
        <p:sp>
          <p:nvSpPr>
            <p:cNvPr id="45" name="Google Shape;6457;p63">
              <a:extLst>
                <a:ext uri="{FF2B5EF4-FFF2-40B4-BE49-F238E27FC236}">
                  <a16:creationId xmlns:a16="http://schemas.microsoft.com/office/drawing/2014/main" id="{BF86F134-4E52-4573-988C-BF3994859E73}"/>
                </a:ext>
              </a:extLst>
            </p:cNvPr>
            <p:cNvSpPr/>
            <p:nvPr/>
          </p:nvSpPr>
          <p:spPr>
            <a:xfrm>
              <a:off x="-14967219" y="4900957"/>
              <a:ext cx="759600" cy="4248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" name="Google Shape;6458;p63">
              <a:extLst>
                <a:ext uri="{FF2B5EF4-FFF2-40B4-BE49-F238E27FC236}">
                  <a16:creationId xmlns:a16="http://schemas.microsoft.com/office/drawing/2014/main" id="{0C4BB215-D206-432F-B34C-1E888F932AF7}"/>
                </a:ext>
              </a:extLst>
            </p:cNvPr>
            <p:cNvGrpSpPr/>
            <p:nvPr/>
          </p:nvGrpSpPr>
          <p:grpSpPr>
            <a:xfrm>
              <a:off x="-14209125" y="4900950"/>
              <a:ext cx="27139" cy="424767"/>
              <a:chOff x="-14209125" y="4900950"/>
              <a:chExt cx="27139" cy="424767"/>
            </a:xfrm>
            <a:grpFill/>
          </p:grpSpPr>
          <p:grpSp>
            <p:nvGrpSpPr>
              <p:cNvPr id="60" name="Google Shape;6459;p63">
                <a:extLst>
                  <a:ext uri="{FF2B5EF4-FFF2-40B4-BE49-F238E27FC236}">
                    <a16:creationId xmlns:a16="http://schemas.microsoft.com/office/drawing/2014/main" id="{D9E99DE5-B8CA-49BA-B093-F1C160F8E6F0}"/>
                  </a:ext>
                </a:extLst>
              </p:cNvPr>
              <p:cNvGrpSpPr/>
              <p:nvPr/>
            </p:nvGrpSpPr>
            <p:grpSpPr>
              <a:xfrm>
                <a:off x="-14209125" y="4900950"/>
                <a:ext cx="27139" cy="213667"/>
                <a:chOff x="-28877274" y="7671633"/>
                <a:chExt cx="54300" cy="427505"/>
              </a:xfrm>
              <a:grpFill/>
            </p:grpSpPr>
            <p:sp>
              <p:nvSpPr>
                <p:cNvPr id="67" name="Google Shape;6460;p63">
                  <a:extLst>
                    <a:ext uri="{FF2B5EF4-FFF2-40B4-BE49-F238E27FC236}">
                      <a16:creationId xmlns:a16="http://schemas.microsoft.com/office/drawing/2014/main" id="{41172984-E3AE-404B-A1DC-CE838F8DEED1}"/>
                    </a:ext>
                  </a:extLst>
                </p:cNvPr>
                <p:cNvSpPr/>
                <p:nvPr/>
              </p:nvSpPr>
              <p:spPr>
                <a:xfrm rot="5400000">
                  <a:off x="-28897374" y="7691733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6461;p63">
                  <a:extLst>
                    <a:ext uri="{FF2B5EF4-FFF2-40B4-BE49-F238E27FC236}">
                      <a16:creationId xmlns:a16="http://schemas.microsoft.com/office/drawing/2014/main" id="{A4FAC26C-374F-45CA-8D1D-8CEBEC70CCDB}"/>
                    </a:ext>
                  </a:extLst>
                </p:cNvPr>
                <p:cNvSpPr/>
                <p:nvPr/>
              </p:nvSpPr>
              <p:spPr>
                <a:xfrm rot="5400000">
                  <a:off x="-28897374" y="80247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6462;p63">
                  <a:extLst>
                    <a:ext uri="{FF2B5EF4-FFF2-40B4-BE49-F238E27FC236}">
                      <a16:creationId xmlns:a16="http://schemas.microsoft.com/office/drawing/2014/main" id="{D9C9BF59-CEDE-402A-8B5E-6E291E76404C}"/>
                    </a:ext>
                  </a:extLst>
                </p:cNvPr>
                <p:cNvSpPr/>
                <p:nvPr/>
              </p:nvSpPr>
              <p:spPr>
                <a:xfrm rot="5400000">
                  <a:off x="-28897374" y="79414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6463;p63">
                  <a:extLst>
                    <a:ext uri="{FF2B5EF4-FFF2-40B4-BE49-F238E27FC236}">
                      <a16:creationId xmlns:a16="http://schemas.microsoft.com/office/drawing/2014/main" id="{1A91DC9C-4F99-41AF-B30C-0E21561C5515}"/>
                    </a:ext>
                  </a:extLst>
                </p:cNvPr>
                <p:cNvSpPr/>
                <p:nvPr/>
              </p:nvSpPr>
              <p:spPr>
                <a:xfrm rot="5400000">
                  <a:off x="-28897374" y="785823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6464;p63">
                  <a:extLst>
                    <a:ext uri="{FF2B5EF4-FFF2-40B4-BE49-F238E27FC236}">
                      <a16:creationId xmlns:a16="http://schemas.microsoft.com/office/drawing/2014/main" id="{66284A42-49BB-45E3-9F85-D6E643596DBB}"/>
                    </a:ext>
                  </a:extLst>
                </p:cNvPr>
                <p:cNvSpPr/>
                <p:nvPr/>
              </p:nvSpPr>
              <p:spPr>
                <a:xfrm rot="5400000">
                  <a:off x="-28897374" y="7774984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1" name="Google Shape;6465;p63">
                <a:extLst>
                  <a:ext uri="{FF2B5EF4-FFF2-40B4-BE49-F238E27FC236}">
                    <a16:creationId xmlns:a16="http://schemas.microsoft.com/office/drawing/2014/main" id="{03C8D3AA-DDD9-4556-9622-48A6E3586DEA}"/>
                  </a:ext>
                </a:extLst>
              </p:cNvPr>
              <p:cNvGrpSpPr/>
              <p:nvPr/>
            </p:nvGrpSpPr>
            <p:grpSpPr>
              <a:xfrm>
                <a:off x="-14209125" y="5112050"/>
                <a:ext cx="27139" cy="213667"/>
                <a:chOff x="-28877274" y="7601436"/>
                <a:chExt cx="54300" cy="427505"/>
              </a:xfrm>
              <a:grpFill/>
            </p:grpSpPr>
            <p:sp>
              <p:nvSpPr>
                <p:cNvPr id="62" name="Google Shape;6466;p63">
                  <a:extLst>
                    <a:ext uri="{FF2B5EF4-FFF2-40B4-BE49-F238E27FC236}">
                      <a16:creationId xmlns:a16="http://schemas.microsoft.com/office/drawing/2014/main" id="{5CD343C4-E7AB-4C7F-812D-7A0D74B60029}"/>
                    </a:ext>
                  </a:extLst>
                </p:cNvPr>
                <p:cNvSpPr/>
                <p:nvPr/>
              </p:nvSpPr>
              <p:spPr>
                <a:xfrm rot="5400000">
                  <a:off x="-28897374" y="762153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6467;p63">
                  <a:extLst>
                    <a:ext uri="{FF2B5EF4-FFF2-40B4-BE49-F238E27FC236}">
                      <a16:creationId xmlns:a16="http://schemas.microsoft.com/office/drawing/2014/main" id="{B9C70D34-3836-409A-A6E8-EF4BAC530D43}"/>
                    </a:ext>
                  </a:extLst>
                </p:cNvPr>
                <p:cNvSpPr/>
                <p:nvPr/>
              </p:nvSpPr>
              <p:spPr>
                <a:xfrm rot="5400000">
                  <a:off x="-28897374" y="7954541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6468;p63">
                  <a:extLst>
                    <a:ext uri="{FF2B5EF4-FFF2-40B4-BE49-F238E27FC236}">
                      <a16:creationId xmlns:a16="http://schemas.microsoft.com/office/drawing/2014/main" id="{92719F4C-0054-44F8-AAC6-870AFECAA53F}"/>
                    </a:ext>
                  </a:extLst>
                </p:cNvPr>
                <p:cNvSpPr/>
                <p:nvPr/>
              </p:nvSpPr>
              <p:spPr>
                <a:xfrm rot="5400000">
                  <a:off x="-28897374" y="7871290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" name="Google Shape;6469;p63">
                  <a:extLst>
                    <a:ext uri="{FF2B5EF4-FFF2-40B4-BE49-F238E27FC236}">
                      <a16:creationId xmlns:a16="http://schemas.microsoft.com/office/drawing/2014/main" id="{AB8B93AE-BFE2-499B-A148-0DD21B747E94}"/>
                    </a:ext>
                  </a:extLst>
                </p:cNvPr>
                <p:cNvSpPr/>
                <p:nvPr/>
              </p:nvSpPr>
              <p:spPr>
                <a:xfrm rot="5400000">
                  <a:off x="-28897374" y="77880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6470;p63">
                  <a:extLst>
                    <a:ext uri="{FF2B5EF4-FFF2-40B4-BE49-F238E27FC236}">
                      <a16:creationId xmlns:a16="http://schemas.microsoft.com/office/drawing/2014/main" id="{B84DDDAA-2027-4EAD-94A4-B7814794E888}"/>
                    </a:ext>
                  </a:extLst>
                </p:cNvPr>
                <p:cNvSpPr/>
                <p:nvPr/>
              </p:nvSpPr>
              <p:spPr>
                <a:xfrm rot="5400000">
                  <a:off x="-28897374" y="77047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47" name="Google Shape;6471;p63">
              <a:extLst>
                <a:ext uri="{FF2B5EF4-FFF2-40B4-BE49-F238E27FC236}">
                  <a16:creationId xmlns:a16="http://schemas.microsoft.com/office/drawing/2014/main" id="{A823873D-A5C2-401B-A6E6-216059EC9E84}"/>
                </a:ext>
              </a:extLst>
            </p:cNvPr>
            <p:cNvGrpSpPr/>
            <p:nvPr/>
          </p:nvGrpSpPr>
          <p:grpSpPr>
            <a:xfrm rot="10800000">
              <a:off x="-14993024" y="4900905"/>
              <a:ext cx="27139" cy="424767"/>
              <a:chOff x="14528506" y="-565379"/>
              <a:chExt cx="27139" cy="424767"/>
            </a:xfrm>
            <a:grpFill/>
          </p:grpSpPr>
          <p:grpSp>
            <p:nvGrpSpPr>
              <p:cNvPr id="48" name="Google Shape;6472;p63">
                <a:extLst>
                  <a:ext uri="{FF2B5EF4-FFF2-40B4-BE49-F238E27FC236}">
                    <a16:creationId xmlns:a16="http://schemas.microsoft.com/office/drawing/2014/main" id="{ED82EB96-92B0-4D24-B8F9-44448634F1D4}"/>
                  </a:ext>
                </a:extLst>
              </p:cNvPr>
              <p:cNvGrpSpPr/>
              <p:nvPr/>
            </p:nvGrpSpPr>
            <p:grpSpPr>
              <a:xfrm>
                <a:off x="14528506" y="-565379"/>
                <a:ext cx="27139" cy="213667"/>
                <a:chOff x="28620988" y="-3265400"/>
                <a:chExt cx="54300" cy="427505"/>
              </a:xfrm>
              <a:grpFill/>
            </p:grpSpPr>
            <p:sp>
              <p:nvSpPr>
                <p:cNvPr id="55" name="Google Shape;6473;p63">
                  <a:extLst>
                    <a:ext uri="{FF2B5EF4-FFF2-40B4-BE49-F238E27FC236}">
                      <a16:creationId xmlns:a16="http://schemas.microsoft.com/office/drawing/2014/main" id="{502B78F6-0343-4172-A97E-5A0D1A7BDDE5}"/>
                    </a:ext>
                  </a:extLst>
                </p:cNvPr>
                <p:cNvSpPr/>
                <p:nvPr/>
              </p:nvSpPr>
              <p:spPr>
                <a:xfrm rot="5400000">
                  <a:off x="28600888" y="-3245300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6474;p63">
                  <a:extLst>
                    <a:ext uri="{FF2B5EF4-FFF2-40B4-BE49-F238E27FC236}">
                      <a16:creationId xmlns:a16="http://schemas.microsoft.com/office/drawing/2014/main" id="{CB4DF84C-094D-4EA3-808C-C0CA9409F763}"/>
                    </a:ext>
                  </a:extLst>
                </p:cNvPr>
                <p:cNvSpPr/>
                <p:nvPr/>
              </p:nvSpPr>
              <p:spPr>
                <a:xfrm rot="5400000">
                  <a:off x="28600888" y="-29122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6475;p63">
                  <a:extLst>
                    <a:ext uri="{FF2B5EF4-FFF2-40B4-BE49-F238E27FC236}">
                      <a16:creationId xmlns:a16="http://schemas.microsoft.com/office/drawing/2014/main" id="{E2E6829A-D79D-458F-8409-F609F3AEC74A}"/>
                    </a:ext>
                  </a:extLst>
                </p:cNvPr>
                <p:cNvSpPr/>
                <p:nvPr/>
              </p:nvSpPr>
              <p:spPr>
                <a:xfrm rot="5400000">
                  <a:off x="28600888" y="-29955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6476;p63">
                  <a:extLst>
                    <a:ext uri="{FF2B5EF4-FFF2-40B4-BE49-F238E27FC236}">
                      <a16:creationId xmlns:a16="http://schemas.microsoft.com/office/drawing/2014/main" id="{48FB7046-D362-440F-B44B-E77ADAE760EB}"/>
                    </a:ext>
                  </a:extLst>
                </p:cNvPr>
                <p:cNvSpPr/>
                <p:nvPr/>
              </p:nvSpPr>
              <p:spPr>
                <a:xfrm rot="5400000">
                  <a:off x="28600888" y="-307879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6477;p63">
                  <a:extLst>
                    <a:ext uri="{FF2B5EF4-FFF2-40B4-BE49-F238E27FC236}">
                      <a16:creationId xmlns:a16="http://schemas.microsoft.com/office/drawing/2014/main" id="{6545D17E-DC06-4431-9A3E-710E02C5D026}"/>
                    </a:ext>
                  </a:extLst>
                </p:cNvPr>
                <p:cNvSpPr/>
                <p:nvPr/>
              </p:nvSpPr>
              <p:spPr>
                <a:xfrm rot="5400000">
                  <a:off x="28600888" y="-3162049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9" name="Google Shape;6478;p63">
                <a:extLst>
                  <a:ext uri="{FF2B5EF4-FFF2-40B4-BE49-F238E27FC236}">
                    <a16:creationId xmlns:a16="http://schemas.microsoft.com/office/drawing/2014/main" id="{7B49F08A-E0A3-4623-BFC5-423C2F4CEB90}"/>
                  </a:ext>
                </a:extLst>
              </p:cNvPr>
              <p:cNvGrpSpPr/>
              <p:nvPr/>
            </p:nvGrpSpPr>
            <p:grpSpPr>
              <a:xfrm>
                <a:off x="14528506" y="-354279"/>
                <a:ext cx="27139" cy="213667"/>
                <a:chOff x="28620988" y="-3335597"/>
                <a:chExt cx="54300" cy="427505"/>
              </a:xfrm>
              <a:grpFill/>
            </p:grpSpPr>
            <p:sp>
              <p:nvSpPr>
                <p:cNvPr id="50" name="Google Shape;6479;p63">
                  <a:extLst>
                    <a:ext uri="{FF2B5EF4-FFF2-40B4-BE49-F238E27FC236}">
                      <a16:creationId xmlns:a16="http://schemas.microsoft.com/office/drawing/2014/main" id="{C6836D67-3074-40BA-AE16-DBBDE285ACD4}"/>
                    </a:ext>
                  </a:extLst>
                </p:cNvPr>
                <p:cNvSpPr/>
                <p:nvPr/>
              </p:nvSpPr>
              <p:spPr>
                <a:xfrm rot="5400000">
                  <a:off x="28600888" y="-331549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6480;p63">
                  <a:extLst>
                    <a:ext uri="{FF2B5EF4-FFF2-40B4-BE49-F238E27FC236}">
                      <a16:creationId xmlns:a16="http://schemas.microsoft.com/office/drawing/2014/main" id="{002ABAAC-4C6F-46F3-9F07-C1AFB549420C}"/>
                    </a:ext>
                  </a:extLst>
                </p:cNvPr>
                <p:cNvSpPr/>
                <p:nvPr/>
              </p:nvSpPr>
              <p:spPr>
                <a:xfrm rot="5400000">
                  <a:off x="28600888" y="-2982492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6481;p63">
                  <a:extLst>
                    <a:ext uri="{FF2B5EF4-FFF2-40B4-BE49-F238E27FC236}">
                      <a16:creationId xmlns:a16="http://schemas.microsoft.com/office/drawing/2014/main" id="{49EFBF12-4DC6-44AF-B406-91FEFAB8565D}"/>
                    </a:ext>
                  </a:extLst>
                </p:cNvPr>
                <p:cNvSpPr/>
                <p:nvPr/>
              </p:nvSpPr>
              <p:spPr>
                <a:xfrm rot="5400000">
                  <a:off x="28600888" y="-3065743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6482;p63">
                  <a:extLst>
                    <a:ext uri="{FF2B5EF4-FFF2-40B4-BE49-F238E27FC236}">
                      <a16:creationId xmlns:a16="http://schemas.microsoft.com/office/drawing/2014/main" id="{30CADAB7-968A-41F4-8204-931C48CC42A3}"/>
                    </a:ext>
                  </a:extLst>
                </p:cNvPr>
                <p:cNvSpPr/>
                <p:nvPr/>
              </p:nvSpPr>
              <p:spPr>
                <a:xfrm rot="5400000">
                  <a:off x="28600888" y="-31489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6483;p63">
                  <a:extLst>
                    <a:ext uri="{FF2B5EF4-FFF2-40B4-BE49-F238E27FC236}">
                      <a16:creationId xmlns:a16="http://schemas.microsoft.com/office/drawing/2014/main" id="{726F661A-C452-46E8-960B-22E12AAF2B12}"/>
                    </a:ext>
                  </a:extLst>
                </p:cNvPr>
                <p:cNvSpPr/>
                <p:nvPr/>
              </p:nvSpPr>
              <p:spPr>
                <a:xfrm rot="5400000">
                  <a:off x="28600888" y="-32322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73" name="مربع نص 72">
            <a:extLst>
              <a:ext uri="{FF2B5EF4-FFF2-40B4-BE49-F238E27FC236}">
                <a16:creationId xmlns:a16="http://schemas.microsoft.com/office/drawing/2014/main" id="{3CC25C04-3BF1-4436-A4AF-58BCB5483C1F}"/>
              </a:ext>
            </a:extLst>
          </p:cNvPr>
          <p:cNvSpPr txBox="1"/>
          <p:nvPr/>
        </p:nvSpPr>
        <p:spPr>
          <a:xfrm>
            <a:off x="828136" y="2136427"/>
            <a:ext cx="722031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u="sng" dirty="0"/>
              <a:t>A double comparative </a:t>
            </a:r>
            <a:r>
              <a:rPr lang="en-US" sz="1600" dirty="0"/>
              <a:t>has two parts :both parts begin with </a:t>
            </a:r>
            <a:r>
              <a:rPr lang="en-US" sz="1600" b="1" u="sng" dirty="0"/>
              <a:t>the </a:t>
            </a:r>
            <a:r>
              <a:rPr lang="en-US" sz="1600" b="1" dirty="0"/>
              <a:t>. </a:t>
            </a:r>
            <a:r>
              <a:rPr lang="en-US" sz="1600" dirty="0"/>
              <a:t>The second part of the comparison is the </a:t>
            </a:r>
            <a:r>
              <a:rPr lang="en-US" sz="1800" b="1" dirty="0"/>
              <a:t>result</a:t>
            </a:r>
            <a:r>
              <a:rPr lang="en-US" sz="1600" dirty="0"/>
              <a:t> of the first one .</a:t>
            </a:r>
            <a:r>
              <a:rPr lang="en-US" sz="1600" b="1" dirty="0"/>
              <a:t> </a:t>
            </a:r>
            <a:endParaRPr lang="ar-SA" sz="1600" b="1" dirty="0"/>
          </a:p>
        </p:txBody>
      </p:sp>
      <p:sp>
        <p:nvSpPr>
          <p:cNvPr id="74" name="مربع نص 73">
            <a:extLst>
              <a:ext uri="{FF2B5EF4-FFF2-40B4-BE49-F238E27FC236}">
                <a16:creationId xmlns:a16="http://schemas.microsoft.com/office/drawing/2014/main" id="{0FA1A11B-2342-4699-97EB-F1235922DCDD}"/>
              </a:ext>
            </a:extLst>
          </p:cNvPr>
          <p:cNvSpPr txBox="1"/>
          <p:nvPr/>
        </p:nvSpPr>
        <p:spPr>
          <a:xfrm>
            <a:off x="823827" y="2729452"/>
            <a:ext cx="1381205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/>
            <a:r>
              <a:rPr lang="en-US" sz="1800" b="1" i="0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Examples</a:t>
            </a:r>
          </a:p>
        </p:txBody>
      </p:sp>
      <p:sp>
        <p:nvSpPr>
          <p:cNvPr id="76" name="مربع نص 75">
            <a:extLst>
              <a:ext uri="{FF2B5EF4-FFF2-40B4-BE49-F238E27FC236}">
                <a16:creationId xmlns:a16="http://schemas.microsoft.com/office/drawing/2014/main" id="{88E8BBEB-5F71-4547-8CB6-F2867C9875D0}"/>
              </a:ext>
            </a:extLst>
          </p:cNvPr>
          <p:cNvSpPr txBox="1"/>
          <p:nvPr/>
        </p:nvSpPr>
        <p:spPr>
          <a:xfrm>
            <a:off x="733246" y="3991753"/>
            <a:ext cx="4546119" cy="738664"/>
          </a:xfrm>
          <a:prstGeom prst="rect">
            <a:avLst/>
          </a:prstGeom>
          <a:solidFill>
            <a:srgbClr val="C4E6E3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D2E2E"/>
                </a:solidFill>
                <a:effectLst/>
                <a:latin typeface="Arial" panose="020B0604020202020204" pitchFamily="34" charset="0"/>
              </a:rPr>
              <a:t>The </a:t>
            </a:r>
            <a:r>
              <a:rPr lang="en-US" b="1" i="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more</a:t>
            </a:r>
            <a:r>
              <a:rPr lang="en-US" b="0" i="0" dirty="0">
                <a:solidFill>
                  <a:srgbClr val="2D2E2E"/>
                </a:solidFill>
                <a:effectLst/>
                <a:latin typeface="Arial" panose="020B0604020202020204" pitchFamily="34" charset="0"/>
              </a:rPr>
              <a:t> you study, the </a:t>
            </a:r>
            <a:r>
              <a:rPr lang="en-US" b="1" i="0" dirty="0">
                <a:solidFill>
                  <a:srgbClr val="CC3300"/>
                </a:solidFill>
                <a:effectLst/>
                <a:latin typeface="Arial" panose="020B0604020202020204" pitchFamily="34" charset="0"/>
              </a:rPr>
              <a:t>more</a:t>
            </a:r>
            <a:r>
              <a:rPr lang="en-US" b="0" i="0" dirty="0">
                <a:solidFill>
                  <a:srgbClr val="2D2E2E"/>
                </a:solidFill>
                <a:effectLst/>
                <a:latin typeface="Arial" panose="020B0604020202020204" pitchFamily="34" charset="0"/>
              </a:rPr>
              <a:t> you learn.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D2E2E"/>
                </a:solidFill>
                <a:effectLst/>
                <a:latin typeface="Arial" panose="020B0604020202020204" pitchFamily="34" charset="0"/>
              </a:rPr>
              <a:t>The </a:t>
            </a:r>
            <a:r>
              <a:rPr lang="en-US" b="1" i="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more</a:t>
            </a:r>
            <a:r>
              <a:rPr lang="en-US" b="0" i="0" dirty="0">
                <a:solidFill>
                  <a:srgbClr val="2D2E2E"/>
                </a:solidFill>
                <a:effectLst/>
                <a:latin typeface="Arial" panose="020B0604020202020204" pitchFamily="34" charset="0"/>
              </a:rPr>
              <a:t> money he makes, the </a:t>
            </a:r>
            <a:r>
              <a:rPr lang="en-US" b="1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more</a:t>
            </a:r>
            <a:r>
              <a:rPr lang="en-US" b="0" i="0" dirty="0">
                <a:solidFill>
                  <a:srgbClr val="2D2E2E"/>
                </a:solidFill>
                <a:effectLst/>
                <a:latin typeface="Arial" panose="020B0604020202020204" pitchFamily="34" charset="0"/>
              </a:rPr>
              <a:t> things he buys.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D2E2E"/>
                </a:solidFill>
                <a:effectLst/>
                <a:latin typeface="Arial" panose="020B0604020202020204" pitchFamily="34" charset="0"/>
              </a:rPr>
              <a:t>The </a:t>
            </a:r>
            <a:r>
              <a:rPr lang="en-US" b="1" i="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more</a:t>
            </a:r>
            <a:r>
              <a:rPr lang="en-US" b="0" i="0" dirty="0">
                <a:solidFill>
                  <a:srgbClr val="2D2E2E"/>
                </a:solidFill>
                <a:effectLst/>
                <a:latin typeface="Arial" panose="020B0604020202020204" pitchFamily="34" charset="0"/>
              </a:rPr>
              <a:t> we work, the </a:t>
            </a:r>
            <a:r>
              <a:rPr lang="en-US" b="1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more</a:t>
            </a:r>
            <a:r>
              <a:rPr lang="en-US" b="0" i="0" dirty="0">
                <a:solidFill>
                  <a:srgbClr val="2D2E2E"/>
                </a:solidFill>
                <a:effectLst/>
                <a:latin typeface="Arial" panose="020B0604020202020204" pitchFamily="34" charset="0"/>
              </a:rPr>
              <a:t> we earn.</a:t>
            </a:r>
          </a:p>
        </p:txBody>
      </p:sp>
      <p:sp>
        <p:nvSpPr>
          <p:cNvPr id="80" name="مربع نص 79">
            <a:extLst>
              <a:ext uri="{FF2B5EF4-FFF2-40B4-BE49-F238E27FC236}">
                <a16:creationId xmlns:a16="http://schemas.microsoft.com/office/drawing/2014/main" id="{42421EDB-B43A-4C95-B4EC-7A1B6EC765DC}"/>
              </a:ext>
            </a:extLst>
          </p:cNvPr>
          <p:cNvSpPr txBox="1"/>
          <p:nvPr/>
        </p:nvSpPr>
        <p:spPr>
          <a:xfrm>
            <a:off x="767754" y="3152401"/>
            <a:ext cx="3692103" cy="738664"/>
          </a:xfrm>
          <a:prstGeom prst="rect">
            <a:avLst/>
          </a:prstGeom>
          <a:solidFill>
            <a:srgbClr val="DCFFCD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D2E2E"/>
                </a:solidFill>
                <a:effectLst/>
                <a:latin typeface="Arial" panose="020B0604020202020204" pitchFamily="34" charset="0"/>
              </a:rPr>
              <a:t>The </a:t>
            </a:r>
            <a:r>
              <a:rPr lang="en-US" b="1" i="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older</a:t>
            </a:r>
            <a:r>
              <a:rPr lang="en-US" b="0" i="0" dirty="0">
                <a:solidFill>
                  <a:srgbClr val="2D2E2E"/>
                </a:solidFill>
                <a:effectLst/>
                <a:latin typeface="Arial" panose="020B0604020202020204" pitchFamily="34" charset="0"/>
              </a:rPr>
              <a:t> we grow, the </a:t>
            </a:r>
            <a:r>
              <a:rPr lang="en-US" b="1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wiser</a:t>
            </a:r>
            <a:r>
              <a:rPr lang="en-US" b="0" i="0" dirty="0">
                <a:solidFill>
                  <a:srgbClr val="2D2E2E"/>
                </a:solidFill>
                <a:effectLst/>
                <a:latin typeface="Arial" panose="020B0604020202020204" pitchFamily="34" charset="0"/>
              </a:rPr>
              <a:t> we become.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D2E2E"/>
                </a:solidFill>
                <a:effectLst/>
                <a:latin typeface="Arial" panose="020B0604020202020204" pitchFamily="34" charset="0"/>
              </a:rPr>
              <a:t>The </a:t>
            </a:r>
            <a:r>
              <a:rPr lang="en-US" b="1" i="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higher</a:t>
            </a:r>
            <a:r>
              <a:rPr lang="en-US" b="0" i="0" dirty="0">
                <a:solidFill>
                  <a:srgbClr val="2D2E2E"/>
                </a:solidFill>
                <a:effectLst/>
                <a:latin typeface="Arial" panose="020B0604020202020204" pitchFamily="34" charset="0"/>
              </a:rPr>
              <a:t> you climb, the </a:t>
            </a:r>
            <a:r>
              <a:rPr lang="en-US" b="1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colder</a:t>
            </a:r>
            <a:r>
              <a:rPr lang="en-US" b="0" i="0" dirty="0">
                <a:solidFill>
                  <a:srgbClr val="2D2E2E"/>
                </a:solidFill>
                <a:effectLst/>
                <a:latin typeface="Arial" panose="020B0604020202020204" pitchFamily="34" charset="0"/>
              </a:rPr>
              <a:t> it gets..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D2E2E"/>
                </a:solidFill>
                <a:effectLst/>
                <a:latin typeface="Arial" panose="020B0604020202020204" pitchFamily="34" charset="0"/>
              </a:rPr>
              <a:t>The </a:t>
            </a:r>
            <a:r>
              <a:rPr lang="en-US" b="1" i="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earlier</a:t>
            </a:r>
            <a:r>
              <a:rPr lang="en-US" b="0" i="0" dirty="0">
                <a:solidFill>
                  <a:srgbClr val="2D2E2E"/>
                </a:solidFill>
                <a:effectLst/>
                <a:latin typeface="Arial" panose="020B0604020202020204" pitchFamily="34" charset="0"/>
              </a:rPr>
              <a:t> you leave, the </a:t>
            </a:r>
            <a:r>
              <a:rPr lang="en-US" b="1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better</a:t>
            </a:r>
            <a:r>
              <a:rPr lang="en-US" b="0" i="0" dirty="0">
                <a:solidFill>
                  <a:srgbClr val="2D2E2E"/>
                </a:solidFill>
                <a:effectLst/>
                <a:latin typeface="Arial" panose="020B0604020202020204" pitchFamily="34" charset="0"/>
              </a:rPr>
              <a:t> it is.</a:t>
            </a:r>
          </a:p>
        </p:txBody>
      </p:sp>
      <p:sp>
        <p:nvSpPr>
          <p:cNvPr id="14" name="قوس كبير أيمن 13">
            <a:extLst>
              <a:ext uri="{FF2B5EF4-FFF2-40B4-BE49-F238E27FC236}">
                <a16:creationId xmlns:a16="http://schemas.microsoft.com/office/drawing/2014/main" id="{9718D5AC-6A84-42FD-8873-9AE843BB1B5D}"/>
              </a:ext>
            </a:extLst>
          </p:cNvPr>
          <p:cNvSpPr/>
          <p:nvPr/>
        </p:nvSpPr>
        <p:spPr>
          <a:xfrm>
            <a:off x="5098211" y="3899140"/>
            <a:ext cx="672861" cy="92302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7" name="رسم 16" descr="سهم لليمين مع تعبئة خالصة">
            <a:extLst>
              <a:ext uri="{FF2B5EF4-FFF2-40B4-BE49-F238E27FC236}">
                <a16:creationId xmlns:a16="http://schemas.microsoft.com/office/drawing/2014/main" id="{E599DA40-B8BD-4331-965E-B2FF94F63A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37494" y="3020324"/>
            <a:ext cx="914400" cy="914400"/>
          </a:xfrm>
          <a:prstGeom prst="rect">
            <a:avLst/>
          </a:prstGeom>
        </p:spPr>
      </p:pic>
      <p:pic>
        <p:nvPicPr>
          <p:cNvPr id="88" name="رسم 87" descr="سهم لليمين مع تعبئة خالصة">
            <a:extLst>
              <a:ext uri="{FF2B5EF4-FFF2-40B4-BE49-F238E27FC236}">
                <a16:creationId xmlns:a16="http://schemas.microsoft.com/office/drawing/2014/main" id="{38ECC1A4-B5E1-400C-80DE-2B7C47E1AC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93743" y="3905969"/>
            <a:ext cx="814449" cy="914400"/>
          </a:xfrm>
          <a:prstGeom prst="rect">
            <a:avLst/>
          </a:prstGeom>
        </p:spPr>
      </p:pic>
      <p:sp>
        <p:nvSpPr>
          <p:cNvPr id="89" name="مربع نص 88">
            <a:extLst>
              <a:ext uri="{FF2B5EF4-FFF2-40B4-BE49-F238E27FC236}">
                <a16:creationId xmlns:a16="http://schemas.microsoft.com/office/drawing/2014/main" id="{AF23A7EB-FED1-4758-8C55-CB3CA1A305F1}"/>
              </a:ext>
            </a:extLst>
          </p:cNvPr>
          <p:cNvSpPr txBox="1"/>
          <p:nvPr/>
        </p:nvSpPr>
        <p:spPr>
          <a:xfrm>
            <a:off x="5472442" y="3249249"/>
            <a:ext cx="2006660" cy="400110"/>
          </a:xfrm>
          <a:prstGeom prst="rect">
            <a:avLst/>
          </a:prstGeom>
          <a:solidFill>
            <a:srgbClr val="FF9B2D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/>
            <a:r>
              <a:rPr lang="en-US" sz="2000" b="1" i="0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Short adjective</a:t>
            </a:r>
          </a:p>
        </p:txBody>
      </p:sp>
      <p:sp>
        <p:nvSpPr>
          <p:cNvPr id="90" name="مربع نص 89">
            <a:extLst>
              <a:ext uri="{FF2B5EF4-FFF2-40B4-BE49-F238E27FC236}">
                <a16:creationId xmlns:a16="http://schemas.microsoft.com/office/drawing/2014/main" id="{E77AEC69-B851-49C5-A672-6BFADE56FCCD}"/>
              </a:ext>
            </a:extLst>
          </p:cNvPr>
          <p:cNvSpPr txBox="1"/>
          <p:nvPr/>
        </p:nvSpPr>
        <p:spPr>
          <a:xfrm>
            <a:off x="6128624" y="4145591"/>
            <a:ext cx="2475880" cy="400110"/>
          </a:xfrm>
          <a:prstGeom prst="rect">
            <a:avLst/>
          </a:prstGeom>
          <a:solidFill>
            <a:srgbClr val="FF9B2D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/>
            <a:r>
              <a:rPr lang="en-US" sz="2000" b="1" i="0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More +(noun OR </a:t>
            </a:r>
            <a:r>
              <a:rPr lang="en-US" sz="2000" b="1" i="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s+v</a:t>
            </a:r>
            <a:r>
              <a:rPr lang="en-US" sz="2000" b="1" i="0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0905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9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28" name="Google Shape;6228;p62"/>
          <p:cNvGrpSpPr/>
          <p:nvPr/>
        </p:nvGrpSpPr>
        <p:grpSpPr>
          <a:xfrm rot="19341225">
            <a:off x="340934" y="458064"/>
            <a:ext cx="1211116" cy="420546"/>
            <a:chOff x="-14993024" y="4900905"/>
            <a:chExt cx="811038" cy="424853"/>
          </a:xfrm>
        </p:grpSpPr>
        <p:sp>
          <p:nvSpPr>
            <p:cNvPr id="6229" name="Google Shape;6229;p62"/>
            <p:cNvSpPr/>
            <p:nvPr/>
          </p:nvSpPr>
          <p:spPr>
            <a:xfrm>
              <a:off x="-14967219" y="4900957"/>
              <a:ext cx="759600" cy="424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30" name="Google Shape;6230;p62"/>
            <p:cNvGrpSpPr/>
            <p:nvPr/>
          </p:nvGrpSpPr>
          <p:grpSpPr>
            <a:xfrm>
              <a:off x="-14209125" y="4900950"/>
              <a:ext cx="27139" cy="424767"/>
              <a:chOff x="-14209125" y="4900950"/>
              <a:chExt cx="27139" cy="424767"/>
            </a:xfrm>
          </p:grpSpPr>
          <p:grpSp>
            <p:nvGrpSpPr>
              <p:cNvPr id="6231" name="Google Shape;6231;p62"/>
              <p:cNvGrpSpPr/>
              <p:nvPr/>
            </p:nvGrpSpPr>
            <p:grpSpPr>
              <a:xfrm>
                <a:off x="-14209125" y="4900950"/>
                <a:ext cx="27139" cy="213667"/>
                <a:chOff x="-28877274" y="7671633"/>
                <a:chExt cx="54300" cy="427505"/>
              </a:xfrm>
            </p:grpSpPr>
            <p:sp>
              <p:nvSpPr>
                <p:cNvPr id="6232" name="Google Shape;6232;p62"/>
                <p:cNvSpPr/>
                <p:nvPr/>
              </p:nvSpPr>
              <p:spPr>
                <a:xfrm rot="5400000">
                  <a:off x="-28897374" y="7691733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33" name="Google Shape;6233;p62"/>
                <p:cNvSpPr/>
                <p:nvPr/>
              </p:nvSpPr>
              <p:spPr>
                <a:xfrm rot="5400000">
                  <a:off x="-28897374" y="80247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34" name="Google Shape;6234;p62"/>
                <p:cNvSpPr/>
                <p:nvPr/>
              </p:nvSpPr>
              <p:spPr>
                <a:xfrm rot="5400000">
                  <a:off x="-28897374" y="79414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35" name="Google Shape;6235;p62"/>
                <p:cNvSpPr/>
                <p:nvPr/>
              </p:nvSpPr>
              <p:spPr>
                <a:xfrm rot="5400000">
                  <a:off x="-28897374" y="785823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36" name="Google Shape;6236;p62"/>
                <p:cNvSpPr/>
                <p:nvPr/>
              </p:nvSpPr>
              <p:spPr>
                <a:xfrm rot="5400000">
                  <a:off x="-28897374" y="7774984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237" name="Google Shape;6237;p62"/>
              <p:cNvGrpSpPr/>
              <p:nvPr/>
            </p:nvGrpSpPr>
            <p:grpSpPr>
              <a:xfrm>
                <a:off x="-14209125" y="5112050"/>
                <a:ext cx="27139" cy="213667"/>
                <a:chOff x="-28877274" y="7601436"/>
                <a:chExt cx="54300" cy="427505"/>
              </a:xfrm>
            </p:grpSpPr>
            <p:sp>
              <p:nvSpPr>
                <p:cNvPr id="6238" name="Google Shape;6238;p62"/>
                <p:cNvSpPr/>
                <p:nvPr/>
              </p:nvSpPr>
              <p:spPr>
                <a:xfrm rot="5400000">
                  <a:off x="-28897374" y="762153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39" name="Google Shape;6239;p62"/>
                <p:cNvSpPr/>
                <p:nvPr/>
              </p:nvSpPr>
              <p:spPr>
                <a:xfrm rot="5400000">
                  <a:off x="-28897374" y="7954541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40" name="Google Shape;6240;p62"/>
                <p:cNvSpPr/>
                <p:nvPr/>
              </p:nvSpPr>
              <p:spPr>
                <a:xfrm rot="5400000">
                  <a:off x="-28897374" y="7871290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41" name="Google Shape;6241;p62"/>
                <p:cNvSpPr/>
                <p:nvPr/>
              </p:nvSpPr>
              <p:spPr>
                <a:xfrm rot="5400000">
                  <a:off x="-28897374" y="77880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42" name="Google Shape;6242;p62"/>
                <p:cNvSpPr/>
                <p:nvPr/>
              </p:nvSpPr>
              <p:spPr>
                <a:xfrm rot="5400000">
                  <a:off x="-28897374" y="77047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243" name="Google Shape;6243;p62"/>
            <p:cNvGrpSpPr/>
            <p:nvPr/>
          </p:nvGrpSpPr>
          <p:grpSpPr>
            <a:xfrm rot="10800000">
              <a:off x="-14993024" y="4900905"/>
              <a:ext cx="27139" cy="424767"/>
              <a:chOff x="14528506" y="-565379"/>
              <a:chExt cx="27139" cy="424767"/>
            </a:xfrm>
          </p:grpSpPr>
          <p:grpSp>
            <p:nvGrpSpPr>
              <p:cNvPr id="6244" name="Google Shape;6244;p62"/>
              <p:cNvGrpSpPr/>
              <p:nvPr/>
            </p:nvGrpSpPr>
            <p:grpSpPr>
              <a:xfrm>
                <a:off x="14528506" y="-565379"/>
                <a:ext cx="27139" cy="213667"/>
                <a:chOff x="28620988" y="-3265400"/>
                <a:chExt cx="54300" cy="427505"/>
              </a:xfrm>
            </p:grpSpPr>
            <p:sp>
              <p:nvSpPr>
                <p:cNvPr id="6245" name="Google Shape;6245;p62"/>
                <p:cNvSpPr/>
                <p:nvPr/>
              </p:nvSpPr>
              <p:spPr>
                <a:xfrm rot="5400000">
                  <a:off x="28600888" y="-3245300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46" name="Google Shape;6246;p62"/>
                <p:cNvSpPr/>
                <p:nvPr/>
              </p:nvSpPr>
              <p:spPr>
                <a:xfrm rot="5400000">
                  <a:off x="28600888" y="-29122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47" name="Google Shape;6247;p62"/>
                <p:cNvSpPr/>
                <p:nvPr/>
              </p:nvSpPr>
              <p:spPr>
                <a:xfrm rot="5400000">
                  <a:off x="28600888" y="-29955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48" name="Google Shape;6248;p62"/>
                <p:cNvSpPr/>
                <p:nvPr/>
              </p:nvSpPr>
              <p:spPr>
                <a:xfrm rot="5400000">
                  <a:off x="28600888" y="-307879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49" name="Google Shape;6249;p62"/>
                <p:cNvSpPr/>
                <p:nvPr/>
              </p:nvSpPr>
              <p:spPr>
                <a:xfrm rot="5400000">
                  <a:off x="28600888" y="-3162049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250" name="Google Shape;6250;p62"/>
              <p:cNvGrpSpPr/>
              <p:nvPr/>
            </p:nvGrpSpPr>
            <p:grpSpPr>
              <a:xfrm>
                <a:off x="14528506" y="-354279"/>
                <a:ext cx="27139" cy="213667"/>
                <a:chOff x="28620988" y="-3335597"/>
                <a:chExt cx="54300" cy="427505"/>
              </a:xfrm>
            </p:grpSpPr>
            <p:sp>
              <p:nvSpPr>
                <p:cNvPr id="6251" name="Google Shape;6251;p62"/>
                <p:cNvSpPr/>
                <p:nvPr/>
              </p:nvSpPr>
              <p:spPr>
                <a:xfrm rot="5400000">
                  <a:off x="28600888" y="-331549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52" name="Google Shape;6252;p62"/>
                <p:cNvSpPr/>
                <p:nvPr/>
              </p:nvSpPr>
              <p:spPr>
                <a:xfrm rot="5400000">
                  <a:off x="28600888" y="-2982492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53" name="Google Shape;6253;p62"/>
                <p:cNvSpPr/>
                <p:nvPr/>
              </p:nvSpPr>
              <p:spPr>
                <a:xfrm rot="5400000">
                  <a:off x="28600888" y="-3065743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54" name="Google Shape;6254;p62"/>
                <p:cNvSpPr/>
                <p:nvPr/>
              </p:nvSpPr>
              <p:spPr>
                <a:xfrm rot="5400000">
                  <a:off x="28600888" y="-31489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55" name="Google Shape;6255;p62"/>
                <p:cNvSpPr/>
                <p:nvPr/>
              </p:nvSpPr>
              <p:spPr>
                <a:xfrm rot="5400000">
                  <a:off x="28600888" y="-32322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6257" name="Google Shape;6257;p62"/>
          <p:cNvGrpSpPr/>
          <p:nvPr/>
        </p:nvGrpSpPr>
        <p:grpSpPr>
          <a:xfrm rot="10800000">
            <a:off x="1056757" y="2532866"/>
            <a:ext cx="509233" cy="407994"/>
            <a:chOff x="-14993024" y="4900905"/>
            <a:chExt cx="811038" cy="424852"/>
          </a:xfrm>
        </p:grpSpPr>
        <p:sp>
          <p:nvSpPr>
            <p:cNvPr id="6258" name="Google Shape;6258;p62"/>
            <p:cNvSpPr/>
            <p:nvPr/>
          </p:nvSpPr>
          <p:spPr>
            <a:xfrm rot="10800000">
              <a:off x="-14967218" y="4900957"/>
              <a:ext cx="759600" cy="4248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dirty="0"/>
                <a:t>1</a:t>
              </a:r>
              <a:endParaRPr sz="1600" b="1" dirty="0"/>
            </a:p>
          </p:txBody>
        </p:sp>
        <p:grpSp>
          <p:nvGrpSpPr>
            <p:cNvPr id="6259" name="Google Shape;6259;p62"/>
            <p:cNvGrpSpPr/>
            <p:nvPr/>
          </p:nvGrpSpPr>
          <p:grpSpPr>
            <a:xfrm>
              <a:off x="-14209125" y="4900950"/>
              <a:ext cx="27139" cy="424767"/>
              <a:chOff x="-14209125" y="4900950"/>
              <a:chExt cx="27139" cy="424767"/>
            </a:xfrm>
          </p:grpSpPr>
          <p:grpSp>
            <p:nvGrpSpPr>
              <p:cNvPr id="6260" name="Google Shape;6260;p62"/>
              <p:cNvGrpSpPr/>
              <p:nvPr/>
            </p:nvGrpSpPr>
            <p:grpSpPr>
              <a:xfrm>
                <a:off x="-14209125" y="4900950"/>
                <a:ext cx="27139" cy="213667"/>
                <a:chOff x="-28877274" y="7671633"/>
                <a:chExt cx="54300" cy="427505"/>
              </a:xfrm>
            </p:grpSpPr>
            <p:sp>
              <p:nvSpPr>
                <p:cNvPr id="6261" name="Google Shape;6261;p62"/>
                <p:cNvSpPr/>
                <p:nvPr/>
              </p:nvSpPr>
              <p:spPr>
                <a:xfrm rot="5400000">
                  <a:off x="-28897374" y="7691733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62" name="Google Shape;6262;p62"/>
                <p:cNvSpPr/>
                <p:nvPr/>
              </p:nvSpPr>
              <p:spPr>
                <a:xfrm rot="5400000">
                  <a:off x="-28897374" y="80247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63" name="Google Shape;6263;p62"/>
                <p:cNvSpPr/>
                <p:nvPr/>
              </p:nvSpPr>
              <p:spPr>
                <a:xfrm rot="5400000">
                  <a:off x="-28897374" y="79414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64" name="Google Shape;6264;p62"/>
                <p:cNvSpPr/>
                <p:nvPr/>
              </p:nvSpPr>
              <p:spPr>
                <a:xfrm rot="5400000">
                  <a:off x="-28897374" y="785823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65" name="Google Shape;6265;p62"/>
                <p:cNvSpPr/>
                <p:nvPr/>
              </p:nvSpPr>
              <p:spPr>
                <a:xfrm rot="5400000">
                  <a:off x="-28897374" y="7774984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266" name="Google Shape;6266;p62"/>
              <p:cNvGrpSpPr/>
              <p:nvPr/>
            </p:nvGrpSpPr>
            <p:grpSpPr>
              <a:xfrm>
                <a:off x="-14209125" y="5112050"/>
                <a:ext cx="27139" cy="213667"/>
                <a:chOff x="-28877274" y="7601436"/>
                <a:chExt cx="54300" cy="427505"/>
              </a:xfrm>
            </p:grpSpPr>
            <p:sp>
              <p:nvSpPr>
                <p:cNvPr id="6267" name="Google Shape;6267;p62"/>
                <p:cNvSpPr/>
                <p:nvPr/>
              </p:nvSpPr>
              <p:spPr>
                <a:xfrm rot="5400000">
                  <a:off x="-28897374" y="762153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68" name="Google Shape;6268;p62"/>
                <p:cNvSpPr/>
                <p:nvPr/>
              </p:nvSpPr>
              <p:spPr>
                <a:xfrm rot="5400000">
                  <a:off x="-28897374" y="7954541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69" name="Google Shape;6269;p62"/>
                <p:cNvSpPr/>
                <p:nvPr/>
              </p:nvSpPr>
              <p:spPr>
                <a:xfrm rot="5400000">
                  <a:off x="-28897374" y="7871290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70" name="Google Shape;6270;p62"/>
                <p:cNvSpPr/>
                <p:nvPr/>
              </p:nvSpPr>
              <p:spPr>
                <a:xfrm rot="5400000">
                  <a:off x="-28897374" y="77880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71" name="Google Shape;6271;p62"/>
                <p:cNvSpPr/>
                <p:nvPr/>
              </p:nvSpPr>
              <p:spPr>
                <a:xfrm rot="5400000">
                  <a:off x="-28897374" y="77047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272" name="Google Shape;6272;p62"/>
            <p:cNvGrpSpPr/>
            <p:nvPr/>
          </p:nvGrpSpPr>
          <p:grpSpPr>
            <a:xfrm rot="10800000">
              <a:off x="-14993024" y="4900905"/>
              <a:ext cx="27139" cy="424767"/>
              <a:chOff x="14528506" y="-565379"/>
              <a:chExt cx="27139" cy="424767"/>
            </a:xfrm>
          </p:grpSpPr>
          <p:grpSp>
            <p:nvGrpSpPr>
              <p:cNvPr id="6273" name="Google Shape;6273;p62"/>
              <p:cNvGrpSpPr/>
              <p:nvPr/>
            </p:nvGrpSpPr>
            <p:grpSpPr>
              <a:xfrm>
                <a:off x="14528506" y="-565379"/>
                <a:ext cx="27139" cy="213667"/>
                <a:chOff x="28620988" y="-3265400"/>
                <a:chExt cx="54300" cy="427505"/>
              </a:xfrm>
            </p:grpSpPr>
            <p:sp>
              <p:nvSpPr>
                <p:cNvPr id="6274" name="Google Shape;6274;p62"/>
                <p:cNvSpPr/>
                <p:nvPr/>
              </p:nvSpPr>
              <p:spPr>
                <a:xfrm rot="5400000">
                  <a:off x="28600888" y="-3245300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75" name="Google Shape;6275;p62"/>
                <p:cNvSpPr/>
                <p:nvPr/>
              </p:nvSpPr>
              <p:spPr>
                <a:xfrm rot="5400000">
                  <a:off x="28600888" y="-29122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76" name="Google Shape;6276;p62"/>
                <p:cNvSpPr/>
                <p:nvPr/>
              </p:nvSpPr>
              <p:spPr>
                <a:xfrm rot="5400000">
                  <a:off x="28600888" y="-29955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77" name="Google Shape;6277;p62"/>
                <p:cNvSpPr/>
                <p:nvPr/>
              </p:nvSpPr>
              <p:spPr>
                <a:xfrm rot="5400000">
                  <a:off x="28600888" y="-307879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78" name="Google Shape;6278;p62"/>
                <p:cNvSpPr/>
                <p:nvPr/>
              </p:nvSpPr>
              <p:spPr>
                <a:xfrm rot="5400000">
                  <a:off x="28600888" y="-3162049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279" name="Google Shape;6279;p62"/>
              <p:cNvGrpSpPr/>
              <p:nvPr/>
            </p:nvGrpSpPr>
            <p:grpSpPr>
              <a:xfrm>
                <a:off x="14528506" y="-354279"/>
                <a:ext cx="27139" cy="213667"/>
                <a:chOff x="28620988" y="-3335597"/>
                <a:chExt cx="54300" cy="427505"/>
              </a:xfrm>
            </p:grpSpPr>
            <p:sp>
              <p:nvSpPr>
                <p:cNvPr id="6280" name="Google Shape;6280;p62"/>
                <p:cNvSpPr/>
                <p:nvPr/>
              </p:nvSpPr>
              <p:spPr>
                <a:xfrm rot="5400000">
                  <a:off x="28600888" y="-331549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81" name="Google Shape;6281;p62"/>
                <p:cNvSpPr/>
                <p:nvPr/>
              </p:nvSpPr>
              <p:spPr>
                <a:xfrm rot="5400000">
                  <a:off x="28600888" y="-2982492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82" name="Google Shape;6282;p62"/>
                <p:cNvSpPr/>
                <p:nvPr/>
              </p:nvSpPr>
              <p:spPr>
                <a:xfrm rot="5400000">
                  <a:off x="28600888" y="-3065743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83" name="Google Shape;6283;p62"/>
                <p:cNvSpPr/>
                <p:nvPr/>
              </p:nvSpPr>
              <p:spPr>
                <a:xfrm rot="5400000">
                  <a:off x="28600888" y="-31489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84" name="Google Shape;6284;p62"/>
                <p:cNvSpPr/>
                <p:nvPr/>
              </p:nvSpPr>
              <p:spPr>
                <a:xfrm rot="5400000">
                  <a:off x="28600888" y="-32322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28" name="صورة 27">
            <a:extLst>
              <a:ext uri="{FF2B5EF4-FFF2-40B4-BE49-F238E27FC236}">
                <a16:creationId xmlns:a16="http://schemas.microsoft.com/office/drawing/2014/main" id="{5A651364-4FE9-47F5-8634-4CC269B1A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6407" y="422861"/>
            <a:ext cx="1633818" cy="1115665"/>
          </a:xfrm>
          <a:prstGeom prst="rect">
            <a:avLst/>
          </a:prstGeom>
        </p:spPr>
      </p:pic>
      <p:sp>
        <p:nvSpPr>
          <p:cNvPr id="155" name="فقاعة الكلام: مستطيلة مستديرة الزوايا 154">
            <a:extLst>
              <a:ext uri="{FF2B5EF4-FFF2-40B4-BE49-F238E27FC236}">
                <a16:creationId xmlns:a16="http://schemas.microsoft.com/office/drawing/2014/main" id="{8480EB4E-4236-4DFD-B4C8-5344D531AA46}"/>
              </a:ext>
            </a:extLst>
          </p:cNvPr>
          <p:cNvSpPr/>
          <p:nvPr/>
        </p:nvSpPr>
        <p:spPr>
          <a:xfrm>
            <a:off x="1459993" y="524547"/>
            <a:ext cx="5526023" cy="600165"/>
          </a:xfrm>
          <a:prstGeom prst="wedgeRoundRectCallout">
            <a:avLst>
              <a:gd name="adj1" fmla="val 56450"/>
              <a:gd name="adj2" fmla="val 24234"/>
              <a:gd name="adj3" fmla="val 16667"/>
            </a:avLst>
          </a:prstGeom>
          <a:solidFill>
            <a:schemeClr val="tx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u="sng" dirty="0">
                <a:solidFill>
                  <a:schemeClr val="accent6"/>
                </a:solidFill>
              </a:rPr>
              <a:t>If You Study More, do you learn more</a:t>
            </a:r>
            <a:r>
              <a:rPr lang="en-US" sz="1800" b="1" dirty="0">
                <a:solidFill>
                  <a:schemeClr val="accent6"/>
                </a:solidFill>
              </a:rPr>
              <a:t>?</a:t>
            </a:r>
            <a:endParaRPr lang="ar-SA" sz="1800" b="1" dirty="0">
              <a:solidFill>
                <a:schemeClr val="accent6"/>
              </a:solidFill>
            </a:endParaRPr>
          </a:p>
        </p:txBody>
      </p:sp>
      <p:pic>
        <p:nvPicPr>
          <p:cNvPr id="156" name="صورة 155">
            <a:extLst>
              <a:ext uri="{FF2B5EF4-FFF2-40B4-BE49-F238E27FC236}">
                <a16:creationId xmlns:a16="http://schemas.microsoft.com/office/drawing/2014/main" id="{FD06587F-AB40-4428-8BDE-83553562B4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954" y="1331895"/>
            <a:ext cx="1682642" cy="1030313"/>
          </a:xfrm>
          <a:prstGeom prst="rect">
            <a:avLst/>
          </a:prstGeom>
        </p:spPr>
      </p:pic>
      <p:sp>
        <p:nvSpPr>
          <p:cNvPr id="157" name="فقاعة التفكير: على شكل سحابة 156">
            <a:extLst>
              <a:ext uri="{FF2B5EF4-FFF2-40B4-BE49-F238E27FC236}">
                <a16:creationId xmlns:a16="http://schemas.microsoft.com/office/drawing/2014/main" id="{5BD6900F-1D41-49FA-84EA-50E7B121447A}"/>
              </a:ext>
            </a:extLst>
          </p:cNvPr>
          <p:cNvSpPr/>
          <p:nvPr/>
        </p:nvSpPr>
        <p:spPr>
          <a:xfrm>
            <a:off x="2407485" y="1402805"/>
            <a:ext cx="5182035" cy="957944"/>
          </a:xfrm>
          <a:prstGeom prst="cloudCallout">
            <a:avLst>
              <a:gd name="adj1" fmla="val -54432"/>
              <a:gd name="adj2" fmla="val 14875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 You could answer this questions in two different ways</a:t>
            </a:r>
            <a:endParaRPr lang="ar-SA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59" name="مربع نص 158">
            <a:extLst>
              <a:ext uri="{FF2B5EF4-FFF2-40B4-BE49-F238E27FC236}">
                <a16:creationId xmlns:a16="http://schemas.microsoft.com/office/drawing/2014/main" id="{E2B0ADA4-B1F9-432C-AC74-B4762D7FA5A6}"/>
              </a:ext>
            </a:extLst>
          </p:cNvPr>
          <p:cNvSpPr txBox="1"/>
          <p:nvPr/>
        </p:nvSpPr>
        <p:spPr>
          <a:xfrm>
            <a:off x="1631259" y="2523562"/>
            <a:ext cx="62325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Yes, If I study more , I learn more </a:t>
            </a:r>
          </a:p>
        </p:txBody>
      </p:sp>
      <p:sp>
        <p:nvSpPr>
          <p:cNvPr id="160" name="مربع نص 159">
            <a:extLst>
              <a:ext uri="{FF2B5EF4-FFF2-40B4-BE49-F238E27FC236}">
                <a16:creationId xmlns:a16="http://schemas.microsoft.com/office/drawing/2014/main" id="{AB82F5D0-063A-49C8-A671-D3A4C4B8F88F}"/>
              </a:ext>
            </a:extLst>
          </p:cNvPr>
          <p:cNvSpPr txBox="1"/>
          <p:nvPr/>
        </p:nvSpPr>
        <p:spPr>
          <a:xfrm>
            <a:off x="1628211" y="3032578"/>
            <a:ext cx="62325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Yes, The more I study , the more I learn</a:t>
            </a:r>
          </a:p>
        </p:txBody>
      </p:sp>
      <p:grpSp>
        <p:nvGrpSpPr>
          <p:cNvPr id="161" name="Google Shape;6257;p62">
            <a:extLst>
              <a:ext uri="{FF2B5EF4-FFF2-40B4-BE49-F238E27FC236}">
                <a16:creationId xmlns:a16="http://schemas.microsoft.com/office/drawing/2014/main" id="{788880A3-A1BD-4B5E-91E5-A8468C8CDDD4}"/>
              </a:ext>
            </a:extLst>
          </p:cNvPr>
          <p:cNvGrpSpPr/>
          <p:nvPr/>
        </p:nvGrpSpPr>
        <p:grpSpPr>
          <a:xfrm rot="10800000">
            <a:off x="1062853" y="3096746"/>
            <a:ext cx="509233" cy="407994"/>
            <a:chOff x="-14993024" y="4900905"/>
            <a:chExt cx="811038" cy="424852"/>
          </a:xfrm>
        </p:grpSpPr>
        <p:sp>
          <p:nvSpPr>
            <p:cNvPr id="162" name="Google Shape;6258;p62">
              <a:extLst>
                <a:ext uri="{FF2B5EF4-FFF2-40B4-BE49-F238E27FC236}">
                  <a16:creationId xmlns:a16="http://schemas.microsoft.com/office/drawing/2014/main" id="{DE7DC255-99E4-4571-B539-99D59C90FAAC}"/>
                </a:ext>
              </a:extLst>
            </p:cNvPr>
            <p:cNvSpPr/>
            <p:nvPr/>
          </p:nvSpPr>
          <p:spPr>
            <a:xfrm rot="10800000">
              <a:off x="-14967218" y="4900957"/>
              <a:ext cx="759600" cy="4248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dirty="0"/>
                <a:t>2</a:t>
              </a:r>
              <a:endParaRPr sz="1600" b="1" dirty="0"/>
            </a:p>
          </p:txBody>
        </p:sp>
        <p:grpSp>
          <p:nvGrpSpPr>
            <p:cNvPr id="163" name="Google Shape;6259;p62">
              <a:extLst>
                <a:ext uri="{FF2B5EF4-FFF2-40B4-BE49-F238E27FC236}">
                  <a16:creationId xmlns:a16="http://schemas.microsoft.com/office/drawing/2014/main" id="{926895DF-0190-4CF8-978B-D3326D49FCF0}"/>
                </a:ext>
              </a:extLst>
            </p:cNvPr>
            <p:cNvGrpSpPr/>
            <p:nvPr/>
          </p:nvGrpSpPr>
          <p:grpSpPr>
            <a:xfrm>
              <a:off x="-14209125" y="4900950"/>
              <a:ext cx="27139" cy="424767"/>
              <a:chOff x="-14209125" y="4900950"/>
              <a:chExt cx="27139" cy="424767"/>
            </a:xfrm>
          </p:grpSpPr>
          <p:grpSp>
            <p:nvGrpSpPr>
              <p:cNvPr id="177" name="Google Shape;6260;p62">
                <a:extLst>
                  <a:ext uri="{FF2B5EF4-FFF2-40B4-BE49-F238E27FC236}">
                    <a16:creationId xmlns:a16="http://schemas.microsoft.com/office/drawing/2014/main" id="{7CFEB4D8-E8F8-4ABD-87EB-95B1034991DB}"/>
                  </a:ext>
                </a:extLst>
              </p:cNvPr>
              <p:cNvGrpSpPr/>
              <p:nvPr/>
            </p:nvGrpSpPr>
            <p:grpSpPr>
              <a:xfrm>
                <a:off x="-14209125" y="4900950"/>
                <a:ext cx="27139" cy="213667"/>
                <a:chOff x="-28877274" y="7671633"/>
                <a:chExt cx="54300" cy="427505"/>
              </a:xfrm>
            </p:grpSpPr>
            <p:sp>
              <p:nvSpPr>
                <p:cNvPr id="184" name="Google Shape;6261;p62">
                  <a:extLst>
                    <a:ext uri="{FF2B5EF4-FFF2-40B4-BE49-F238E27FC236}">
                      <a16:creationId xmlns:a16="http://schemas.microsoft.com/office/drawing/2014/main" id="{00954ED8-0A51-4476-82AB-737E714BF919}"/>
                    </a:ext>
                  </a:extLst>
                </p:cNvPr>
                <p:cNvSpPr/>
                <p:nvPr/>
              </p:nvSpPr>
              <p:spPr>
                <a:xfrm rot="5400000">
                  <a:off x="-28897374" y="7691733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" name="Google Shape;6262;p62">
                  <a:extLst>
                    <a:ext uri="{FF2B5EF4-FFF2-40B4-BE49-F238E27FC236}">
                      <a16:creationId xmlns:a16="http://schemas.microsoft.com/office/drawing/2014/main" id="{3DED941F-46EC-4F0E-A4F6-23041DDE43FD}"/>
                    </a:ext>
                  </a:extLst>
                </p:cNvPr>
                <p:cNvSpPr/>
                <p:nvPr/>
              </p:nvSpPr>
              <p:spPr>
                <a:xfrm rot="5400000">
                  <a:off x="-28897374" y="80247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" name="Google Shape;6263;p62">
                  <a:extLst>
                    <a:ext uri="{FF2B5EF4-FFF2-40B4-BE49-F238E27FC236}">
                      <a16:creationId xmlns:a16="http://schemas.microsoft.com/office/drawing/2014/main" id="{78C5E336-BF01-4FF2-8091-150F44A340C5}"/>
                    </a:ext>
                  </a:extLst>
                </p:cNvPr>
                <p:cNvSpPr/>
                <p:nvPr/>
              </p:nvSpPr>
              <p:spPr>
                <a:xfrm rot="5400000">
                  <a:off x="-28897374" y="79414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" name="Google Shape;6264;p62">
                  <a:extLst>
                    <a:ext uri="{FF2B5EF4-FFF2-40B4-BE49-F238E27FC236}">
                      <a16:creationId xmlns:a16="http://schemas.microsoft.com/office/drawing/2014/main" id="{41289963-C394-4B09-AAE1-8418655F55E7}"/>
                    </a:ext>
                  </a:extLst>
                </p:cNvPr>
                <p:cNvSpPr/>
                <p:nvPr/>
              </p:nvSpPr>
              <p:spPr>
                <a:xfrm rot="5400000">
                  <a:off x="-28897374" y="785823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" name="Google Shape;6265;p62">
                  <a:extLst>
                    <a:ext uri="{FF2B5EF4-FFF2-40B4-BE49-F238E27FC236}">
                      <a16:creationId xmlns:a16="http://schemas.microsoft.com/office/drawing/2014/main" id="{E1659242-37A7-4EFB-AE13-8E526C6BAD03}"/>
                    </a:ext>
                  </a:extLst>
                </p:cNvPr>
                <p:cNvSpPr/>
                <p:nvPr/>
              </p:nvSpPr>
              <p:spPr>
                <a:xfrm rot="5400000">
                  <a:off x="-28897374" y="7774984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78" name="Google Shape;6266;p62">
                <a:extLst>
                  <a:ext uri="{FF2B5EF4-FFF2-40B4-BE49-F238E27FC236}">
                    <a16:creationId xmlns:a16="http://schemas.microsoft.com/office/drawing/2014/main" id="{F0C71F8B-B711-400C-ABA4-737E1C30D739}"/>
                  </a:ext>
                </a:extLst>
              </p:cNvPr>
              <p:cNvGrpSpPr/>
              <p:nvPr/>
            </p:nvGrpSpPr>
            <p:grpSpPr>
              <a:xfrm>
                <a:off x="-14209125" y="5112050"/>
                <a:ext cx="27139" cy="213667"/>
                <a:chOff x="-28877274" y="7601436"/>
                <a:chExt cx="54300" cy="427505"/>
              </a:xfrm>
            </p:grpSpPr>
            <p:sp>
              <p:nvSpPr>
                <p:cNvPr id="179" name="Google Shape;6267;p62">
                  <a:extLst>
                    <a:ext uri="{FF2B5EF4-FFF2-40B4-BE49-F238E27FC236}">
                      <a16:creationId xmlns:a16="http://schemas.microsoft.com/office/drawing/2014/main" id="{CCE10AA8-80B2-4DE4-A5B6-6A1D9C97762F}"/>
                    </a:ext>
                  </a:extLst>
                </p:cNvPr>
                <p:cNvSpPr/>
                <p:nvPr/>
              </p:nvSpPr>
              <p:spPr>
                <a:xfrm rot="5400000">
                  <a:off x="-28897374" y="762153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" name="Google Shape;6268;p62">
                  <a:extLst>
                    <a:ext uri="{FF2B5EF4-FFF2-40B4-BE49-F238E27FC236}">
                      <a16:creationId xmlns:a16="http://schemas.microsoft.com/office/drawing/2014/main" id="{99AD0BA4-176A-41D9-9ADF-3E3F0421CAF8}"/>
                    </a:ext>
                  </a:extLst>
                </p:cNvPr>
                <p:cNvSpPr/>
                <p:nvPr/>
              </p:nvSpPr>
              <p:spPr>
                <a:xfrm rot="5400000">
                  <a:off x="-28897374" y="7954541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6269;p62">
                  <a:extLst>
                    <a:ext uri="{FF2B5EF4-FFF2-40B4-BE49-F238E27FC236}">
                      <a16:creationId xmlns:a16="http://schemas.microsoft.com/office/drawing/2014/main" id="{55C6502B-5A75-4045-B36E-93ADDF144FDA}"/>
                    </a:ext>
                  </a:extLst>
                </p:cNvPr>
                <p:cNvSpPr/>
                <p:nvPr/>
              </p:nvSpPr>
              <p:spPr>
                <a:xfrm rot="5400000">
                  <a:off x="-28897374" y="7871290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" name="Google Shape;6270;p62">
                  <a:extLst>
                    <a:ext uri="{FF2B5EF4-FFF2-40B4-BE49-F238E27FC236}">
                      <a16:creationId xmlns:a16="http://schemas.microsoft.com/office/drawing/2014/main" id="{D2F31CA5-14F8-4AC1-85EF-5A999095D8DB}"/>
                    </a:ext>
                  </a:extLst>
                </p:cNvPr>
                <p:cNvSpPr/>
                <p:nvPr/>
              </p:nvSpPr>
              <p:spPr>
                <a:xfrm rot="5400000">
                  <a:off x="-28897374" y="77880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" name="Google Shape;6271;p62">
                  <a:extLst>
                    <a:ext uri="{FF2B5EF4-FFF2-40B4-BE49-F238E27FC236}">
                      <a16:creationId xmlns:a16="http://schemas.microsoft.com/office/drawing/2014/main" id="{51182905-E7C6-401D-895D-39801BAB913C}"/>
                    </a:ext>
                  </a:extLst>
                </p:cNvPr>
                <p:cNvSpPr/>
                <p:nvPr/>
              </p:nvSpPr>
              <p:spPr>
                <a:xfrm rot="5400000">
                  <a:off x="-28897374" y="77047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64" name="Google Shape;6272;p62">
              <a:extLst>
                <a:ext uri="{FF2B5EF4-FFF2-40B4-BE49-F238E27FC236}">
                  <a16:creationId xmlns:a16="http://schemas.microsoft.com/office/drawing/2014/main" id="{E166D4CA-060D-47A2-80A0-5600ADF5F657}"/>
                </a:ext>
              </a:extLst>
            </p:cNvPr>
            <p:cNvGrpSpPr/>
            <p:nvPr/>
          </p:nvGrpSpPr>
          <p:grpSpPr>
            <a:xfrm rot="10800000">
              <a:off x="-14993024" y="4900905"/>
              <a:ext cx="27139" cy="424767"/>
              <a:chOff x="14528506" y="-565379"/>
              <a:chExt cx="27139" cy="424767"/>
            </a:xfrm>
          </p:grpSpPr>
          <p:grpSp>
            <p:nvGrpSpPr>
              <p:cNvPr id="165" name="Google Shape;6273;p62">
                <a:extLst>
                  <a:ext uri="{FF2B5EF4-FFF2-40B4-BE49-F238E27FC236}">
                    <a16:creationId xmlns:a16="http://schemas.microsoft.com/office/drawing/2014/main" id="{DD6C93C0-ACD7-4F09-BC4A-BA6DCEECEF45}"/>
                  </a:ext>
                </a:extLst>
              </p:cNvPr>
              <p:cNvGrpSpPr/>
              <p:nvPr/>
            </p:nvGrpSpPr>
            <p:grpSpPr>
              <a:xfrm>
                <a:off x="14528506" y="-565379"/>
                <a:ext cx="27139" cy="213667"/>
                <a:chOff x="28620988" y="-3265400"/>
                <a:chExt cx="54300" cy="427505"/>
              </a:xfrm>
            </p:grpSpPr>
            <p:sp>
              <p:nvSpPr>
                <p:cNvPr id="172" name="Google Shape;6274;p62">
                  <a:extLst>
                    <a:ext uri="{FF2B5EF4-FFF2-40B4-BE49-F238E27FC236}">
                      <a16:creationId xmlns:a16="http://schemas.microsoft.com/office/drawing/2014/main" id="{3EFD4244-5CC5-4AB2-AC91-8FB24F9DAE0A}"/>
                    </a:ext>
                  </a:extLst>
                </p:cNvPr>
                <p:cNvSpPr/>
                <p:nvPr/>
              </p:nvSpPr>
              <p:spPr>
                <a:xfrm rot="5400000">
                  <a:off x="28600888" y="-3245300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" name="Google Shape;6275;p62">
                  <a:extLst>
                    <a:ext uri="{FF2B5EF4-FFF2-40B4-BE49-F238E27FC236}">
                      <a16:creationId xmlns:a16="http://schemas.microsoft.com/office/drawing/2014/main" id="{725D2B69-1422-4135-9D21-666C9F50C32E}"/>
                    </a:ext>
                  </a:extLst>
                </p:cNvPr>
                <p:cNvSpPr/>
                <p:nvPr/>
              </p:nvSpPr>
              <p:spPr>
                <a:xfrm rot="5400000">
                  <a:off x="28600888" y="-29122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" name="Google Shape;6276;p62">
                  <a:extLst>
                    <a:ext uri="{FF2B5EF4-FFF2-40B4-BE49-F238E27FC236}">
                      <a16:creationId xmlns:a16="http://schemas.microsoft.com/office/drawing/2014/main" id="{B72AF763-0ADE-48F7-9803-67A8D4BE9707}"/>
                    </a:ext>
                  </a:extLst>
                </p:cNvPr>
                <p:cNvSpPr/>
                <p:nvPr/>
              </p:nvSpPr>
              <p:spPr>
                <a:xfrm rot="5400000">
                  <a:off x="28600888" y="-29955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" name="Google Shape;6277;p62">
                  <a:extLst>
                    <a:ext uri="{FF2B5EF4-FFF2-40B4-BE49-F238E27FC236}">
                      <a16:creationId xmlns:a16="http://schemas.microsoft.com/office/drawing/2014/main" id="{1E3DFD7B-F19A-472E-BDEB-7F205611B069}"/>
                    </a:ext>
                  </a:extLst>
                </p:cNvPr>
                <p:cNvSpPr/>
                <p:nvPr/>
              </p:nvSpPr>
              <p:spPr>
                <a:xfrm rot="5400000">
                  <a:off x="28600888" y="-307879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" name="Google Shape;6278;p62">
                  <a:extLst>
                    <a:ext uri="{FF2B5EF4-FFF2-40B4-BE49-F238E27FC236}">
                      <a16:creationId xmlns:a16="http://schemas.microsoft.com/office/drawing/2014/main" id="{AE3AA41D-D01F-4AAD-B1A7-F9FC0FFB79F6}"/>
                    </a:ext>
                  </a:extLst>
                </p:cNvPr>
                <p:cNvSpPr/>
                <p:nvPr/>
              </p:nvSpPr>
              <p:spPr>
                <a:xfrm rot="5400000">
                  <a:off x="28600888" y="-3162049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66" name="Google Shape;6279;p62">
                <a:extLst>
                  <a:ext uri="{FF2B5EF4-FFF2-40B4-BE49-F238E27FC236}">
                    <a16:creationId xmlns:a16="http://schemas.microsoft.com/office/drawing/2014/main" id="{55958B95-D90C-4346-AB58-3775927CAE27}"/>
                  </a:ext>
                </a:extLst>
              </p:cNvPr>
              <p:cNvGrpSpPr/>
              <p:nvPr/>
            </p:nvGrpSpPr>
            <p:grpSpPr>
              <a:xfrm>
                <a:off x="14528506" y="-354279"/>
                <a:ext cx="27139" cy="213667"/>
                <a:chOff x="28620988" y="-3335597"/>
                <a:chExt cx="54300" cy="427505"/>
              </a:xfrm>
            </p:grpSpPr>
            <p:sp>
              <p:nvSpPr>
                <p:cNvPr id="167" name="Google Shape;6280;p62">
                  <a:extLst>
                    <a:ext uri="{FF2B5EF4-FFF2-40B4-BE49-F238E27FC236}">
                      <a16:creationId xmlns:a16="http://schemas.microsoft.com/office/drawing/2014/main" id="{16152A0F-5898-4451-9569-02CD9B41969C}"/>
                    </a:ext>
                  </a:extLst>
                </p:cNvPr>
                <p:cNvSpPr/>
                <p:nvPr/>
              </p:nvSpPr>
              <p:spPr>
                <a:xfrm rot="5400000">
                  <a:off x="28600888" y="-331549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" name="Google Shape;6281;p62">
                  <a:extLst>
                    <a:ext uri="{FF2B5EF4-FFF2-40B4-BE49-F238E27FC236}">
                      <a16:creationId xmlns:a16="http://schemas.microsoft.com/office/drawing/2014/main" id="{082B2847-A336-45AD-9AA8-F8E1231FA6ED}"/>
                    </a:ext>
                  </a:extLst>
                </p:cNvPr>
                <p:cNvSpPr/>
                <p:nvPr/>
              </p:nvSpPr>
              <p:spPr>
                <a:xfrm rot="5400000">
                  <a:off x="28600888" y="-2982492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" name="Google Shape;6282;p62">
                  <a:extLst>
                    <a:ext uri="{FF2B5EF4-FFF2-40B4-BE49-F238E27FC236}">
                      <a16:creationId xmlns:a16="http://schemas.microsoft.com/office/drawing/2014/main" id="{4D9A2A52-1E34-4429-B386-D1DF05898E5E}"/>
                    </a:ext>
                  </a:extLst>
                </p:cNvPr>
                <p:cNvSpPr/>
                <p:nvPr/>
              </p:nvSpPr>
              <p:spPr>
                <a:xfrm rot="5400000">
                  <a:off x="28600888" y="-3065743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" name="Google Shape;6283;p62">
                  <a:extLst>
                    <a:ext uri="{FF2B5EF4-FFF2-40B4-BE49-F238E27FC236}">
                      <a16:creationId xmlns:a16="http://schemas.microsoft.com/office/drawing/2014/main" id="{C6D9DE70-D914-4147-88C3-908919ABE63C}"/>
                    </a:ext>
                  </a:extLst>
                </p:cNvPr>
                <p:cNvSpPr/>
                <p:nvPr/>
              </p:nvSpPr>
              <p:spPr>
                <a:xfrm rot="5400000">
                  <a:off x="28600888" y="-31489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" name="Google Shape;6284;p62">
                  <a:extLst>
                    <a:ext uri="{FF2B5EF4-FFF2-40B4-BE49-F238E27FC236}">
                      <a16:creationId xmlns:a16="http://schemas.microsoft.com/office/drawing/2014/main" id="{B618B2C6-7029-48CD-A2F4-FB9336AB816F}"/>
                    </a:ext>
                  </a:extLst>
                </p:cNvPr>
                <p:cNvSpPr/>
                <p:nvPr/>
              </p:nvSpPr>
              <p:spPr>
                <a:xfrm rot="5400000">
                  <a:off x="28600888" y="-32322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189" name="صورة 188">
            <a:extLst>
              <a:ext uri="{FF2B5EF4-FFF2-40B4-BE49-F238E27FC236}">
                <a16:creationId xmlns:a16="http://schemas.microsoft.com/office/drawing/2014/main" id="{7D0BC7F8-4E4B-404D-8496-26994B0B03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754" y="3651423"/>
            <a:ext cx="1682642" cy="1030313"/>
          </a:xfrm>
          <a:prstGeom prst="rect">
            <a:avLst/>
          </a:prstGeom>
        </p:spPr>
      </p:pic>
      <p:sp>
        <p:nvSpPr>
          <p:cNvPr id="190" name="فقاعة التفكير: على شكل سحابة 189">
            <a:extLst>
              <a:ext uri="{FF2B5EF4-FFF2-40B4-BE49-F238E27FC236}">
                <a16:creationId xmlns:a16="http://schemas.microsoft.com/office/drawing/2014/main" id="{967B7B63-2507-481C-9EF4-163D13A578F3}"/>
              </a:ext>
            </a:extLst>
          </p:cNvPr>
          <p:cNvSpPr/>
          <p:nvPr/>
        </p:nvSpPr>
        <p:spPr>
          <a:xfrm>
            <a:off x="2276421" y="3438868"/>
            <a:ext cx="5989755" cy="1160563"/>
          </a:xfrm>
          <a:prstGeom prst="cloudCallout">
            <a:avLst>
              <a:gd name="adj1" fmla="val -54432"/>
              <a:gd name="adj2" fmla="val 14875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The meaning is 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</a:rPr>
              <a:t>the same</a:t>
            </a:r>
          </a:p>
          <a:p>
            <a:pPr algn="ctr"/>
            <a:r>
              <a:rPr lang="en-US" sz="1800" b="1" dirty="0">
                <a:solidFill>
                  <a:schemeClr val="tx2">
                    <a:lumMod val="50000"/>
                  </a:schemeClr>
                </a:solidFill>
              </a:rPr>
              <a:t>= </a:t>
            </a:r>
          </a:p>
          <a:p>
            <a:pPr algn="ctr"/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One thing 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</a:rPr>
              <a:t>depends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 on another</a:t>
            </a:r>
            <a:endParaRPr lang="ar-SA" sz="18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1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 animBg="1"/>
      <p:bldP spid="159" grpId="0"/>
      <p:bldP spid="160" grpId="0"/>
      <p:bldP spid="19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02" name="Google Shape;6002;p59"/>
          <p:cNvGrpSpPr/>
          <p:nvPr/>
        </p:nvGrpSpPr>
        <p:grpSpPr>
          <a:xfrm rot="1596683">
            <a:off x="30040" y="4554573"/>
            <a:ext cx="1211116" cy="420546"/>
            <a:chOff x="-14993024" y="4900905"/>
            <a:chExt cx="811038" cy="424853"/>
          </a:xfrm>
        </p:grpSpPr>
        <p:sp>
          <p:nvSpPr>
            <p:cNvPr id="6003" name="Google Shape;6003;p59"/>
            <p:cNvSpPr/>
            <p:nvPr/>
          </p:nvSpPr>
          <p:spPr>
            <a:xfrm>
              <a:off x="-14967219" y="4900957"/>
              <a:ext cx="759600" cy="424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04" name="Google Shape;6004;p59"/>
            <p:cNvGrpSpPr/>
            <p:nvPr/>
          </p:nvGrpSpPr>
          <p:grpSpPr>
            <a:xfrm>
              <a:off x="-14209125" y="4900950"/>
              <a:ext cx="27139" cy="424767"/>
              <a:chOff x="-14209125" y="4900950"/>
              <a:chExt cx="27139" cy="424767"/>
            </a:xfrm>
          </p:grpSpPr>
          <p:grpSp>
            <p:nvGrpSpPr>
              <p:cNvPr id="6005" name="Google Shape;6005;p59"/>
              <p:cNvGrpSpPr/>
              <p:nvPr/>
            </p:nvGrpSpPr>
            <p:grpSpPr>
              <a:xfrm>
                <a:off x="-14209125" y="4900950"/>
                <a:ext cx="27139" cy="213667"/>
                <a:chOff x="-28877274" y="7671633"/>
                <a:chExt cx="54300" cy="427505"/>
              </a:xfrm>
            </p:grpSpPr>
            <p:sp>
              <p:nvSpPr>
                <p:cNvPr id="6006" name="Google Shape;6006;p59"/>
                <p:cNvSpPr/>
                <p:nvPr/>
              </p:nvSpPr>
              <p:spPr>
                <a:xfrm rot="5400000">
                  <a:off x="-28897374" y="7691733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7" name="Google Shape;6007;p59"/>
                <p:cNvSpPr/>
                <p:nvPr/>
              </p:nvSpPr>
              <p:spPr>
                <a:xfrm rot="5400000">
                  <a:off x="-28897374" y="80247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8" name="Google Shape;6008;p59"/>
                <p:cNvSpPr/>
                <p:nvPr/>
              </p:nvSpPr>
              <p:spPr>
                <a:xfrm rot="5400000">
                  <a:off x="-28897374" y="79414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9" name="Google Shape;6009;p59"/>
                <p:cNvSpPr/>
                <p:nvPr/>
              </p:nvSpPr>
              <p:spPr>
                <a:xfrm rot="5400000">
                  <a:off x="-28897374" y="785823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0" name="Google Shape;6010;p59"/>
                <p:cNvSpPr/>
                <p:nvPr/>
              </p:nvSpPr>
              <p:spPr>
                <a:xfrm rot="5400000">
                  <a:off x="-28897374" y="7774984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011" name="Google Shape;6011;p59"/>
              <p:cNvGrpSpPr/>
              <p:nvPr/>
            </p:nvGrpSpPr>
            <p:grpSpPr>
              <a:xfrm>
                <a:off x="-14209125" y="5112050"/>
                <a:ext cx="27139" cy="213667"/>
                <a:chOff x="-28877274" y="7601436"/>
                <a:chExt cx="54300" cy="427505"/>
              </a:xfrm>
            </p:grpSpPr>
            <p:sp>
              <p:nvSpPr>
                <p:cNvPr id="6012" name="Google Shape;6012;p59"/>
                <p:cNvSpPr/>
                <p:nvPr/>
              </p:nvSpPr>
              <p:spPr>
                <a:xfrm rot="5400000">
                  <a:off x="-28897374" y="762153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3" name="Google Shape;6013;p59"/>
                <p:cNvSpPr/>
                <p:nvPr/>
              </p:nvSpPr>
              <p:spPr>
                <a:xfrm rot="5400000">
                  <a:off x="-28897374" y="7954541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4" name="Google Shape;6014;p59"/>
                <p:cNvSpPr/>
                <p:nvPr/>
              </p:nvSpPr>
              <p:spPr>
                <a:xfrm rot="5400000">
                  <a:off x="-28897374" y="7871290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5" name="Google Shape;6015;p59"/>
                <p:cNvSpPr/>
                <p:nvPr/>
              </p:nvSpPr>
              <p:spPr>
                <a:xfrm rot="5400000">
                  <a:off x="-28897374" y="77880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6" name="Google Shape;6016;p59"/>
                <p:cNvSpPr/>
                <p:nvPr/>
              </p:nvSpPr>
              <p:spPr>
                <a:xfrm rot="5400000">
                  <a:off x="-28897374" y="77047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017" name="Google Shape;6017;p59"/>
            <p:cNvGrpSpPr/>
            <p:nvPr/>
          </p:nvGrpSpPr>
          <p:grpSpPr>
            <a:xfrm rot="10800000">
              <a:off x="-14993024" y="4900905"/>
              <a:ext cx="27139" cy="424767"/>
              <a:chOff x="14528506" y="-565379"/>
              <a:chExt cx="27139" cy="424767"/>
            </a:xfrm>
          </p:grpSpPr>
          <p:grpSp>
            <p:nvGrpSpPr>
              <p:cNvPr id="6018" name="Google Shape;6018;p59"/>
              <p:cNvGrpSpPr/>
              <p:nvPr/>
            </p:nvGrpSpPr>
            <p:grpSpPr>
              <a:xfrm>
                <a:off x="14528506" y="-565379"/>
                <a:ext cx="27139" cy="213667"/>
                <a:chOff x="28620988" y="-3265400"/>
                <a:chExt cx="54300" cy="427505"/>
              </a:xfrm>
            </p:grpSpPr>
            <p:sp>
              <p:nvSpPr>
                <p:cNvPr id="6019" name="Google Shape;6019;p59"/>
                <p:cNvSpPr/>
                <p:nvPr/>
              </p:nvSpPr>
              <p:spPr>
                <a:xfrm rot="5400000">
                  <a:off x="28600888" y="-3245300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0" name="Google Shape;6020;p59"/>
                <p:cNvSpPr/>
                <p:nvPr/>
              </p:nvSpPr>
              <p:spPr>
                <a:xfrm rot="5400000">
                  <a:off x="28600888" y="-29122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1" name="Google Shape;6021;p59"/>
                <p:cNvSpPr/>
                <p:nvPr/>
              </p:nvSpPr>
              <p:spPr>
                <a:xfrm rot="5400000">
                  <a:off x="28600888" y="-29955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2" name="Google Shape;6022;p59"/>
                <p:cNvSpPr/>
                <p:nvPr/>
              </p:nvSpPr>
              <p:spPr>
                <a:xfrm rot="5400000">
                  <a:off x="28600888" y="-307879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3" name="Google Shape;6023;p59"/>
                <p:cNvSpPr/>
                <p:nvPr/>
              </p:nvSpPr>
              <p:spPr>
                <a:xfrm rot="5400000">
                  <a:off x="28600888" y="-3162049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024" name="Google Shape;6024;p59"/>
              <p:cNvGrpSpPr/>
              <p:nvPr/>
            </p:nvGrpSpPr>
            <p:grpSpPr>
              <a:xfrm>
                <a:off x="14528506" y="-354279"/>
                <a:ext cx="27139" cy="213667"/>
                <a:chOff x="28620988" y="-3335597"/>
                <a:chExt cx="54300" cy="427505"/>
              </a:xfrm>
            </p:grpSpPr>
            <p:sp>
              <p:nvSpPr>
                <p:cNvPr id="6025" name="Google Shape;6025;p59"/>
                <p:cNvSpPr/>
                <p:nvPr/>
              </p:nvSpPr>
              <p:spPr>
                <a:xfrm rot="5400000">
                  <a:off x="28600888" y="-331549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6" name="Google Shape;6026;p59"/>
                <p:cNvSpPr/>
                <p:nvPr/>
              </p:nvSpPr>
              <p:spPr>
                <a:xfrm rot="5400000">
                  <a:off x="28600888" y="-2982492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7" name="Google Shape;6027;p59"/>
                <p:cNvSpPr/>
                <p:nvPr/>
              </p:nvSpPr>
              <p:spPr>
                <a:xfrm rot="5400000">
                  <a:off x="28600888" y="-3065743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8" name="Google Shape;6028;p59"/>
                <p:cNvSpPr/>
                <p:nvPr/>
              </p:nvSpPr>
              <p:spPr>
                <a:xfrm rot="5400000">
                  <a:off x="28600888" y="-31489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9" name="Google Shape;6029;p59"/>
                <p:cNvSpPr/>
                <p:nvPr/>
              </p:nvSpPr>
              <p:spPr>
                <a:xfrm rot="5400000">
                  <a:off x="28600888" y="-32322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49" name="صورة 48">
            <a:extLst>
              <a:ext uri="{FF2B5EF4-FFF2-40B4-BE49-F238E27FC236}">
                <a16:creationId xmlns:a16="http://schemas.microsoft.com/office/drawing/2014/main" id="{39CCC0F9-4C37-49FF-B58B-E838D7133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242" y="627807"/>
            <a:ext cx="1682642" cy="1030313"/>
          </a:xfrm>
          <a:prstGeom prst="rect">
            <a:avLst/>
          </a:prstGeom>
        </p:spPr>
      </p:pic>
      <p:sp>
        <p:nvSpPr>
          <p:cNvPr id="50" name="فقاعة التفكير: على شكل سحابة 49">
            <a:extLst>
              <a:ext uri="{FF2B5EF4-FFF2-40B4-BE49-F238E27FC236}">
                <a16:creationId xmlns:a16="http://schemas.microsoft.com/office/drawing/2014/main" id="{20733EB7-6490-47F1-8564-50A4C38389B9}"/>
              </a:ext>
            </a:extLst>
          </p:cNvPr>
          <p:cNvSpPr/>
          <p:nvPr/>
        </p:nvSpPr>
        <p:spPr>
          <a:xfrm>
            <a:off x="2773245" y="616421"/>
            <a:ext cx="5182035" cy="800899"/>
          </a:xfrm>
          <a:prstGeom prst="cloudCallout">
            <a:avLst>
              <a:gd name="adj1" fmla="val -54432"/>
              <a:gd name="adj2" fmla="val 14875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en-US" sz="16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1800" b="1" dirty="0">
                <a:solidFill>
                  <a:schemeClr val="accent5">
                    <a:lumMod val="25000"/>
                  </a:schemeClr>
                </a:solidFill>
              </a:rPr>
              <a:t>But</a:t>
            </a:r>
            <a:r>
              <a:rPr lang="en-US" sz="1600" dirty="0">
                <a:solidFill>
                  <a:schemeClr val="accent5">
                    <a:lumMod val="25000"/>
                  </a:schemeClr>
                </a:solidFill>
              </a:rPr>
              <a:t>.. We change the sentence structure </a:t>
            </a:r>
            <a:endParaRPr lang="ar-SA" sz="1600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F580F4BF-829A-4D09-8FB8-FE8F3D0466D7}"/>
              </a:ext>
            </a:extLst>
          </p:cNvPr>
          <p:cNvSpPr txBox="1"/>
          <p:nvPr/>
        </p:nvSpPr>
        <p:spPr>
          <a:xfrm>
            <a:off x="2605292" y="1532556"/>
            <a:ext cx="4874500" cy="36933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Let’s have a look together :</a:t>
            </a:r>
          </a:p>
        </p:txBody>
      </p:sp>
      <p:sp>
        <p:nvSpPr>
          <p:cNvPr id="54" name="مربع نص 53">
            <a:extLst>
              <a:ext uri="{FF2B5EF4-FFF2-40B4-BE49-F238E27FC236}">
                <a16:creationId xmlns:a16="http://schemas.microsoft.com/office/drawing/2014/main" id="{4ABC9653-D642-4238-9989-E4F59339465F}"/>
              </a:ext>
            </a:extLst>
          </p:cNvPr>
          <p:cNvSpPr txBox="1"/>
          <p:nvPr/>
        </p:nvSpPr>
        <p:spPr>
          <a:xfrm>
            <a:off x="2591379" y="2048074"/>
            <a:ext cx="42666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If I study more , I learn more </a:t>
            </a:r>
          </a:p>
        </p:txBody>
      </p:sp>
      <p:sp>
        <p:nvSpPr>
          <p:cNvPr id="55" name="فقاعة الكلام: بيضاوية 54">
            <a:extLst>
              <a:ext uri="{FF2B5EF4-FFF2-40B4-BE49-F238E27FC236}">
                <a16:creationId xmlns:a16="http://schemas.microsoft.com/office/drawing/2014/main" id="{F4B090D1-1079-4E2B-8993-B38B4DDA2C1D}"/>
              </a:ext>
            </a:extLst>
          </p:cNvPr>
          <p:cNvSpPr/>
          <p:nvPr/>
        </p:nvSpPr>
        <p:spPr>
          <a:xfrm>
            <a:off x="795527" y="1820095"/>
            <a:ext cx="1408903" cy="515254"/>
          </a:xfrm>
          <a:prstGeom prst="wedgeEllipseCallout">
            <a:avLst>
              <a:gd name="adj1" fmla="val 77488"/>
              <a:gd name="adj2" fmla="val 33234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Take 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‘ if ’ </a:t>
            </a: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away</a:t>
            </a:r>
            <a:endParaRPr lang="ar-SA" sz="1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6" name="مربع نص 55">
            <a:extLst>
              <a:ext uri="{FF2B5EF4-FFF2-40B4-BE49-F238E27FC236}">
                <a16:creationId xmlns:a16="http://schemas.microsoft.com/office/drawing/2014/main" id="{C943185B-927C-40E6-B396-25A6B1CF3252}"/>
              </a:ext>
            </a:extLst>
          </p:cNvPr>
          <p:cNvSpPr txBox="1"/>
          <p:nvPr/>
        </p:nvSpPr>
        <p:spPr>
          <a:xfrm>
            <a:off x="2706625" y="3087442"/>
            <a:ext cx="43769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</a:rPr>
              <a:t>The</a:t>
            </a:r>
            <a:r>
              <a:rPr lang="en-US" sz="1800" b="1" dirty="0"/>
              <a:t> I study </a:t>
            </a:r>
            <a:r>
              <a:rPr lang="en-US" sz="1800" b="1" dirty="0">
                <a:solidFill>
                  <a:srgbClr val="C00000"/>
                </a:solidFill>
              </a:rPr>
              <a:t>more</a:t>
            </a:r>
            <a:r>
              <a:rPr lang="en-US" sz="1800" b="1" dirty="0"/>
              <a:t> , </a:t>
            </a:r>
            <a:r>
              <a:rPr lang="en-US" sz="1800" b="1" dirty="0">
                <a:solidFill>
                  <a:srgbClr val="C00000"/>
                </a:solidFill>
              </a:rPr>
              <a:t>The</a:t>
            </a:r>
            <a:r>
              <a:rPr lang="en-US" sz="1800" b="1" dirty="0"/>
              <a:t> I learn </a:t>
            </a:r>
            <a:r>
              <a:rPr lang="en-US" sz="1800" b="1" dirty="0">
                <a:solidFill>
                  <a:srgbClr val="C00000"/>
                </a:solidFill>
              </a:rPr>
              <a:t>more </a:t>
            </a:r>
          </a:p>
        </p:txBody>
      </p:sp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7DA3D8CB-C01C-4C4D-BBB3-98FC39B84EB6}"/>
              </a:ext>
            </a:extLst>
          </p:cNvPr>
          <p:cNvSpPr/>
          <p:nvPr/>
        </p:nvSpPr>
        <p:spPr>
          <a:xfrm>
            <a:off x="2039112" y="2414016"/>
            <a:ext cx="6300216" cy="521208"/>
          </a:xfrm>
          <a:prstGeom prst="wedgeRoundRectCallout">
            <a:avLst>
              <a:gd name="adj1" fmla="val -54505"/>
              <a:gd name="adj2" fmla="val 32675"/>
              <a:gd name="adj3" fmla="val 16667"/>
            </a:avLst>
          </a:prstGeom>
          <a:solidFill>
            <a:schemeClr val="accent5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Add “</a:t>
            </a:r>
            <a:r>
              <a:rPr lang="en-US" sz="1800" b="1" dirty="0"/>
              <a:t>The</a:t>
            </a:r>
            <a:r>
              <a:rPr lang="en-US" sz="1600" dirty="0"/>
              <a:t>” at the beginning of both parts of the sentence</a:t>
            </a:r>
          </a:p>
        </p:txBody>
      </p:sp>
      <p:pic>
        <p:nvPicPr>
          <p:cNvPr id="59" name="صورة 58">
            <a:extLst>
              <a:ext uri="{FF2B5EF4-FFF2-40B4-BE49-F238E27FC236}">
                <a16:creationId xmlns:a16="http://schemas.microsoft.com/office/drawing/2014/main" id="{BAF7F752-BF00-4E3F-9110-531CB32E1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754" y="2407839"/>
            <a:ext cx="1682642" cy="1030313"/>
          </a:xfrm>
          <a:prstGeom prst="rect">
            <a:avLst/>
          </a:prstGeom>
        </p:spPr>
      </p:pic>
      <p:pic>
        <p:nvPicPr>
          <p:cNvPr id="60" name="صورة 59">
            <a:extLst>
              <a:ext uri="{FF2B5EF4-FFF2-40B4-BE49-F238E27FC236}">
                <a16:creationId xmlns:a16="http://schemas.microsoft.com/office/drawing/2014/main" id="{6826A407-3667-40E9-BA41-19582DF8A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426" y="3538647"/>
            <a:ext cx="1682642" cy="1030313"/>
          </a:xfrm>
          <a:prstGeom prst="rect">
            <a:avLst/>
          </a:prstGeom>
        </p:spPr>
      </p:pic>
      <p:sp>
        <p:nvSpPr>
          <p:cNvPr id="61" name="فقاعة الكلام: مستطيلة مستديرة الزوايا 60">
            <a:extLst>
              <a:ext uri="{FF2B5EF4-FFF2-40B4-BE49-F238E27FC236}">
                <a16:creationId xmlns:a16="http://schemas.microsoft.com/office/drawing/2014/main" id="{ECFC48A3-6311-4A21-9B24-1DF68F352C92}"/>
              </a:ext>
            </a:extLst>
          </p:cNvPr>
          <p:cNvSpPr/>
          <p:nvPr/>
        </p:nvSpPr>
        <p:spPr>
          <a:xfrm>
            <a:off x="1981200" y="3435096"/>
            <a:ext cx="6300216" cy="521208"/>
          </a:xfrm>
          <a:prstGeom prst="wedgeRoundRectCallout">
            <a:avLst>
              <a:gd name="adj1" fmla="val -54505"/>
              <a:gd name="adj2" fmla="val 32675"/>
              <a:gd name="adj3" fmla="val 16667"/>
            </a:avLst>
          </a:prstGeom>
          <a:solidFill>
            <a:schemeClr val="accent5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Rearrange the </a:t>
            </a:r>
            <a:r>
              <a:rPr lang="en-US" sz="1800" b="1" dirty="0"/>
              <a:t>order </a:t>
            </a:r>
            <a:r>
              <a:rPr lang="en-US" sz="1600" dirty="0"/>
              <a:t>of the words</a:t>
            </a:r>
          </a:p>
        </p:txBody>
      </p:sp>
      <p:sp>
        <p:nvSpPr>
          <p:cNvPr id="24" name="سهم: منحني لليمين 23">
            <a:extLst>
              <a:ext uri="{FF2B5EF4-FFF2-40B4-BE49-F238E27FC236}">
                <a16:creationId xmlns:a16="http://schemas.microsoft.com/office/drawing/2014/main" id="{D91FC0B1-CCD9-441E-97EF-3B9AFBC96032}"/>
              </a:ext>
            </a:extLst>
          </p:cNvPr>
          <p:cNvSpPr/>
          <p:nvPr/>
        </p:nvSpPr>
        <p:spPr>
          <a:xfrm rot="5400000">
            <a:off x="5652936" y="2484244"/>
            <a:ext cx="234152" cy="1167401"/>
          </a:xfrm>
          <a:prstGeom prst="curv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80" name="سهم: منحني لليمين 79">
            <a:extLst>
              <a:ext uri="{FF2B5EF4-FFF2-40B4-BE49-F238E27FC236}">
                <a16:creationId xmlns:a16="http://schemas.microsoft.com/office/drawing/2014/main" id="{E76FED07-EF03-44C6-BCCD-74DF56075B6E}"/>
              </a:ext>
            </a:extLst>
          </p:cNvPr>
          <p:cNvSpPr/>
          <p:nvPr/>
        </p:nvSpPr>
        <p:spPr>
          <a:xfrm rot="5400000">
            <a:off x="3610776" y="2481197"/>
            <a:ext cx="234152" cy="1167401"/>
          </a:xfrm>
          <a:prstGeom prst="curv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81" name="مربع نص 80">
            <a:extLst>
              <a:ext uri="{FF2B5EF4-FFF2-40B4-BE49-F238E27FC236}">
                <a16:creationId xmlns:a16="http://schemas.microsoft.com/office/drawing/2014/main" id="{EE7479C2-4407-46F3-AC23-D8B736364089}"/>
              </a:ext>
            </a:extLst>
          </p:cNvPr>
          <p:cNvSpPr txBox="1"/>
          <p:nvPr/>
        </p:nvSpPr>
        <p:spPr>
          <a:xfrm>
            <a:off x="2612136" y="4081090"/>
            <a:ext cx="51694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</a:rPr>
              <a:t>The more </a:t>
            </a:r>
            <a:r>
              <a:rPr lang="en-US" sz="1800" b="1" dirty="0"/>
              <a:t> I study , </a:t>
            </a:r>
            <a:r>
              <a:rPr lang="en-US" sz="1800" b="1" dirty="0">
                <a:solidFill>
                  <a:srgbClr val="C00000"/>
                </a:solidFill>
              </a:rPr>
              <a:t>The more</a:t>
            </a:r>
            <a:r>
              <a:rPr lang="en-US" sz="1800" b="1" dirty="0"/>
              <a:t> I learn</a:t>
            </a:r>
            <a:endParaRPr lang="en-US" sz="1800" b="1" dirty="0">
              <a:solidFill>
                <a:srgbClr val="C00000"/>
              </a:solidFill>
            </a:endParaRPr>
          </a:p>
        </p:txBody>
      </p:sp>
      <p:pic>
        <p:nvPicPr>
          <p:cNvPr id="3" name="رسم 2" descr="إغلاق مع تعبئة خالصة">
            <a:extLst>
              <a:ext uri="{FF2B5EF4-FFF2-40B4-BE49-F238E27FC236}">
                <a16:creationId xmlns:a16="http://schemas.microsoft.com/office/drawing/2014/main" id="{1C1E815F-AA9E-4CB4-B9B5-D9D9D029D4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60320" y="2093975"/>
            <a:ext cx="311859" cy="24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210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4" grpId="0"/>
      <p:bldP spid="55" grpId="0" animBg="1"/>
      <p:bldP spid="56" grpId="0"/>
      <p:bldP spid="6" grpId="0" animBg="1"/>
      <p:bldP spid="61" grpId="0" animBg="1"/>
      <p:bldP spid="24" grpId="0" animBg="1"/>
      <p:bldP spid="80" grpId="0" animBg="1"/>
      <p:bldP spid="8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1" name="Google Shape;7431;p71"/>
          <p:cNvSpPr txBox="1">
            <a:spLocks noGrp="1"/>
          </p:cNvSpPr>
          <p:nvPr>
            <p:ph type="title"/>
          </p:nvPr>
        </p:nvSpPr>
        <p:spPr>
          <a:xfrm>
            <a:off x="4426250" y="1564725"/>
            <a:ext cx="4170900" cy="117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/>
              <a:t>Book Open</a:t>
            </a:r>
            <a:endParaRPr sz="7200" dirty="0"/>
          </a:p>
        </p:txBody>
      </p:sp>
      <p:sp>
        <p:nvSpPr>
          <p:cNvPr id="7432" name="Google Shape;7432;p71"/>
          <p:cNvSpPr/>
          <p:nvPr/>
        </p:nvSpPr>
        <p:spPr>
          <a:xfrm flipH="1">
            <a:off x="3323623" y="2156800"/>
            <a:ext cx="285216" cy="1207180"/>
          </a:xfrm>
          <a:custGeom>
            <a:avLst/>
            <a:gdLst/>
            <a:ahLst/>
            <a:cxnLst/>
            <a:rect l="l" t="t" r="r" b="b"/>
            <a:pathLst>
              <a:path w="8299" h="7991" extrusionOk="0">
                <a:moveTo>
                  <a:pt x="0" y="0"/>
                </a:moveTo>
                <a:lnTo>
                  <a:pt x="0" y="6493"/>
                </a:lnTo>
                <a:cubicBezTo>
                  <a:pt x="6" y="6493"/>
                  <a:pt x="12" y="6498"/>
                  <a:pt x="18" y="6504"/>
                </a:cubicBezTo>
                <a:cubicBezTo>
                  <a:pt x="23" y="6515"/>
                  <a:pt x="35" y="6533"/>
                  <a:pt x="46" y="6550"/>
                </a:cubicBezTo>
                <a:cubicBezTo>
                  <a:pt x="206" y="6555"/>
                  <a:pt x="371" y="6567"/>
                  <a:pt x="530" y="6589"/>
                </a:cubicBezTo>
                <a:cubicBezTo>
                  <a:pt x="735" y="6612"/>
                  <a:pt x="912" y="6629"/>
                  <a:pt x="1088" y="6658"/>
                </a:cubicBezTo>
                <a:cubicBezTo>
                  <a:pt x="1114" y="6648"/>
                  <a:pt x="1143" y="6644"/>
                  <a:pt x="1171" y="6644"/>
                </a:cubicBezTo>
                <a:cubicBezTo>
                  <a:pt x="1210" y="6644"/>
                  <a:pt x="1249" y="6653"/>
                  <a:pt x="1282" y="6669"/>
                </a:cubicBezTo>
                <a:cubicBezTo>
                  <a:pt x="1299" y="6675"/>
                  <a:pt x="1305" y="6686"/>
                  <a:pt x="1316" y="6698"/>
                </a:cubicBezTo>
                <a:cubicBezTo>
                  <a:pt x="1453" y="6726"/>
                  <a:pt x="1584" y="6766"/>
                  <a:pt x="1715" y="6817"/>
                </a:cubicBezTo>
                <a:cubicBezTo>
                  <a:pt x="1738" y="6829"/>
                  <a:pt x="1760" y="6840"/>
                  <a:pt x="1783" y="6863"/>
                </a:cubicBezTo>
                <a:cubicBezTo>
                  <a:pt x="1794" y="6857"/>
                  <a:pt x="1806" y="6857"/>
                  <a:pt x="1817" y="6857"/>
                </a:cubicBezTo>
                <a:cubicBezTo>
                  <a:pt x="1925" y="6851"/>
                  <a:pt x="2034" y="6834"/>
                  <a:pt x="2142" y="6823"/>
                </a:cubicBezTo>
                <a:lnTo>
                  <a:pt x="2222" y="6869"/>
                </a:lnTo>
                <a:cubicBezTo>
                  <a:pt x="2353" y="6880"/>
                  <a:pt x="2478" y="6954"/>
                  <a:pt x="2546" y="7068"/>
                </a:cubicBezTo>
                <a:cubicBezTo>
                  <a:pt x="2780" y="7108"/>
                  <a:pt x="2922" y="7187"/>
                  <a:pt x="3156" y="7313"/>
                </a:cubicBezTo>
                <a:cubicBezTo>
                  <a:pt x="3213" y="7341"/>
                  <a:pt x="3264" y="7381"/>
                  <a:pt x="3298" y="7432"/>
                </a:cubicBezTo>
                <a:cubicBezTo>
                  <a:pt x="3338" y="7449"/>
                  <a:pt x="3378" y="7461"/>
                  <a:pt x="3418" y="7461"/>
                </a:cubicBezTo>
                <a:cubicBezTo>
                  <a:pt x="3423" y="7455"/>
                  <a:pt x="3429" y="7444"/>
                  <a:pt x="3435" y="7432"/>
                </a:cubicBezTo>
                <a:cubicBezTo>
                  <a:pt x="3446" y="7449"/>
                  <a:pt x="3463" y="7467"/>
                  <a:pt x="3480" y="7478"/>
                </a:cubicBezTo>
                <a:cubicBezTo>
                  <a:pt x="3509" y="7501"/>
                  <a:pt x="3543" y="7518"/>
                  <a:pt x="3571" y="7535"/>
                </a:cubicBezTo>
                <a:lnTo>
                  <a:pt x="3668" y="7541"/>
                </a:lnTo>
                <a:cubicBezTo>
                  <a:pt x="3684" y="7564"/>
                  <a:pt x="3710" y="7577"/>
                  <a:pt x="3739" y="7577"/>
                </a:cubicBezTo>
                <a:cubicBezTo>
                  <a:pt x="3751" y="7577"/>
                  <a:pt x="3764" y="7574"/>
                  <a:pt x="3776" y="7569"/>
                </a:cubicBezTo>
                <a:cubicBezTo>
                  <a:pt x="3782" y="7575"/>
                  <a:pt x="3793" y="7575"/>
                  <a:pt x="3805" y="7580"/>
                </a:cubicBezTo>
                <a:cubicBezTo>
                  <a:pt x="3890" y="7580"/>
                  <a:pt x="3970" y="7575"/>
                  <a:pt x="4055" y="7575"/>
                </a:cubicBezTo>
                <a:cubicBezTo>
                  <a:pt x="4055" y="7536"/>
                  <a:pt x="4075" y="7525"/>
                  <a:pt x="4102" y="7525"/>
                </a:cubicBezTo>
                <a:cubicBezTo>
                  <a:pt x="4139" y="7525"/>
                  <a:pt x="4191" y="7547"/>
                  <a:pt x="4225" y="7547"/>
                </a:cubicBezTo>
                <a:cubicBezTo>
                  <a:pt x="4228" y="7547"/>
                  <a:pt x="4230" y="7546"/>
                  <a:pt x="4232" y="7546"/>
                </a:cubicBezTo>
                <a:cubicBezTo>
                  <a:pt x="4261" y="7575"/>
                  <a:pt x="4297" y="7588"/>
                  <a:pt x="4335" y="7588"/>
                </a:cubicBezTo>
                <a:cubicBezTo>
                  <a:pt x="4343" y="7588"/>
                  <a:pt x="4350" y="7587"/>
                  <a:pt x="4357" y="7586"/>
                </a:cubicBezTo>
                <a:cubicBezTo>
                  <a:pt x="4414" y="7575"/>
                  <a:pt x="4465" y="7563"/>
                  <a:pt x="4494" y="7518"/>
                </a:cubicBezTo>
                <a:cubicBezTo>
                  <a:pt x="4534" y="7447"/>
                  <a:pt x="4554" y="7411"/>
                  <a:pt x="4588" y="7411"/>
                </a:cubicBezTo>
                <a:cubicBezTo>
                  <a:pt x="4622" y="7411"/>
                  <a:pt x="4671" y="7447"/>
                  <a:pt x="4767" y="7518"/>
                </a:cubicBezTo>
                <a:cubicBezTo>
                  <a:pt x="4773" y="7523"/>
                  <a:pt x="4784" y="7535"/>
                  <a:pt x="4790" y="7535"/>
                </a:cubicBezTo>
                <a:cubicBezTo>
                  <a:pt x="4805" y="7535"/>
                  <a:pt x="4826" y="7540"/>
                  <a:pt x="4839" y="7540"/>
                </a:cubicBezTo>
                <a:cubicBezTo>
                  <a:pt x="4846" y="7540"/>
                  <a:pt x="4851" y="7539"/>
                  <a:pt x="4853" y="7535"/>
                </a:cubicBezTo>
                <a:cubicBezTo>
                  <a:pt x="4864" y="7501"/>
                  <a:pt x="4904" y="7495"/>
                  <a:pt x="4955" y="7495"/>
                </a:cubicBezTo>
                <a:cubicBezTo>
                  <a:pt x="4950" y="7501"/>
                  <a:pt x="4944" y="7512"/>
                  <a:pt x="4938" y="7518"/>
                </a:cubicBezTo>
                <a:cubicBezTo>
                  <a:pt x="4915" y="7535"/>
                  <a:pt x="4898" y="7546"/>
                  <a:pt x="4927" y="7580"/>
                </a:cubicBezTo>
                <a:cubicBezTo>
                  <a:pt x="4954" y="7603"/>
                  <a:pt x="4977" y="7618"/>
                  <a:pt x="5000" y="7618"/>
                </a:cubicBezTo>
                <a:cubicBezTo>
                  <a:pt x="5006" y="7618"/>
                  <a:pt x="5012" y="7617"/>
                  <a:pt x="5018" y="7615"/>
                </a:cubicBezTo>
                <a:cubicBezTo>
                  <a:pt x="5046" y="7602"/>
                  <a:pt x="5078" y="7598"/>
                  <a:pt x="5112" y="7598"/>
                </a:cubicBezTo>
                <a:cubicBezTo>
                  <a:pt x="5152" y="7598"/>
                  <a:pt x="5194" y="7603"/>
                  <a:pt x="5234" y="7603"/>
                </a:cubicBezTo>
                <a:cubicBezTo>
                  <a:pt x="5253" y="7565"/>
                  <a:pt x="5288" y="7554"/>
                  <a:pt x="5330" y="7554"/>
                </a:cubicBezTo>
                <a:cubicBezTo>
                  <a:pt x="5365" y="7554"/>
                  <a:pt x="5404" y="7561"/>
                  <a:pt x="5445" y="7569"/>
                </a:cubicBezTo>
                <a:cubicBezTo>
                  <a:pt x="5456" y="7572"/>
                  <a:pt x="5466" y="7574"/>
                  <a:pt x="5477" y="7574"/>
                </a:cubicBezTo>
                <a:cubicBezTo>
                  <a:pt x="5506" y="7574"/>
                  <a:pt x="5534" y="7563"/>
                  <a:pt x="5559" y="7546"/>
                </a:cubicBezTo>
                <a:cubicBezTo>
                  <a:pt x="5578" y="7531"/>
                  <a:pt x="5605" y="7523"/>
                  <a:pt x="5632" y="7523"/>
                </a:cubicBezTo>
                <a:cubicBezTo>
                  <a:pt x="5646" y="7523"/>
                  <a:pt x="5660" y="7525"/>
                  <a:pt x="5673" y="7529"/>
                </a:cubicBezTo>
                <a:cubicBezTo>
                  <a:pt x="5747" y="7546"/>
                  <a:pt x="5827" y="7563"/>
                  <a:pt x="5901" y="7580"/>
                </a:cubicBezTo>
                <a:cubicBezTo>
                  <a:pt x="5946" y="7592"/>
                  <a:pt x="5895" y="7575"/>
                  <a:pt x="5923" y="7609"/>
                </a:cubicBezTo>
                <a:cubicBezTo>
                  <a:pt x="5929" y="7620"/>
                  <a:pt x="5923" y="7643"/>
                  <a:pt x="5906" y="7649"/>
                </a:cubicBezTo>
                <a:lnTo>
                  <a:pt x="5889" y="7649"/>
                </a:lnTo>
                <a:cubicBezTo>
                  <a:pt x="6037" y="7672"/>
                  <a:pt x="6180" y="7717"/>
                  <a:pt x="6368" y="7746"/>
                </a:cubicBezTo>
                <a:cubicBezTo>
                  <a:pt x="6425" y="7757"/>
                  <a:pt x="6487" y="7763"/>
                  <a:pt x="6544" y="7774"/>
                </a:cubicBezTo>
                <a:lnTo>
                  <a:pt x="6652" y="7763"/>
                </a:lnTo>
                <a:cubicBezTo>
                  <a:pt x="6681" y="7751"/>
                  <a:pt x="6709" y="7746"/>
                  <a:pt x="6744" y="7740"/>
                </a:cubicBezTo>
                <a:cubicBezTo>
                  <a:pt x="6766" y="7740"/>
                  <a:pt x="6789" y="7746"/>
                  <a:pt x="6806" y="7757"/>
                </a:cubicBezTo>
                <a:cubicBezTo>
                  <a:pt x="6812" y="7763"/>
                  <a:pt x="6818" y="7768"/>
                  <a:pt x="6812" y="7780"/>
                </a:cubicBezTo>
                <a:lnTo>
                  <a:pt x="6812" y="7785"/>
                </a:lnTo>
                <a:cubicBezTo>
                  <a:pt x="6909" y="7797"/>
                  <a:pt x="7006" y="7803"/>
                  <a:pt x="7102" y="7814"/>
                </a:cubicBezTo>
                <a:cubicBezTo>
                  <a:pt x="7285" y="7825"/>
                  <a:pt x="7467" y="7837"/>
                  <a:pt x="7649" y="7848"/>
                </a:cubicBezTo>
                <a:cubicBezTo>
                  <a:pt x="7735" y="7848"/>
                  <a:pt x="7820" y="7905"/>
                  <a:pt x="7848" y="7990"/>
                </a:cubicBezTo>
                <a:cubicBezTo>
                  <a:pt x="7894" y="7979"/>
                  <a:pt x="7940" y="7973"/>
                  <a:pt x="7991" y="7968"/>
                </a:cubicBezTo>
                <a:cubicBezTo>
                  <a:pt x="7991" y="7956"/>
                  <a:pt x="7991" y="7945"/>
                  <a:pt x="7997" y="7945"/>
                </a:cubicBezTo>
                <a:cubicBezTo>
                  <a:pt x="8019" y="7934"/>
                  <a:pt x="8048" y="7928"/>
                  <a:pt x="8076" y="7928"/>
                </a:cubicBezTo>
                <a:cubicBezTo>
                  <a:pt x="8150" y="7928"/>
                  <a:pt x="8224" y="7928"/>
                  <a:pt x="8298" y="7922"/>
                </a:cubicBezTo>
                <a:lnTo>
                  <a:pt x="8298" y="0"/>
                </a:lnTo>
                <a:close/>
              </a:path>
            </a:pathLst>
          </a:custGeom>
          <a:solidFill>
            <a:srgbClr val="FEFEFE">
              <a:alpha val="5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F3C68625-B1E3-F1B7-0CA4-D9034A837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213" y="873068"/>
            <a:ext cx="2749429" cy="3382470"/>
          </a:xfrm>
          <a:prstGeom prst="rect">
            <a:avLst/>
          </a:prstGeom>
          <a:solidFill>
            <a:schemeClr val="accent2"/>
          </a:solidFill>
          <a:ln w="88900" cap="sq">
            <a:solidFill>
              <a:schemeClr val="accent2"/>
            </a:solidFill>
            <a:miter lim="800000"/>
          </a:ln>
          <a:effectLst>
            <a:glow rad="139700">
              <a:srgbClr val="006600">
                <a:alpha val="40000"/>
              </a:srgb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439" name="Google Shape;7439;p71"/>
          <p:cNvSpPr/>
          <p:nvPr/>
        </p:nvSpPr>
        <p:spPr>
          <a:xfrm rot="4682724">
            <a:off x="3432664" y="713631"/>
            <a:ext cx="833817" cy="793488"/>
          </a:xfrm>
          <a:custGeom>
            <a:avLst/>
            <a:gdLst/>
            <a:ahLst/>
            <a:cxnLst/>
            <a:rect l="l" t="t" r="r" b="b"/>
            <a:pathLst>
              <a:path w="37083" h="31795" extrusionOk="0">
                <a:moveTo>
                  <a:pt x="29636" y="1"/>
                </a:moveTo>
                <a:lnTo>
                  <a:pt x="0" y="22494"/>
                </a:lnTo>
                <a:cubicBezTo>
                  <a:pt x="61" y="22524"/>
                  <a:pt x="122" y="22554"/>
                  <a:pt x="182" y="22554"/>
                </a:cubicBezTo>
                <a:cubicBezTo>
                  <a:pt x="274" y="22585"/>
                  <a:pt x="334" y="22646"/>
                  <a:pt x="365" y="22706"/>
                </a:cubicBezTo>
                <a:lnTo>
                  <a:pt x="730" y="23162"/>
                </a:lnTo>
                <a:cubicBezTo>
                  <a:pt x="753" y="23198"/>
                  <a:pt x="758" y="23206"/>
                  <a:pt x="756" y="23206"/>
                </a:cubicBezTo>
                <a:cubicBezTo>
                  <a:pt x="754" y="23206"/>
                  <a:pt x="747" y="23200"/>
                  <a:pt x="741" y="23200"/>
                </a:cubicBezTo>
                <a:cubicBezTo>
                  <a:pt x="735" y="23200"/>
                  <a:pt x="730" y="23205"/>
                  <a:pt x="730" y="23223"/>
                </a:cubicBezTo>
                <a:cubicBezTo>
                  <a:pt x="730" y="23254"/>
                  <a:pt x="699" y="23254"/>
                  <a:pt x="669" y="23254"/>
                </a:cubicBezTo>
                <a:lnTo>
                  <a:pt x="638" y="23223"/>
                </a:lnTo>
                <a:lnTo>
                  <a:pt x="638" y="23223"/>
                </a:lnTo>
                <a:cubicBezTo>
                  <a:pt x="851" y="23497"/>
                  <a:pt x="1064" y="23801"/>
                  <a:pt x="1338" y="24135"/>
                </a:cubicBezTo>
                <a:lnTo>
                  <a:pt x="1611" y="24469"/>
                </a:lnTo>
                <a:lnTo>
                  <a:pt x="1763" y="24591"/>
                </a:lnTo>
                <a:cubicBezTo>
                  <a:pt x="1824" y="24621"/>
                  <a:pt x="1885" y="24682"/>
                  <a:pt x="1976" y="24743"/>
                </a:cubicBezTo>
                <a:cubicBezTo>
                  <a:pt x="2006" y="24773"/>
                  <a:pt x="2037" y="24804"/>
                  <a:pt x="2067" y="24865"/>
                </a:cubicBezTo>
                <a:lnTo>
                  <a:pt x="2067" y="24895"/>
                </a:lnTo>
                <a:cubicBezTo>
                  <a:pt x="2219" y="25077"/>
                  <a:pt x="2371" y="25229"/>
                  <a:pt x="2493" y="25412"/>
                </a:cubicBezTo>
                <a:cubicBezTo>
                  <a:pt x="2797" y="25746"/>
                  <a:pt x="3100" y="26050"/>
                  <a:pt x="3374" y="26354"/>
                </a:cubicBezTo>
                <a:cubicBezTo>
                  <a:pt x="3526" y="26475"/>
                  <a:pt x="3617" y="26658"/>
                  <a:pt x="3617" y="26871"/>
                </a:cubicBezTo>
                <a:cubicBezTo>
                  <a:pt x="3678" y="26931"/>
                  <a:pt x="3769" y="27023"/>
                  <a:pt x="3860" y="27083"/>
                </a:cubicBezTo>
                <a:cubicBezTo>
                  <a:pt x="3860" y="27083"/>
                  <a:pt x="3860" y="27070"/>
                  <a:pt x="3869" y="27070"/>
                </a:cubicBezTo>
                <a:cubicBezTo>
                  <a:pt x="3874" y="27070"/>
                  <a:pt x="3881" y="27073"/>
                  <a:pt x="3891" y="27083"/>
                </a:cubicBezTo>
                <a:cubicBezTo>
                  <a:pt x="3921" y="27114"/>
                  <a:pt x="3982" y="27144"/>
                  <a:pt x="4012" y="27175"/>
                </a:cubicBezTo>
                <a:cubicBezTo>
                  <a:pt x="4256" y="27448"/>
                  <a:pt x="4499" y="27631"/>
                  <a:pt x="4742" y="27904"/>
                </a:cubicBezTo>
                <a:cubicBezTo>
                  <a:pt x="4803" y="27965"/>
                  <a:pt x="4894" y="28147"/>
                  <a:pt x="4863" y="28178"/>
                </a:cubicBezTo>
                <a:cubicBezTo>
                  <a:pt x="4863" y="28208"/>
                  <a:pt x="4803" y="28269"/>
                  <a:pt x="4772" y="28330"/>
                </a:cubicBezTo>
                <a:lnTo>
                  <a:pt x="4803" y="28360"/>
                </a:lnTo>
                <a:cubicBezTo>
                  <a:pt x="4863" y="28512"/>
                  <a:pt x="4924" y="28664"/>
                  <a:pt x="4955" y="28816"/>
                </a:cubicBezTo>
                <a:lnTo>
                  <a:pt x="5076" y="28968"/>
                </a:lnTo>
                <a:cubicBezTo>
                  <a:pt x="5471" y="29181"/>
                  <a:pt x="5806" y="29545"/>
                  <a:pt x="5958" y="30001"/>
                </a:cubicBezTo>
                <a:cubicBezTo>
                  <a:pt x="6018" y="30093"/>
                  <a:pt x="6079" y="30214"/>
                  <a:pt x="6140" y="30305"/>
                </a:cubicBezTo>
                <a:cubicBezTo>
                  <a:pt x="6262" y="30397"/>
                  <a:pt x="6414" y="30518"/>
                  <a:pt x="6505" y="30670"/>
                </a:cubicBezTo>
                <a:cubicBezTo>
                  <a:pt x="6535" y="30700"/>
                  <a:pt x="6566" y="30761"/>
                  <a:pt x="6566" y="30792"/>
                </a:cubicBezTo>
                <a:lnTo>
                  <a:pt x="6566" y="30852"/>
                </a:lnTo>
                <a:lnTo>
                  <a:pt x="6474" y="30852"/>
                </a:lnTo>
                <a:cubicBezTo>
                  <a:pt x="6444" y="30852"/>
                  <a:pt x="6414" y="30852"/>
                  <a:pt x="6383" y="30883"/>
                </a:cubicBezTo>
                <a:cubicBezTo>
                  <a:pt x="6383" y="30883"/>
                  <a:pt x="6383" y="30913"/>
                  <a:pt x="6383" y="30944"/>
                </a:cubicBezTo>
                <a:cubicBezTo>
                  <a:pt x="6414" y="31004"/>
                  <a:pt x="6414" y="31035"/>
                  <a:pt x="6444" y="31065"/>
                </a:cubicBezTo>
                <a:cubicBezTo>
                  <a:pt x="6505" y="31126"/>
                  <a:pt x="6596" y="31156"/>
                  <a:pt x="6596" y="31308"/>
                </a:cubicBezTo>
                <a:cubicBezTo>
                  <a:pt x="6596" y="31369"/>
                  <a:pt x="6626" y="31430"/>
                  <a:pt x="6657" y="31521"/>
                </a:cubicBezTo>
                <a:cubicBezTo>
                  <a:pt x="6748" y="31582"/>
                  <a:pt x="6778" y="31673"/>
                  <a:pt x="6809" y="31795"/>
                </a:cubicBezTo>
                <a:lnTo>
                  <a:pt x="37083" y="8876"/>
                </a:lnTo>
                <a:cubicBezTo>
                  <a:pt x="36931" y="8603"/>
                  <a:pt x="36809" y="8360"/>
                  <a:pt x="36627" y="8025"/>
                </a:cubicBezTo>
                <a:cubicBezTo>
                  <a:pt x="36566" y="7904"/>
                  <a:pt x="36505" y="7752"/>
                  <a:pt x="36505" y="7600"/>
                </a:cubicBezTo>
                <a:cubicBezTo>
                  <a:pt x="36445" y="7509"/>
                  <a:pt x="36384" y="7448"/>
                  <a:pt x="36323" y="7357"/>
                </a:cubicBezTo>
                <a:lnTo>
                  <a:pt x="36262" y="7357"/>
                </a:lnTo>
                <a:cubicBezTo>
                  <a:pt x="36262" y="7326"/>
                  <a:pt x="36232" y="7265"/>
                  <a:pt x="36232" y="7235"/>
                </a:cubicBezTo>
                <a:cubicBezTo>
                  <a:pt x="36201" y="7144"/>
                  <a:pt x="36141" y="7083"/>
                  <a:pt x="36110" y="6992"/>
                </a:cubicBezTo>
                <a:lnTo>
                  <a:pt x="35958" y="6810"/>
                </a:lnTo>
                <a:cubicBezTo>
                  <a:pt x="35928" y="6718"/>
                  <a:pt x="35867" y="6627"/>
                  <a:pt x="35806" y="6597"/>
                </a:cubicBezTo>
                <a:cubicBezTo>
                  <a:pt x="35776" y="6566"/>
                  <a:pt x="35776" y="6536"/>
                  <a:pt x="35745" y="6536"/>
                </a:cubicBezTo>
                <a:cubicBezTo>
                  <a:pt x="35593" y="6384"/>
                  <a:pt x="35442" y="6232"/>
                  <a:pt x="35290" y="6110"/>
                </a:cubicBezTo>
                <a:cubicBezTo>
                  <a:pt x="35275" y="6130"/>
                  <a:pt x="35259" y="6139"/>
                  <a:pt x="35243" y="6139"/>
                </a:cubicBezTo>
                <a:cubicBezTo>
                  <a:pt x="35159" y="6139"/>
                  <a:pt x="35057" y="5913"/>
                  <a:pt x="34955" y="5837"/>
                </a:cubicBezTo>
                <a:cubicBezTo>
                  <a:pt x="34925" y="5715"/>
                  <a:pt x="34864" y="5624"/>
                  <a:pt x="34773" y="5563"/>
                </a:cubicBezTo>
                <a:cubicBezTo>
                  <a:pt x="34668" y="5484"/>
                  <a:pt x="34585" y="5405"/>
                  <a:pt x="34506" y="5405"/>
                </a:cubicBezTo>
                <a:cubicBezTo>
                  <a:pt x="34493" y="5405"/>
                  <a:pt x="34481" y="5407"/>
                  <a:pt x="34469" y="5411"/>
                </a:cubicBezTo>
                <a:cubicBezTo>
                  <a:pt x="34410" y="5417"/>
                  <a:pt x="34362" y="5422"/>
                  <a:pt x="34322" y="5422"/>
                </a:cubicBezTo>
                <a:cubicBezTo>
                  <a:pt x="34158" y="5422"/>
                  <a:pt x="34129" y="5341"/>
                  <a:pt x="33983" y="4925"/>
                </a:cubicBezTo>
                <a:cubicBezTo>
                  <a:pt x="33983" y="4895"/>
                  <a:pt x="33952" y="4895"/>
                  <a:pt x="33952" y="4864"/>
                </a:cubicBezTo>
                <a:cubicBezTo>
                  <a:pt x="33922" y="4803"/>
                  <a:pt x="33861" y="4743"/>
                  <a:pt x="33861" y="4743"/>
                </a:cubicBezTo>
                <a:cubicBezTo>
                  <a:pt x="33856" y="4748"/>
                  <a:pt x="33847" y="4751"/>
                  <a:pt x="33837" y="4751"/>
                </a:cubicBezTo>
                <a:cubicBezTo>
                  <a:pt x="33788" y="4751"/>
                  <a:pt x="33693" y="4696"/>
                  <a:pt x="33618" y="4621"/>
                </a:cubicBezTo>
                <a:lnTo>
                  <a:pt x="33679" y="4621"/>
                </a:lnTo>
                <a:cubicBezTo>
                  <a:pt x="33703" y="4621"/>
                  <a:pt x="33722" y="4626"/>
                  <a:pt x="33735" y="4626"/>
                </a:cubicBezTo>
                <a:cubicBezTo>
                  <a:pt x="33754" y="4626"/>
                  <a:pt x="33758" y="4615"/>
                  <a:pt x="33739" y="4560"/>
                </a:cubicBezTo>
                <a:cubicBezTo>
                  <a:pt x="33739" y="4469"/>
                  <a:pt x="33679" y="4408"/>
                  <a:pt x="33618" y="4347"/>
                </a:cubicBezTo>
                <a:cubicBezTo>
                  <a:pt x="33496" y="4256"/>
                  <a:pt x="33344" y="4135"/>
                  <a:pt x="33253" y="4013"/>
                </a:cubicBezTo>
                <a:cubicBezTo>
                  <a:pt x="33242" y="4015"/>
                  <a:pt x="33231" y="4016"/>
                  <a:pt x="33220" y="4016"/>
                </a:cubicBezTo>
                <a:cubicBezTo>
                  <a:pt x="33083" y="4016"/>
                  <a:pt x="32968" y="3848"/>
                  <a:pt x="32827" y="3679"/>
                </a:cubicBezTo>
                <a:cubicBezTo>
                  <a:pt x="32767" y="3588"/>
                  <a:pt x="32706" y="3527"/>
                  <a:pt x="32615" y="3496"/>
                </a:cubicBezTo>
                <a:cubicBezTo>
                  <a:pt x="32524" y="3466"/>
                  <a:pt x="32432" y="3405"/>
                  <a:pt x="32402" y="3344"/>
                </a:cubicBezTo>
                <a:cubicBezTo>
                  <a:pt x="32280" y="3192"/>
                  <a:pt x="32159" y="3010"/>
                  <a:pt x="32007" y="2858"/>
                </a:cubicBezTo>
                <a:cubicBezTo>
                  <a:pt x="31998" y="2845"/>
                  <a:pt x="31992" y="2836"/>
                  <a:pt x="31988" y="2831"/>
                </a:cubicBezTo>
                <a:lnTo>
                  <a:pt x="31988" y="2831"/>
                </a:lnTo>
                <a:cubicBezTo>
                  <a:pt x="31990" y="2832"/>
                  <a:pt x="31992" y="2833"/>
                  <a:pt x="31995" y="2833"/>
                </a:cubicBezTo>
                <a:cubicBezTo>
                  <a:pt x="32001" y="2833"/>
                  <a:pt x="32007" y="2826"/>
                  <a:pt x="32007" y="2797"/>
                </a:cubicBezTo>
                <a:cubicBezTo>
                  <a:pt x="32007" y="2776"/>
                  <a:pt x="32037" y="2754"/>
                  <a:pt x="32055" y="2754"/>
                </a:cubicBezTo>
                <a:cubicBezTo>
                  <a:pt x="32062" y="2754"/>
                  <a:pt x="32068" y="2758"/>
                  <a:pt x="32068" y="2767"/>
                </a:cubicBezTo>
                <a:lnTo>
                  <a:pt x="32098" y="2797"/>
                </a:lnTo>
                <a:cubicBezTo>
                  <a:pt x="31885" y="2493"/>
                  <a:pt x="31672" y="2189"/>
                  <a:pt x="31338" y="1825"/>
                </a:cubicBezTo>
                <a:lnTo>
                  <a:pt x="31065" y="1490"/>
                </a:lnTo>
                <a:lnTo>
                  <a:pt x="30913" y="1338"/>
                </a:lnTo>
                <a:cubicBezTo>
                  <a:pt x="30852" y="1308"/>
                  <a:pt x="30761" y="1247"/>
                  <a:pt x="30669" y="1186"/>
                </a:cubicBezTo>
                <a:cubicBezTo>
                  <a:pt x="30639" y="1156"/>
                  <a:pt x="30609" y="1095"/>
                  <a:pt x="30578" y="1065"/>
                </a:cubicBezTo>
                <a:lnTo>
                  <a:pt x="30578" y="1004"/>
                </a:lnTo>
                <a:cubicBezTo>
                  <a:pt x="30396" y="822"/>
                  <a:pt x="30244" y="639"/>
                  <a:pt x="30092" y="457"/>
                </a:cubicBezTo>
                <a:lnTo>
                  <a:pt x="29636" y="1"/>
                </a:lnTo>
                <a:close/>
              </a:path>
            </a:pathLst>
          </a:custGeom>
          <a:solidFill>
            <a:schemeClr val="accent1">
              <a:lumMod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68" name="Google Shape;7468;p71"/>
          <p:cNvGrpSpPr/>
          <p:nvPr/>
        </p:nvGrpSpPr>
        <p:grpSpPr>
          <a:xfrm>
            <a:off x="7493931" y="3593592"/>
            <a:ext cx="1247733" cy="1441141"/>
            <a:chOff x="-17645237" y="463445"/>
            <a:chExt cx="870284" cy="1223570"/>
          </a:xfrm>
          <a:solidFill>
            <a:schemeClr val="accent1">
              <a:lumMod val="25000"/>
            </a:schemeClr>
          </a:solidFill>
        </p:grpSpPr>
        <p:sp>
          <p:nvSpPr>
            <p:cNvPr id="7469" name="Google Shape;7469;p71"/>
            <p:cNvSpPr/>
            <p:nvPr/>
          </p:nvSpPr>
          <p:spPr>
            <a:xfrm rot="-2923411">
              <a:off x="-17745708" y="884115"/>
              <a:ext cx="1071407" cy="382076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470" name="Google Shape;7470;p71"/>
            <p:cNvGrpSpPr/>
            <p:nvPr/>
          </p:nvGrpSpPr>
          <p:grpSpPr>
            <a:xfrm>
              <a:off x="-16915812" y="463445"/>
              <a:ext cx="140859" cy="392851"/>
              <a:chOff x="-16915812" y="463445"/>
              <a:chExt cx="140859" cy="392851"/>
            </a:xfrm>
            <a:grpFill/>
          </p:grpSpPr>
          <p:grpSp>
            <p:nvGrpSpPr>
              <p:cNvPr id="7471" name="Google Shape;7471;p71"/>
              <p:cNvGrpSpPr/>
              <p:nvPr/>
            </p:nvGrpSpPr>
            <p:grpSpPr>
              <a:xfrm>
                <a:off x="-16915812" y="463445"/>
                <a:ext cx="83477" cy="211921"/>
                <a:chOff x="-34292813" y="-1206928"/>
                <a:chExt cx="167020" cy="424012"/>
              </a:xfrm>
              <a:grpFill/>
            </p:grpSpPr>
            <p:sp>
              <p:nvSpPr>
                <p:cNvPr id="7472" name="Google Shape;7472;p71"/>
                <p:cNvSpPr/>
                <p:nvPr/>
              </p:nvSpPr>
              <p:spPr>
                <a:xfrm rot="4339942">
                  <a:off x="-34297068" y="-1175995"/>
                  <a:ext cx="85010" cy="76735"/>
                </a:xfrm>
                <a:prstGeom prst="triangle">
                  <a:avLst>
                    <a:gd name="adj" fmla="val 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73" name="Google Shape;7473;p71"/>
                <p:cNvSpPr/>
                <p:nvPr/>
              </p:nvSpPr>
              <p:spPr>
                <a:xfrm rot="4339942">
                  <a:off x="-34206548" y="-890584"/>
                  <a:ext cx="85010" cy="76735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74" name="Google Shape;7474;p71"/>
                <p:cNvSpPr/>
                <p:nvPr/>
              </p:nvSpPr>
              <p:spPr>
                <a:xfrm rot="4339942">
                  <a:off x="-34229178" y="-961936"/>
                  <a:ext cx="85010" cy="76735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75" name="Google Shape;7475;p71"/>
                <p:cNvSpPr/>
                <p:nvPr/>
              </p:nvSpPr>
              <p:spPr>
                <a:xfrm rot="4339942">
                  <a:off x="-34251808" y="-1033289"/>
                  <a:ext cx="85010" cy="76735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76" name="Google Shape;7476;p71"/>
                <p:cNvSpPr/>
                <p:nvPr/>
              </p:nvSpPr>
              <p:spPr>
                <a:xfrm rot="4339942">
                  <a:off x="-34274438" y="-1104642"/>
                  <a:ext cx="85010" cy="76735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477" name="Google Shape;7477;p71"/>
              <p:cNvGrpSpPr/>
              <p:nvPr/>
            </p:nvGrpSpPr>
            <p:grpSpPr>
              <a:xfrm>
                <a:off x="-16858429" y="644375"/>
                <a:ext cx="83477" cy="211921"/>
                <a:chOff x="-34178002" y="-1337490"/>
                <a:chExt cx="167020" cy="424012"/>
              </a:xfrm>
              <a:grpFill/>
            </p:grpSpPr>
            <p:sp>
              <p:nvSpPr>
                <p:cNvPr id="7478" name="Google Shape;7478;p71"/>
                <p:cNvSpPr/>
                <p:nvPr/>
              </p:nvSpPr>
              <p:spPr>
                <a:xfrm rot="4339942">
                  <a:off x="-34182257" y="-1306558"/>
                  <a:ext cx="85010" cy="76735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79" name="Google Shape;7479;p71"/>
                <p:cNvSpPr/>
                <p:nvPr/>
              </p:nvSpPr>
              <p:spPr>
                <a:xfrm rot="4339942">
                  <a:off x="-34091737" y="-1021146"/>
                  <a:ext cx="85010" cy="76735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80" name="Google Shape;7480;p71"/>
                <p:cNvSpPr/>
                <p:nvPr/>
              </p:nvSpPr>
              <p:spPr>
                <a:xfrm rot="4339942">
                  <a:off x="-34114367" y="-1092499"/>
                  <a:ext cx="85010" cy="76735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81" name="Google Shape;7481;p71"/>
                <p:cNvSpPr/>
                <p:nvPr/>
              </p:nvSpPr>
              <p:spPr>
                <a:xfrm rot="4339942">
                  <a:off x="-34136997" y="-1163852"/>
                  <a:ext cx="85010" cy="76735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82" name="Google Shape;7482;p71"/>
                <p:cNvSpPr/>
                <p:nvPr/>
              </p:nvSpPr>
              <p:spPr>
                <a:xfrm rot="4339942">
                  <a:off x="-34159627" y="-1235205"/>
                  <a:ext cx="85010" cy="76735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483" name="Google Shape;7483;p71"/>
            <p:cNvGrpSpPr/>
            <p:nvPr/>
          </p:nvGrpSpPr>
          <p:grpSpPr>
            <a:xfrm rot="10800000">
              <a:off x="-17645237" y="1294165"/>
              <a:ext cx="140859" cy="392851"/>
              <a:chOff x="17066999" y="3073277"/>
              <a:chExt cx="140859" cy="392851"/>
            </a:xfrm>
            <a:grpFill/>
          </p:grpSpPr>
          <p:grpSp>
            <p:nvGrpSpPr>
              <p:cNvPr id="7484" name="Google Shape;7484;p71"/>
              <p:cNvGrpSpPr/>
              <p:nvPr/>
            </p:nvGrpSpPr>
            <p:grpSpPr>
              <a:xfrm>
                <a:off x="17066999" y="3073277"/>
                <a:ext cx="83477" cy="211921"/>
                <a:chOff x="33700004" y="4014824"/>
                <a:chExt cx="167020" cy="424012"/>
              </a:xfrm>
              <a:grpFill/>
            </p:grpSpPr>
            <p:sp>
              <p:nvSpPr>
                <p:cNvPr id="7485" name="Google Shape;7485;p71"/>
                <p:cNvSpPr/>
                <p:nvPr/>
              </p:nvSpPr>
              <p:spPr>
                <a:xfrm rot="4339942">
                  <a:off x="33695749" y="4045757"/>
                  <a:ext cx="85010" cy="76735"/>
                </a:xfrm>
                <a:prstGeom prst="triangle">
                  <a:avLst>
                    <a:gd name="adj" fmla="val 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86" name="Google Shape;7486;p71"/>
                <p:cNvSpPr/>
                <p:nvPr/>
              </p:nvSpPr>
              <p:spPr>
                <a:xfrm rot="4339942">
                  <a:off x="33786269" y="4331169"/>
                  <a:ext cx="85010" cy="76735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87" name="Google Shape;7487;p71"/>
                <p:cNvSpPr/>
                <p:nvPr/>
              </p:nvSpPr>
              <p:spPr>
                <a:xfrm rot="4339942">
                  <a:off x="33763639" y="4259816"/>
                  <a:ext cx="85010" cy="76735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88" name="Google Shape;7488;p71"/>
                <p:cNvSpPr/>
                <p:nvPr/>
              </p:nvSpPr>
              <p:spPr>
                <a:xfrm rot="4339942">
                  <a:off x="33741009" y="4188463"/>
                  <a:ext cx="85010" cy="76735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89" name="Google Shape;7489;p71"/>
                <p:cNvSpPr/>
                <p:nvPr/>
              </p:nvSpPr>
              <p:spPr>
                <a:xfrm rot="4339942">
                  <a:off x="33718379" y="4117110"/>
                  <a:ext cx="85010" cy="76735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490" name="Google Shape;7490;p71"/>
              <p:cNvGrpSpPr/>
              <p:nvPr/>
            </p:nvGrpSpPr>
            <p:grpSpPr>
              <a:xfrm>
                <a:off x="17124381" y="3254207"/>
                <a:ext cx="83477" cy="211921"/>
                <a:chOff x="33814816" y="3884262"/>
                <a:chExt cx="167020" cy="424012"/>
              </a:xfrm>
              <a:grpFill/>
            </p:grpSpPr>
            <p:sp>
              <p:nvSpPr>
                <p:cNvPr id="7491" name="Google Shape;7491;p71"/>
                <p:cNvSpPr/>
                <p:nvPr/>
              </p:nvSpPr>
              <p:spPr>
                <a:xfrm rot="4339942">
                  <a:off x="33810561" y="3915195"/>
                  <a:ext cx="85010" cy="76735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92" name="Google Shape;7492;p71"/>
                <p:cNvSpPr/>
                <p:nvPr/>
              </p:nvSpPr>
              <p:spPr>
                <a:xfrm rot="4339942">
                  <a:off x="33901081" y="4200607"/>
                  <a:ext cx="85010" cy="76735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93" name="Google Shape;7493;p71"/>
                <p:cNvSpPr/>
                <p:nvPr/>
              </p:nvSpPr>
              <p:spPr>
                <a:xfrm rot="4339942">
                  <a:off x="33878451" y="4129254"/>
                  <a:ext cx="85010" cy="76735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94" name="Google Shape;7494;p71"/>
                <p:cNvSpPr/>
                <p:nvPr/>
              </p:nvSpPr>
              <p:spPr>
                <a:xfrm rot="4339942">
                  <a:off x="33855821" y="4057901"/>
                  <a:ext cx="85010" cy="76735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95" name="Google Shape;7495;p71"/>
                <p:cNvSpPr/>
                <p:nvPr/>
              </p:nvSpPr>
              <p:spPr>
                <a:xfrm rot="4339942">
                  <a:off x="33833191" y="3986548"/>
                  <a:ext cx="85010" cy="76735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7496" name="Google Shape;7496;p71"/>
          <p:cNvGrpSpPr/>
          <p:nvPr/>
        </p:nvGrpSpPr>
        <p:grpSpPr>
          <a:xfrm>
            <a:off x="7486222" y="90899"/>
            <a:ext cx="1420248" cy="1271140"/>
            <a:chOff x="6553534" y="81755"/>
            <a:chExt cx="1420248" cy="1271140"/>
          </a:xfrm>
        </p:grpSpPr>
        <p:sp>
          <p:nvSpPr>
            <p:cNvPr id="7497" name="Google Shape;7497;p71"/>
            <p:cNvSpPr/>
            <p:nvPr/>
          </p:nvSpPr>
          <p:spPr>
            <a:xfrm rot="-539501">
              <a:off x="6630696" y="174001"/>
              <a:ext cx="1265925" cy="1086648"/>
            </a:xfrm>
            <a:custGeom>
              <a:avLst/>
              <a:gdLst/>
              <a:ahLst/>
              <a:cxnLst/>
              <a:rect l="l" t="t" r="r" b="b"/>
              <a:pathLst>
                <a:path w="32730" h="28091" extrusionOk="0">
                  <a:moveTo>
                    <a:pt x="29371" y="6587"/>
                  </a:moveTo>
                  <a:lnTo>
                    <a:pt x="22115" y="5571"/>
                  </a:lnTo>
                  <a:lnTo>
                    <a:pt x="19724" y="801"/>
                  </a:lnTo>
                  <a:cubicBezTo>
                    <a:pt x="19724" y="801"/>
                    <a:pt x="18625" y="0"/>
                    <a:pt x="16365" y="0"/>
                  </a:cubicBezTo>
                  <a:cubicBezTo>
                    <a:pt x="14094" y="0"/>
                    <a:pt x="13138" y="538"/>
                    <a:pt x="13138" y="538"/>
                  </a:cubicBezTo>
                  <a:lnTo>
                    <a:pt x="10616" y="5571"/>
                  </a:lnTo>
                  <a:lnTo>
                    <a:pt x="3360" y="6587"/>
                  </a:lnTo>
                  <a:cubicBezTo>
                    <a:pt x="969" y="6909"/>
                    <a:pt x="1" y="9838"/>
                    <a:pt x="1722" y="11535"/>
                  </a:cubicBezTo>
                  <a:lnTo>
                    <a:pt x="6946" y="16675"/>
                  </a:lnTo>
                  <a:lnTo>
                    <a:pt x="5978" y="22102"/>
                  </a:lnTo>
                  <a:lnTo>
                    <a:pt x="10651" y="26573"/>
                  </a:lnTo>
                  <a:lnTo>
                    <a:pt x="16365" y="23608"/>
                  </a:lnTo>
                  <a:lnTo>
                    <a:pt x="22880" y="26979"/>
                  </a:lnTo>
                  <a:cubicBezTo>
                    <a:pt x="25008" y="28091"/>
                    <a:pt x="27494" y="26262"/>
                    <a:pt x="27076" y="23895"/>
                  </a:cubicBezTo>
                  <a:lnTo>
                    <a:pt x="25797" y="16675"/>
                  </a:lnTo>
                  <a:lnTo>
                    <a:pt x="31008" y="11535"/>
                  </a:lnTo>
                  <a:cubicBezTo>
                    <a:pt x="32730" y="9838"/>
                    <a:pt x="31761" y="6909"/>
                    <a:pt x="29371" y="6587"/>
                  </a:cubicBezTo>
                  <a:close/>
                </a:path>
              </a:pathLst>
            </a:custGeom>
            <a:gradFill>
              <a:gsLst>
                <a:gs pos="0">
                  <a:srgbClr val="FBF173"/>
                </a:gs>
                <a:gs pos="100000">
                  <a:srgbClr val="FBF9D1"/>
                </a:gs>
              </a:gsLst>
              <a:lin ang="13500032" scaled="0"/>
            </a:gra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8" name="Google Shape;7498;p71"/>
            <p:cNvSpPr/>
            <p:nvPr/>
          </p:nvSpPr>
          <p:spPr>
            <a:xfrm rot="-539501">
              <a:off x="6926604" y="1055658"/>
              <a:ext cx="201086" cy="188542"/>
            </a:xfrm>
            <a:custGeom>
              <a:avLst/>
              <a:gdLst/>
              <a:ahLst/>
              <a:cxnLst/>
              <a:rect l="l" t="t" r="r" b="b"/>
              <a:pathLst>
                <a:path w="5199" h="4874" extrusionOk="0">
                  <a:moveTo>
                    <a:pt x="1" y="80"/>
                  </a:moveTo>
                  <a:lnTo>
                    <a:pt x="1" y="80"/>
                  </a:lnTo>
                  <a:cubicBezTo>
                    <a:pt x="1" y="81"/>
                    <a:pt x="27" y="256"/>
                    <a:pt x="173" y="405"/>
                  </a:cubicBezTo>
                  <a:lnTo>
                    <a:pt x="173" y="405"/>
                  </a:lnTo>
                  <a:cubicBezTo>
                    <a:pt x="58" y="200"/>
                    <a:pt x="1" y="81"/>
                    <a:pt x="1" y="80"/>
                  </a:cubicBezTo>
                  <a:close/>
                  <a:moveTo>
                    <a:pt x="2942" y="1"/>
                  </a:moveTo>
                  <a:cubicBezTo>
                    <a:pt x="2596" y="1"/>
                    <a:pt x="2226" y="84"/>
                    <a:pt x="1853" y="272"/>
                  </a:cubicBezTo>
                  <a:cubicBezTo>
                    <a:pt x="1361" y="522"/>
                    <a:pt x="998" y="610"/>
                    <a:pt x="731" y="610"/>
                  </a:cubicBezTo>
                  <a:cubicBezTo>
                    <a:pt x="454" y="610"/>
                    <a:pt x="281" y="515"/>
                    <a:pt x="173" y="405"/>
                  </a:cubicBezTo>
                  <a:lnTo>
                    <a:pt x="173" y="405"/>
                  </a:lnTo>
                  <a:cubicBezTo>
                    <a:pt x="652" y="1256"/>
                    <a:pt x="2131" y="3573"/>
                    <a:pt x="4674" y="4874"/>
                  </a:cubicBezTo>
                  <a:cubicBezTo>
                    <a:pt x="4674" y="4874"/>
                    <a:pt x="4172" y="4133"/>
                    <a:pt x="4746" y="2471"/>
                  </a:cubicBezTo>
                  <a:cubicBezTo>
                    <a:pt x="5198" y="1162"/>
                    <a:pt x="4232" y="1"/>
                    <a:pt x="2942" y="1"/>
                  </a:cubicBezTo>
                  <a:close/>
                </a:path>
              </a:pathLst>
            </a:custGeom>
            <a:solidFill>
              <a:srgbClr val="F7E28F"/>
            </a:soli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9" name="Google Shape;7499;p71"/>
            <p:cNvSpPr/>
            <p:nvPr/>
          </p:nvSpPr>
          <p:spPr>
            <a:xfrm rot="-539501">
              <a:off x="6924721" y="1031725"/>
              <a:ext cx="205766" cy="212254"/>
            </a:xfrm>
            <a:custGeom>
              <a:avLst/>
              <a:gdLst/>
              <a:ahLst/>
              <a:cxnLst/>
              <a:rect l="l" t="t" r="r" b="b"/>
              <a:pathLst>
                <a:path w="5320" h="5487" extrusionOk="0">
                  <a:moveTo>
                    <a:pt x="1" y="693"/>
                  </a:moveTo>
                  <a:cubicBezTo>
                    <a:pt x="1" y="693"/>
                    <a:pt x="216" y="4148"/>
                    <a:pt x="4674" y="5487"/>
                  </a:cubicBezTo>
                  <a:cubicBezTo>
                    <a:pt x="4674" y="5487"/>
                    <a:pt x="4172" y="4746"/>
                    <a:pt x="4746" y="3084"/>
                  </a:cubicBezTo>
                  <a:cubicBezTo>
                    <a:pt x="5320" y="1423"/>
                    <a:pt x="3611" y="0"/>
                    <a:pt x="1853" y="885"/>
                  </a:cubicBezTo>
                  <a:cubicBezTo>
                    <a:pt x="156" y="1745"/>
                    <a:pt x="1" y="693"/>
                    <a:pt x="1" y="693"/>
                  </a:cubicBezTo>
                  <a:close/>
                </a:path>
              </a:pathLst>
            </a:custGeom>
            <a:gradFill>
              <a:gsLst>
                <a:gs pos="0">
                  <a:srgbClr val="D9D9D9"/>
                </a:gs>
                <a:gs pos="30000">
                  <a:srgbClr val="E4E4E4"/>
                </a:gs>
                <a:gs pos="43000">
                  <a:schemeClr val="accent6"/>
                </a:gs>
                <a:gs pos="54000">
                  <a:srgbClr val="EDEDED"/>
                </a:gs>
                <a:gs pos="100000">
                  <a:srgbClr val="EFEFEF"/>
                </a:gs>
              </a:gsLst>
              <a:lin ang="8100019" scaled="0"/>
            </a:gradFill>
            <a:ln>
              <a:noFill/>
            </a:ln>
            <a:effectLst>
              <a:outerShdw blurRad="28575" dist="19050" dir="17640000" algn="bl" rotWithShape="0">
                <a:srgbClr val="000000">
                  <a:alpha val="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0" name="Google Shape;7500;p71"/>
            <p:cNvSpPr/>
            <p:nvPr/>
          </p:nvSpPr>
          <p:spPr>
            <a:xfrm rot="-539501">
              <a:off x="7064040" y="187363"/>
              <a:ext cx="258948" cy="126223"/>
            </a:xfrm>
            <a:custGeom>
              <a:avLst/>
              <a:gdLst/>
              <a:ahLst/>
              <a:cxnLst/>
              <a:rect l="l" t="t" r="r" b="b"/>
              <a:pathLst>
                <a:path w="6695" h="3263" extrusionOk="0">
                  <a:moveTo>
                    <a:pt x="6416" y="551"/>
                  </a:moveTo>
                  <a:cubicBezTo>
                    <a:pt x="6599" y="618"/>
                    <a:pt x="6695" y="663"/>
                    <a:pt x="6695" y="663"/>
                  </a:cubicBezTo>
                  <a:cubicBezTo>
                    <a:pt x="6695" y="663"/>
                    <a:pt x="6586" y="577"/>
                    <a:pt x="6416" y="551"/>
                  </a:cubicBezTo>
                  <a:close/>
                  <a:moveTo>
                    <a:pt x="2947" y="1"/>
                  </a:moveTo>
                  <a:cubicBezTo>
                    <a:pt x="2083" y="1"/>
                    <a:pt x="1093" y="91"/>
                    <a:pt x="1" y="340"/>
                  </a:cubicBezTo>
                  <a:cubicBezTo>
                    <a:pt x="1" y="340"/>
                    <a:pt x="874" y="531"/>
                    <a:pt x="1591" y="2145"/>
                  </a:cubicBezTo>
                  <a:cubicBezTo>
                    <a:pt x="1919" y="2890"/>
                    <a:pt x="2576" y="3263"/>
                    <a:pt x="3253" y="3263"/>
                  </a:cubicBezTo>
                  <a:cubicBezTo>
                    <a:pt x="4031" y="3263"/>
                    <a:pt x="4836" y="2771"/>
                    <a:pt x="5201" y="1786"/>
                  </a:cubicBezTo>
                  <a:cubicBezTo>
                    <a:pt x="5579" y="762"/>
                    <a:pt x="6017" y="544"/>
                    <a:pt x="6320" y="544"/>
                  </a:cubicBezTo>
                  <a:cubicBezTo>
                    <a:pt x="6354" y="544"/>
                    <a:pt x="6386" y="547"/>
                    <a:pt x="6416" y="551"/>
                  </a:cubicBezTo>
                  <a:lnTo>
                    <a:pt x="6416" y="551"/>
                  </a:lnTo>
                  <a:cubicBezTo>
                    <a:pt x="5896" y="363"/>
                    <a:pt x="4674" y="1"/>
                    <a:pt x="2947" y="1"/>
                  </a:cubicBezTo>
                  <a:close/>
                </a:path>
              </a:pathLst>
            </a:custGeom>
            <a:solidFill>
              <a:srgbClr val="F7E28F"/>
            </a:soli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1" name="Google Shape;7501;p71"/>
            <p:cNvSpPr/>
            <p:nvPr/>
          </p:nvSpPr>
          <p:spPr>
            <a:xfrm rot="-539501">
              <a:off x="7060278" y="120816"/>
              <a:ext cx="258948" cy="211790"/>
            </a:xfrm>
            <a:custGeom>
              <a:avLst/>
              <a:gdLst/>
              <a:ahLst/>
              <a:cxnLst/>
              <a:rect l="l" t="t" r="r" b="b"/>
              <a:pathLst>
                <a:path w="6695" h="5475" extrusionOk="0">
                  <a:moveTo>
                    <a:pt x="6695" y="2391"/>
                  </a:moveTo>
                  <a:cubicBezTo>
                    <a:pt x="6695" y="2391"/>
                    <a:pt x="4173" y="0"/>
                    <a:pt x="1" y="2068"/>
                  </a:cubicBezTo>
                  <a:cubicBezTo>
                    <a:pt x="1" y="2068"/>
                    <a:pt x="874" y="2259"/>
                    <a:pt x="1591" y="3873"/>
                  </a:cubicBezTo>
                  <a:cubicBezTo>
                    <a:pt x="2296" y="5475"/>
                    <a:pt x="4519" y="5355"/>
                    <a:pt x="5201" y="3514"/>
                  </a:cubicBezTo>
                  <a:cubicBezTo>
                    <a:pt x="5858" y="1733"/>
                    <a:pt x="6695" y="2391"/>
                    <a:pt x="6695" y="2391"/>
                  </a:cubicBezTo>
                  <a:close/>
                </a:path>
              </a:pathLst>
            </a:custGeom>
            <a:gradFill>
              <a:gsLst>
                <a:gs pos="0">
                  <a:srgbClr val="EFEFEF"/>
                </a:gs>
                <a:gs pos="46000">
                  <a:schemeClr val="accent6"/>
                </a:gs>
                <a:gs pos="100000">
                  <a:srgbClr val="D9D9D9"/>
                </a:gs>
              </a:gsLst>
              <a:lin ang="5400012" scaled="0"/>
            </a:gra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" name="Google Shape;7439;p71">
            <a:extLst>
              <a:ext uri="{FF2B5EF4-FFF2-40B4-BE49-F238E27FC236}">
                <a16:creationId xmlns:a16="http://schemas.microsoft.com/office/drawing/2014/main" id="{DDABDD2A-F558-498D-9423-1288E8E59616}"/>
              </a:ext>
            </a:extLst>
          </p:cNvPr>
          <p:cNvSpPr/>
          <p:nvPr/>
        </p:nvSpPr>
        <p:spPr>
          <a:xfrm rot="4682724">
            <a:off x="887585" y="3590943"/>
            <a:ext cx="833817" cy="793488"/>
          </a:xfrm>
          <a:custGeom>
            <a:avLst/>
            <a:gdLst/>
            <a:ahLst/>
            <a:cxnLst/>
            <a:rect l="l" t="t" r="r" b="b"/>
            <a:pathLst>
              <a:path w="37083" h="31795" extrusionOk="0">
                <a:moveTo>
                  <a:pt x="29636" y="1"/>
                </a:moveTo>
                <a:lnTo>
                  <a:pt x="0" y="22494"/>
                </a:lnTo>
                <a:cubicBezTo>
                  <a:pt x="61" y="22524"/>
                  <a:pt x="122" y="22554"/>
                  <a:pt x="182" y="22554"/>
                </a:cubicBezTo>
                <a:cubicBezTo>
                  <a:pt x="274" y="22585"/>
                  <a:pt x="334" y="22646"/>
                  <a:pt x="365" y="22706"/>
                </a:cubicBezTo>
                <a:lnTo>
                  <a:pt x="730" y="23162"/>
                </a:lnTo>
                <a:cubicBezTo>
                  <a:pt x="753" y="23198"/>
                  <a:pt x="758" y="23206"/>
                  <a:pt x="756" y="23206"/>
                </a:cubicBezTo>
                <a:cubicBezTo>
                  <a:pt x="754" y="23206"/>
                  <a:pt x="747" y="23200"/>
                  <a:pt x="741" y="23200"/>
                </a:cubicBezTo>
                <a:cubicBezTo>
                  <a:pt x="735" y="23200"/>
                  <a:pt x="730" y="23205"/>
                  <a:pt x="730" y="23223"/>
                </a:cubicBezTo>
                <a:cubicBezTo>
                  <a:pt x="730" y="23254"/>
                  <a:pt x="699" y="23254"/>
                  <a:pt x="669" y="23254"/>
                </a:cubicBezTo>
                <a:lnTo>
                  <a:pt x="638" y="23223"/>
                </a:lnTo>
                <a:lnTo>
                  <a:pt x="638" y="23223"/>
                </a:lnTo>
                <a:cubicBezTo>
                  <a:pt x="851" y="23497"/>
                  <a:pt x="1064" y="23801"/>
                  <a:pt x="1338" y="24135"/>
                </a:cubicBezTo>
                <a:lnTo>
                  <a:pt x="1611" y="24469"/>
                </a:lnTo>
                <a:lnTo>
                  <a:pt x="1763" y="24591"/>
                </a:lnTo>
                <a:cubicBezTo>
                  <a:pt x="1824" y="24621"/>
                  <a:pt x="1885" y="24682"/>
                  <a:pt x="1976" y="24743"/>
                </a:cubicBezTo>
                <a:cubicBezTo>
                  <a:pt x="2006" y="24773"/>
                  <a:pt x="2037" y="24804"/>
                  <a:pt x="2067" y="24865"/>
                </a:cubicBezTo>
                <a:lnTo>
                  <a:pt x="2067" y="24895"/>
                </a:lnTo>
                <a:cubicBezTo>
                  <a:pt x="2219" y="25077"/>
                  <a:pt x="2371" y="25229"/>
                  <a:pt x="2493" y="25412"/>
                </a:cubicBezTo>
                <a:cubicBezTo>
                  <a:pt x="2797" y="25746"/>
                  <a:pt x="3100" y="26050"/>
                  <a:pt x="3374" y="26354"/>
                </a:cubicBezTo>
                <a:cubicBezTo>
                  <a:pt x="3526" y="26475"/>
                  <a:pt x="3617" y="26658"/>
                  <a:pt x="3617" y="26871"/>
                </a:cubicBezTo>
                <a:cubicBezTo>
                  <a:pt x="3678" y="26931"/>
                  <a:pt x="3769" y="27023"/>
                  <a:pt x="3860" y="27083"/>
                </a:cubicBezTo>
                <a:cubicBezTo>
                  <a:pt x="3860" y="27083"/>
                  <a:pt x="3860" y="27070"/>
                  <a:pt x="3869" y="27070"/>
                </a:cubicBezTo>
                <a:cubicBezTo>
                  <a:pt x="3874" y="27070"/>
                  <a:pt x="3881" y="27073"/>
                  <a:pt x="3891" y="27083"/>
                </a:cubicBezTo>
                <a:cubicBezTo>
                  <a:pt x="3921" y="27114"/>
                  <a:pt x="3982" y="27144"/>
                  <a:pt x="4012" y="27175"/>
                </a:cubicBezTo>
                <a:cubicBezTo>
                  <a:pt x="4256" y="27448"/>
                  <a:pt x="4499" y="27631"/>
                  <a:pt x="4742" y="27904"/>
                </a:cubicBezTo>
                <a:cubicBezTo>
                  <a:pt x="4803" y="27965"/>
                  <a:pt x="4894" y="28147"/>
                  <a:pt x="4863" y="28178"/>
                </a:cubicBezTo>
                <a:cubicBezTo>
                  <a:pt x="4863" y="28208"/>
                  <a:pt x="4803" y="28269"/>
                  <a:pt x="4772" y="28330"/>
                </a:cubicBezTo>
                <a:lnTo>
                  <a:pt x="4803" y="28360"/>
                </a:lnTo>
                <a:cubicBezTo>
                  <a:pt x="4863" y="28512"/>
                  <a:pt x="4924" y="28664"/>
                  <a:pt x="4955" y="28816"/>
                </a:cubicBezTo>
                <a:lnTo>
                  <a:pt x="5076" y="28968"/>
                </a:lnTo>
                <a:cubicBezTo>
                  <a:pt x="5471" y="29181"/>
                  <a:pt x="5806" y="29545"/>
                  <a:pt x="5958" y="30001"/>
                </a:cubicBezTo>
                <a:cubicBezTo>
                  <a:pt x="6018" y="30093"/>
                  <a:pt x="6079" y="30214"/>
                  <a:pt x="6140" y="30305"/>
                </a:cubicBezTo>
                <a:cubicBezTo>
                  <a:pt x="6262" y="30397"/>
                  <a:pt x="6414" y="30518"/>
                  <a:pt x="6505" y="30670"/>
                </a:cubicBezTo>
                <a:cubicBezTo>
                  <a:pt x="6535" y="30700"/>
                  <a:pt x="6566" y="30761"/>
                  <a:pt x="6566" y="30792"/>
                </a:cubicBezTo>
                <a:lnTo>
                  <a:pt x="6566" y="30852"/>
                </a:lnTo>
                <a:lnTo>
                  <a:pt x="6474" y="30852"/>
                </a:lnTo>
                <a:cubicBezTo>
                  <a:pt x="6444" y="30852"/>
                  <a:pt x="6414" y="30852"/>
                  <a:pt x="6383" y="30883"/>
                </a:cubicBezTo>
                <a:cubicBezTo>
                  <a:pt x="6383" y="30883"/>
                  <a:pt x="6383" y="30913"/>
                  <a:pt x="6383" y="30944"/>
                </a:cubicBezTo>
                <a:cubicBezTo>
                  <a:pt x="6414" y="31004"/>
                  <a:pt x="6414" y="31035"/>
                  <a:pt x="6444" y="31065"/>
                </a:cubicBezTo>
                <a:cubicBezTo>
                  <a:pt x="6505" y="31126"/>
                  <a:pt x="6596" y="31156"/>
                  <a:pt x="6596" y="31308"/>
                </a:cubicBezTo>
                <a:cubicBezTo>
                  <a:pt x="6596" y="31369"/>
                  <a:pt x="6626" y="31430"/>
                  <a:pt x="6657" y="31521"/>
                </a:cubicBezTo>
                <a:cubicBezTo>
                  <a:pt x="6748" y="31582"/>
                  <a:pt x="6778" y="31673"/>
                  <a:pt x="6809" y="31795"/>
                </a:cubicBezTo>
                <a:lnTo>
                  <a:pt x="37083" y="8876"/>
                </a:lnTo>
                <a:cubicBezTo>
                  <a:pt x="36931" y="8603"/>
                  <a:pt x="36809" y="8360"/>
                  <a:pt x="36627" y="8025"/>
                </a:cubicBezTo>
                <a:cubicBezTo>
                  <a:pt x="36566" y="7904"/>
                  <a:pt x="36505" y="7752"/>
                  <a:pt x="36505" y="7600"/>
                </a:cubicBezTo>
                <a:cubicBezTo>
                  <a:pt x="36445" y="7509"/>
                  <a:pt x="36384" y="7448"/>
                  <a:pt x="36323" y="7357"/>
                </a:cubicBezTo>
                <a:lnTo>
                  <a:pt x="36262" y="7357"/>
                </a:lnTo>
                <a:cubicBezTo>
                  <a:pt x="36262" y="7326"/>
                  <a:pt x="36232" y="7265"/>
                  <a:pt x="36232" y="7235"/>
                </a:cubicBezTo>
                <a:cubicBezTo>
                  <a:pt x="36201" y="7144"/>
                  <a:pt x="36141" y="7083"/>
                  <a:pt x="36110" y="6992"/>
                </a:cubicBezTo>
                <a:lnTo>
                  <a:pt x="35958" y="6810"/>
                </a:lnTo>
                <a:cubicBezTo>
                  <a:pt x="35928" y="6718"/>
                  <a:pt x="35867" y="6627"/>
                  <a:pt x="35806" y="6597"/>
                </a:cubicBezTo>
                <a:cubicBezTo>
                  <a:pt x="35776" y="6566"/>
                  <a:pt x="35776" y="6536"/>
                  <a:pt x="35745" y="6536"/>
                </a:cubicBezTo>
                <a:cubicBezTo>
                  <a:pt x="35593" y="6384"/>
                  <a:pt x="35442" y="6232"/>
                  <a:pt x="35290" y="6110"/>
                </a:cubicBezTo>
                <a:cubicBezTo>
                  <a:pt x="35275" y="6130"/>
                  <a:pt x="35259" y="6139"/>
                  <a:pt x="35243" y="6139"/>
                </a:cubicBezTo>
                <a:cubicBezTo>
                  <a:pt x="35159" y="6139"/>
                  <a:pt x="35057" y="5913"/>
                  <a:pt x="34955" y="5837"/>
                </a:cubicBezTo>
                <a:cubicBezTo>
                  <a:pt x="34925" y="5715"/>
                  <a:pt x="34864" y="5624"/>
                  <a:pt x="34773" y="5563"/>
                </a:cubicBezTo>
                <a:cubicBezTo>
                  <a:pt x="34668" y="5484"/>
                  <a:pt x="34585" y="5405"/>
                  <a:pt x="34506" y="5405"/>
                </a:cubicBezTo>
                <a:cubicBezTo>
                  <a:pt x="34493" y="5405"/>
                  <a:pt x="34481" y="5407"/>
                  <a:pt x="34469" y="5411"/>
                </a:cubicBezTo>
                <a:cubicBezTo>
                  <a:pt x="34410" y="5417"/>
                  <a:pt x="34362" y="5422"/>
                  <a:pt x="34322" y="5422"/>
                </a:cubicBezTo>
                <a:cubicBezTo>
                  <a:pt x="34158" y="5422"/>
                  <a:pt x="34129" y="5341"/>
                  <a:pt x="33983" y="4925"/>
                </a:cubicBezTo>
                <a:cubicBezTo>
                  <a:pt x="33983" y="4895"/>
                  <a:pt x="33952" y="4895"/>
                  <a:pt x="33952" y="4864"/>
                </a:cubicBezTo>
                <a:cubicBezTo>
                  <a:pt x="33922" y="4803"/>
                  <a:pt x="33861" y="4743"/>
                  <a:pt x="33861" y="4743"/>
                </a:cubicBezTo>
                <a:cubicBezTo>
                  <a:pt x="33856" y="4748"/>
                  <a:pt x="33847" y="4751"/>
                  <a:pt x="33837" y="4751"/>
                </a:cubicBezTo>
                <a:cubicBezTo>
                  <a:pt x="33788" y="4751"/>
                  <a:pt x="33693" y="4696"/>
                  <a:pt x="33618" y="4621"/>
                </a:cubicBezTo>
                <a:lnTo>
                  <a:pt x="33679" y="4621"/>
                </a:lnTo>
                <a:cubicBezTo>
                  <a:pt x="33703" y="4621"/>
                  <a:pt x="33722" y="4626"/>
                  <a:pt x="33735" y="4626"/>
                </a:cubicBezTo>
                <a:cubicBezTo>
                  <a:pt x="33754" y="4626"/>
                  <a:pt x="33758" y="4615"/>
                  <a:pt x="33739" y="4560"/>
                </a:cubicBezTo>
                <a:cubicBezTo>
                  <a:pt x="33739" y="4469"/>
                  <a:pt x="33679" y="4408"/>
                  <a:pt x="33618" y="4347"/>
                </a:cubicBezTo>
                <a:cubicBezTo>
                  <a:pt x="33496" y="4256"/>
                  <a:pt x="33344" y="4135"/>
                  <a:pt x="33253" y="4013"/>
                </a:cubicBezTo>
                <a:cubicBezTo>
                  <a:pt x="33242" y="4015"/>
                  <a:pt x="33231" y="4016"/>
                  <a:pt x="33220" y="4016"/>
                </a:cubicBezTo>
                <a:cubicBezTo>
                  <a:pt x="33083" y="4016"/>
                  <a:pt x="32968" y="3848"/>
                  <a:pt x="32827" y="3679"/>
                </a:cubicBezTo>
                <a:cubicBezTo>
                  <a:pt x="32767" y="3588"/>
                  <a:pt x="32706" y="3527"/>
                  <a:pt x="32615" y="3496"/>
                </a:cubicBezTo>
                <a:cubicBezTo>
                  <a:pt x="32524" y="3466"/>
                  <a:pt x="32432" y="3405"/>
                  <a:pt x="32402" y="3344"/>
                </a:cubicBezTo>
                <a:cubicBezTo>
                  <a:pt x="32280" y="3192"/>
                  <a:pt x="32159" y="3010"/>
                  <a:pt x="32007" y="2858"/>
                </a:cubicBezTo>
                <a:cubicBezTo>
                  <a:pt x="31998" y="2845"/>
                  <a:pt x="31992" y="2836"/>
                  <a:pt x="31988" y="2831"/>
                </a:cubicBezTo>
                <a:lnTo>
                  <a:pt x="31988" y="2831"/>
                </a:lnTo>
                <a:cubicBezTo>
                  <a:pt x="31990" y="2832"/>
                  <a:pt x="31992" y="2833"/>
                  <a:pt x="31995" y="2833"/>
                </a:cubicBezTo>
                <a:cubicBezTo>
                  <a:pt x="32001" y="2833"/>
                  <a:pt x="32007" y="2826"/>
                  <a:pt x="32007" y="2797"/>
                </a:cubicBezTo>
                <a:cubicBezTo>
                  <a:pt x="32007" y="2776"/>
                  <a:pt x="32037" y="2754"/>
                  <a:pt x="32055" y="2754"/>
                </a:cubicBezTo>
                <a:cubicBezTo>
                  <a:pt x="32062" y="2754"/>
                  <a:pt x="32068" y="2758"/>
                  <a:pt x="32068" y="2767"/>
                </a:cubicBezTo>
                <a:lnTo>
                  <a:pt x="32098" y="2797"/>
                </a:lnTo>
                <a:cubicBezTo>
                  <a:pt x="31885" y="2493"/>
                  <a:pt x="31672" y="2189"/>
                  <a:pt x="31338" y="1825"/>
                </a:cubicBezTo>
                <a:lnTo>
                  <a:pt x="31065" y="1490"/>
                </a:lnTo>
                <a:lnTo>
                  <a:pt x="30913" y="1338"/>
                </a:lnTo>
                <a:cubicBezTo>
                  <a:pt x="30852" y="1308"/>
                  <a:pt x="30761" y="1247"/>
                  <a:pt x="30669" y="1186"/>
                </a:cubicBezTo>
                <a:cubicBezTo>
                  <a:pt x="30639" y="1156"/>
                  <a:pt x="30609" y="1095"/>
                  <a:pt x="30578" y="1065"/>
                </a:cubicBezTo>
                <a:lnTo>
                  <a:pt x="30578" y="1004"/>
                </a:lnTo>
                <a:cubicBezTo>
                  <a:pt x="30396" y="822"/>
                  <a:pt x="30244" y="639"/>
                  <a:pt x="30092" y="457"/>
                </a:cubicBezTo>
                <a:lnTo>
                  <a:pt x="29636" y="1"/>
                </a:lnTo>
                <a:close/>
              </a:path>
            </a:pathLst>
          </a:custGeom>
          <a:solidFill>
            <a:schemeClr val="accent1">
              <a:lumMod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5773;p55">
            <a:extLst>
              <a:ext uri="{FF2B5EF4-FFF2-40B4-BE49-F238E27FC236}">
                <a16:creationId xmlns:a16="http://schemas.microsoft.com/office/drawing/2014/main" id="{F1C857C2-C16F-4552-AFD0-5AB7D7A7C75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470625" y="2900212"/>
            <a:ext cx="2514392" cy="5088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Page </a:t>
            </a:r>
            <a:r>
              <a:rPr lang="en" sz="2000" b="1" dirty="0">
                <a:solidFill>
                  <a:schemeClr val="accent1">
                    <a:lumMod val="25000"/>
                  </a:schemeClr>
                </a:solidFill>
              </a:rPr>
              <a:t>( </a:t>
            </a:r>
            <a:r>
              <a:rPr lang="en" sz="2400" b="1" dirty="0">
                <a:solidFill>
                  <a:schemeClr val="accent1">
                    <a:lumMod val="25000"/>
                  </a:schemeClr>
                </a:solidFill>
              </a:rPr>
              <a:t>9 </a:t>
            </a:r>
            <a:r>
              <a:rPr lang="en" sz="2000" b="1" dirty="0">
                <a:solidFill>
                  <a:schemeClr val="accent1">
                    <a:lumMod val="25000"/>
                  </a:schemeClr>
                </a:solidFill>
              </a:rPr>
              <a:t> )</a:t>
            </a:r>
            <a:endParaRPr sz="2000" b="1" dirty="0">
              <a:solidFill>
                <a:schemeClr val="accent1">
                  <a:lumMod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A2C331D0-8F32-48A3-B370-E289BA090A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86" t="16190" r="14196" b="30635"/>
          <a:stretch/>
        </p:blipFill>
        <p:spPr>
          <a:xfrm>
            <a:off x="1265465" y="783771"/>
            <a:ext cx="6768193" cy="35596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404" name="Google Shape;8404;p80"/>
          <p:cNvSpPr/>
          <p:nvPr/>
        </p:nvSpPr>
        <p:spPr>
          <a:xfrm rot="4148445">
            <a:off x="7218642" y="551510"/>
            <a:ext cx="1332786" cy="888729"/>
          </a:xfrm>
          <a:custGeom>
            <a:avLst/>
            <a:gdLst/>
            <a:ahLst/>
            <a:cxnLst/>
            <a:rect l="l" t="t" r="r" b="b"/>
            <a:pathLst>
              <a:path w="37083" h="31795" extrusionOk="0">
                <a:moveTo>
                  <a:pt x="29636" y="1"/>
                </a:moveTo>
                <a:lnTo>
                  <a:pt x="0" y="22494"/>
                </a:lnTo>
                <a:cubicBezTo>
                  <a:pt x="61" y="22524"/>
                  <a:pt x="122" y="22554"/>
                  <a:pt x="182" y="22554"/>
                </a:cubicBezTo>
                <a:cubicBezTo>
                  <a:pt x="274" y="22585"/>
                  <a:pt x="334" y="22646"/>
                  <a:pt x="365" y="22706"/>
                </a:cubicBezTo>
                <a:lnTo>
                  <a:pt x="730" y="23162"/>
                </a:lnTo>
                <a:cubicBezTo>
                  <a:pt x="753" y="23198"/>
                  <a:pt x="758" y="23206"/>
                  <a:pt x="756" y="23206"/>
                </a:cubicBezTo>
                <a:cubicBezTo>
                  <a:pt x="754" y="23206"/>
                  <a:pt x="747" y="23200"/>
                  <a:pt x="741" y="23200"/>
                </a:cubicBezTo>
                <a:cubicBezTo>
                  <a:pt x="735" y="23200"/>
                  <a:pt x="730" y="23205"/>
                  <a:pt x="730" y="23223"/>
                </a:cubicBezTo>
                <a:cubicBezTo>
                  <a:pt x="730" y="23254"/>
                  <a:pt x="699" y="23254"/>
                  <a:pt x="669" y="23254"/>
                </a:cubicBezTo>
                <a:lnTo>
                  <a:pt x="638" y="23223"/>
                </a:lnTo>
                <a:lnTo>
                  <a:pt x="638" y="23223"/>
                </a:lnTo>
                <a:cubicBezTo>
                  <a:pt x="851" y="23497"/>
                  <a:pt x="1064" y="23801"/>
                  <a:pt x="1338" y="24135"/>
                </a:cubicBezTo>
                <a:lnTo>
                  <a:pt x="1611" y="24469"/>
                </a:lnTo>
                <a:lnTo>
                  <a:pt x="1763" y="24591"/>
                </a:lnTo>
                <a:cubicBezTo>
                  <a:pt x="1824" y="24621"/>
                  <a:pt x="1885" y="24682"/>
                  <a:pt x="1976" y="24743"/>
                </a:cubicBezTo>
                <a:cubicBezTo>
                  <a:pt x="2006" y="24773"/>
                  <a:pt x="2037" y="24804"/>
                  <a:pt x="2067" y="24865"/>
                </a:cubicBezTo>
                <a:lnTo>
                  <a:pt x="2067" y="24895"/>
                </a:lnTo>
                <a:cubicBezTo>
                  <a:pt x="2219" y="25077"/>
                  <a:pt x="2371" y="25229"/>
                  <a:pt x="2493" y="25412"/>
                </a:cubicBezTo>
                <a:cubicBezTo>
                  <a:pt x="2797" y="25746"/>
                  <a:pt x="3100" y="26050"/>
                  <a:pt x="3374" y="26354"/>
                </a:cubicBezTo>
                <a:cubicBezTo>
                  <a:pt x="3526" y="26475"/>
                  <a:pt x="3617" y="26658"/>
                  <a:pt x="3617" y="26871"/>
                </a:cubicBezTo>
                <a:cubicBezTo>
                  <a:pt x="3678" y="26931"/>
                  <a:pt x="3769" y="27023"/>
                  <a:pt x="3860" y="27083"/>
                </a:cubicBezTo>
                <a:cubicBezTo>
                  <a:pt x="3860" y="27083"/>
                  <a:pt x="3860" y="27070"/>
                  <a:pt x="3869" y="27070"/>
                </a:cubicBezTo>
                <a:cubicBezTo>
                  <a:pt x="3874" y="27070"/>
                  <a:pt x="3881" y="27073"/>
                  <a:pt x="3891" y="27083"/>
                </a:cubicBezTo>
                <a:cubicBezTo>
                  <a:pt x="3921" y="27114"/>
                  <a:pt x="3982" y="27144"/>
                  <a:pt x="4012" y="27175"/>
                </a:cubicBezTo>
                <a:cubicBezTo>
                  <a:pt x="4256" y="27448"/>
                  <a:pt x="4499" y="27631"/>
                  <a:pt x="4742" y="27904"/>
                </a:cubicBezTo>
                <a:cubicBezTo>
                  <a:pt x="4803" y="27965"/>
                  <a:pt x="4894" y="28147"/>
                  <a:pt x="4863" y="28178"/>
                </a:cubicBezTo>
                <a:cubicBezTo>
                  <a:pt x="4863" y="28208"/>
                  <a:pt x="4803" y="28269"/>
                  <a:pt x="4772" y="28330"/>
                </a:cubicBezTo>
                <a:lnTo>
                  <a:pt x="4803" y="28360"/>
                </a:lnTo>
                <a:cubicBezTo>
                  <a:pt x="4863" y="28512"/>
                  <a:pt x="4924" y="28664"/>
                  <a:pt x="4955" y="28816"/>
                </a:cubicBezTo>
                <a:lnTo>
                  <a:pt x="5076" y="28968"/>
                </a:lnTo>
                <a:cubicBezTo>
                  <a:pt x="5471" y="29181"/>
                  <a:pt x="5806" y="29545"/>
                  <a:pt x="5958" y="30001"/>
                </a:cubicBezTo>
                <a:cubicBezTo>
                  <a:pt x="6018" y="30093"/>
                  <a:pt x="6079" y="30214"/>
                  <a:pt x="6140" y="30305"/>
                </a:cubicBezTo>
                <a:cubicBezTo>
                  <a:pt x="6262" y="30397"/>
                  <a:pt x="6414" y="30518"/>
                  <a:pt x="6505" y="30670"/>
                </a:cubicBezTo>
                <a:cubicBezTo>
                  <a:pt x="6535" y="30700"/>
                  <a:pt x="6566" y="30761"/>
                  <a:pt x="6566" y="30792"/>
                </a:cubicBezTo>
                <a:lnTo>
                  <a:pt x="6566" y="30852"/>
                </a:lnTo>
                <a:lnTo>
                  <a:pt x="6474" y="30852"/>
                </a:lnTo>
                <a:cubicBezTo>
                  <a:pt x="6444" y="30852"/>
                  <a:pt x="6414" y="30852"/>
                  <a:pt x="6383" y="30883"/>
                </a:cubicBezTo>
                <a:cubicBezTo>
                  <a:pt x="6383" y="30883"/>
                  <a:pt x="6383" y="30913"/>
                  <a:pt x="6383" y="30944"/>
                </a:cubicBezTo>
                <a:cubicBezTo>
                  <a:pt x="6414" y="31004"/>
                  <a:pt x="6414" y="31035"/>
                  <a:pt x="6444" y="31065"/>
                </a:cubicBezTo>
                <a:cubicBezTo>
                  <a:pt x="6505" y="31126"/>
                  <a:pt x="6596" y="31156"/>
                  <a:pt x="6596" y="31308"/>
                </a:cubicBezTo>
                <a:cubicBezTo>
                  <a:pt x="6596" y="31369"/>
                  <a:pt x="6626" y="31430"/>
                  <a:pt x="6657" y="31521"/>
                </a:cubicBezTo>
                <a:cubicBezTo>
                  <a:pt x="6748" y="31582"/>
                  <a:pt x="6778" y="31673"/>
                  <a:pt x="6809" y="31795"/>
                </a:cubicBezTo>
                <a:lnTo>
                  <a:pt x="37083" y="8876"/>
                </a:lnTo>
                <a:cubicBezTo>
                  <a:pt x="36931" y="8603"/>
                  <a:pt x="36809" y="8360"/>
                  <a:pt x="36627" y="8025"/>
                </a:cubicBezTo>
                <a:cubicBezTo>
                  <a:pt x="36566" y="7904"/>
                  <a:pt x="36505" y="7752"/>
                  <a:pt x="36505" y="7600"/>
                </a:cubicBezTo>
                <a:cubicBezTo>
                  <a:pt x="36445" y="7509"/>
                  <a:pt x="36384" y="7448"/>
                  <a:pt x="36323" y="7357"/>
                </a:cubicBezTo>
                <a:lnTo>
                  <a:pt x="36262" y="7357"/>
                </a:lnTo>
                <a:cubicBezTo>
                  <a:pt x="36262" y="7326"/>
                  <a:pt x="36232" y="7265"/>
                  <a:pt x="36232" y="7235"/>
                </a:cubicBezTo>
                <a:cubicBezTo>
                  <a:pt x="36201" y="7144"/>
                  <a:pt x="36141" y="7083"/>
                  <a:pt x="36110" y="6992"/>
                </a:cubicBezTo>
                <a:lnTo>
                  <a:pt x="35958" y="6810"/>
                </a:lnTo>
                <a:cubicBezTo>
                  <a:pt x="35928" y="6718"/>
                  <a:pt x="35867" y="6627"/>
                  <a:pt x="35806" y="6597"/>
                </a:cubicBezTo>
                <a:cubicBezTo>
                  <a:pt x="35776" y="6566"/>
                  <a:pt x="35776" y="6536"/>
                  <a:pt x="35745" y="6536"/>
                </a:cubicBezTo>
                <a:cubicBezTo>
                  <a:pt x="35593" y="6384"/>
                  <a:pt x="35442" y="6232"/>
                  <a:pt x="35290" y="6110"/>
                </a:cubicBezTo>
                <a:cubicBezTo>
                  <a:pt x="35275" y="6130"/>
                  <a:pt x="35259" y="6139"/>
                  <a:pt x="35243" y="6139"/>
                </a:cubicBezTo>
                <a:cubicBezTo>
                  <a:pt x="35159" y="6139"/>
                  <a:pt x="35057" y="5913"/>
                  <a:pt x="34955" y="5837"/>
                </a:cubicBezTo>
                <a:cubicBezTo>
                  <a:pt x="34925" y="5715"/>
                  <a:pt x="34864" y="5624"/>
                  <a:pt x="34773" y="5563"/>
                </a:cubicBezTo>
                <a:cubicBezTo>
                  <a:pt x="34668" y="5484"/>
                  <a:pt x="34585" y="5405"/>
                  <a:pt x="34506" y="5405"/>
                </a:cubicBezTo>
                <a:cubicBezTo>
                  <a:pt x="34493" y="5405"/>
                  <a:pt x="34481" y="5407"/>
                  <a:pt x="34469" y="5411"/>
                </a:cubicBezTo>
                <a:cubicBezTo>
                  <a:pt x="34410" y="5417"/>
                  <a:pt x="34362" y="5422"/>
                  <a:pt x="34322" y="5422"/>
                </a:cubicBezTo>
                <a:cubicBezTo>
                  <a:pt x="34158" y="5422"/>
                  <a:pt x="34129" y="5341"/>
                  <a:pt x="33983" y="4925"/>
                </a:cubicBezTo>
                <a:cubicBezTo>
                  <a:pt x="33983" y="4895"/>
                  <a:pt x="33952" y="4895"/>
                  <a:pt x="33952" y="4864"/>
                </a:cubicBezTo>
                <a:cubicBezTo>
                  <a:pt x="33922" y="4803"/>
                  <a:pt x="33861" y="4743"/>
                  <a:pt x="33861" y="4743"/>
                </a:cubicBezTo>
                <a:cubicBezTo>
                  <a:pt x="33856" y="4748"/>
                  <a:pt x="33847" y="4751"/>
                  <a:pt x="33837" y="4751"/>
                </a:cubicBezTo>
                <a:cubicBezTo>
                  <a:pt x="33788" y="4751"/>
                  <a:pt x="33693" y="4696"/>
                  <a:pt x="33618" y="4621"/>
                </a:cubicBezTo>
                <a:lnTo>
                  <a:pt x="33679" y="4621"/>
                </a:lnTo>
                <a:cubicBezTo>
                  <a:pt x="33703" y="4621"/>
                  <a:pt x="33722" y="4626"/>
                  <a:pt x="33735" y="4626"/>
                </a:cubicBezTo>
                <a:cubicBezTo>
                  <a:pt x="33754" y="4626"/>
                  <a:pt x="33758" y="4615"/>
                  <a:pt x="33739" y="4560"/>
                </a:cubicBezTo>
                <a:cubicBezTo>
                  <a:pt x="33739" y="4469"/>
                  <a:pt x="33679" y="4408"/>
                  <a:pt x="33618" y="4347"/>
                </a:cubicBezTo>
                <a:cubicBezTo>
                  <a:pt x="33496" y="4256"/>
                  <a:pt x="33344" y="4135"/>
                  <a:pt x="33253" y="4013"/>
                </a:cubicBezTo>
                <a:cubicBezTo>
                  <a:pt x="33242" y="4015"/>
                  <a:pt x="33231" y="4016"/>
                  <a:pt x="33220" y="4016"/>
                </a:cubicBezTo>
                <a:cubicBezTo>
                  <a:pt x="33083" y="4016"/>
                  <a:pt x="32968" y="3848"/>
                  <a:pt x="32827" y="3679"/>
                </a:cubicBezTo>
                <a:cubicBezTo>
                  <a:pt x="32767" y="3588"/>
                  <a:pt x="32706" y="3527"/>
                  <a:pt x="32615" y="3496"/>
                </a:cubicBezTo>
                <a:cubicBezTo>
                  <a:pt x="32524" y="3466"/>
                  <a:pt x="32432" y="3405"/>
                  <a:pt x="32402" y="3344"/>
                </a:cubicBezTo>
                <a:cubicBezTo>
                  <a:pt x="32280" y="3192"/>
                  <a:pt x="32159" y="3010"/>
                  <a:pt x="32007" y="2858"/>
                </a:cubicBezTo>
                <a:cubicBezTo>
                  <a:pt x="31998" y="2845"/>
                  <a:pt x="31992" y="2836"/>
                  <a:pt x="31988" y="2831"/>
                </a:cubicBezTo>
                <a:lnTo>
                  <a:pt x="31988" y="2831"/>
                </a:lnTo>
                <a:cubicBezTo>
                  <a:pt x="31990" y="2832"/>
                  <a:pt x="31992" y="2833"/>
                  <a:pt x="31995" y="2833"/>
                </a:cubicBezTo>
                <a:cubicBezTo>
                  <a:pt x="32001" y="2833"/>
                  <a:pt x="32007" y="2826"/>
                  <a:pt x="32007" y="2797"/>
                </a:cubicBezTo>
                <a:cubicBezTo>
                  <a:pt x="32007" y="2776"/>
                  <a:pt x="32037" y="2754"/>
                  <a:pt x="32055" y="2754"/>
                </a:cubicBezTo>
                <a:cubicBezTo>
                  <a:pt x="32062" y="2754"/>
                  <a:pt x="32068" y="2758"/>
                  <a:pt x="32068" y="2767"/>
                </a:cubicBezTo>
                <a:lnTo>
                  <a:pt x="32098" y="2797"/>
                </a:lnTo>
                <a:cubicBezTo>
                  <a:pt x="31885" y="2493"/>
                  <a:pt x="31672" y="2189"/>
                  <a:pt x="31338" y="1825"/>
                </a:cubicBezTo>
                <a:lnTo>
                  <a:pt x="31065" y="1490"/>
                </a:lnTo>
                <a:lnTo>
                  <a:pt x="30913" y="1338"/>
                </a:lnTo>
                <a:cubicBezTo>
                  <a:pt x="30852" y="1308"/>
                  <a:pt x="30761" y="1247"/>
                  <a:pt x="30669" y="1186"/>
                </a:cubicBezTo>
                <a:cubicBezTo>
                  <a:pt x="30639" y="1156"/>
                  <a:pt x="30609" y="1095"/>
                  <a:pt x="30578" y="1065"/>
                </a:cubicBezTo>
                <a:lnTo>
                  <a:pt x="30578" y="1004"/>
                </a:lnTo>
                <a:cubicBezTo>
                  <a:pt x="30396" y="822"/>
                  <a:pt x="30244" y="639"/>
                  <a:pt x="30092" y="457"/>
                </a:cubicBezTo>
                <a:lnTo>
                  <a:pt x="2963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8404;p80">
            <a:extLst>
              <a:ext uri="{FF2B5EF4-FFF2-40B4-BE49-F238E27FC236}">
                <a16:creationId xmlns:a16="http://schemas.microsoft.com/office/drawing/2014/main" id="{21536729-1077-43D7-ADFD-4039CED1C212}"/>
              </a:ext>
            </a:extLst>
          </p:cNvPr>
          <p:cNvSpPr/>
          <p:nvPr/>
        </p:nvSpPr>
        <p:spPr>
          <a:xfrm rot="4148445">
            <a:off x="847777" y="3681428"/>
            <a:ext cx="1332786" cy="888729"/>
          </a:xfrm>
          <a:custGeom>
            <a:avLst/>
            <a:gdLst/>
            <a:ahLst/>
            <a:cxnLst/>
            <a:rect l="l" t="t" r="r" b="b"/>
            <a:pathLst>
              <a:path w="37083" h="31795" extrusionOk="0">
                <a:moveTo>
                  <a:pt x="29636" y="1"/>
                </a:moveTo>
                <a:lnTo>
                  <a:pt x="0" y="22494"/>
                </a:lnTo>
                <a:cubicBezTo>
                  <a:pt x="61" y="22524"/>
                  <a:pt x="122" y="22554"/>
                  <a:pt x="182" y="22554"/>
                </a:cubicBezTo>
                <a:cubicBezTo>
                  <a:pt x="274" y="22585"/>
                  <a:pt x="334" y="22646"/>
                  <a:pt x="365" y="22706"/>
                </a:cubicBezTo>
                <a:lnTo>
                  <a:pt x="730" y="23162"/>
                </a:lnTo>
                <a:cubicBezTo>
                  <a:pt x="753" y="23198"/>
                  <a:pt x="758" y="23206"/>
                  <a:pt x="756" y="23206"/>
                </a:cubicBezTo>
                <a:cubicBezTo>
                  <a:pt x="754" y="23206"/>
                  <a:pt x="747" y="23200"/>
                  <a:pt x="741" y="23200"/>
                </a:cubicBezTo>
                <a:cubicBezTo>
                  <a:pt x="735" y="23200"/>
                  <a:pt x="730" y="23205"/>
                  <a:pt x="730" y="23223"/>
                </a:cubicBezTo>
                <a:cubicBezTo>
                  <a:pt x="730" y="23254"/>
                  <a:pt x="699" y="23254"/>
                  <a:pt x="669" y="23254"/>
                </a:cubicBezTo>
                <a:lnTo>
                  <a:pt x="638" y="23223"/>
                </a:lnTo>
                <a:lnTo>
                  <a:pt x="638" y="23223"/>
                </a:lnTo>
                <a:cubicBezTo>
                  <a:pt x="851" y="23497"/>
                  <a:pt x="1064" y="23801"/>
                  <a:pt x="1338" y="24135"/>
                </a:cubicBezTo>
                <a:lnTo>
                  <a:pt x="1611" y="24469"/>
                </a:lnTo>
                <a:lnTo>
                  <a:pt x="1763" y="24591"/>
                </a:lnTo>
                <a:cubicBezTo>
                  <a:pt x="1824" y="24621"/>
                  <a:pt x="1885" y="24682"/>
                  <a:pt x="1976" y="24743"/>
                </a:cubicBezTo>
                <a:cubicBezTo>
                  <a:pt x="2006" y="24773"/>
                  <a:pt x="2037" y="24804"/>
                  <a:pt x="2067" y="24865"/>
                </a:cubicBezTo>
                <a:lnTo>
                  <a:pt x="2067" y="24895"/>
                </a:lnTo>
                <a:cubicBezTo>
                  <a:pt x="2219" y="25077"/>
                  <a:pt x="2371" y="25229"/>
                  <a:pt x="2493" y="25412"/>
                </a:cubicBezTo>
                <a:cubicBezTo>
                  <a:pt x="2797" y="25746"/>
                  <a:pt x="3100" y="26050"/>
                  <a:pt x="3374" y="26354"/>
                </a:cubicBezTo>
                <a:cubicBezTo>
                  <a:pt x="3526" y="26475"/>
                  <a:pt x="3617" y="26658"/>
                  <a:pt x="3617" y="26871"/>
                </a:cubicBezTo>
                <a:cubicBezTo>
                  <a:pt x="3678" y="26931"/>
                  <a:pt x="3769" y="27023"/>
                  <a:pt x="3860" y="27083"/>
                </a:cubicBezTo>
                <a:cubicBezTo>
                  <a:pt x="3860" y="27083"/>
                  <a:pt x="3860" y="27070"/>
                  <a:pt x="3869" y="27070"/>
                </a:cubicBezTo>
                <a:cubicBezTo>
                  <a:pt x="3874" y="27070"/>
                  <a:pt x="3881" y="27073"/>
                  <a:pt x="3891" y="27083"/>
                </a:cubicBezTo>
                <a:cubicBezTo>
                  <a:pt x="3921" y="27114"/>
                  <a:pt x="3982" y="27144"/>
                  <a:pt x="4012" y="27175"/>
                </a:cubicBezTo>
                <a:cubicBezTo>
                  <a:pt x="4256" y="27448"/>
                  <a:pt x="4499" y="27631"/>
                  <a:pt x="4742" y="27904"/>
                </a:cubicBezTo>
                <a:cubicBezTo>
                  <a:pt x="4803" y="27965"/>
                  <a:pt x="4894" y="28147"/>
                  <a:pt x="4863" y="28178"/>
                </a:cubicBezTo>
                <a:cubicBezTo>
                  <a:pt x="4863" y="28208"/>
                  <a:pt x="4803" y="28269"/>
                  <a:pt x="4772" y="28330"/>
                </a:cubicBezTo>
                <a:lnTo>
                  <a:pt x="4803" y="28360"/>
                </a:lnTo>
                <a:cubicBezTo>
                  <a:pt x="4863" y="28512"/>
                  <a:pt x="4924" y="28664"/>
                  <a:pt x="4955" y="28816"/>
                </a:cubicBezTo>
                <a:lnTo>
                  <a:pt x="5076" y="28968"/>
                </a:lnTo>
                <a:cubicBezTo>
                  <a:pt x="5471" y="29181"/>
                  <a:pt x="5806" y="29545"/>
                  <a:pt x="5958" y="30001"/>
                </a:cubicBezTo>
                <a:cubicBezTo>
                  <a:pt x="6018" y="30093"/>
                  <a:pt x="6079" y="30214"/>
                  <a:pt x="6140" y="30305"/>
                </a:cubicBezTo>
                <a:cubicBezTo>
                  <a:pt x="6262" y="30397"/>
                  <a:pt x="6414" y="30518"/>
                  <a:pt x="6505" y="30670"/>
                </a:cubicBezTo>
                <a:cubicBezTo>
                  <a:pt x="6535" y="30700"/>
                  <a:pt x="6566" y="30761"/>
                  <a:pt x="6566" y="30792"/>
                </a:cubicBezTo>
                <a:lnTo>
                  <a:pt x="6566" y="30852"/>
                </a:lnTo>
                <a:lnTo>
                  <a:pt x="6474" y="30852"/>
                </a:lnTo>
                <a:cubicBezTo>
                  <a:pt x="6444" y="30852"/>
                  <a:pt x="6414" y="30852"/>
                  <a:pt x="6383" y="30883"/>
                </a:cubicBezTo>
                <a:cubicBezTo>
                  <a:pt x="6383" y="30883"/>
                  <a:pt x="6383" y="30913"/>
                  <a:pt x="6383" y="30944"/>
                </a:cubicBezTo>
                <a:cubicBezTo>
                  <a:pt x="6414" y="31004"/>
                  <a:pt x="6414" y="31035"/>
                  <a:pt x="6444" y="31065"/>
                </a:cubicBezTo>
                <a:cubicBezTo>
                  <a:pt x="6505" y="31126"/>
                  <a:pt x="6596" y="31156"/>
                  <a:pt x="6596" y="31308"/>
                </a:cubicBezTo>
                <a:cubicBezTo>
                  <a:pt x="6596" y="31369"/>
                  <a:pt x="6626" y="31430"/>
                  <a:pt x="6657" y="31521"/>
                </a:cubicBezTo>
                <a:cubicBezTo>
                  <a:pt x="6748" y="31582"/>
                  <a:pt x="6778" y="31673"/>
                  <a:pt x="6809" y="31795"/>
                </a:cubicBezTo>
                <a:lnTo>
                  <a:pt x="37083" y="8876"/>
                </a:lnTo>
                <a:cubicBezTo>
                  <a:pt x="36931" y="8603"/>
                  <a:pt x="36809" y="8360"/>
                  <a:pt x="36627" y="8025"/>
                </a:cubicBezTo>
                <a:cubicBezTo>
                  <a:pt x="36566" y="7904"/>
                  <a:pt x="36505" y="7752"/>
                  <a:pt x="36505" y="7600"/>
                </a:cubicBezTo>
                <a:cubicBezTo>
                  <a:pt x="36445" y="7509"/>
                  <a:pt x="36384" y="7448"/>
                  <a:pt x="36323" y="7357"/>
                </a:cubicBezTo>
                <a:lnTo>
                  <a:pt x="36262" y="7357"/>
                </a:lnTo>
                <a:cubicBezTo>
                  <a:pt x="36262" y="7326"/>
                  <a:pt x="36232" y="7265"/>
                  <a:pt x="36232" y="7235"/>
                </a:cubicBezTo>
                <a:cubicBezTo>
                  <a:pt x="36201" y="7144"/>
                  <a:pt x="36141" y="7083"/>
                  <a:pt x="36110" y="6992"/>
                </a:cubicBezTo>
                <a:lnTo>
                  <a:pt x="35958" y="6810"/>
                </a:lnTo>
                <a:cubicBezTo>
                  <a:pt x="35928" y="6718"/>
                  <a:pt x="35867" y="6627"/>
                  <a:pt x="35806" y="6597"/>
                </a:cubicBezTo>
                <a:cubicBezTo>
                  <a:pt x="35776" y="6566"/>
                  <a:pt x="35776" y="6536"/>
                  <a:pt x="35745" y="6536"/>
                </a:cubicBezTo>
                <a:cubicBezTo>
                  <a:pt x="35593" y="6384"/>
                  <a:pt x="35442" y="6232"/>
                  <a:pt x="35290" y="6110"/>
                </a:cubicBezTo>
                <a:cubicBezTo>
                  <a:pt x="35275" y="6130"/>
                  <a:pt x="35259" y="6139"/>
                  <a:pt x="35243" y="6139"/>
                </a:cubicBezTo>
                <a:cubicBezTo>
                  <a:pt x="35159" y="6139"/>
                  <a:pt x="35057" y="5913"/>
                  <a:pt x="34955" y="5837"/>
                </a:cubicBezTo>
                <a:cubicBezTo>
                  <a:pt x="34925" y="5715"/>
                  <a:pt x="34864" y="5624"/>
                  <a:pt x="34773" y="5563"/>
                </a:cubicBezTo>
                <a:cubicBezTo>
                  <a:pt x="34668" y="5484"/>
                  <a:pt x="34585" y="5405"/>
                  <a:pt x="34506" y="5405"/>
                </a:cubicBezTo>
                <a:cubicBezTo>
                  <a:pt x="34493" y="5405"/>
                  <a:pt x="34481" y="5407"/>
                  <a:pt x="34469" y="5411"/>
                </a:cubicBezTo>
                <a:cubicBezTo>
                  <a:pt x="34410" y="5417"/>
                  <a:pt x="34362" y="5422"/>
                  <a:pt x="34322" y="5422"/>
                </a:cubicBezTo>
                <a:cubicBezTo>
                  <a:pt x="34158" y="5422"/>
                  <a:pt x="34129" y="5341"/>
                  <a:pt x="33983" y="4925"/>
                </a:cubicBezTo>
                <a:cubicBezTo>
                  <a:pt x="33983" y="4895"/>
                  <a:pt x="33952" y="4895"/>
                  <a:pt x="33952" y="4864"/>
                </a:cubicBezTo>
                <a:cubicBezTo>
                  <a:pt x="33922" y="4803"/>
                  <a:pt x="33861" y="4743"/>
                  <a:pt x="33861" y="4743"/>
                </a:cubicBezTo>
                <a:cubicBezTo>
                  <a:pt x="33856" y="4748"/>
                  <a:pt x="33847" y="4751"/>
                  <a:pt x="33837" y="4751"/>
                </a:cubicBezTo>
                <a:cubicBezTo>
                  <a:pt x="33788" y="4751"/>
                  <a:pt x="33693" y="4696"/>
                  <a:pt x="33618" y="4621"/>
                </a:cubicBezTo>
                <a:lnTo>
                  <a:pt x="33679" y="4621"/>
                </a:lnTo>
                <a:cubicBezTo>
                  <a:pt x="33703" y="4621"/>
                  <a:pt x="33722" y="4626"/>
                  <a:pt x="33735" y="4626"/>
                </a:cubicBezTo>
                <a:cubicBezTo>
                  <a:pt x="33754" y="4626"/>
                  <a:pt x="33758" y="4615"/>
                  <a:pt x="33739" y="4560"/>
                </a:cubicBezTo>
                <a:cubicBezTo>
                  <a:pt x="33739" y="4469"/>
                  <a:pt x="33679" y="4408"/>
                  <a:pt x="33618" y="4347"/>
                </a:cubicBezTo>
                <a:cubicBezTo>
                  <a:pt x="33496" y="4256"/>
                  <a:pt x="33344" y="4135"/>
                  <a:pt x="33253" y="4013"/>
                </a:cubicBezTo>
                <a:cubicBezTo>
                  <a:pt x="33242" y="4015"/>
                  <a:pt x="33231" y="4016"/>
                  <a:pt x="33220" y="4016"/>
                </a:cubicBezTo>
                <a:cubicBezTo>
                  <a:pt x="33083" y="4016"/>
                  <a:pt x="32968" y="3848"/>
                  <a:pt x="32827" y="3679"/>
                </a:cubicBezTo>
                <a:cubicBezTo>
                  <a:pt x="32767" y="3588"/>
                  <a:pt x="32706" y="3527"/>
                  <a:pt x="32615" y="3496"/>
                </a:cubicBezTo>
                <a:cubicBezTo>
                  <a:pt x="32524" y="3466"/>
                  <a:pt x="32432" y="3405"/>
                  <a:pt x="32402" y="3344"/>
                </a:cubicBezTo>
                <a:cubicBezTo>
                  <a:pt x="32280" y="3192"/>
                  <a:pt x="32159" y="3010"/>
                  <a:pt x="32007" y="2858"/>
                </a:cubicBezTo>
                <a:cubicBezTo>
                  <a:pt x="31998" y="2845"/>
                  <a:pt x="31992" y="2836"/>
                  <a:pt x="31988" y="2831"/>
                </a:cubicBezTo>
                <a:lnTo>
                  <a:pt x="31988" y="2831"/>
                </a:lnTo>
                <a:cubicBezTo>
                  <a:pt x="31990" y="2832"/>
                  <a:pt x="31992" y="2833"/>
                  <a:pt x="31995" y="2833"/>
                </a:cubicBezTo>
                <a:cubicBezTo>
                  <a:pt x="32001" y="2833"/>
                  <a:pt x="32007" y="2826"/>
                  <a:pt x="32007" y="2797"/>
                </a:cubicBezTo>
                <a:cubicBezTo>
                  <a:pt x="32007" y="2776"/>
                  <a:pt x="32037" y="2754"/>
                  <a:pt x="32055" y="2754"/>
                </a:cubicBezTo>
                <a:cubicBezTo>
                  <a:pt x="32062" y="2754"/>
                  <a:pt x="32068" y="2758"/>
                  <a:pt x="32068" y="2767"/>
                </a:cubicBezTo>
                <a:lnTo>
                  <a:pt x="32098" y="2797"/>
                </a:lnTo>
                <a:cubicBezTo>
                  <a:pt x="31885" y="2493"/>
                  <a:pt x="31672" y="2189"/>
                  <a:pt x="31338" y="1825"/>
                </a:cubicBezTo>
                <a:lnTo>
                  <a:pt x="31065" y="1490"/>
                </a:lnTo>
                <a:lnTo>
                  <a:pt x="30913" y="1338"/>
                </a:lnTo>
                <a:cubicBezTo>
                  <a:pt x="30852" y="1308"/>
                  <a:pt x="30761" y="1247"/>
                  <a:pt x="30669" y="1186"/>
                </a:cubicBezTo>
                <a:cubicBezTo>
                  <a:pt x="30639" y="1156"/>
                  <a:pt x="30609" y="1095"/>
                  <a:pt x="30578" y="1065"/>
                </a:cubicBezTo>
                <a:lnTo>
                  <a:pt x="30578" y="1004"/>
                </a:lnTo>
                <a:cubicBezTo>
                  <a:pt x="30396" y="822"/>
                  <a:pt x="30244" y="639"/>
                  <a:pt x="30092" y="457"/>
                </a:cubicBezTo>
                <a:lnTo>
                  <a:pt x="2963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مربع نص 164">
            <a:extLst>
              <a:ext uri="{FF2B5EF4-FFF2-40B4-BE49-F238E27FC236}">
                <a16:creationId xmlns:a16="http://schemas.microsoft.com/office/drawing/2014/main" id="{456A57C6-6F20-4115-89D4-A9C6368A142E}"/>
              </a:ext>
            </a:extLst>
          </p:cNvPr>
          <p:cNvSpPr txBox="1"/>
          <p:nvPr/>
        </p:nvSpPr>
        <p:spPr>
          <a:xfrm>
            <a:off x="4839380" y="1968826"/>
            <a:ext cx="14961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getting worried</a:t>
            </a:r>
          </a:p>
        </p:txBody>
      </p:sp>
      <p:sp>
        <p:nvSpPr>
          <p:cNvPr id="166" name="مربع نص 165">
            <a:extLst>
              <a:ext uri="{FF2B5EF4-FFF2-40B4-BE49-F238E27FC236}">
                <a16:creationId xmlns:a16="http://schemas.microsoft.com/office/drawing/2014/main" id="{4EE480C4-86E2-4A20-84C6-BDCB36EFB647}"/>
              </a:ext>
            </a:extLst>
          </p:cNvPr>
          <p:cNvSpPr txBox="1"/>
          <p:nvPr/>
        </p:nvSpPr>
        <p:spPr>
          <a:xfrm>
            <a:off x="4619489" y="2170212"/>
            <a:ext cx="14961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gets crowded</a:t>
            </a:r>
          </a:p>
        </p:txBody>
      </p:sp>
      <p:sp>
        <p:nvSpPr>
          <p:cNvPr id="167" name="مربع نص 166">
            <a:extLst>
              <a:ext uri="{FF2B5EF4-FFF2-40B4-BE49-F238E27FC236}">
                <a16:creationId xmlns:a16="http://schemas.microsoft.com/office/drawing/2014/main" id="{5606112F-AACC-42B1-8BF9-AE5BEBEFA8E0}"/>
              </a:ext>
            </a:extLst>
          </p:cNvPr>
          <p:cNvSpPr txBox="1"/>
          <p:nvPr/>
        </p:nvSpPr>
        <p:spPr>
          <a:xfrm>
            <a:off x="2215923" y="2374319"/>
            <a:ext cx="14961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got confused</a:t>
            </a:r>
          </a:p>
        </p:txBody>
      </p:sp>
      <p:sp>
        <p:nvSpPr>
          <p:cNvPr id="168" name="مربع نص 167">
            <a:extLst>
              <a:ext uri="{FF2B5EF4-FFF2-40B4-BE49-F238E27FC236}">
                <a16:creationId xmlns:a16="http://schemas.microsoft.com/office/drawing/2014/main" id="{7A6A783C-63BC-4247-9CCE-4860F6BDF56E}"/>
              </a:ext>
            </a:extLst>
          </p:cNvPr>
          <p:cNvSpPr txBox="1"/>
          <p:nvPr/>
        </p:nvSpPr>
        <p:spPr>
          <a:xfrm>
            <a:off x="4363130" y="2594755"/>
            <a:ext cx="14961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getting dark</a:t>
            </a:r>
          </a:p>
        </p:txBody>
      </p:sp>
      <p:sp>
        <p:nvSpPr>
          <p:cNvPr id="169" name="مربع نص 168">
            <a:extLst>
              <a:ext uri="{FF2B5EF4-FFF2-40B4-BE49-F238E27FC236}">
                <a16:creationId xmlns:a16="http://schemas.microsoft.com/office/drawing/2014/main" id="{4AD61961-AA37-4E8A-929F-3D09D6D73019}"/>
              </a:ext>
            </a:extLst>
          </p:cNvPr>
          <p:cNvSpPr txBox="1"/>
          <p:nvPr/>
        </p:nvSpPr>
        <p:spPr>
          <a:xfrm>
            <a:off x="4999945" y="2807026"/>
            <a:ext cx="14961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C3399"/>
                </a:solidFill>
              </a:rPr>
              <a:t>get dizzy</a:t>
            </a:r>
          </a:p>
        </p:txBody>
      </p:sp>
      <p:sp>
        <p:nvSpPr>
          <p:cNvPr id="170" name="مربع نص 169">
            <a:extLst>
              <a:ext uri="{FF2B5EF4-FFF2-40B4-BE49-F238E27FC236}">
                <a16:creationId xmlns:a16="http://schemas.microsoft.com/office/drawing/2014/main" id="{D572CFF3-232B-4E76-950F-A9192286A9C9}"/>
              </a:ext>
            </a:extLst>
          </p:cNvPr>
          <p:cNvSpPr txBox="1"/>
          <p:nvPr/>
        </p:nvSpPr>
        <p:spPr>
          <a:xfrm>
            <a:off x="2509837" y="3002969"/>
            <a:ext cx="14961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got engaged</a:t>
            </a:r>
          </a:p>
        </p:txBody>
      </p:sp>
      <p:sp>
        <p:nvSpPr>
          <p:cNvPr id="171" name="مربع نص 170">
            <a:extLst>
              <a:ext uri="{FF2B5EF4-FFF2-40B4-BE49-F238E27FC236}">
                <a16:creationId xmlns:a16="http://schemas.microsoft.com/office/drawing/2014/main" id="{A0BD3280-67AF-496E-AA56-0EE2DABB301A}"/>
              </a:ext>
            </a:extLst>
          </p:cNvPr>
          <p:cNvSpPr txBox="1"/>
          <p:nvPr/>
        </p:nvSpPr>
        <p:spPr>
          <a:xfrm>
            <a:off x="4420280" y="3231569"/>
            <a:ext cx="14961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getting excited</a:t>
            </a:r>
          </a:p>
        </p:txBody>
      </p:sp>
      <p:sp>
        <p:nvSpPr>
          <p:cNvPr id="172" name="مربع نص 171">
            <a:extLst>
              <a:ext uri="{FF2B5EF4-FFF2-40B4-BE49-F238E27FC236}">
                <a16:creationId xmlns:a16="http://schemas.microsoft.com/office/drawing/2014/main" id="{D3B3C0BC-3727-415F-A15C-815B03E26A45}"/>
              </a:ext>
            </a:extLst>
          </p:cNvPr>
          <p:cNvSpPr txBox="1"/>
          <p:nvPr/>
        </p:nvSpPr>
        <p:spPr>
          <a:xfrm>
            <a:off x="4640716" y="3411183"/>
            <a:ext cx="14961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C3399"/>
                </a:solidFill>
              </a:rPr>
              <a:t>get dirty</a:t>
            </a:r>
          </a:p>
        </p:txBody>
      </p:sp>
      <p:sp>
        <p:nvSpPr>
          <p:cNvPr id="173" name="مربع نص 172">
            <a:extLst>
              <a:ext uri="{FF2B5EF4-FFF2-40B4-BE49-F238E27FC236}">
                <a16:creationId xmlns:a16="http://schemas.microsoft.com/office/drawing/2014/main" id="{786189CA-B830-426A-9682-C49DDCDE2C8B}"/>
              </a:ext>
            </a:extLst>
          </p:cNvPr>
          <p:cNvSpPr txBox="1"/>
          <p:nvPr/>
        </p:nvSpPr>
        <p:spPr>
          <a:xfrm>
            <a:off x="4755015" y="3639783"/>
            <a:ext cx="14961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C3399"/>
                </a:solidFill>
              </a:rPr>
              <a:t>get rich</a:t>
            </a:r>
          </a:p>
        </p:txBody>
      </p:sp>
      <p:sp>
        <p:nvSpPr>
          <p:cNvPr id="174" name="مربع نص 173">
            <a:extLst>
              <a:ext uri="{FF2B5EF4-FFF2-40B4-BE49-F238E27FC236}">
                <a16:creationId xmlns:a16="http://schemas.microsoft.com/office/drawing/2014/main" id="{7397D973-CB89-4151-8BF0-319153A9D578}"/>
              </a:ext>
            </a:extLst>
          </p:cNvPr>
          <p:cNvSpPr txBox="1"/>
          <p:nvPr/>
        </p:nvSpPr>
        <p:spPr>
          <a:xfrm>
            <a:off x="2493509" y="3819397"/>
            <a:ext cx="14961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gets frightened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id="{768E8691-4A35-4773-BA8F-65FD52A459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83" t="44967" r="27563" b="24108"/>
          <a:stretch/>
        </p:blipFill>
        <p:spPr>
          <a:xfrm>
            <a:off x="1348547" y="683400"/>
            <a:ext cx="5978179" cy="21822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8625" name="Google Shape;8625;p84"/>
          <p:cNvGrpSpPr/>
          <p:nvPr/>
        </p:nvGrpSpPr>
        <p:grpSpPr>
          <a:xfrm flipH="1">
            <a:off x="-158784" y="4005983"/>
            <a:ext cx="1393975" cy="1358819"/>
            <a:chOff x="7806549" y="-152737"/>
            <a:chExt cx="826402" cy="805561"/>
          </a:xfrm>
        </p:grpSpPr>
        <p:sp>
          <p:nvSpPr>
            <p:cNvPr id="8626" name="Google Shape;8626;p84"/>
            <p:cNvSpPr/>
            <p:nvPr/>
          </p:nvSpPr>
          <p:spPr>
            <a:xfrm rot="6579825">
              <a:off x="7909164" y="-77762"/>
              <a:ext cx="621172" cy="655611"/>
            </a:xfrm>
            <a:custGeom>
              <a:avLst/>
              <a:gdLst/>
              <a:ahLst/>
              <a:cxnLst/>
              <a:rect l="l" t="t" r="r" b="b"/>
              <a:pathLst>
                <a:path w="19390" h="20465" extrusionOk="0">
                  <a:moveTo>
                    <a:pt x="1172" y="11021"/>
                  </a:moveTo>
                  <a:cubicBezTo>
                    <a:pt x="1196" y="11308"/>
                    <a:pt x="108" y="11739"/>
                    <a:pt x="156" y="12014"/>
                  </a:cubicBezTo>
                  <a:cubicBezTo>
                    <a:pt x="204" y="12288"/>
                    <a:pt x="1375" y="12312"/>
                    <a:pt x="1447" y="12587"/>
                  </a:cubicBezTo>
                  <a:cubicBezTo>
                    <a:pt x="1519" y="12862"/>
                    <a:pt x="514" y="13472"/>
                    <a:pt x="610" y="13735"/>
                  </a:cubicBezTo>
                  <a:cubicBezTo>
                    <a:pt x="706" y="13998"/>
                    <a:pt x="1865" y="13819"/>
                    <a:pt x="1985" y="14082"/>
                  </a:cubicBezTo>
                  <a:cubicBezTo>
                    <a:pt x="2104" y="14333"/>
                    <a:pt x="1232" y="15110"/>
                    <a:pt x="1375" y="15349"/>
                  </a:cubicBezTo>
                  <a:cubicBezTo>
                    <a:pt x="1507" y="15588"/>
                    <a:pt x="2618" y="15217"/>
                    <a:pt x="2786" y="15444"/>
                  </a:cubicBezTo>
                  <a:cubicBezTo>
                    <a:pt x="2941" y="15671"/>
                    <a:pt x="2212" y="16592"/>
                    <a:pt x="2391" y="16807"/>
                  </a:cubicBezTo>
                  <a:cubicBezTo>
                    <a:pt x="2570" y="17022"/>
                    <a:pt x="3598" y="16460"/>
                    <a:pt x="3802" y="16663"/>
                  </a:cubicBezTo>
                  <a:cubicBezTo>
                    <a:pt x="4005" y="16855"/>
                    <a:pt x="3443" y="17883"/>
                    <a:pt x="3658" y="18062"/>
                  </a:cubicBezTo>
                  <a:cubicBezTo>
                    <a:pt x="3861" y="18241"/>
                    <a:pt x="4782" y="17524"/>
                    <a:pt x="5009" y="17680"/>
                  </a:cubicBezTo>
                  <a:cubicBezTo>
                    <a:pt x="5248" y="17835"/>
                    <a:pt x="4866" y="18947"/>
                    <a:pt x="5117" y="19090"/>
                  </a:cubicBezTo>
                  <a:cubicBezTo>
                    <a:pt x="5356" y="19233"/>
                    <a:pt x="6133" y="18349"/>
                    <a:pt x="6384" y="18468"/>
                  </a:cubicBezTo>
                  <a:cubicBezTo>
                    <a:pt x="6647" y="18588"/>
                    <a:pt x="6467" y="19747"/>
                    <a:pt x="6730" y="19843"/>
                  </a:cubicBezTo>
                  <a:cubicBezTo>
                    <a:pt x="6993" y="19939"/>
                    <a:pt x="7603" y="18947"/>
                    <a:pt x="7878" y="19018"/>
                  </a:cubicBezTo>
                  <a:cubicBezTo>
                    <a:pt x="8153" y="19090"/>
                    <a:pt x="8177" y="20261"/>
                    <a:pt x="8452" y="20309"/>
                  </a:cubicBezTo>
                  <a:cubicBezTo>
                    <a:pt x="8738" y="20357"/>
                    <a:pt x="9157" y="19257"/>
                    <a:pt x="9444" y="19293"/>
                  </a:cubicBezTo>
                  <a:cubicBezTo>
                    <a:pt x="9719" y="19317"/>
                    <a:pt x="9946" y="20465"/>
                    <a:pt x="10233" y="20465"/>
                  </a:cubicBezTo>
                  <a:cubicBezTo>
                    <a:pt x="10520" y="20465"/>
                    <a:pt x="10747" y="19317"/>
                    <a:pt x="11022" y="19293"/>
                  </a:cubicBezTo>
                  <a:cubicBezTo>
                    <a:pt x="11297" y="19269"/>
                    <a:pt x="11739" y="20357"/>
                    <a:pt x="12014" y="20309"/>
                  </a:cubicBezTo>
                  <a:cubicBezTo>
                    <a:pt x="12289" y="20261"/>
                    <a:pt x="12313" y="19090"/>
                    <a:pt x="12588" y="19018"/>
                  </a:cubicBezTo>
                  <a:cubicBezTo>
                    <a:pt x="12851" y="18947"/>
                    <a:pt x="13472" y="19939"/>
                    <a:pt x="13735" y="19843"/>
                  </a:cubicBezTo>
                  <a:cubicBezTo>
                    <a:pt x="13998" y="19747"/>
                    <a:pt x="13819" y="18588"/>
                    <a:pt x="14070" y="18468"/>
                  </a:cubicBezTo>
                  <a:cubicBezTo>
                    <a:pt x="14333" y="18349"/>
                    <a:pt x="15110" y="19233"/>
                    <a:pt x="15349" y="19090"/>
                  </a:cubicBezTo>
                  <a:cubicBezTo>
                    <a:pt x="15588" y="18947"/>
                    <a:pt x="15217" y="17835"/>
                    <a:pt x="15444" y="17680"/>
                  </a:cubicBezTo>
                  <a:cubicBezTo>
                    <a:pt x="15672" y="17524"/>
                    <a:pt x="16592" y="18253"/>
                    <a:pt x="16807" y="18062"/>
                  </a:cubicBezTo>
                  <a:cubicBezTo>
                    <a:pt x="17022" y="17883"/>
                    <a:pt x="16460" y="16855"/>
                    <a:pt x="16664" y="16663"/>
                  </a:cubicBezTo>
                  <a:cubicBezTo>
                    <a:pt x="16855" y="16460"/>
                    <a:pt x="17883" y="17022"/>
                    <a:pt x="18062" y="16807"/>
                  </a:cubicBezTo>
                  <a:cubicBezTo>
                    <a:pt x="18242" y="16592"/>
                    <a:pt x="17512" y="15671"/>
                    <a:pt x="17680" y="15444"/>
                  </a:cubicBezTo>
                  <a:cubicBezTo>
                    <a:pt x="17835" y="15217"/>
                    <a:pt x="18947" y="15600"/>
                    <a:pt x="19090" y="15349"/>
                  </a:cubicBezTo>
                  <a:cubicBezTo>
                    <a:pt x="19234" y="15098"/>
                    <a:pt x="18349" y="14333"/>
                    <a:pt x="18469" y="14070"/>
                  </a:cubicBezTo>
                  <a:cubicBezTo>
                    <a:pt x="18540" y="13914"/>
                    <a:pt x="19019" y="13926"/>
                    <a:pt x="19389" y="13890"/>
                  </a:cubicBezTo>
                  <a:lnTo>
                    <a:pt x="11165" y="1112"/>
                  </a:lnTo>
                  <a:cubicBezTo>
                    <a:pt x="11129" y="1148"/>
                    <a:pt x="11081" y="1172"/>
                    <a:pt x="11034" y="1172"/>
                  </a:cubicBezTo>
                  <a:cubicBezTo>
                    <a:pt x="10747" y="1148"/>
                    <a:pt x="10520" y="0"/>
                    <a:pt x="10233" y="0"/>
                  </a:cubicBezTo>
                  <a:cubicBezTo>
                    <a:pt x="9946" y="0"/>
                    <a:pt x="9719" y="1148"/>
                    <a:pt x="9444" y="1172"/>
                  </a:cubicBezTo>
                  <a:cubicBezTo>
                    <a:pt x="9169" y="1196"/>
                    <a:pt x="8738" y="108"/>
                    <a:pt x="8464" y="156"/>
                  </a:cubicBezTo>
                  <a:cubicBezTo>
                    <a:pt x="8189" y="203"/>
                    <a:pt x="8153" y="1375"/>
                    <a:pt x="7878" y="1447"/>
                  </a:cubicBezTo>
                  <a:cubicBezTo>
                    <a:pt x="7615" y="1518"/>
                    <a:pt x="7005" y="514"/>
                    <a:pt x="6730" y="610"/>
                  </a:cubicBezTo>
                  <a:cubicBezTo>
                    <a:pt x="6467" y="706"/>
                    <a:pt x="6647" y="1865"/>
                    <a:pt x="6396" y="1985"/>
                  </a:cubicBezTo>
                  <a:cubicBezTo>
                    <a:pt x="6133" y="2104"/>
                    <a:pt x="5356" y="1220"/>
                    <a:pt x="5117" y="1363"/>
                  </a:cubicBezTo>
                  <a:cubicBezTo>
                    <a:pt x="4877" y="1506"/>
                    <a:pt x="5248" y="2618"/>
                    <a:pt x="5021" y="2773"/>
                  </a:cubicBezTo>
                  <a:cubicBezTo>
                    <a:pt x="4782" y="2941"/>
                    <a:pt x="3873" y="2212"/>
                    <a:pt x="3658" y="2391"/>
                  </a:cubicBezTo>
                  <a:cubicBezTo>
                    <a:pt x="3443" y="2570"/>
                    <a:pt x="4005" y="3598"/>
                    <a:pt x="3802" y="3801"/>
                  </a:cubicBezTo>
                  <a:cubicBezTo>
                    <a:pt x="3610" y="3993"/>
                    <a:pt x="2582" y="3431"/>
                    <a:pt x="2403" y="3646"/>
                  </a:cubicBezTo>
                  <a:cubicBezTo>
                    <a:pt x="2212" y="3861"/>
                    <a:pt x="2953" y="4782"/>
                    <a:pt x="2786" y="5009"/>
                  </a:cubicBezTo>
                  <a:cubicBezTo>
                    <a:pt x="2630" y="5236"/>
                    <a:pt x="1519" y="4865"/>
                    <a:pt x="1375" y="5104"/>
                  </a:cubicBezTo>
                  <a:cubicBezTo>
                    <a:pt x="1232" y="5355"/>
                    <a:pt x="2116" y="6120"/>
                    <a:pt x="1997" y="6383"/>
                  </a:cubicBezTo>
                  <a:cubicBezTo>
                    <a:pt x="1877" y="6634"/>
                    <a:pt x="718" y="6455"/>
                    <a:pt x="622" y="6730"/>
                  </a:cubicBezTo>
                  <a:cubicBezTo>
                    <a:pt x="526" y="6993"/>
                    <a:pt x="1519" y="7603"/>
                    <a:pt x="1447" y="7866"/>
                  </a:cubicBezTo>
                  <a:cubicBezTo>
                    <a:pt x="1375" y="8141"/>
                    <a:pt x="204" y="8165"/>
                    <a:pt x="156" y="8451"/>
                  </a:cubicBezTo>
                  <a:cubicBezTo>
                    <a:pt x="108" y="8726"/>
                    <a:pt x="1208" y="9157"/>
                    <a:pt x="1172" y="9432"/>
                  </a:cubicBezTo>
                  <a:cubicBezTo>
                    <a:pt x="1148" y="9718"/>
                    <a:pt x="0" y="9946"/>
                    <a:pt x="0" y="10232"/>
                  </a:cubicBezTo>
                  <a:cubicBezTo>
                    <a:pt x="0" y="10507"/>
                    <a:pt x="1148" y="10746"/>
                    <a:pt x="1172" y="11021"/>
                  </a:cubicBezTo>
                  <a:close/>
                </a:path>
              </a:pathLst>
            </a:custGeom>
            <a:gradFill>
              <a:gsLst>
                <a:gs pos="0">
                  <a:srgbClr val="CB7EFE"/>
                </a:gs>
                <a:gs pos="100000">
                  <a:srgbClr val="F6E8FF"/>
                </a:gs>
              </a:gsLst>
              <a:lin ang="13500032" scaled="0"/>
            </a:gra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7" name="Google Shape;8627;p84"/>
            <p:cNvSpPr/>
            <p:nvPr/>
          </p:nvSpPr>
          <p:spPr>
            <a:xfrm rot="6579825">
              <a:off x="8087747" y="212213"/>
              <a:ext cx="314046" cy="420501"/>
            </a:xfrm>
            <a:custGeom>
              <a:avLst/>
              <a:gdLst/>
              <a:ahLst/>
              <a:cxnLst/>
              <a:rect l="l" t="t" r="r" b="b"/>
              <a:pathLst>
                <a:path w="9803" h="13126" extrusionOk="0">
                  <a:moveTo>
                    <a:pt x="9455" y="13126"/>
                  </a:moveTo>
                  <a:cubicBezTo>
                    <a:pt x="9180" y="13102"/>
                    <a:pt x="9037" y="11942"/>
                    <a:pt x="8762" y="11895"/>
                  </a:cubicBezTo>
                  <a:cubicBezTo>
                    <a:pt x="8475" y="11847"/>
                    <a:pt x="7973" y="12899"/>
                    <a:pt x="7698" y="12827"/>
                  </a:cubicBezTo>
                  <a:cubicBezTo>
                    <a:pt x="7423" y="12767"/>
                    <a:pt x="7495" y="11596"/>
                    <a:pt x="7220" y="11500"/>
                  </a:cubicBezTo>
                  <a:cubicBezTo>
                    <a:pt x="6957" y="11405"/>
                    <a:pt x="6276" y="12361"/>
                    <a:pt x="6013" y="12241"/>
                  </a:cubicBezTo>
                  <a:cubicBezTo>
                    <a:pt x="5762" y="12134"/>
                    <a:pt x="6013" y="10986"/>
                    <a:pt x="5774" y="10855"/>
                  </a:cubicBezTo>
                  <a:cubicBezTo>
                    <a:pt x="5535" y="10711"/>
                    <a:pt x="4686" y="11536"/>
                    <a:pt x="4459" y="11369"/>
                  </a:cubicBezTo>
                  <a:cubicBezTo>
                    <a:pt x="4232" y="11213"/>
                    <a:pt x="4686" y="10137"/>
                    <a:pt x="4459" y="9958"/>
                  </a:cubicBezTo>
                  <a:cubicBezTo>
                    <a:pt x="4232" y="9779"/>
                    <a:pt x="3275" y="10436"/>
                    <a:pt x="3072" y="10245"/>
                  </a:cubicBezTo>
                  <a:cubicBezTo>
                    <a:pt x="2869" y="10042"/>
                    <a:pt x="3503" y="9062"/>
                    <a:pt x="3323" y="8847"/>
                  </a:cubicBezTo>
                  <a:cubicBezTo>
                    <a:pt x="3144" y="8631"/>
                    <a:pt x="2080" y="9121"/>
                    <a:pt x="1913" y="8894"/>
                  </a:cubicBezTo>
                  <a:cubicBezTo>
                    <a:pt x="1745" y="8655"/>
                    <a:pt x="2546" y="7807"/>
                    <a:pt x="2403" y="7567"/>
                  </a:cubicBezTo>
                  <a:cubicBezTo>
                    <a:pt x="2259" y="7316"/>
                    <a:pt x="1124" y="7603"/>
                    <a:pt x="1004" y="7352"/>
                  </a:cubicBezTo>
                  <a:cubicBezTo>
                    <a:pt x="873" y="7101"/>
                    <a:pt x="1817" y="6396"/>
                    <a:pt x="1709" y="6133"/>
                  </a:cubicBezTo>
                  <a:cubicBezTo>
                    <a:pt x="1614" y="5870"/>
                    <a:pt x="442" y="5954"/>
                    <a:pt x="371" y="5679"/>
                  </a:cubicBezTo>
                  <a:cubicBezTo>
                    <a:pt x="287" y="5404"/>
                    <a:pt x="1339" y="4878"/>
                    <a:pt x="1279" y="4603"/>
                  </a:cubicBezTo>
                  <a:cubicBezTo>
                    <a:pt x="1231" y="4328"/>
                    <a:pt x="72" y="4209"/>
                    <a:pt x="36" y="3934"/>
                  </a:cubicBezTo>
                  <a:cubicBezTo>
                    <a:pt x="12" y="3647"/>
                    <a:pt x="1136" y="3300"/>
                    <a:pt x="1136" y="3025"/>
                  </a:cubicBezTo>
                  <a:cubicBezTo>
                    <a:pt x="1136" y="2738"/>
                    <a:pt x="0" y="2427"/>
                    <a:pt x="24" y="2141"/>
                  </a:cubicBezTo>
                  <a:cubicBezTo>
                    <a:pt x="48" y="1866"/>
                    <a:pt x="1207" y="1722"/>
                    <a:pt x="1255" y="1435"/>
                  </a:cubicBezTo>
                  <a:cubicBezTo>
                    <a:pt x="1303" y="1160"/>
                    <a:pt x="239" y="658"/>
                    <a:pt x="311" y="383"/>
                  </a:cubicBezTo>
                  <a:cubicBezTo>
                    <a:pt x="371" y="156"/>
                    <a:pt x="1255" y="156"/>
                    <a:pt x="1566" y="1"/>
                  </a:cubicBezTo>
                  <a:lnTo>
                    <a:pt x="9802" y="12767"/>
                  </a:lnTo>
                  <a:cubicBezTo>
                    <a:pt x="9683" y="12970"/>
                    <a:pt x="9563" y="13126"/>
                    <a:pt x="9455" y="13126"/>
                  </a:cubicBezTo>
                  <a:close/>
                </a:path>
              </a:pathLst>
            </a:custGeom>
            <a:gradFill>
              <a:gsLst>
                <a:gs pos="0">
                  <a:srgbClr val="D9D9D9"/>
                </a:gs>
                <a:gs pos="30000">
                  <a:srgbClr val="E4E4E4"/>
                </a:gs>
                <a:gs pos="43000">
                  <a:schemeClr val="accent6"/>
                </a:gs>
                <a:gs pos="54000">
                  <a:srgbClr val="EDEDED"/>
                </a:gs>
                <a:gs pos="100000">
                  <a:srgbClr val="EFEFEF"/>
                </a:gs>
              </a:gsLst>
              <a:lin ang="8100019" scaled="0"/>
            </a:gra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28" name="Google Shape;8628;p84"/>
          <p:cNvGrpSpPr/>
          <p:nvPr/>
        </p:nvGrpSpPr>
        <p:grpSpPr>
          <a:xfrm>
            <a:off x="8130540" y="266171"/>
            <a:ext cx="1353556" cy="1243245"/>
            <a:chOff x="7761225" y="576895"/>
            <a:chExt cx="1353556" cy="1243245"/>
          </a:xfrm>
        </p:grpSpPr>
        <p:sp>
          <p:nvSpPr>
            <p:cNvPr id="8629" name="Google Shape;8629;p84"/>
            <p:cNvSpPr/>
            <p:nvPr/>
          </p:nvSpPr>
          <p:spPr>
            <a:xfrm rot="-953088">
              <a:off x="7872478" y="713147"/>
              <a:ext cx="1131051" cy="970741"/>
            </a:xfrm>
            <a:custGeom>
              <a:avLst/>
              <a:gdLst/>
              <a:ahLst/>
              <a:cxnLst/>
              <a:rect l="l" t="t" r="r" b="b"/>
              <a:pathLst>
                <a:path w="32730" h="28091" extrusionOk="0">
                  <a:moveTo>
                    <a:pt x="29371" y="6587"/>
                  </a:moveTo>
                  <a:lnTo>
                    <a:pt x="22115" y="5571"/>
                  </a:lnTo>
                  <a:lnTo>
                    <a:pt x="19724" y="801"/>
                  </a:lnTo>
                  <a:cubicBezTo>
                    <a:pt x="19724" y="801"/>
                    <a:pt x="18625" y="0"/>
                    <a:pt x="16365" y="0"/>
                  </a:cubicBezTo>
                  <a:cubicBezTo>
                    <a:pt x="14094" y="0"/>
                    <a:pt x="13138" y="538"/>
                    <a:pt x="13138" y="538"/>
                  </a:cubicBezTo>
                  <a:lnTo>
                    <a:pt x="10616" y="5571"/>
                  </a:lnTo>
                  <a:lnTo>
                    <a:pt x="3360" y="6587"/>
                  </a:lnTo>
                  <a:cubicBezTo>
                    <a:pt x="969" y="6909"/>
                    <a:pt x="1" y="9838"/>
                    <a:pt x="1722" y="11535"/>
                  </a:cubicBezTo>
                  <a:lnTo>
                    <a:pt x="6946" y="16675"/>
                  </a:lnTo>
                  <a:lnTo>
                    <a:pt x="5978" y="22102"/>
                  </a:lnTo>
                  <a:lnTo>
                    <a:pt x="10651" y="26573"/>
                  </a:lnTo>
                  <a:lnTo>
                    <a:pt x="16365" y="23608"/>
                  </a:lnTo>
                  <a:lnTo>
                    <a:pt x="22880" y="26979"/>
                  </a:lnTo>
                  <a:cubicBezTo>
                    <a:pt x="25008" y="28091"/>
                    <a:pt x="27494" y="26262"/>
                    <a:pt x="27076" y="23895"/>
                  </a:cubicBezTo>
                  <a:lnTo>
                    <a:pt x="25797" y="16675"/>
                  </a:lnTo>
                  <a:lnTo>
                    <a:pt x="31008" y="11535"/>
                  </a:lnTo>
                  <a:cubicBezTo>
                    <a:pt x="32730" y="9838"/>
                    <a:pt x="31761" y="6909"/>
                    <a:pt x="29371" y="6587"/>
                  </a:cubicBezTo>
                  <a:close/>
                </a:path>
              </a:pathLst>
            </a:custGeom>
            <a:gradFill>
              <a:gsLst>
                <a:gs pos="0">
                  <a:srgbClr val="CFFFBA"/>
                </a:gs>
                <a:gs pos="100000">
                  <a:srgbClr val="F5FFF1"/>
                </a:gs>
              </a:gsLst>
              <a:lin ang="13500032" scaled="0"/>
            </a:gra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0" name="Google Shape;8630;p84"/>
            <p:cNvSpPr/>
            <p:nvPr/>
          </p:nvSpPr>
          <p:spPr>
            <a:xfrm rot="-953088">
              <a:off x="8184743" y="1523350"/>
              <a:ext cx="179662" cy="168431"/>
            </a:xfrm>
            <a:custGeom>
              <a:avLst/>
              <a:gdLst/>
              <a:ahLst/>
              <a:cxnLst/>
              <a:rect l="l" t="t" r="r" b="b"/>
              <a:pathLst>
                <a:path w="5199" h="4874" extrusionOk="0">
                  <a:moveTo>
                    <a:pt x="1" y="80"/>
                  </a:moveTo>
                  <a:lnTo>
                    <a:pt x="1" y="80"/>
                  </a:lnTo>
                  <a:cubicBezTo>
                    <a:pt x="1" y="81"/>
                    <a:pt x="27" y="256"/>
                    <a:pt x="173" y="405"/>
                  </a:cubicBezTo>
                  <a:lnTo>
                    <a:pt x="173" y="405"/>
                  </a:lnTo>
                  <a:cubicBezTo>
                    <a:pt x="58" y="200"/>
                    <a:pt x="1" y="81"/>
                    <a:pt x="1" y="80"/>
                  </a:cubicBezTo>
                  <a:close/>
                  <a:moveTo>
                    <a:pt x="2942" y="1"/>
                  </a:moveTo>
                  <a:cubicBezTo>
                    <a:pt x="2596" y="1"/>
                    <a:pt x="2226" y="84"/>
                    <a:pt x="1853" y="272"/>
                  </a:cubicBezTo>
                  <a:cubicBezTo>
                    <a:pt x="1361" y="522"/>
                    <a:pt x="998" y="610"/>
                    <a:pt x="731" y="610"/>
                  </a:cubicBezTo>
                  <a:cubicBezTo>
                    <a:pt x="454" y="610"/>
                    <a:pt x="281" y="515"/>
                    <a:pt x="173" y="405"/>
                  </a:cubicBezTo>
                  <a:lnTo>
                    <a:pt x="173" y="405"/>
                  </a:lnTo>
                  <a:cubicBezTo>
                    <a:pt x="652" y="1256"/>
                    <a:pt x="2131" y="3573"/>
                    <a:pt x="4674" y="4874"/>
                  </a:cubicBezTo>
                  <a:cubicBezTo>
                    <a:pt x="4674" y="4874"/>
                    <a:pt x="4172" y="4133"/>
                    <a:pt x="4746" y="2471"/>
                  </a:cubicBezTo>
                  <a:cubicBezTo>
                    <a:pt x="5198" y="1162"/>
                    <a:pt x="4232" y="1"/>
                    <a:pt x="2942" y="1"/>
                  </a:cubicBezTo>
                  <a:close/>
                </a:path>
              </a:pathLst>
            </a:custGeom>
            <a:solidFill>
              <a:srgbClr val="F7E28F"/>
            </a:soli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1" name="Google Shape;8631;p84"/>
            <p:cNvSpPr/>
            <p:nvPr/>
          </p:nvSpPr>
          <p:spPr>
            <a:xfrm rot="-953088">
              <a:off x="8181764" y="1501999"/>
              <a:ext cx="183843" cy="189614"/>
            </a:xfrm>
            <a:custGeom>
              <a:avLst/>
              <a:gdLst/>
              <a:ahLst/>
              <a:cxnLst/>
              <a:rect l="l" t="t" r="r" b="b"/>
              <a:pathLst>
                <a:path w="5320" h="5487" extrusionOk="0">
                  <a:moveTo>
                    <a:pt x="1" y="693"/>
                  </a:moveTo>
                  <a:cubicBezTo>
                    <a:pt x="1" y="693"/>
                    <a:pt x="216" y="4148"/>
                    <a:pt x="4674" y="5487"/>
                  </a:cubicBezTo>
                  <a:cubicBezTo>
                    <a:pt x="4674" y="5487"/>
                    <a:pt x="4172" y="4746"/>
                    <a:pt x="4746" y="3084"/>
                  </a:cubicBezTo>
                  <a:cubicBezTo>
                    <a:pt x="5320" y="1423"/>
                    <a:pt x="3611" y="0"/>
                    <a:pt x="1853" y="885"/>
                  </a:cubicBezTo>
                  <a:cubicBezTo>
                    <a:pt x="156" y="1745"/>
                    <a:pt x="1" y="693"/>
                    <a:pt x="1" y="693"/>
                  </a:cubicBezTo>
                  <a:close/>
                </a:path>
              </a:pathLst>
            </a:custGeom>
            <a:gradFill>
              <a:gsLst>
                <a:gs pos="0">
                  <a:srgbClr val="D9D9D9"/>
                </a:gs>
                <a:gs pos="30000">
                  <a:srgbClr val="E4E4E4"/>
                </a:gs>
                <a:gs pos="43000">
                  <a:schemeClr val="accent6"/>
                </a:gs>
                <a:gs pos="54000">
                  <a:srgbClr val="EDEDED"/>
                </a:gs>
                <a:gs pos="100000">
                  <a:srgbClr val="EFEFEF"/>
                </a:gs>
              </a:gsLst>
              <a:lin ang="8100019" scaled="0"/>
            </a:gradFill>
            <a:ln>
              <a:noFill/>
            </a:ln>
            <a:effectLst>
              <a:outerShdw blurRad="28575" dist="19050" dir="17640000" algn="bl" rotWithShape="0">
                <a:srgbClr val="000000">
                  <a:alpha val="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2" name="Google Shape;8632;p84"/>
            <p:cNvSpPr/>
            <p:nvPr/>
          </p:nvSpPr>
          <p:spPr>
            <a:xfrm rot="-953088">
              <a:off x="8210068" y="735605"/>
              <a:ext cx="231359" cy="112759"/>
            </a:xfrm>
            <a:custGeom>
              <a:avLst/>
              <a:gdLst/>
              <a:ahLst/>
              <a:cxnLst/>
              <a:rect l="l" t="t" r="r" b="b"/>
              <a:pathLst>
                <a:path w="6695" h="3263" extrusionOk="0">
                  <a:moveTo>
                    <a:pt x="6416" y="551"/>
                  </a:moveTo>
                  <a:cubicBezTo>
                    <a:pt x="6599" y="618"/>
                    <a:pt x="6695" y="663"/>
                    <a:pt x="6695" y="663"/>
                  </a:cubicBezTo>
                  <a:cubicBezTo>
                    <a:pt x="6695" y="663"/>
                    <a:pt x="6586" y="577"/>
                    <a:pt x="6416" y="551"/>
                  </a:cubicBezTo>
                  <a:close/>
                  <a:moveTo>
                    <a:pt x="2947" y="1"/>
                  </a:moveTo>
                  <a:cubicBezTo>
                    <a:pt x="2083" y="1"/>
                    <a:pt x="1093" y="91"/>
                    <a:pt x="1" y="340"/>
                  </a:cubicBezTo>
                  <a:cubicBezTo>
                    <a:pt x="1" y="340"/>
                    <a:pt x="874" y="531"/>
                    <a:pt x="1591" y="2145"/>
                  </a:cubicBezTo>
                  <a:cubicBezTo>
                    <a:pt x="1919" y="2890"/>
                    <a:pt x="2576" y="3263"/>
                    <a:pt x="3253" y="3263"/>
                  </a:cubicBezTo>
                  <a:cubicBezTo>
                    <a:pt x="4031" y="3263"/>
                    <a:pt x="4836" y="2771"/>
                    <a:pt x="5201" y="1786"/>
                  </a:cubicBezTo>
                  <a:cubicBezTo>
                    <a:pt x="5579" y="762"/>
                    <a:pt x="6017" y="544"/>
                    <a:pt x="6320" y="544"/>
                  </a:cubicBezTo>
                  <a:cubicBezTo>
                    <a:pt x="6354" y="544"/>
                    <a:pt x="6386" y="547"/>
                    <a:pt x="6416" y="551"/>
                  </a:cubicBezTo>
                  <a:lnTo>
                    <a:pt x="6416" y="551"/>
                  </a:lnTo>
                  <a:cubicBezTo>
                    <a:pt x="5896" y="363"/>
                    <a:pt x="4674" y="1"/>
                    <a:pt x="2947" y="1"/>
                  </a:cubicBezTo>
                  <a:close/>
                </a:path>
              </a:pathLst>
            </a:custGeom>
            <a:solidFill>
              <a:srgbClr val="F7E28F"/>
            </a:soli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3" name="Google Shape;8633;p84"/>
            <p:cNvSpPr/>
            <p:nvPr/>
          </p:nvSpPr>
          <p:spPr>
            <a:xfrm rot="-953088">
              <a:off x="8204185" y="676711"/>
              <a:ext cx="231359" cy="189200"/>
            </a:xfrm>
            <a:custGeom>
              <a:avLst/>
              <a:gdLst/>
              <a:ahLst/>
              <a:cxnLst/>
              <a:rect l="l" t="t" r="r" b="b"/>
              <a:pathLst>
                <a:path w="6695" h="5475" extrusionOk="0">
                  <a:moveTo>
                    <a:pt x="6695" y="2391"/>
                  </a:moveTo>
                  <a:cubicBezTo>
                    <a:pt x="6695" y="2391"/>
                    <a:pt x="4173" y="0"/>
                    <a:pt x="1" y="2068"/>
                  </a:cubicBezTo>
                  <a:cubicBezTo>
                    <a:pt x="1" y="2068"/>
                    <a:pt x="874" y="2259"/>
                    <a:pt x="1591" y="3873"/>
                  </a:cubicBezTo>
                  <a:cubicBezTo>
                    <a:pt x="2296" y="5475"/>
                    <a:pt x="4519" y="5355"/>
                    <a:pt x="5201" y="3514"/>
                  </a:cubicBezTo>
                  <a:cubicBezTo>
                    <a:pt x="5858" y="1733"/>
                    <a:pt x="6695" y="2391"/>
                    <a:pt x="6695" y="2391"/>
                  </a:cubicBezTo>
                  <a:close/>
                </a:path>
              </a:pathLst>
            </a:custGeom>
            <a:gradFill>
              <a:gsLst>
                <a:gs pos="0">
                  <a:srgbClr val="EFEFEF"/>
                </a:gs>
                <a:gs pos="46000">
                  <a:schemeClr val="accent6"/>
                </a:gs>
                <a:gs pos="100000">
                  <a:srgbClr val="D9D9D9"/>
                </a:gs>
              </a:gsLst>
              <a:lin ang="5400012" scaled="0"/>
            </a:gra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90" name="Google Shape;8690;p84"/>
          <p:cNvGrpSpPr/>
          <p:nvPr/>
        </p:nvGrpSpPr>
        <p:grpSpPr>
          <a:xfrm rot="19415793" flipH="1">
            <a:off x="3923107" y="319015"/>
            <a:ext cx="675132" cy="317367"/>
            <a:chOff x="-4323895" y="1320022"/>
            <a:chExt cx="524329" cy="276094"/>
          </a:xfrm>
        </p:grpSpPr>
        <p:sp>
          <p:nvSpPr>
            <p:cNvPr id="8691" name="Google Shape;8691;p84"/>
            <p:cNvSpPr/>
            <p:nvPr/>
          </p:nvSpPr>
          <p:spPr>
            <a:xfrm rot="5400000">
              <a:off x="-4191021" y="1196056"/>
              <a:ext cx="258600" cy="5241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92" name="Google Shape;8692;p84"/>
            <p:cNvGrpSpPr/>
            <p:nvPr/>
          </p:nvGrpSpPr>
          <p:grpSpPr>
            <a:xfrm>
              <a:off x="-4323895" y="1586969"/>
              <a:ext cx="524233" cy="9146"/>
              <a:chOff x="-4323895" y="1586969"/>
              <a:chExt cx="524233" cy="9146"/>
            </a:xfrm>
          </p:grpSpPr>
          <p:grpSp>
            <p:nvGrpSpPr>
              <p:cNvPr id="8693" name="Google Shape;8693;p84"/>
              <p:cNvGrpSpPr/>
              <p:nvPr/>
            </p:nvGrpSpPr>
            <p:grpSpPr>
              <a:xfrm>
                <a:off x="-4063383" y="1586969"/>
                <a:ext cx="263720" cy="9146"/>
                <a:chOff x="-8577669" y="1041018"/>
                <a:chExt cx="527652" cy="18300"/>
              </a:xfrm>
            </p:grpSpPr>
            <p:sp>
              <p:nvSpPr>
                <p:cNvPr id="8694" name="Google Shape;8694;p84"/>
                <p:cNvSpPr/>
                <p:nvPr/>
              </p:nvSpPr>
              <p:spPr>
                <a:xfrm rot="10800000">
                  <a:off x="-8166717" y="1041018"/>
                  <a:ext cx="116700" cy="18300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95" name="Google Shape;8695;p84"/>
                <p:cNvSpPr/>
                <p:nvPr/>
              </p:nvSpPr>
              <p:spPr>
                <a:xfrm rot="10800000">
                  <a:off x="-8577669" y="1041018"/>
                  <a:ext cx="116700" cy="18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96" name="Google Shape;8696;p84"/>
                <p:cNvSpPr/>
                <p:nvPr/>
              </p:nvSpPr>
              <p:spPr>
                <a:xfrm rot="10800000">
                  <a:off x="-8474931" y="1041018"/>
                  <a:ext cx="116700" cy="18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97" name="Google Shape;8697;p84"/>
                <p:cNvSpPr/>
                <p:nvPr/>
              </p:nvSpPr>
              <p:spPr>
                <a:xfrm rot="10800000">
                  <a:off x="-8372193" y="1041018"/>
                  <a:ext cx="116700" cy="18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98" name="Google Shape;8698;p84"/>
                <p:cNvSpPr/>
                <p:nvPr/>
              </p:nvSpPr>
              <p:spPr>
                <a:xfrm rot="10800000">
                  <a:off x="-8269455" y="1041018"/>
                  <a:ext cx="116700" cy="18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699" name="Google Shape;8699;p84"/>
              <p:cNvGrpSpPr/>
              <p:nvPr/>
            </p:nvGrpSpPr>
            <p:grpSpPr>
              <a:xfrm>
                <a:off x="-4323895" y="1586969"/>
                <a:ext cx="263720" cy="9146"/>
                <a:chOff x="-9098903" y="548452"/>
                <a:chExt cx="527652" cy="18300"/>
              </a:xfrm>
            </p:grpSpPr>
            <p:sp>
              <p:nvSpPr>
                <p:cNvPr id="8700" name="Google Shape;8700;p84"/>
                <p:cNvSpPr/>
                <p:nvPr/>
              </p:nvSpPr>
              <p:spPr>
                <a:xfrm rot="10800000">
                  <a:off x="-8687951" y="548452"/>
                  <a:ext cx="116700" cy="18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01" name="Google Shape;8701;p84"/>
                <p:cNvSpPr/>
                <p:nvPr/>
              </p:nvSpPr>
              <p:spPr>
                <a:xfrm rot="10800000">
                  <a:off x="-9098903" y="548452"/>
                  <a:ext cx="116700" cy="18300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02" name="Google Shape;8702;p84"/>
                <p:cNvSpPr/>
                <p:nvPr/>
              </p:nvSpPr>
              <p:spPr>
                <a:xfrm rot="10800000">
                  <a:off x="-8996165" y="548452"/>
                  <a:ext cx="116700" cy="18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03" name="Google Shape;8703;p84"/>
                <p:cNvSpPr/>
                <p:nvPr/>
              </p:nvSpPr>
              <p:spPr>
                <a:xfrm rot="10800000">
                  <a:off x="-8893427" y="548452"/>
                  <a:ext cx="116700" cy="18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04" name="Google Shape;8704;p84"/>
                <p:cNvSpPr/>
                <p:nvPr/>
              </p:nvSpPr>
              <p:spPr>
                <a:xfrm rot="10800000">
                  <a:off x="-8790689" y="548452"/>
                  <a:ext cx="116700" cy="18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705" name="Google Shape;8705;p84"/>
            <p:cNvGrpSpPr/>
            <p:nvPr/>
          </p:nvGrpSpPr>
          <p:grpSpPr>
            <a:xfrm rot="10800000">
              <a:off x="-4323799" y="1320022"/>
              <a:ext cx="524233" cy="9146"/>
              <a:chOff x="3362187" y="3431125"/>
              <a:chExt cx="524233" cy="9146"/>
            </a:xfrm>
          </p:grpSpPr>
          <p:grpSp>
            <p:nvGrpSpPr>
              <p:cNvPr id="8706" name="Google Shape;8706;p84"/>
              <p:cNvGrpSpPr/>
              <p:nvPr/>
            </p:nvGrpSpPr>
            <p:grpSpPr>
              <a:xfrm>
                <a:off x="3622700" y="3431125"/>
                <a:ext cx="263720" cy="9146"/>
                <a:chOff x="6800647" y="4730806"/>
                <a:chExt cx="527652" cy="18300"/>
              </a:xfrm>
            </p:grpSpPr>
            <p:sp>
              <p:nvSpPr>
                <p:cNvPr id="8707" name="Google Shape;8707;p84"/>
                <p:cNvSpPr/>
                <p:nvPr/>
              </p:nvSpPr>
              <p:spPr>
                <a:xfrm rot="10800000">
                  <a:off x="7211599" y="4730806"/>
                  <a:ext cx="116700" cy="18300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08" name="Google Shape;8708;p84"/>
                <p:cNvSpPr/>
                <p:nvPr/>
              </p:nvSpPr>
              <p:spPr>
                <a:xfrm rot="10800000">
                  <a:off x="6800647" y="4730806"/>
                  <a:ext cx="116700" cy="18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09" name="Google Shape;8709;p84"/>
                <p:cNvSpPr/>
                <p:nvPr/>
              </p:nvSpPr>
              <p:spPr>
                <a:xfrm rot="10800000">
                  <a:off x="6903385" y="4730806"/>
                  <a:ext cx="116700" cy="18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10" name="Google Shape;8710;p84"/>
                <p:cNvSpPr/>
                <p:nvPr/>
              </p:nvSpPr>
              <p:spPr>
                <a:xfrm rot="10800000">
                  <a:off x="7006123" y="4730806"/>
                  <a:ext cx="116700" cy="18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11" name="Google Shape;8711;p84"/>
                <p:cNvSpPr/>
                <p:nvPr/>
              </p:nvSpPr>
              <p:spPr>
                <a:xfrm rot="10800000">
                  <a:off x="7108861" y="4730806"/>
                  <a:ext cx="116700" cy="18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712" name="Google Shape;8712;p84"/>
              <p:cNvGrpSpPr/>
              <p:nvPr/>
            </p:nvGrpSpPr>
            <p:grpSpPr>
              <a:xfrm>
                <a:off x="3362187" y="3431125"/>
                <a:ext cx="263720" cy="9146"/>
                <a:chOff x="6279413" y="4238240"/>
                <a:chExt cx="527652" cy="18300"/>
              </a:xfrm>
            </p:grpSpPr>
            <p:sp>
              <p:nvSpPr>
                <p:cNvPr id="8713" name="Google Shape;8713;p84"/>
                <p:cNvSpPr/>
                <p:nvPr/>
              </p:nvSpPr>
              <p:spPr>
                <a:xfrm rot="10800000">
                  <a:off x="6690365" y="4238240"/>
                  <a:ext cx="116700" cy="18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14" name="Google Shape;8714;p84"/>
                <p:cNvSpPr/>
                <p:nvPr/>
              </p:nvSpPr>
              <p:spPr>
                <a:xfrm rot="10800000">
                  <a:off x="6279413" y="4238240"/>
                  <a:ext cx="116700" cy="18300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15" name="Google Shape;8715;p84"/>
                <p:cNvSpPr/>
                <p:nvPr/>
              </p:nvSpPr>
              <p:spPr>
                <a:xfrm rot="10800000">
                  <a:off x="6382151" y="4238240"/>
                  <a:ext cx="116700" cy="18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16" name="Google Shape;8716;p84"/>
                <p:cNvSpPr/>
                <p:nvPr/>
              </p:nvSpPr>
              <p:spPr>
                <a:xfrm rot="10800000">
                  <a:off x="6484889" y="4238240"/>
                  <a:ext cx="116700" cy="18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17" name="Google Shape;8717;p84"/>
                <p:cNvSpPr/>
                <p:nvPr/>
              </p:nvSpPr>
              <p:spPr>
                <a:xfrm rot="10800000">
                  <a:off x="6587627" y="4238240"/>
                  <a:ext cx="116700" cy="18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8718" name="Google Shape;8718;p84"/>
          <p:cNvGrpSpPr/>
          <p:nvPr/>
        </p:nvGrpSpPr>
        <p:grpSpPr>
          <a:xfrm rot="3310798" flipH="1">
            <a:off x="1237382" y="341222"/>
            <a:ext cx="325856" cy="989228"/>
            <a:chOff x="-6109617" y="295054"/>
            <a:chExt cx="363885" cy="440123"/>
          </a:xfrm>
        </p:grpSpPr>
        <p:sp>
          <p:nvSpPr>
            <p:cNvPr id="8719" name="Google Shape;8719;p84"/>
            <p:cNvSpPr/>
            <p:nvPr/>
          </p:nvSpPr>
          <p:spPr>
            <a:xfrm rot="-10649125">
              <a:off x="-6091705" y="302787"/>
              <a:ext cx="328216" cy="424724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20" name="Google Shape;8720;p84"/>
            <p:cNvGrpSpPr/>
            <p:nvPr/>
          </p:nvGrpSpPr>
          <p:grpSpPr>
            <a:xfrm>
              <a:off x="-6109617" y="295054"/>
              <a:ext cx="25349" cy="424966"/>
              <a:chOff x="-6109617" y="295054"/>
              <a:chExt cx="25349" cy="424966"/>
            </a:xfrm>
          </p:grpSpPr>
          <p:grpSp>
            <p:nvGrpSpPr>
              <p:cNvPr id="8721" name="Google Shape;8721;p84"/>
              <p:cNvGrpSpPr/>
              <p:nvPr/>
            </p:nvGrpSpPr>
            <p:grpSpPr>
              <a:xfrm>
                <a:off x="-6109617" y="506014"/>
                <a:ext cx="18553" cy="214006"/>
                <a:chOff x="-12671775" y="-1121757"/>
                <a:chExt cx="37120" cy="428183"/>
              </a:xfrm>
            </p:grpSpPr>
            <p:sp>
              <p:nvSpPr>
                <p:cNvPr id="8722" name="Google Shape;8722;p84"/>
                <p:cNvSpPr/>
                <p:nvPr/>
              </p:nvSpPr>
              <p:spPr>
                <a:xfrm rot="-5290902">
                  <a:off x="-12705849" y="-752983"/>
                  <a:ext cx="94548" cy="23417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23" name="Google Shape;8723;p84"/>
                <p:cNvSpPr/>
                <p:nvPr/>
              </p:nvSpPr>
              <p:spPr>
                <a:xfrm rot="-5290902">
                  <a:off x="-12695129" y="-1085766"/>
                  <a:ext cx="94548" cy="2341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24" name="Google Shape;8724;p84"/>
                <p:cNvSpPr/>
                <p:nvPr/>
              </p:nvSpPr>
              <p:spPr>
                <a:xfrm rot="-5290902">
                  <a:off x="-12697809" y="-1002570"/>
                  <a:ext cx="94548" cy="2341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25" name="Google Shape;8725;p84"/>
                <p:cNvSpPr/>
                <p:nvPr/>
              </p:nvSpPr>
              <p:spPr>
                <a:xfrm rot="-5290902">
                  <a:off x="-12700489" y="-919374"/>
                  <a:ext cx="94548" cy="2341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26" name="Google Shape;8726;p84"/>
                <p:cNvSpPr/>
                <p:nvPr/>
              </p:nvSpPr>
              <p:spPr>
                <a:xfrm rot="-5290902">
                  <a:off x="-12703169" y="-836178"/>
                  <a:ext cx="94548" cy="2341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727" name="Google Shape;8727;p84"/>
              <p:cNvGrpSpPr/>
              <p:nvPr/>
            </p:nvGrpSpPr>
            <p:grpSpPr>
              <a:xfrm>
                <a:off x="-6102821" y="295054"/>
                <a:ext cx="18553" cy="214006"/>
                <a:chOff x="-12658178" y="-2036411"/>
                <a:chExt cx="37120" cy="428183"/>
              </a:xfrm>
            </p:grpSpPr>
            <p:sp>
              <p:nvSpPr>
                <p:cNvPr id="8728" name="Google Shape;8728;p84"/>
                <p:cNvSpPr/>
                <p:nvPr/>
              </p:nvSpPr>
              <p:spPr>
                <a:xfrm rot="-5290902">
                  <a:off x="-12692252" y="-1667637"/>
                  <a:ext cx="94548" cy="2341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29" name="Google Shape;8729;p84"/>
                <p:cNvSpPr/>
                <p:nvPr/>
              </p:nvSpPr>
              <p:spPr>
                <a:xfrm rot="-5290902">
                  <a:off x="-12681532" y="-2000420"/>
                  <a:ext cx="94548" cy="23417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30" name="Google Shape;8730;p84"/>
                <p:cNvSpPr/>
                <p:nvPr/>
              </p:nvSpPr>
              <p:spPr>
                <a:xfrm rot="-5290902">
                  <a:off x="-12684212" y="-1917224"/>
                  <a:ext cx="94548" cy="2341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31" name="Google Shape;8731;p84"/>
                <p:cNvSpPr/>
                <p:nvPr/>
              </p:nvSpPr>
              <p:spPr>
                <a:xfrm rot="-5290902">
                  <a:off x="-12686892" y="-1834028"/>
                  <a:ext cx="94548" cy="2341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32" name="Google Shape;8732;p84"/>
                <p:cNvSpPr/>
                <p:nvPr/>
              </p:nvSpPr>
              <p:spPr>
                <a:xfrm rot="-5290902">
                  <a:off x="-12689572" y="-1750832"/>
                  <a:ext cx="94548" cy="2341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733" name="Google Shape;8733;p84"/>
            <p:cNvGrpSpPr/>
            <p:nvPr/>
          </p:nvGrpSpPr>
          <p:grpSpPr>
            <a:xfrm rot="10800000">
              <a:off x="-5771080" y="310212"/>
              <a:ext cx="25349" cy="424966"/>
              <a:chOff x="5308353" y="4025115"/>
              <a:chExt cx="25349" cy="424966"/>
            </a:xfrm>
          </p:grpSpPr>
          <p:grpSp>
            <p:nvGrpSpPr>
              <p:cNvPr id="8734" name="Google Shape;8734;p84"/>
              <p:cNvGrpSpPr/>
              <p:nvPr/>
            </p:nvGrpSpPr>
            <p:grpSpPr>
              <a:xfrm>
                <a:off x="5308353" y="4236075"/>
                <a:ext cx="18553" cy="214006"/>
                <a:chOff x="10173302" y="6341350"/>
                <a:chExt cx="37120" cy="428183"/>
              </a:xfrm>
            </p:grpSpPr>
            <p:sp>
              <p:nvSpPr>
                <p:cNvPr id="8735" name="Google Shape;8735;p84"/>
                <p:cNvSpPr/>
                <p:nvPr/>
              </p:nvSpPr>
              <p:spPr>
                <a:xfrm rot="-5290902">
                  <a:off x="10139228" y="6710125"/>
                  <a:ext cx="94548" cy="23417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36" name="Google Shape;8736;p84"/>
                <p:cNvSpPr/>
                <p:nvPr/>
              </p:nvSpPr>
              <p:spPr>
                <a:xfrm rot="-5290902">
                  <a:off x="10149949" y="6377342"/>
                  <a:ext cx="94548" cy="2341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37" name="Google Shape;8737;p84"/>
                <p:cNvSpPr/>
                <p:nvPr/>
              </p:nvSpPr>
              <p:spPr>
                <a:xfrm rot="-5290902">
                  <a:off x="10147269" y="6460538"/>
                  <a:ext cx="94548" cy="2341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38" name="Google Shape;8738;p84"/>
                <p:cNvSpPr/>
                <p:nvPr/>
              </p:nvSpPr>
              <p:spPr>
                <a:xfrm rot="-5290902">
                  <a:off x="10144588" y="6543733"/>
                  <a:ext cx="94548" cy="2341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39" name="Google Shape;8739;p84"/>
                <p:cNvSpPr/>
                <p:nvPr/>
              </p:nvSpPr>
              <p:spPr>
                <a:xfrm rot="-5290902">
                  <a:off x="10141908" y="6626929"/>
                  <a:ext cx="94548" cy="2341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740" name="Google Shape;8740;p84"/>
              <p:cNvGrpSpPr/>
              <p:nvPr/>
            </p:nvGrpSpPr>
            <p:grpSpPr>
              <a:xfrm>
                <a:off x="5315149" y="4025115"/>
                <a:ext cx="18553" cy="214006"/>
                <a:chOff x="10186899" y="5426696"/>
                <a:chExt cx="37120" cy="428183"/>
              </a:xfrm>
            </p:grpSpPr>
            <p:sp>
              <p:nvSpPr>
                <p:cNvPr id="8741" name="Google Shape;8741;p84"/>
                <p:cNvSpPr/>
                <p:nvPr/>
              </p:nvSpPr>
              <p:spPr>
                <a:xfrm rot="-5290902">
                  <a:off x="10152825" y="5795471"/>
                  <a:ext cx="94548" cy="2341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42" name="Google Shape;8742;p84"/>
                <p:cNvSpPr/>
                <p:nvPr/>
              </p:nvSpPr>
              <p:spPr>
                <a:xfrm rot="-5290902">
                  <a:off x="10163546" y="5462688"/>
                  <a:ext cx="94548" cy="23417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43" name="Google Shape;8743;p84"/>
                <p:cNvSpPr/>
                <p:nvPr/>
              </p:nvSpPr>
              <p:spPr>
                <a:xfrm rot="-5290902">
                  <a:off x="10160866" y="5545884"/>
                  <a:ext cx="94548" cy="2341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44" name="Google Shape;8744;p84"/>
                <p:cNvSpPr/>
                <p:nvPr/>
              </p:nvSpPr>
              <p:spPr>
                <a:xfrm rot="-5290902">
                  <a:off x="10158186" y="5629079"/>
                  <a:ext cx="94548" cy="2341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45" name="Google Shape;8745;p84"/>
                <p:cNvSpPr/>
                <p:nvPr/>
              </p:nvSpPr>
              <p:spPr>
                <a:xfrm rot="-5290902">
                  <a:off x="10155505" y="5712275"/>
                  <a:ext cx="94548" cy="2341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8746" name="Google Shape;8746;p84"/>
          <p:cNvGrpSpPr/>
          <p:nvPr/>
        </p:nvGrpSpPr>
        <p:grpSpPr>
          <a:xfrm flipH="1">
            <a:off x="2176726" y="205402"/>
            <a:ext cx="407995" cy="321507"/>
            <a:chOff x="-6233564" y="319790"/>
            <a:chExt cx="611779" cy="390652"/>
          </a:xfrm>
        </p:grpSpPr>
        <p:sp>
          <p:nvSpPr>
            <p:cNvPr id="8747" name="Google Shape;8747;p84"/>
            <p:cNvSpPr/>
            <p:nvPr/>
          </p:nvSpPr>
          <p:spPr>
            <a:xfrm rot="6717917">
              <a:off x="-6063976" y="256702"/>
              <a:ext cx="272695" cy="51676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48" name="Google Shape;8748;p84"/>
            <p:cNvGrpSpPr/>
            <p:nvPr/>
          </p:nvGrpSpPr>
          <p:grpSpPr>
            <a:xfrm>
              <a:off x="-6233564" y="580939"/>
              <a:ext cx="506111" cy="129503"/>
              <a:chOff x="-6233564" y="580939"/>
              <a:chExt cx="506111" cy="129503"/>
            </a:xfrm>
          </p:grpSpPr>
          <p:grpSp>
            <p:nvGrpSpPr>
              <p:cNvPr id="8749" name="Google Shape;8749;p84"/>
              <p:cNvGrpSpPr/>
              <p:nvPr/>
            </p:nvGrpSpPr>
            <p:grpSpPr>
              <a:xfrm>
                <a:off x="-5983855" y="640859"/>
                <a:ext cx="256402" cy="69583"/>
                <a:chOff x="-12420151" y="-851959"/>
                <a:chExt cx="513009" cy="139222"/>
              </a:xfrm>
            </p:grpSpPr>
            <p:sp>
              <p:nvSpPr>
                <p:cNvPr id="8750" name="Google Shape;8750;p84"/>
                <p:cNvSpPr/>
                <p:nvPr/>
              </p:nvSpPr>
              <p:spPr>
                <a:xfrm rot="-9994789">
                  <a:off x="-12024212" y="-744781"/>
                  <a:ext cx="115041" cy="19387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51" name="Google Shape;8751;p84"/>
                <p:cNvSpPr/>
                <p:nvPr/>
              </p:nvSpPr>
              <p:spPr>
                <a:xfrm rot="-9994789">
                  <a:off x="-12418122" y="-839302"/>
                  <a:ext cx="115041" cy="1938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52" name="Google Shape;8752;p84"/>
                <p:cNvSpPr/>
                <p:nvPr/>
              </p:nvSpPr>
              <p:spPr>
                <a:xfrm rot="-9994789">
                  <a:off x="-12319644" y="-815672"/>
                  <a:ext cx="115041" cy="1938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53" name="Google Shape;8753;p84"/>
                <p:cNvSpPr/>
                <p:nvPr/>
              </p:nvSpPr>
              <p:spPr>
                <a:xfrm rot="-9994789">
                  <a:off x="-12221167" y="-792041"/>
                  <a:ext cx="115041" cy="1938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54" name="Google Shape;8754;p84"/>
                <p:cNvSpPr/>
                <p:nvPr/>
              </p:nvSpPr>
              <p:spPr>
                <a:xfrm rot="-9994789">
                  <a:off x="-12122690" y="-768411"/>
                  <a:ext cx="115041" cy="1938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755" name="Google Shape;8755;p84"/>
              <p:cNvGrpSpPr/>
              <p:nvPr/>
            </p:nvGrpSpPr>
            <p:grpSpPr>
              <a:xfrm>
                <a:off x="-6233564" y="580939"/>
                <a:ext cx="256402" cy="69583"/>
                <a:chOff x="-12919768" y="-1464412"/>
                <a:chExt cx="513009" cy="139222"/>
              </a:xfrm>
            </p:grpSpPr>
            <p:sp>
              <p:nvSpPr>
                <p:cNvPr id="8756" name="Google Shape;8756;p84"/>
                <p:cNvSpPr/>
                <p:nvPr/>
              </p:nvSpPr>
              <p:spPr>
                <a:xfrm rot="-9994789">
                  <a:off x="-12523829" y="-1357234"/>
                  <a:ext cx="115041" cy="1938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57" name="Google Shape;8757;p84"/>
                <p:cNvSpPr/>
                <p:nvPr/>
              </p:nvSpPr>
              <p:spPr>
                <a:xfrm rot="-9994789">
                  <a:off x="-12917739" y="-1451755"/>
                  <a:ext cx="115041" cy="19387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58" name="Google Shape;8758;p84"/>
                <p:cNvSpPr/>
                <p:nvPr/>
              </p:nvSpPr>
              <p:spPr>
                <a:xfrm rot="-9994789">
                  <a:off x="-12819261" y="-1428125"/>
                  <a:ext cx="115041" cy="1938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59" name="Google Shape;8759;p84"/>
                <p:cNvSpPr/>
                <p:nvPr/>
              </p:nvSpPr>
              <p:spPr>
                <a:xfrm rot="-9994789">
                  <a:off x="-12720784" y="-1404494"/>
                  <a:ext cx="115041" cy="1938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60" name="Google Shape;8760;p84"/>
                <p:cNvSpPr/>
                <p:nvPr/>
              </p:nvSpPr>
              <p:spPr>
                <a:xfrm rot="-9994789">
                  <a:off x="-12622307" y="-1380864"/>
                  <a:ext cx="115041" cy="1938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761" name="Google Shape;8761;p84"/>
            <p:cNvGrpSpPr/>
            <p:nvPr/>
          </p:nvGrpSpPr>
          <p:grpSpPr>
            <a:xfrm rot="10800000">
              <a:off x="-6127896" y="319790"/>
              <a:ext cx="506111" cy="129503"/>
              <a:chOff x="5184406" y="4311001"/>
              <a:chExt cx="506111" cy="129503"/>
            </a:xfrm>
          </p:grpSpPr>
          <p:grpSp>
            <p:nvGrpSpPr>
              <p:cNvPr id="8762" name="Google Shape;8762;p84"/>
              <p:cNvGrpSpPr/>
              <p:nvPr/>
            </p:nvGrpSpPr>
            <p:grpSpPr>
              <a:xfrm>
                <a:off x="5434115" y="4370920"/>
                <a:ext cx="256402" cy="69583"/>
                <a:chOff x="10424927" y="6611149"/>
                <a:chExt cx="513009" cy="139222"/>
              </a:xfrm>
            </p:grpSpPr>
            <p:sp>
              <p:nvSpPr>
                <p:cNvPr id="8763" name="Google Shape;8763;p84"/>
                <p:cNvSpPr/>
                <p:nvPr/>
              </p:nvSpPr>
              <p:spPr>
                <a:xfrm rot="-9994789">
                  <a:off x="10820865" y="6718327"/>
                  <a:ext cx="115041" cy="19387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64" name="Google Shape;8764;p84"/>
                <p:cNvSpPr/>
                <p:nvPr/>
              </p:nvSpPr>
              <p:spPr>
                <a:xfrm rot="-9994789">
                  <a:off x="10426956" y="6623806"/>
                  <a:ext cx="115041" cy="1938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65" name="Google Shape;8765;p84"/>
                <p:cNvSpPr/>
                <p:nvPr/>
              </p:nvSpPr>
              <p:spPr>
                <a:xfrm rot="-9994789">
                  <a:off x="10525433" y="6647436"/>
                  <a:ext cx="115041" cy="1938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66" name="Google Shape;8766;p84"/>
                <p:cNvSpPr/>
                <p:nvPr/>
              </p:nvSpPr>
              <p:spPr>
                <a:xfrm rot="-9994789">
                  <a:off x="10623911" y="6671066"/>
                  <a:ext cx="115041" cy="1938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67" name="Google Shape;8767;p84"/>
                <p:cNvSpPr/>
                <p:nvPr/>
              </p:nvSpPr>
              <p:spPr>
                <a:xfrm rot="-9994789">
                  <a:off x="10722388" y="6694697"/>
                  <a:ext cx="115041" cy="1938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768" name="Google Shape;8768;p84"/>
              <p:cNvGrpSpPr/>
              <p:nvPr/>
            </p:nvGrpSpPr>
            <p:grpSpPr>
              <a:xfrm>
                <a:off x="5184406" y="4311001"/>
                <a:ext cx="256402" cy="69583"/>
                <a:chOff x="9925309" y="5998696"/>
                <a:chExt cx="513009" cy="139222"/>
              </a:xfrm>
            </p:grpSpPr>
            <p:sp>
              <p:nvSpPr>
                <p:cNvPr id="8769" name="Google Shape;8769;p84"/>
                <p:cNvSpPr/>
                <p:nvPr/>
              </p:nvSpPr>
              <p:spPr>
                <a:xfrm rot="-9994789">
                  <a:off x="10321248" y="6105874"/>
                  <a:ext cx="115041" cy="1938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70" name="Google Shape;8770;p84"/>
                <p:cNvSpPr/>
                <p:nvPr/>
              </p:nvSpPr>
              <p:spPr>
                <a:xfrm rot="-9994789">
                  <a:off x="9927339" y="6011352"/>
                  <a:ext cx="115041" cy="19387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71" name="Google Shape;8771;p84"/>
                <p:cNvSpPr/>
                <p:nvPr/>
              </p:nvSpPr>
              <p:spPr>
                <a:xfrm rot="-9994789">
                  <a:off x="10025816" y="6034983"/>
                  <a:ext cx="115041" cy="1938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72" name="Google Shape;8772;p84"/>
                <p:cNvSpPr/>
                <p:nvPr/>
              </p:nvSpPr>
              <p:spPr>
                <a:xfrm rot="-9994789">
                  <a:off x="10124293" y="6058613"/>
                  <a:ext cx="115041" cy="1938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73" name="Google Shape;8773;p84"/>
                <p:cNvSpPr/>
                <p:nvPr/>
              </p:nvSpPr>
              <p:spPr>
                <a:xfrm rot="-9994789">
                  <a:off x="10222771" y="6082244"/>
                  <a:ext cx="115041" cy="1938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8774" name="Google Shape;8774;p84"/>
          <p:cNvGrpSpPr/>
          <p:nvPr/>
        </p:nvGrpSpPr>
        <p:grpSpPr>
          <a:xfrm flipH="1">
            <a:off x="3763869" y="147794"/>
            <a:ext cx="378126" cy="292165"/>
            <a:chOff x="-1300182" y="251346"/>
            <a:chExt cx="566990" cy="355000"/>
          </a:xfrm>
        </p:grpSpPr>
        <p:sp>
          <p:nvSpPr>
            <p:cNvPr id="8775" name="Google Shape;8775;p84"/>
            <p:cNvSpPr/>
            <p:nvPr/>
          </p:nvSpPr>
          <p:spPr>
            <a:xfrm rot="4779640">
              <a:off x="-1150276" y="168179"/>
              <a:ext cx="267443" cy="52125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76" name="Google Shape;8776;p84"/>
            <p:cNvGrpSpPr/>
            <p:nvPr/>
          </p:nvGrpSpPr>
          <p:grpSpPr>
            <a:xfrm>
              <a:off x="-1251104" y="523304"/>
              <a:ext cx="517912" cy="83042"/>
              <a:chOff x="-1251104" y="523304"/>
              <a:chExt cx="517912" cy="83042"/>
            </a:xfrm>
          </p:grpSpPr>
          <p:grpSp>
            <p:nvGrpSpPr>
              <p:cNvPr id="8777" name="Google Shape;8777;p84"/>
              <p:cNvGrpSpPr/>
              <p:nvPr/>
            </p:nvGrpSpPr>
            <p:grpSpPr>
              <a:xfrm>
                <a:off x="-994629" y="523304"/>
                <a:ext cx="261437" cy="46418"/>
                <a:chOff x="-2437706" y="-1087163"/>
                <a:chExt cx="523083" cy="92874"/>
              </a:xfrm>
            </p:grpSpPr>
            <p:sp>
              <p:nvSpPr>
                <p:cNvPr id="8778" name="Google Shape;8778;p84"/>
                <p:cNvSpPr/>
                <p:nvPr/>
              </p:nvSpPr>
              <p:spPr>
                <a:xfrm rot="10309681">
                  <a:off x="-2031912" y="-1079086"/>
                  <a:ext cx="116079" cy="18945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79" name="Google Shape;8779;p84"/>
                <p:cNvSpPr/>
                <p:nvPr/>
              </p:nvSpPr>
              <p:spPr>
                <a:xfrm rot="10309681">
                  <a:off x="-2436495" y="-1021312"/>
                  <a:ext cx="116079" cy="18945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80" name="Google Shape;8780;p84"/>
                <p:cNvSpPr/>
                <p:nvPr/>
              </p:nvSpPr>
              <p:spPr>
                <a:xfrm rot="10309681">
                  <a:off x="-2335349" y="-1035756"/>
                  <a:ext cx="116079" cy="18945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81" name="Google Shape;8781;p84"/>
                <p:cNvSpPr/>
                <p:nvPr/>
              </p:nvSpPr>
              <p:spPr>
                <a:xfrm rot="10309681">
                  <a:off x="-2234203" y="-1050199"/>
                  <a:ext cx="116079" cy="18945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82" name="Google Shape;8782;p84"/>
                <p:cNvSpPr/>
                <p:nvPr/>
              </p:nvSpPr>
              <p:spPr>
                <a:xfrm rot="10309681">
                  <a:off x="-2133058" y="-1064643"/>
                  <a:ext cx="116079" cy="18945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783" name="Google Shape;8783;p84"/>
              <p:cNvGrpSpPr/>
              <p:nvPr/>
            </p:nvGrpSpPr>
            <p:grpSpPr>
              <a:xfrm>
                <a:off x="-1251104" y="559928"/>
                <a:ext cx="261437" cy="46418"/>
                <a:chOff x="-2950861" y="-1506452"/>
                <a:chExt cx="523083" cy="92874"/>
              </a:xfrm>
            </p:grpSpPr>
            <p:sp>
              <p:nvSpPr>
                <p:cNvPr id="8784" name="Google Shape;8784;p84"/>
                <p:cNvSpPr/>
                <p:nvPr/>
              </p:nvSpPr>
              <p:spPr>
                <a:xfrm rot="10309681">
                  <a:off x="-2545067" y="-1498374"/>
                  <a:ext cx="116079" cy="18945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85" name="Google Shape;8785;p84"/>
                <p:cNvSpPr/>
                <p:nvPr/>
              </p:nvSpPr>
              <p:spPr>
                <a:xfrm rot="10309681">
                  <a:off x="-2949651" y="-1440601"/>
                  <a:ext cx="116079" cy="18945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86" name="Google Shape;8786;p84"/>
                <p:cNvSpPr/>
                <p:nvPr/>
              </p:nvSpPr>
              <p:spPr>
                <a:xfrm rot="10309681">
                  <a:off x="-2848505" y="-1455044"/>
                  <a:ext cx="116079" cy="18945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87" name="Google Shape;8787;p84"/>
                <p:cNvSpPr/>
                <p:nvPr/>
              </p:nvSpPr>
              <p:spPr>
                <a:xfrm rot="10309681">
                  <a:off x="-2747359" y="-1469488"/>
                  <a:ext cx="116079" cy="18945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88" name="Google Shape;8788;p84"/>
                <p:cNvSpPr/>
                <p:nvPr/>
              </p:nvSpPr>
              <p:spPr>
                <a:xfrm rot="10309681">
                  <a:off x="-2646213" y="-1483931"/>
                  <a:ext cx="116079" cy="18945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789" name="Google Shape;8789;p84"/>
            <p:cNvGrpSpPr/>
            <p:nvPr/>
          </p:nvGrpSpPr>
          <p:grpSpPr>
            <a:xfrm rot="10800000">
              <a:off x="-1300182" y="251346"/>
              <a:ext cx="517912" cy="83042"/>
              <a:chOff x="344891" y="4425905"/>
              <a:chExt cx="517912" cy="83042"/>
            </a:xfrm>
          </p:grpSpPr>
          <p:grpSp>
            <p:nvGrpSpPr>
              <p:cNvPr id="8790" name="Google Shape;8790;p84"/>
              <p:cNvGrpSpPr/>
              <p:nvPr/>
            </p:nvGrpSpPr>
            <p:grpSpPr>
              <a:xfrm>
                <a:off x="601366" y="4425905"/>
                <a:ext cx="261437" cy="46418"/>
                <a:chOff x="755562" y="6721161"/>
                <a:chExt cx="523083" cy="92874"/>
              </a:xfrm>
            </p:grpSpPr>
            <p:sp>
              <p:nvSpPr>
                <p:cNvPr id="8791" name="Google Shape;8791;p84"/>
                <p:cNvSpPr/>
                <p:nvPr/>
              </p:nvSpPr>
              <p:spPr>
                <a:xfrm rot="10309681">
                  <a:off x="1161355" y="6729239"/>
                  <a:ext cx="116079" cy="18945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92" name="Google Shape;8792;p84"/>
                <p:cNvSpPr/>
                <p:nvPr/>
              </p:nvSpPr>
              <p:spPr>
                <a:xfrm rot="10309681">
                  <a:off x="756772" y="6787012"/>
                  <a:ext cx="116079" cy="18945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93" name="Google Shape;8793;p84"/>
                <p:cNvSpPr/>
                <p:nvPr/>
              </p:nvSpPr>
              <p:spPr>
                <a:xfrm rot="10309681">
                  <a:off x="857918" y="6772569"/>
                  <a:ext cx="116079" cy="18945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94" name="Google Shape;8794;p84"/>
                <p:cNvSpPr/>
                <p:nvPr/>
              </p:nvSpPr>
              <p:spPr>
                <a:xfrm rot="10309681">
                  <a:off x="959064" y="6758126"/>
                  <a:ext cx="116079" cy="18945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95" name="Google Shape;8795;p84"/>
                <p:cNvSpPr/>
                <p:nvPr/>
              </p:nvSpPr>
              <p:spPr>
                <a:xfrm rot="10309681">
                  <a:off x="1060210" y="6743682"/>
                  <a:ext cx="116079" cy="18945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796" name="Google Shape;8796;p84"/>
              <p:cNvGrpSpPr/>
              <p:nvPr/>
            </p:nvGrpSpPr>
            <p:grpSpPr>
              <a:xfrm>
                <a:off x="344891" y="4462529"/>
                <a:ext cx="261437" cy="46418"/>
                <a:chOff x="242406" y="6301873"/>
                <a:chExt cx="523083" cy="92874"/>
              </a:xfrm>
            </p:grpSpPr>
            <p:sp>
              <p:nvSpPr>
                <p:cNvPr id="8797" name="Google Shape;8797;p84"/>
                <p:cNvSpPr/>
                <p:nvPr/>
              </p:nvSpPr>
              <p:spPr>
                <a:xfrm rot="10309681">
                  <a:off x="648200" y="6309950"/>
                  <a:ext cx="116079" cy="18945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98" name="Google Shape;8798;p84"/>
                <p:cNvSpPr/>
                <p:nvPr/>
              </p:nvSpPr>
              <p:spPr>
                <a:xfrm rot="10309681">
                  <a:off x="243617" y="6367724"/>
                  <a:ext cx="116079" cy="18945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99" name="Google Shape;8799;p84"/>
                <p:cNvSpPr/>
                <p:nvPr/>
              </p:nvSpPr>
              <p:spPr>
                <a:xfrm rot="10309681">
                  <a:off x="344762" y="6353280"/>
                  <a:ext cx="116079" cy="18945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00" name="Google Shape;8800;p84"/>
                <p:cNvSpPr/>
                <p:nvPr/>
              </p:nvSpPr>
              <p:spPr>
                <a:xfrm rot="10309681">
                  <a:off x="445908" y="6338837"/>
                  <a:ext cx="116079" cy="18945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01" name="Google Shape;8801;p84"/>
                <p:cNvSpPr/>
                <p:nvPr/>
              </p:nvSpPr>
              <p:spPr>
                <a:xfrm rot="10309681">
                  <a:off x="547054" y="6324394"/>
                  <a:ext cx="116079" cy="18945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65" name="مستطيل 264">
            <a:extLst>
              <a:ext uri="{FF2B5EF4-FFF2-40B4-BE49-F238E27FC236}">
                <a16:creationId xmlns:a16="http://schemas.microsoft.com/office/drawing/2014/main" id="{BFA3F331-CFE0-47A8-82DF-7DF64AA5E3F0}"/>
              </a:ext>
            </a:extLst>
          </p:cNvPr>
          <p:cNvSpPr/>
          <p:nvPr/>
        </p:nvSpPr>
        <p:spPr>
          <a:xfrm>
            <a:off x="3981711" y="1604445"/>
            <a:ext cx="3260009" cy="1236726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ar-SA" sz="2400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8802" name="Google Shape;8802;p84"/>
          <p:cNvGrpSpPr/>
          <p:nvPr/>
        </p:nvGrpSpPr>
        <p:grpSpPr>
          <a:xfrm flipH="1">
            <a:off x="3005892" y="223517"/>
            <a:ext cx="242675" cy="362221"/>
            <a:chOff x="-11610142" y="8845"/>
            <a:chExt cx="363885" cy="440123"/>
          </a:xfrm>
        </p:grpSpPr>
        <p:sp>
          <p:nvSpPr>
            <p:cNvPr id="8803" name="Google Shape;8803;p84"/>
            <p:cNvSpPr/>
            <p:nvPr/>
          </p:nvSpPr>
          <p:spPr>
            <a:xfrm rot="-10649125">
              <a:off x="-11592230" y="16578"/>
              <a:ext cx="328216" cy="424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04" name="Google Shape;8804;p84"/>
            <p:cNvGrpSpPr/>
            <p:nvPr/>
          </p:nvGrpSpPr>
          <p:grpSpPr>
            <a:xfrm>
              <a:off x="-11610142" y="8845"/>
              <a:ext cx="25349" cy="424966"/>
              <a:chOff x="-11610142" y="8845"/>
              <a:chExt cx="25349" cy="424966"/>
            </a:xfrm>
          </p:grpSpPr>
          <p:grpSp>
            <p:nvGrpSpPr>
              <p:cNvPr id="8805" name="Google Shape;8805;p84"/>
              <p:cNvGrpSpPr/>
              <p:nvPr/>
            </p:nvGrpSpPr>
            <p:grpSpPr>
              <a:xfrm>
                <a:off x="-11610142" y="219805"/>
                <a:ext cx="18553" cy="214006"/>
                <a:chOff x="-23677227" y="-1694404"/>
                <a:chExt cx="37120" cy="428183"/>
              </a:xfrm>
            </p:grpSpPr>
            <p:sp>
              <p:nvSpPr>
                <p:cNvPr id="8806" name="Google Shape;8806;p84"/>
                <p:cNvSpPr/>
                <p:nvPr/>
              </p:nvSpPr>
              <p:spPr>
                <a:xfrm rot="-5290902">
                  <a:off x="-23711301" y="-1325630"/>
                  <a:ext cx="94548" cy="23417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07" name="Google Shape;8807;p84"/>
                <p:cNvSpPr/>
                <p:nvPr/>
              </p:nvSpPr>
              <p:spPr>
                <a:xfrm rot="-5290902">
                  <a:off x="-23700581" y="-1658413"/>
                  <a:ext cx="94548" cy="2341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08" name="Google Shape;8808;p84"/>
                <p:cNvSpPr/>
                <p:nvPr/>
              </p:nvSpPr>
              <p:spPr>
                <a:xfrm rot="-5290902">
                  <a:off x="-23703261" y="-1575217"/>
                  <a:ext cx="94548" cy="2341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09" name="Google Shape;8809;p84"/>
                <p:cNvSpPr/>
                <p:nvPr/>
              </p:nvSpPr>
              <p:spPr>
                <a:xfrm rot="-5290902">
                  <a:off x="-23705941" y="-1492021"/>
                  <a:ext cx="94548" cy="2341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10" name="Google Shape;8810;p84"/>
                <p:cNvSpPr/>
                <p:nvPr/>
              </p:nvSpPr>
              <p:spPr>
                <a:xfrm rot="-5290902">
                  <a:off x="-23708621" y="-1408825"/>
                  <a:ext cx="94548" cy="2341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811" name="Google Shape;8811;p84"/>
              <p:cNvGrpSpPr/>
              <p:nvPr/>
            </p:nvGrpSpPr>
            <p:grpSpPr>
              <a:xfrm>
                <a:off x="-11603346" y="8845"/>
                <a:ext cx="18553" cy="214006"/>
                <a:chOff x="-23663630" y="-2609058"/>
                <a:chExt cx="37120" cy="428183"/>
              </a:xfrm>
            </p:grpSpPr>
            <p:sp>
              <p:nvSpPr>
                <p:cNvPr id="8812" name="Google Shape;8812;p84"/>
                <p:cNvSpPr/>
                <p:nvPr/>
              </p:nvSpPr>
              <p:spPr>
                <a:xfrm rot="-5290902">
                  <a:off x="-23697704" y="-2240284"/>
                  <a:ext cx="94548" cy="2341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13" name="Google Shape;8813;p84"/>
                <p:cNvSpPr/>
                <p:nvPr/>
              </p:nvSpPr>
              <p:spPr>
                <a:xfrm rot="-5290902">
                  <a:off x="-23686984" y="-2573067"/>
                  <a:ext cx="94548" cy="23417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14" name="Google Shape;8814;p84"/>
                <p:cNvSpPr/>
                <p:nvPr/>
              </p:nvSpPr>
              <p:spPr>
                <a:xfrm rot="-5290902">
                  <a:off x="-23689664" y="-2489871"/>
                  <a:ext cx="94548" cy="2341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15" name="Google Shape;8815;p84"/>
                <p:cNvSpPr/>
                <p:nvPr/>
              </p:nvSpPr>
              <p:spPr>
                <a:xfrm rot="-5290902">
                  <a:off x="-23692344" y="-2406675"/>
                  <a:ext cx="94548" cy="2341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16" name="Google Shape;8816;p84"/>
                <p:cNvSpPr/>
                <p:nvPr/>
              </p:nvSpPr>
              <p:spPr>
                <a:xfrm rot="-5290902">
                  <a:off x="-23695024" y="-2323479"/>
                  <a:ext cx="94548" cy="2341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817" name="Google Shape;8817;p84"/>
            <p:cNvGrpSpPr/>
            <p:nvPr/>
          </p:nvGrpSpPr>
          <p:grpSpPr>
            <a:xfrm rot="10800000">
              <a:off x="-11271605" y="24003"/>
              <a:ext cx="25349" cy="424966"/>
              <a:chOff x="10808878" y="4311324"/>
              <a:chExt cx="25349" cy="424966"/>
            </a:xfrm>
          </p:grpSpPr>
          <p:grpSp>
            <p:nvGrpSpPr>
              <p:cNvPr id="8818" name="Google Shape;8818;p84"/>
              <p:cNvGrpSpPr/>
              <p:nvPr/>
            </p:nvGrpSpPr>
            <p:grpSpPr>
              <a:xfrm>
                <a:off x="10808878" y="4522284"/>
                <a:ext cx="18553" cy="214006"/>
                <a:chOff x="21178754" y="6913997"/>
                <a:chExt cx="37120" cy="428183"/>
              </a:xfrm>
            </p:grpSpPr>
            <p:sp>
              <p:nvSpPr>
                <p:cNvPr id="8819" name="Google Shape;8819;p84"/>
                <p:cNvSpPr/>
                <p:nvPr/>
              </p:nvSpPr>
              <p:spPr>
                <a:xfrm rot="-5290902">
                  <a:off x="21144680" y="7282772"/>
                  <a:ext cx="94548" cy="23417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20" name="Google Shape;8820;p84"/>
                <p:cNvSpPr/>
                <p:nvPr/>
              </p:nvSpPr>
              <p:spPr>
                <a:xfrm rot="-5290902">
                  <a:off x="21155400" y="6949989"/>
                  <a:ext cx="94548" cy="2341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21" name="Google Shape;8821;p84"/>
                <p:cNvSpPr/>
                <p:nvPr/>
              </p:nvSpPr>
              <p:spPr>
                <a:xfrm rot="-5290902">
                  <a:off x="21152720" y="7033185"/>
                  <a:ext cx="94548" cy="2341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22" name="Google Shape;8822;p84"/>
                <p:cNvSpPr/>
                <p:nvPr/>
              </p:nvSpPr>
              <p:spPr>
                <a:xfrm rot="-5290902">
                  <a:off x="21150040" y="7116380"/>
                  <a:ext cx="94548" cy="2341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23" name="Google Shape;8823;p84"/>
                <p:cNvSpPr/>
                <p:nvPr/>
              </p:nvSpPr>
              <p:spPr>
                <a:xfrm rot="-5290902">
                  <a:off x="21147360" y="7199576"/>
                  <a:ext cx="94548" cy="2341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824" name="Google Shape;8824;p84"/>
              <p:cNvGrpSpPr/>
              <p:nvPr/>
            </p:nvGrpSpPr>
            <p:grpSpPr>
              <a:xfrm>
                <a:off x="10815674" y="4311324"/>
                <a:ext cx="18553" cy="214006"/>
                <a:chOff x="21192351" y="5999343"/>
                <a:chExt cx="37120" cy="428183"/>
              </a:xfrm>
            </p:grpSpPr>
            <p:sp>
              <p:nvSpPr>
                <p:cNvPr id="8825" name="Google Shape;8825;p84"/>
                <p:cNvSpPr/>
                <p:nvPr/>
              </p:nvSpPr>
              <p:spPr>
                <a:xfrm rot="-5290902">
                  <a:off x="21158277" y="6368118"/>
                  <a:ext cx="94548" cy="2341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26" name="Google Shape;8826;p84"/>
                <p:cNvSpPr/>
                <p:nvPr/>
              </p:nvSpPr>
              <p:spPr>
                <a:xfrm rot="-5290902">
                  <a:off x="21168998" y="6035335"/>
                  <a:ext cx="94548" cy="23417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27" name="Google Shape;8827;p84"/>
                <p:cNvSpPr/>
                <p:nvPr/>
              </p:nvSpPr>
              <p:spPr>
                <a:xfrm rot="-5290902">
                  <a:off x="21166317" y="6118531"/>
                  <a:ext cx="94548" cy="2341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28" name="Google Shape;8828;p84"/>
                <p:cNvSpPr/>
                <p:nvPr/>
              </p:nvSpPr>
              <p:spPr>
                <a:xfrm rot="-5290902">
                  <a:off x="21163637" y="6201727"/>
                  <a:ext cx="94548" cy="2341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29" name="Google Shape;8829;p84"/>
                <p:cNvSpPr/>
                <p:nvPr/>
              </p:nvSpPr>
              <p:spPr>
                <a:xfrm rot="-5290902">
                  <a:off x="21160957" y="6284922"/>
                  <a:ext cx="94548" cy="2341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8830" name="Google Shape;8830;p84"/>
          <p:cNvGrpSpPr/>
          <p:nvPr/>
        </p:nvGrpSpPr>
        <p:grpSpPr>
          <a:xfrm flipH="1">
            <a:off x="3300841" y="221498"/>
            <a:ext cx="381738" cy="426001"/>
            <a:chOff x="-6213877" y="256306"/>
            <a:chExt cx="572406" cy="517620"/>
          </a:xfrm>
        </p:grpSpPr>
        <p:sp>
          <p:nvSpPr>
            <p:cNvPr id="8831" name="Google Shape;8831;p84"/>
            <p:cNvSpPr/>
            <p:nvPr/>
          </p:nvSpPr>
          <p:spPr>
            <a:xfrm rot="1732291">
              <a:off x="-6082660" y="287172"/>
              <a:ext cx="310036" cy="4557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32" name="Google Shape;8832;p84"/>
            <p:cNvGrpSpPr/>
            <p:nvPr/>
          </p:nvGrpSpPr>
          <p:grpSpPr>
            <a:xfrm>
              <a:off x="-5933730" y="411116"/>
              <a:ext cx="292259" cy="362810"/>
              <a:chOff x="-5933730" y="411116"/>
              <a:chExt cx="292259" cy="362810"/>
            </a:xfrm>
          </p:grpSpPr>
          <p:grpSp>
            <p:nvGrpSpPr>
              <p:cNvPr id="8833" name="Google Shape;8833;p84"/>
              <p:cNvGrpSpPr/>
              <p:nvPr/>
            </p:nvGrpSpPr>
            <p:grpSpPr>
              <a:xfrm>
                <a:off x="-5793285" y="411116"/>
                <a:ext cx="151814" cy="185096"/>
                <a:chOff x="-12038858" y="-1311629"/>
                <a:chExt cx="303749" cy="370340"/>
              </a:xfrm>
            </p:grpSpPr>
            <p:sp>
              <p:nvSpPr>
                <p:cNvPr id="8834" name="Google Shape;8834;p84"/>
                <p:cNvSpPr/>
                <p:nvPr/>
              </p:nvSpPr>
              <p:spPr>
                <a:xfrm rot="7703710">
                  <a:off x="-11826928" y="-1277570"/>
                  <a:ext cx="101436" cy="21884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35" name="Google Shape;8835;p84"/>
                <p:cNvSpPr/>
                <p:nvPr/>
              </p:nvSpPr>
              <p:spPr>
                <a:xfrm rot="7703710">
                  <a:off x="-12048476" y="-997231"/>
                  <a:ext cx="101436" cy="21884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36" name="Google Shape;8836;p84"/>
                <p:cNvSpPr/>
                <p:nvPr/>
              </p:nvSpPr>
              <p:spPr>
                <a:xfrm rot="7703710">
                  <a:off x="-11993089" y="-1067316"/>
                  <a:ext cx="101436" cy="21884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37" name="Google Shape;8837;p84"/>
                <p:cNvSpPr/>
                <p:nvPr/>
              </p:nvSpPr>
              <p:spPr>
                <a:xfrm rot="7703710">
                  <a:off x="-11937702" y="-1137401"/>
                  <a:ext cx="101436" cy="21884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38" name="Google Shape;8838;p84"/>
                <p:cNvSpPr/>
                <p:nvPr/>
              </p:nvSpPr>
              <p:spPr>
                <a:xfrm rot="7703710">
                  <a:off x="-11882315" y="-1207485"/>
                  <a:ext cx="101436" cy="21884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839" name="Google Shape;8839;p84"/>
              <p:cNvGrpSpPr/>
              <p:nvPr/>
            </p:nvGrpSpPr>
            <p:grpSpPr>
              <a:xfrm>
                <a:off x="-5933730" y="588830"/>
                <a:ext cx="151814" cy="185096"/>
                <a:chOff x="-12319861" y="-1448624"/>
                <a:chExt cx="303749" cy="370340"/>
              </a:xfrm>
            </p:grpSpPr>
            <p:sp>
              <p:nvSpPr>
                <p:cNvPr id="8840" name="Google Shape;8840;p84"/>
                <p:cNvSpPr/>
                <p:nvPr/>
              </p:nvSpPr>
              <p:spPr>
                <a:xfrm rot="7703710">
                  <a:off x="-12107930" y="-1414566"/>
                  <a:ext cx="101436" cy="21884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41" name="Google Shape;8841;p84"/>
                <p:cNvSpPr/>
                <p:nvPr/>
              </p:nvSpPr>
              <p:spPr>
                <a:xfrm rot="7703710">
                  <a:off x="-12329479" y="-1134227"/>
                  <a:ext cx="101436" cy="21884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42" name="Google Shape;8842;p84"/>
                <p:cNvSpPr/>
                <p:nvPr/>
              </p:nvSpPr>
              <p:spPr>
                <a:xfrm rot="7703710">
                  <a:off x="-12274092" y="-1204311"/>
                  <a:ext cx="101436" cy="21884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43" name="Google Shape;8843;p84"/>
                <p:cNvSpPr/>
                <p:nvPr/>
              </p:nvSpPr>
              <p:spPr>
                <a:xfrm rot="7703710">
                  <a:off x="-12218705" y="-1274396"/>
                  <a:ext cx="101436" cy="21884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44" name="Google Shape;8844;p84"/>
                <p:cNvSpPr/>
                <p:nvPr/>
              </p:nvSpPr>
              <p:spPr>
                <a:xfrm rot="7703710">
                  <a:off x="-12163317" y="-1344481"/>
                  <a:ext cx="101436" cy="21884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845" name="Google Shape;8845;p84"/>
            <p:cNvGrpSpPr/>
            <p:nvPr/>
          </p:nvGrpSpPr>
          <p:grpSpPr>
            <a:xfrm rot="10800000">
              <a:off x="-6213877" y="256306"/>
              <a:ext cx="292259" cy="362810"/>
              <a:chOff x="5484240" y="4141177"/>
              <a:chExt cx="292259" cy="362810"/>
            </a:xfrm>
          </p:grpSpPr>
          <p:grpSp>
            <p:nvGrpSpPr>
              <p:cNvPr id="8846" name="Google Shape;8846;p84"/>
              <p:cNvGrpSpPr/>
              <p:nvPr/>
            </p:nvGrpSpPr>
            <p:grpSpPr>
              <a:xfrm>
                <a:off x="5624685" y="4141177"/>
                <a:ext cx="151814" cy="185096"/>
                <a:chOff x="10806219" y="6151479"/>
                <a:chExt cx="303749" cy="370340"/>
              </a:xfrm>
            </p:grpSpPr>
            <p:sp>
              <p:nvSpPr>
                <p:cNvPr id="8847" name="Google Shape;8847;p84"/>
                <p:cNvSpPr/>
                <p:nvPr/>
              </p:nvSpPr>
              <p:spPr>
                <a:xfrm rot="7703710">
                  <a:off x="11018150" y="6185537"/>
                  <a:ext cx="101436" cy="21884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48" name="Google Shape;8848;p84"/>
                <p:cNvSpPr/>
                <p:nvPr/>
              </p:nvSpPr>
              <p:spPr>
                <a:xfrm rot="7703710">
                  <a:off x="10796601" y="6465877"/>
                  <a:ext cx="101436" cy="21884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49" name="Google Shape;8849;p84"/>
                <p:cNvSpPr/>
                <p:nvPr/>
              </p:nvSpPr>
              <p:spPr>
                <a:xfrm rot="7703710">
                  <a:off x="10851988" y="6395792"/>
                  <a:ext cx="101436" cy="21884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50" name="Google Shape;8850;p84"/>
                <p:cNvSpPr/>
                <p:nvPr/>
              </p:nvSpPr>
              <p:spPr>
                <a:xfrm rot="7703710">
                  <a:off x="10907376" y="6325707"/>
                  <a:ext cx="101436" cy="21884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51" name="Google Shape;8851;p84"/>
                <p:cNvSpPr/>
                <p:nvPr/>
              </p:nvSpPr>
              <p:spPr>
                <a:xfrm rot="7703710">
                  <a:off x="10962763" y="6255622"/>
                  <a:ext cx="101436" cy="21884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852" name="Google Shape;8852;p84"/>
              <p:cNvGrpSpPr/>
              <p:nvPr/>
            </p:nvGrpSpPr>
            <p:grpSpPr>
              <a:xfrm>
                <a:off x="5484240" y="4318891"/>
                <a:ext cx="151814" cy="185096"/>
                <a:chOff x="10525216" y="6014483"/>
                <a:chExt cx="303749" cy="370340"/>
              </a:xfrm>
            </p:grpSpPr>
            <p:sp>
              <p:nvSpPr>
                <p:cNvPr id="8853" name="Google Shape;8853;p84"/>
                <p:cNvSpPr/>
                <p:nvPr/>
              </p:nvSpPr>
              <p:spPr>
                <a:xfrm rot="7703710">
                  <a:off x="10737147" y="6048542"/>
                  <a:ext cx="101436" cy="21884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54" name="Google Shape;8854;p84"/>
                <p:cNvSpPr/>
                <p:nvPr/>
              </p:nvSpPr>
              <p:spPr>
                <a:xfrm rot="7703710">
                  <a:off x="10515598" y="6328881"/>
                  <a:ext cx="101436" cy="21884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55" name="Google Shape;8855;p84"/>
                <p:cNvSpPr/>
                <p:nvPr/>
              </p:nvSpPr>
              <p:spPr>
                <a:xfrm rot="7703710">
                  <a:off x="10570986" y="6258796"/>
                  <a:ext cx="101436" cy="21884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56" name="Google Shape;8856;p84"/>
                <p:cNvSpPr/>
                <p:nvPr/>
              </p:nvSpPr>
              <p:spPr>
                <a:xfrm rot="7703710">
                  <a:off x="10626373" y="6188711"/>
                  <a:ext cx="101436" cy="21884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57" name="Google Shape;8857;p84"/>
                <p:cNvSpPr/>
                <p:nvPr/>
              </p:nvSpPr>
              <p:spPr>
                <a:xfrm rot="7703710">
                  <a:off x="10681760" y="6118627"/>
                  <a:ext cx="101436" cy="21884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62" name="مربع نص 261">
            <a:extLst>
              <a:ext uri="{FF2B5EF4-FFF2-40B4-BE49-F238E27FC236}">
                <a16:creationId xmlns:a16="http://schemas.microsoft.com/office/drawing/2014/main" id="{3DCFCB2F-D97A-493C-92F7-A97B1E1101B9}"/>
              </a:ext>
            </a:extLst>
          </p:cNvPr>
          <p:cNvSpPr txBox="1"/>
          <p:nvPr/>
        </p:nvSpPr>
        <p:spPr>
          <a:xfrm>
            <a:off x="1015292" y="3189159"/>
            <a:ext cx="7580068" cy="1323439"/>
          </a:xfrm>
          <a:prstGeom prst="rect">
            <a:avLst/>
          </a:prstGeom>
          <a:solidFill>
            <a:schemeClr val="bg2">
              <a:lumMod val="90000"/>
            </a:schemeClr>
          </a:solidFill>
          <a:effectLst>
            <a:glow rad="228600">
              <a:schemeClr val="bg2">
                <a:lumMod val="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450" b="1" dirty="0"/>
              <a:t>1-The more it rains, </a:t>
            </a:r>
            <a:r>
              <a:rPr lang="en-US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the higher the water level gets in the river</a:t>
            </a:r>
            <a:r>
              <a:rPr lang="en-US" sz="1450" b="1" dirty="0"/>
              <a:t>.</a:t>
            </a:r>
          </a:p>
          <a:p>
            <a:r>
              <a:rPr lang="en-US" sz="1450" b="1" dirty="0"/>
              <a:t>2.The better my English gets, </a:t>
            </a:r>
            <a:r>
              <a:rPr lang="en-US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the easier it is to understand English TV shows</a:t>
            </a:r>
            <a:r>
              <a:rPr lang="en-US" sz="1450" b="1" dirty="0"/>
              <a:t>.</a:t>
            </a:r>
          </a:p>
          <a:p>
            <a:r>
              <a:rPr lang="en-US" sz="1450" b="1" dirty="0"/>
              <a:t>3. The more TV I watch, </a:t>
            </a:r>
            <a:r>
              <a:rPr lang="en-US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the less I like it.</a:t>
            </a:r>
            <a:endParaRPr lang="en-US" sz="145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en-US" sz="1450" b="1" dirty="0"/>
              <a:t>4. The earlier the class</a:t>
            </a:r>
            <a:r>
              <a:rPr lang="en-US" sz="145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the more tired I am.</a:t>
            </a:r>
          </a:p>
          <a:p>
            <a:r>
              <a:rPr lang="en-US" sz="1450" b="1" dirty="0"/>
              <a:t>5. The farther we run, </a:t>
            </a:r>
            <a:r>
              <a:rPr lang="en-US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the longer it will take us to get back.</a:t>
            </a:r>
            <a:endParaRPr lang="en-US" sz="145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8662" name="Google Shape;8662;p84"/>
          <p:cNvGrpSpPr/>
          <p:nvPr/>
        </p:nvGrpSpPr>
        <p:grpSpPr>
          <a:xfrm rot="2377774" flipH="1">
            <a:off x="7001078" y="2149381"/>
            <a:ext cx="349674" cy="922679"/>
            <a:chOff x="-14849645" y="4321240"/>
            <a:chExt cx="524328" cy="657207"/>
          </a:xfrm>
        </p:grpSpPr>
        <p:sp>
          <p:nvSpPr>
            <p:cNvPr id="8663" name="Google Shape;8663;p84"/>
            <p:cNvSpPr/>
            <p:nvPr/>
          </p:nvSpPr>
          <p:spPr>
            <a:xfrm rot="5400000">
              <a:off x="-14895271" y="4387901"/>
              <a:ext cx="615600" cy="524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64" name="Google Shape;8664;p84"/>
            <p:cNvGrpSpPr/>
            <p:nvPr/>
          </p:nvGrpSpPr>
          <p:grpSpPr>
            <a:xfrm>
              <a:off x="-14849645" y="4956406"/>
              <a:ext cx="524232" cy="22041"/>
              <a:chOff x="-14849645" y="4956406"/>
              <a:chExt cx="524232" cy="22041"/>
            </a:xfrm>
          </p:grpSpPr>
          <p:grpSp>
            <p:nvGrpSpPr>
              <p:cNvPr id="8665" name="Google Shape;8665;p84"/>
              <p:cNvGrpSpPr/>
              <p:nvPr/>
            </p:nvGrpSpPr>
            <p:grpSpPr>
              <a:xfrm>
                <a:off x="-14589133" y="4956406"/>
                <a:ext cx="263720" cy="22041"/>
                <a:chOff x="-29637593" y="7782589"/>
                <a:chExt cx="527651" cy="44100"/>
              </a:xfrm>
            </p:grpSpPr>
            <p:sp>
              <p:nvSpPr>
                <p:cNvPr id="8666" name="Google Shape;8666;p84"/>
                <p:cNvSpPr/>
                <p:nvPr/>
              </p:nvSpPr>
              <p:spPr>
                <a:xfrm rot="10800000">
                  <a:off x="-29226642" y="7782589"/>
                  <a:ext cx="116700" cy="44100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67" name="Google Shape;8667;p84"/>
                <p:cNvSpPr/>
                <p:nvPr/>
              </p:nvSpPr>
              <p:spPr>
                <a:xfrm rot="10800000">
                  <a:off x="-29637593" y="7782589"/>
                  <a:ext cx="116700" cy="441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68" name="Google Shape;8668;p84"/>
                <p:cNvSpPr/>
                <p:nvPr/>
              </p:nvSpPr>
              <p:spPr>
                <a:xfrm rot="10800000">
                  <a:off x="-29534855" y="7782589"/>
                  <a:ext cx="116700" cy="441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69" name="Google Shape;8669;p84"/>
                <p:cNvSpPr/>
                <p:nvPr/>
              </p:nvSpPr>
              <p:spPr>
                <a:xfrm rot="10800000">
                  <a:off x="-29432118" y="7782589"/>
                  <a:ext cx="116700" cy="441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70" name="Google Shape;8670;p84"/>
                <p:cNvSpPr/>
                <p:nvPr/>
              </p:nvSpPr>
              <p:spPr>
                <a:xfrm rot="10800000">
                  <a:off x="-29329380" y="7782589"/>
                  <a:ext cx="116700" cy="441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671" name="Google Shape;8671;p84"/>
              <p:cNvGrpSpPr/>
              <p:nvPr/>
            </p:nvGrpSpPr>
            <p:grpSpPr>
              <a:xfrm>
                <a:off x="-14849645" y="4956406"/>
                <a:ext cx="263720" cy="22041"/>
                <a:chOff x="-30158826" y="7290023"/>
                <a:chExt cx="527651" cy="44100"/>
              </a:xfrm>
            </p:grpSpPr>
            <p:sp>
              <p:nvSpPr>
                <p:cNvPr id="8672" name="Google Shape;8672;p84"/>
                <p:cNvSpPr/>
                <p:nvPr/>
              </p:nvSpPr>
              <p:spPr>
                <a:xfrm rot="10800000">
                  <a:off x="-29747875" y="7290023"/>
                  <a:ext cx="116700" cy="441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73" name="Google Shape;8673;p84"/>
                <p:cNvSpPr/>
                <p:nvPr/>
              </p:nvSpPr>
              <p:spPr>
                <a:xfrm rot="10800000">
                  <a:off x="-30158826" y="7290023"/>
                  <a:ext cx="116700" cy="44100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74" name="Google Shape;8674;p84"/>
                <p:cNvSpPr/>
                <p:nvPr/>
              </p:nvSpPr>
              <p:spPr>
                <a:xfrm rot="10800000">
                  <a:off x="-30056088" y="7290023"/>
                  <a:ext cx="116700" cy="441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75" name="Google Shape;8675;p84"/>
                <p:cNvSpPr/>
                <p:nvPr/>
              </p:nvSpPr>
              <p:spPr>
                <a:xfrm rot="10800000">
                  <a:off x="-29953350" y="7290023"/>
                  <a:ext cx="116700" cy="441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76" name="Google Shape;8676;p84"/>
                <p:cNvSpPr/>
                <p:nvPr/>
              </p:nvSpPr>
              <p:spPr>
                <a:xfrm rot="10800000">
                  <a:off x="-29850612" y="7290023"/>
                  <a:ext cx="116700" cy="441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677" name="Google Shape;8677;p84"/>
            <p:cNvGrpSpPr/>
            <p:nvPr/>
          </p:nvGrpSpPr>
          <p:grpSpPr>
            <a:xfrm rot="10800000">
              <a:off x="-14849548" y="4321240"/>
              <a:ext cx="524232" cy="22041"/>
              <a:chOff x="13887938" y="417012"/>
              <a:chExt cx="524232" cy="22041"/>
            </a:xfrm>
          </p:grpSpPr>
          <p:grpSp>
            <p:nvGrpSpPr>
              <p:cNvPr id="8678" name="Google Shape;8678;p84"/>
              <p:cNvGrpSpPr/>
              <p:nvPr/>
            </p:nvGrpSpPr>
            <p:grpSpPr>
              <a:xfrm>
                <a:off x="14148450" y="417012"/>
                <a:ext cx="263720" cy="22041"/>
                <a:chOff x="27860570" y="-1299833"/>
                <a:chExt cx="527651" cy="44100"/>
              </a:xfrm>
            </p:grpSpPr>
            <p:sp>
              <p:nvSpPr>
                <p:cNvPr id="8679" name="Google Shape;8679;p84"/>
                <p:cNvSpPr/>
                <p:nvPr/>
              </p:nvSpPr>
              <p:spPr>
                <a:xfrm rot="10800000">
                  <a:off x="28271522" y="-1299833"/>
                  <a:ext cx="116700" cy="44100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80" name="Google Shape;8680;p84"/>
                <p:cNvSpPr/>
                <p:nvPr/>
              </p:nvSpPr>
              <p:spPr>
                <a:xfrm rot="10800000">
                  <a:off x="27860570" y="-1299833"/>
                  <a:ext cx="116700" cy="441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81" name="Google Shape;8681;p84"/>
                <p:cNvSpPr/>
                <p:nvPr/>
              </p:nvSpPr>
              <p:spPr>
                <a:xfrm rot="10800000">
                  <a:off x="27963308" y="-1299833"/>
                  <a:ext cx="116700" cy="441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82" name="Google Shape;8682;p84"/>
                <p:cNvSpPr/>
                <p:nvPr/>
              </p:nvSpPr>
              <p:spPr>
                <a:xfrm rot="10800000">
                  <a:off x="28066046" y="-1299833"/>
                  <a:ext cx="116700" cy="441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83" name="Google Shape;8683;p84"/>
                <p:cNvSpPr/>
                <p:nvPr/>
              </p:nvSpPr>
              <p:spPr>
                <a:xfrm rot="10800000">
                  <a:off x="28168784" y="-1299833"/>
                  <a:ext cx="116700" cy="441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684" name="Google Shape;8684;p84"/>
              <p:cNvGrpSpPr/>
              <p:nvPr/>
            </p:nvGrpSpPr>
            <p:grpSpPr>
              <a:xfrm>
                <a:off x="13887938" y="417012"/>
                <a:ext cx="263720" cy="22041"/>
                <a:chOff x="27339338" y="-1792399"/>
                <a:chExt cx="527651" cy="44100"/>
              </a:xfrm>
            </p:grpSpPr>
            <p:sp>
              <p:nvSpPr>
                <p:cNvPr id="8685" name="Google Shape;8685;p84"/>
                <p:cNvSpPr/>
                <p:nvPr/>
              </p:nvSpPr>
              <p:spPr>
                <a:xfrm rot="10800000">
                  <a:off x="27750289" y="-1792399"/>
                  <a:ext cx="116700" cy="441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86" name="Google Shape;8686;p84"/>
                <p:cNvSpPr/>
                <p:nvPr/>
              </p:nvSpPr>
              <p:spPr>
                <a:xfrm rot="10800000">
                  <a:off x="27339338" y="-1792399"/>
                  <a:ext cx="116700" cy="44100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87" name="Google Shape;8687;p84"/>
                <p:cNvSpPr/>
                <p:nvPr/>
              </p:nvSpPr>
              <p:spPr>
                <a:xfrm rot="10800000">
                  <a:off x="27442076" y="-1792399"/>
                  <a:ext cx="116700" cy="441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88" name="Google Shape;8688;p84"/>
                <p:cNvSpPr/>
                <p:nvPr/>
              </p:nvSpPr>
              <p:spPr>
                <a:xfrm rot="10800000">
                  <a:off x="27544814" y="-1792399"/>
                  <a:ext cx="116700" cy="441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89" name="Google Shape;8689;p84"/>
                <p:cNvSpPr/>
                <p:nvPr/>
              </p:nvSpPr>
              <p:spPr>
                <a:xfrm rot="10800000">
                  <a:off x="27647551" y="-1792399"/>
                  <a:ext cx="116700" cy="441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صورة 119">
            <a:extLst>
              <a:ext uri="{FF2B5EF4-FFF2-40B4-BE49-F238E27FC236}">
                <a16:creationId xmlns:a16="http://schemas.microsoft.com/office/drawing/2014/main" id="{E94E9A6D-A246-4DA2-9CC2-A48F559B47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83" t="44967" r="27563" b="24108"/>
          <a:stretch/>
        </p:blipFill>
        <p:spPr>
          <a:xfrm>
            <a:off x="1479177" y="658907"/>
            <a:ext cx="5978179" cy="21822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2" name="مربع نص 121">
            <a:extLst>
              <a:ext uri="{FF2B5EF4-FFF2-40B4-BE49-F238E27FC236}">
                <a16:creationId xmlns:a16="http://schemas.microsoft.com/office/drawing/2014/main" id="{3F8FE808-30F4-4DDE-B9FD-159099031477}"/>
              </a:ext>
            </a:extLst>
          </p:cNvPr>
          <p:cNvSpPr txBox="1"/>
          <p:nvPr/>
        </p:nvSpPr>
        <p:spPr>
          <a:xfrm>
            <a:off x="1204473" y="3117822"/>
            <a:ext cx="6698556" cy="1323439"/>
          </a:xfrm>
          <a:prstGeom prst="rect">
            <a:avLst/>
          </a:prstGeom>
          <a:solidFill>
            <a:srgbClr val="71BBFF"/>
          </a:solidFill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6. The richer you are, the more stuff you can buy.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7. The older I get, the less I care what others think.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8. The more sleep I get, the better I feel.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9. The warmer the weather gets, the nicer it is for swimming.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10. The quicker we work, the more we’ll finish today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8215" name="Google Shape;8215;p79"/>
          <p:cNvGrpSpPr/>
          <p:nvPr/>
        </p:nvGrpSpPr>
        <p:grpSpPr>
          <a:xfrm rot="2054663">
            <a:off x="6571383" y="740235"/>
            <a:ext cx="1264860" cy="349638"/>
            <a:chOff x="-14993024" y="4900905"/>
            <a:chExt cx="811038" cy="424853"/>
          </a:xfrm>
        </p:grpSpPr>
        <p:sp>
          <p:nvSpPr>
            <p:cNvPr id="8216" name="Google Shape;8216;p79"/>
            <p:cNvSpPr/>
            <p:nvPr/>
          </p:nvSpPr>
          <p:spPr>
            <a:xfrm>
              <a:off x="-14967219" y="4900957"/>
              <a:ext cx="759600" cy="424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217" name="Google Shape;8217;p79"/>
            <p:cNvGrpSpPr/>
            <p:nvPr/>
          </p:nvGrpSpPr>
          <p:grpSpPr>
            <a:xfrm>
              <a:off x="-14209125" y="4900950"/>
              <a:ext cx="27139" cy="424767"/>
              <a:chOff x="-14209125" y="4900950"/>
              <a:chExt cx="27139" cy="424767"/>
            </a:xfrm>
          </p:grpSpPr>
          <p:grpSp>
            <p:nvGrpSpPr>
              <p:cNvPr id="8218" name="Google Shape;8218;p79"/>
              <p:cNvGrpSpPr/>
              <p:nvPr/>
            </p:nvGrpSpPr>
            <p:grpSpPr>
              <a:xfrm>
                <a:off x="-14209125" y="4900950"/>
                <a:ext cx="27139" cy="213667"/>
                <a:chOff x="-28877274" y="7671633"/>
                <a:chExt cx="54300" cy="427505"/>
              </a:xfrm>
            </p:grpSpPr>
            <p:sp>
              <p:nvSpPr>
                <p:cNvPr id="8219" name="Google Shape;8219;p79"/>
                <p:cNvSpPr/>
                <p:nvPr/>
              </p:nvSpPr>
              <p:spPr>
                <a:xfrm rot="5400000">
                  <a:off x="-28897374" y="7691733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20" name="Google Shape;8220;p79"/>
                <p:cNvSpPr/>
                <p:nvPr/>
              </p:nvSpPr>
              <p:spPr>
                <a:xfrm rot="5400000">
                  <a:off x="-28897374" y="80247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21" name="Google Shape;8221;p79"/>
                <p:cNvSpPr/>
                <p:nvPr/>
              </p:nvSpPr>
              <p:spPr>
                <a:xfrm rot="5400000">
                  <a:off x="-28897374" y="79414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22" name="Google Shape;8222;p79"/>
                <p:cNvSpPr/>
                <p:nvPr/>
              </p:nvSpPr>
              <p:spPr>
                <a:xfrm rot="5400000">
                  <a:off x="-28897374" y="785823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23" name="Google Shape;8223;p79"/>
                <p:cNvSpPr/>
                <p:nvPr/>
              </p:nvSpPr>
              <p:spPr>
                <a:xfrm rot="5400000">
                  <a:off x="-28897374" y="7774984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224" name="Google Shape;8224;p79"/>
              <p:cNvGrpSpPr/>
              <p:nvPr/>
            </p:nvGrpSpPr>
            <p:grpSpPr>
              <a:xfrm>
                <a:off x="-14209125" y="5112050"/>
                <a:ext cx="27139" cy="213667"/>
                <a:chOff x="-28877274" y="7601436"/>
                <a:chExt cx="54300" cy="427505"/>
              </a:xfrm>
            </p:grpSpPr>
            <p:sp>
              <p:nvSpPr>
                <p:cNvPr id="8225" name="Google Shape;8225;p79"/>
                <p:cNvSpPr/>
                <p:nvPr/>
              </p:nvSpPr>
              <p:spPr>
                <a:xfrm rot="5400000">
                  <a:off x="-28897374" y="762153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26" name="Google Shape;8226;p79"/>
                <p:cNvSpPr/>
                <p:nvPr/>
              </p:nvSpPr>
              <p:spPr>
                <a:xfrm rot="5400000">
                  <a:off x="-28897374" y="7954541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27" name="Google Shape;8227;p79"/>
                <p:cNvSpPr/>
                <p:nvPr/>
              </p:nvSpPr>
              <p:spPr>
                <a:xfrm rot="5400000">
                  <a:off x="-28897374" y="7871290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28" name="Google Shape;8228;p79"/>
                <p:cNvSpPr/>
                <p:nvPr/>
              </p:nvSpPr>
              <p:spPr>
                <a:xfrm rot="5400000">
                  <a:off x="-28897374" y="77880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29" name="Google Shape;8229;p79"/>
                <p:cNvSpPr/>
                <p:nvPr/>
              </p:nvSpPr>
              <p:spPr>
                <a:xfrm rot="5400000">
                  <a:off x="-28897374" y="77047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230" name="Google Shape;8230;p79"/>
            <p:cNvGrpSpPr/>
            <p:nvPr/>
          </p:nvGrpSpPr>
          <p:grpSpPr>
            <a:xfrm rot="10800000">
              <a:off x="-14993024" y="4900905"/>
              <a:ext cx="27139" cy="424767"/>
              <a:chOff x="14528506" y="-565379"/>
              <a:chExt cx="27139" cy="424767"/>
            </a:xfrm>
          </p:grpSpPr>
          <p:grpSp>
            <p:nvGrpSpPr>
              <p:cNvPr id="8231" name="Google Shape;8231;p79"/>
              <p:cNvGrpSpPr/>
              <p:nvPr/>
            </p:nvGrpSpPr>
            <p:grpSpPr>
              <a:xfrm>
                <a:off x="14528506" y="-565379"/>
                <a:ext cx="27139" cy="213667"/>
                <a:chOff x="28620988" y="-3265400"/>
                <a:chExt cx="54300" cy="427505"/>
              </a:xfrm>
            </p:grpSpPr>
            <p:sp>
              <p:nvSpPr>
                <p:cNvPr id="8232" name="Google Shape;8232;p79"/>
                <p:cNvSpPr/>
                <p:nvPr/>
              </p:nvSpPr>
              <p:spPr>
                <a:xfrm rot="5400000">
                  <a:off x="28600888" y="-3245300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33" name="Google Shape;8233;p79"/>
                <p:cNvSpPr/>
                <p:nvPr/>
              </p:nvSpPr>
              <p:spPr>
                <a:xfrm rot="5400000">
                  <a:off x="28600888" y="-29122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34" name="Google Shape;8234;p79"/>
                <p:cNvSpPr/>
                <p:nvPr/>
              </p:nvSpPr>
              <p:spPr>
                <a:xfrm rot="5400000">
                  <a:off x="28600888" y="-29955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35" name="Google Shape;8235;p79"/>
                <p:cNvSpPr/>
                <p:nvPr/>
              </p:nvSpPr>
              <p:spPr>
                <a:xfrm rot="5400000">
                  <a:off x="28600888" y="-307879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36" name="Google Shape;8236;p79"/>
                <p:cNvSpPr/>
                <p:nvPr/>
              </p:nvSpPr>
              <p:spPr>
                <a:xfrm rot="5400000">
                  <a:off x="28600888" y="-3162049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237" name="Google Shape;8237;p79"/>
              <p:cNvGrpSpPr/>
              <p:nvPr/>
            </p:nvGrpSpPr>
            <p:grpSpPr>
              <a:xfrm>
                <a:off x="14528506" y="-354279"/>
                <a:ext cx="27139" cy="213667"/>
                <a:chOff x="28620988" y="-3335597"/>
                <a:chExt cx="54300" cy="427505"/>
              </a:xfrm>
            </p:grpSpPr>
            <p:sp>
              <p:nvSpPr>
                <p:cNvPr id="8238" name="Google Shape;8238;p79"/>
                <p:cNvSpPr/>
                <p:nvPr/>
              </p:nvSpPr>
              <p:spPr>
                <a:xfrm rot="5400000">
                  <a:off x="28600888" y="-331549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39" name="Google Shape;8239;p79"/>
                <p:cNvSpPr/>
                <p:nvPr/>
              </p:nvSpPr>
              <p:spPr>
                <a:xfrm rot="5400000">
                  <a:off x="28600888" y="-2982492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40" name="Google Shape;8240;p79"/>
                <p:cNvSpPr/>
                <p:nvPr/>
              </p:nvSpPr>
              <p:spPr>
                <a:xfrm rot="5400000">
                  <a:off x="28600888" y="-3065743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41" name="Google Shape;8241;p79"/>
                <p:cNvSpPr/>
                <p:nvPr/>
              </p:nvSpPr>
              <p:spPr>
                <a:xfrm rot="5400000">
                  <a:off x="28600888" y="-31489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42" name="Google Shape;8242;p79"/>
                <p:cNvSpPr/>
                <p:nvPr/>
              </p:nvSpPr>
              <p:spPr>
                <a:xfrm rot="5400000">
                  <a:off x="28600888" y="-32322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121" name="مستطيل 120">
            <a:extLst>
              <a:ext uri="{FF2B5EF4-FFF2-40B4-BE49-F238E27FC236}">
                <a16:creationId xmlns:a16="http://schemas.microsoft.com/office/drawing/2014/main" id="{EC1F1105-B3AC-4148-9B0B-78EEC8BC63AC}"/>
              </a:ext>
            </a:extLst>
          </p:cNvPr>
          <p:cNvSpPr/>
          <p:nvPr/>
        </p:nvSpPr>
        <p:spPr>
          <a:xfrm>
            <a:off x="1632857" y="1547296"/>
            <a:ext cx="2530928" cy="1236726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ar-SA" sz="2400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8170" name="Google Shape;8170;p79"/>
          <p:cNvGrpSpPr/>
          <p:nvPr/>
        </p:nvGrpSpPr>
        <p:grpSpPr>
          <a:xfrm>
            <a:off x="7527472" y="4006335"/>
            <a:ext cx="630890" cy="540412"/>
            <a:chOff x="798531" y="1442751"/>
            <a:chExt cx="630890" cy="540412"/>
          </a:xfrm>
        </p:grpSpPr>
        <p:sp>
          <p:nvSpPr>
            <p:cNvPr id="8171" name="Google Shape;8171;p79"/>
            <p:cNvSpPr/>
            <p:nvPr/>
          </p:nvSpPr>
          <p:spPr>
            <a:xfrm>
              <a:off x="803414" y="1442751"/>
              <a:ext cx="626007" cy="540412"/>
            </a:xfrm>
            <a:custGeom>
              <a:avLst/>
              <a:gdLst/>
              <a:ahLst/>
              <a:cxnLst/>
              <a:rect l="l" t="t" r="r" b="b"/>
              <a:pathLst>
                <a:path w="26024" h="22461" extrusionOk="0">
                  <a:moveTo>
                    <a:pt x="18290" y="1172"/>
                  </a:moveTo>
                  <a:cubicBezTo>
                    <a:pt x="14405" y="0"/>
                    <a:pt x="11883" y="3025"/>
                    <a:pt x="11883" y="3025"/>
                  </a:cubicBezTo>
                  <a:cubicBezTo>
                    <a:pt x="11883" y="3025"/>
                    <a:pt x="9946" y="706"/>
                    <a:pt x="6874" y="909"/>
                  </a:cubicBezTo>
                  <a:cubicBezTo>
                    <a:pt x="7125" y="2570"/>
                    <a:pt x="7233" y="5439"/>
                    <a:pt x="5500" y="7603"/>
                  </a:cubicBezTo>
                  <a:cubicBezTo>
                    <a:pt x="4113" y="9336"/>
                    <a:pt x="2176" y="10531"/>
                    <a:pt x="1" y="11009"/>
                  </a:cubicBezTo>
                  <a:cubicBezTo>
                    <a:pt x="216" y="11918"/>
                    <a:pt x="527" y="12802"/>
                    <a:pt x="921" y="13651"/>
                  </a:cubicBezTo>
                  <a:cubicBezTo>
                    <a:pt x="3635" y="19473"/>
                    <a:pt x="11871" y="22461"/>
                    <a:pt x="11871" y="22461"/>
                  </a:cubicBezTo>
                  <a:cubicBezTo>
                    <a:pt x="11871" y="22461"/>
                    <a:pt x="20119" y="19473"/>
                    <a:pt x="22832" y="13651"/>
                  </a:cubicBezTo>
                  <a:cubicBezTo>
                    <a:pt x="26024" y="6802"/>
                    <a:pt x="22163" y="2343"/>
                    <a:pt x="18290" y="1172"/>
                  </a:cubicBezTo>
                  <a:close/>
                </a:path>
              </a:pathLst>
            </a:custGeom>
            <a:gradFill>
              <a:gsLst>
                <a:gs pos="0">
                  <a:srgbClr val="CB7EFE"/>
                </a:gs>
                <a:gs pos="100000">
                  <a:srgbClr val="F6E8FF"/>
                </a:gs>
              </a:gsLst>
              <a:lin ang="13500032" scaled="0"/>
            </a:gradFill>
            <a:ln>
              <a:noFill/>
            </a:ln>
            <a:effectLst>
              <a:outerShdw blurRad="28575" dist="28575" dir="58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2" name="Google Shape;8172;p79"/>
            <p:cNvSpPr/>
            <p:nvPr/>
          </p:nvSpPr>
          <p:spPr>
            <a:xfrm>
              <a:off x="968766" y="1464598"/>
              <a:ext cx="3464" cy="40300"/>
            </a:xfrm>
            <a:custGeom>
              <a:avLst/>
              <a:gdLst/>
              <a:ahLst/>
              <a:cxnLst/>
              <a:rect l="l" t="t" r="r" b="b"/>
              <a:pathLst>
                <a:path w="144" h="1675" extrusionOk="0">
                  <a:moveTo>
                    <a:pt x="36" y="1"/>
                  </a:moveTo>
                  <a:lnTo>
                    <a:pt x="0" y="1"/>
                  </a:lnTo>
                  <a:cubicBezTo>
                    <a:pt x="84" y="563"/>
                    <a:pt x="132" y="1112"/>
                    <a:pt x="144" y="1674"/>
                  </a:cubicBezTo>
                  <a:cubicBezTo>
                    <a:pt x="144" y="1112"/>
                    <a:pt x="120" y="563"/>
                    <a:pt x="36" y="1"/>
                  </a:cubicBezTo>
                  <a:close/>
                </a:path>
              </a:pathLst>
            </a:custGeom>
            <a:solidFill>
              <a:srgbClr val="FDDAE9"/>
            </a:solidFill>
            <a:ln>
              <a:noFill/>
            </a:ln>
            <a:effectLst>
              <a:outerShdw blurRad="28575" dist="28575" dir="58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3" name="Google Shape;8173;p79"/>
            <p:cNvSpPr/>
            <p:nvPr/>
          </p:nvSpPr>
          <p:spPr>
            <a:xfrm>
              <a:off x="805146" y="1468062"/>
              <a:ext cx="174278" cy="239012"/>
            </a:xfrm>
            <a:custGeom>
              <a:avLst/>
              <a:gdLst/>
              <a:ahLst/>
              <a:cxnLst/>
              <a:rect l="l" t="t" r="r" b="b"/>
              <a:pathLst>
                <a:path w="7245" h="9934" extrusionOk="0">
                  <a:moveTo>
                    <a:pt x="6802" y="0"/>
                  </a:moveTo>
                  <a:cubicBezTo>
                    <a:pt x="5248" y="2032"/>
                    <a:pt x="2989" y="5427"/>
                    <a:pt x="1" y="9934"/>
                  </a:cubicBezTo>
                  <a:cubicBezTo>
                    <a:pt x="5428" y="9097"/>
                    <a:pt x="7244" y="4865"/>
                    <a:pt x="6946" y="1375"/>
                  </a:cubicBezTo>
                  <a:cubicBezTo>
                    <a:pt x="6898" y="861"/>
                    <a:pt x="6934" y="419"/>
                    <a:pt x="6802" y="0"/>
                  </a:cubicBezTo>
                  <a:close/>
                </a:path>
              </a:pathLst>
            </a:custGeom>
            <a:solidFill>
              <a:srgbClr val="FBB6D3"/>
            </a:solidFill>
            <a:ln>
              <a:noFill/>
            </a:ln>
            <a:effectLst>
              <a:outerShdw blurRad="28575" dist="28575" dir="58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4" name="Google Shape;8174;p79"/>
            <p:cNvSpPr/>
            <p:nvPr/>
          </p:nvSpPr>
          <p:spPr>
            <a:xfrm>
              <a:off x="798531" y="1464309"/>
              <a:ext cx="183492" cy="243343"/>
            </a:xfrm>
            <a:custGeom>
              <a:avLst/>
              <a:gdLst/>
              <a:ahLst/>
              <a:cxnLst/>
              <a:rect l="l" t="t" r="r" b="b"/>
              <a:pathLst>
                <a:path w="7628" h="10114" extrusionOk="0">
                  <a:moveTo>
                    <a:pt x="7053" y="1"/>
                  </a:moveTo>
                  <a:cubicBezTo>
                    <a:pt x="7197" y="455"/>
                    <a:pt x="7280" y="921"/>
                    <a:pt x="7328" y="1399"/>
                  </a:cubicBezTo>
                  <a:cubicBezTo>
                    <a:pt x="7627" y="4890"/>
                    <a:pt x="5631" y="9265"/>
                    <a:pt x="204" y="10113"/>
                  </a:cubicBezTo>
                  <a:cubicBezTo>
                    <a:pt x="1" y="9002"/>
                    <a:pt x="5404" y="371"/>
                    <a:pt x="7053" y="1"/>
                  </a:cubicBezTo>
                  <a:close/>
                </a:path>
              </a:pathLst>
            </a:custGeom>
            <a:gradFill>
              <a:gsLst>
                <a:gs pos="0">
                  <a:srgbClr val="D9D9D9"/>
                </a:gs>
                <a:gs pos="30000">
                  <a:srgbClr val="E4E4E4"/>
                </a:gs>
                <a:gs pos="43000">
                  <a:schemeClr val="accent6"/>
                </a:gs>
                <a:gs pos="54000">
                  <a:srgbClr val="EDEDED"/>
                </a:gs>
                <a:gs pos="100000">
                  <a:srgbClr val="EFEFEF"/>
                </a:gs>
              </a:gsLst>
              <a:lin ang="13199916" scaled="0"/>
            </a:gradFill>
            <a:ln>
              <a:noFill/>
            </a:ln>
            <a:effectLst>
              <a:outerShdw blurRad="28575" dist="28575" dir="58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" name="Google Shape;8215;p79">
            <a:extLst>
              <a:ext uri="{FF2B5EF4-FFF2-40B4-BE49-F238E27FC236}">
                <a16:creationId xmlns:a16="http://schemas.microsoft.com/office/drawing/2014/main" id="{3843718C-3B5C-4E8F-8FB6-3FC5E803BC26}"/>
              </a:ext>
            </a:extLst>
          </p:cNvPr>
          <p:cNvGrpSpPr/>
          <p:nvPr/>
        </p:nvGrpSpPr>
        <p:grpSpPr>
          <a:xfrm rot="2054663">
            <a:off x="1082263" y="2427520"/>
            <a:ext cx="1264860" cy="349638"/>
            <a:chOff x="-14993024" y="4900905"/>
            <a:chExt cx="811038" cy="424853"/>
          </a:xfrm>
          <a:solidFill>
            <a:schemeClr val="bg2">
              <a:lumMod val="75000"/>
            </a:schemeClr>
          </a:solidFill>
        </p:grpSpPr>
        <p:sp>
          <p:nvSpPr>
            <p:cNvPr id="124" name="Google Shape;8216;p79">
              <a:extLst>
                <a:ext uri="{FF2B5EF4-FFF2-40B4-BE49-F238E27FC236}">
                  <a16:creationId xmlns:a16="http://schemas.microsoft.com/office/drawing/2014/main" id="{FD216726-63F2-493A-8DF1-05FE7D12731B}"/>
                </a:ext>
              </a:extLst>
            </p:cNvPr>
            <p:cNvSpPr/>
            <p:nvPr/>
          </p:nvSpPr>
          <p:spPr>
            <a:xfrm>
              <a:off x="-14967219" y="4900957"/>
              <a:ext cx="759600" cy="4248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5" name="Google Shape;8217;p79">
              <a:extLst>
                <a:ext uri="{FF2B5EF4-FFF2-40B4-BE49-F238E27FC236}">
                  <a16:creationId xmlns:a16="http://schemas.microsoft.com/office/drawing/2014/main" id="{084E0647-9689-41C5-B3A5-836C892DF8C2}"/>
                </a:ext>
              </a:extLst>
            </p:cNvPr>
            <p:cNvGrpSpPr/>
            <p:nvPr/>
          </p:nvGrpSpPr>
          <p:grpSpPr>
            <a:xfrm>
              <a:off x="-14209125" y="4900950"/>
              <a:ext cx="27139" cy="424767"/>
              <a:chOff x="-14209125" y="4900950"/>
              <a:chExt cx="27139" cy="424767"/>
            </a:xfrm>
            <a:grpFill/>
          </p:grpSpPr>
          <p:grpSp>
            <p:nvGrpSpPr>
              <p:cNvPr id="139" name="Google Shape;8218;p79">
                <a:extLst>
                  <a:ext uri="{FF2B5EF4-FFF2-40B4-BE49-F238E27FC236}">
                    <a16:creationId xmlns:a16="http://schemas.microsoft.com/office/drawing/2014/main" id="{8AAFB759-BEDE-462C-8E8B-9EC4A8E3DDD4}"/>
                  </a:ext>
                </a:extLst>
              </p:cNvPr>
              <p:cNvGrpSpPr/>
              <p:nvPr/>
            </p:nvGrpSpPr>
            <p:grpSpPr>
              <a:xfrm>
                <a:off x="-14209125" y="4900950"/>
                <a:ext cx="27139" cy="213667"/>
                <a:chOff x="-28877274" y="7671633"/>
                <a:chExt cx="54300" cy="427505"/>
              </a:xfrm>
              <a:grpFill/>
            </p:grpSpPr>
            <p:sp>
              <p:nvSpPr>
                <p:cNvPr id="146" name="Google Shape;8219;p79">
                  <a:extLst>
                    <a:ext uri="{FF2B5EF4-FFF2-40B4-BE49-F238E27FC236}">
                      <a16:creationId xmlns:a16="http://schemas.microsoft.com/office/drawing/2014/main" id="{DB695CAC-EF51-4408-BF19-C2C227EC36CC}"/>
                    </a:ext>
                  </a:extLst>
                </p:cNvPr>
                <p:cNvSpPr/>
                <p:nvPr/>
              </p:nvSpPr>
              <p:spPr>
                <a:xfrm rot="5400000">
                  <a:off x="-28897374" y="7691733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8220;p79">
                  <a:extLst>
                    <a:ext uri="{FF2B5EF4-FFF2-40B4-BE49-F238E27FC236}">
                      <a16:creationId xmlns:a16="http://schemas.microsoft.com/office/drawing/2014/main" id="{1C422B4F-173D-461E-B55D-59542D6400BE}"/>
                    </a:ext>
                  </a:extLst>
                </p:cNvPr>
                <p:cNvSpPr/>
                <p:nvPr/>
              </p:nvSpPr>
              <p:spPr>
                <a:xfrm rot="5400000">
                  <a:off x="-28897374" y="80247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8221;p79">
                  <a:extLst>
                    <a:ext uri="{FF2B5EF4-FFF2-40B4-BE49-F238E27FC236}">
                      <a16:creationId xmlns:a16="http://schemas.microsoft.com/office/drawing/2014/main" id="{DCE34FFB-489C-4014-9780-DFEB7920F327}"/>
                    </a:ext>
                  </a:extLst>
                </p:cNvPr>
                <p:cNvSpPr/>
                <p:nvPr/>
              </p:nvSpPr>
              <p:spPr>
                <a:xfrm rot="5400000">
                  <a:off x="-28897374" y="79414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8222;p79">
                  <a:extLst>
                    <a:ext uri="{FF2B5EF4-FFF2-40B4-BE49-F238E27FC236}">
                      <a16:creationId xmlns:a16="http://schemas.microsoft.com/office/drawing/2014/main" id="{37DF9D1B-A912-46C8-9856-1167D1B4EC9A}"/>
                    </a:ext>
                  </a:extLst>
                </p:cNvPr>
                <p:cNvSpPr/>
                <p:nvPr/>
              </p:nvSpPr>
              <p:spPr>
                <a:xfrm rot="5400000">
                  <a:off x="-28897374" y="785823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8223;p79">
                  <a:extLst>
                    <a:ext uri="{FF2B5EF4-FFF2-40B4-BE49-F238E27FC236}">
                      <a16:creationId xmlns:a16="http://schemas.microsoft.com/office/drawing/2014/main" id="{53BA39E2-A1D3-4E05-8618-CA2907A7BB09}"/>
                    </a:ext>
                  </a:extLst>
                </p:cNvPr>
                <p:cNvSpPr/>
                <p:nvPr/>
              </p:nvSpPr>
              <p:spPr>
                <a:xfrm rot="5400000">
                  <a:off x="-28897374" y="7774984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0" name="Google Shape;8224;p79">
                <a:extLst>
                  <a:ext uri="{FF2B5EF4-FFF2-40B4-BE49-F238E27FC236}">
                    <a16:creationId xmlns:a16="http://schemas.microsoft.com/office/drawing/2014/main" id="{508DBA32-2D74-453B-86B4-746822BDAFFB}"/>
                  </a:ext>
                </a:extLst>
              </p:cNvPr>
              <p:cNvGrpSpPr/>
              <p:nvPr/>
            </p:nvGrpSpPr>
            <p:grpSpPr>
              <a:xfrm>
                <a:off x="-14209125" y="5112050"/>
                <a:ext cx="27139" cy="213667"/>
                <a:chOff x="-28877274" y="7601436"/>
                <a:chExt cx="54300" cy="427505"/>
              </a:xfrm>
              <a:grpFill/>
            </p:grpSpPr>
            <p:sp>
              <p:nvSpPr>
                <p:cNvPr id="141" name="Google Shape;8225;p79">
                  <a:extLst>
                    <a:ext uri="{FF2B5EF4-FFF2-40B4-BE49-F238E27FC236}">
                      <a16:creationId xmlns:a16="http://schemas.microsoft.com/office/drawing/2014/main" id="{AAAC57FC-19FD-4D2E-B179-2110E959A1E7}"/>
                    </a:ext>
                  </a:extLst>
                </p:cNvPr>
                <p:cNvSpPr/>
                <p:nvPr/>
              </p:nvSpPr>
              <p:spPr>
                <a:xfrm rot="5400000">
                  <a:off x="-28897374" y="762153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8226;p79">
                  <a:extLst>
                    <a:ext uri="{FF2B5EF4-FFF2-40B4-BE49-F238E27FC236}">
                      <a16:creationId xmlns:a16="http://schemas.microsoft.com/office/drawing/2014/main" id="{CBF080CD-ADC8-44D6-88ED-F491862B75F9}"/>
                    </a:ext>
                  </a:extLst>
                </p:cNvPr>
                <p:cNvSpPr/>
                <p:nvPr/>
              </p:nvSpPr>
              <p:spPr>
                <a:xfrm rot="5400000">
                  <a:off x="-28897374" y="7954541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8227;p79">
                  <a:extLst>
                    <a:ext uri="{FF2B5EF4-FFF2-40B4-BE49-F238E27FC236}">
                      <a16:creationId xmlns:a16="http://schemas.microsoft.com/office/drawing/2014/main" id="{F5C3831D-D35F-4F21-B28C-97B521C2A0C6}"/>
                    </a:ext>
                  </a:extLst>
                </p:cNvPr>
                <p:cNvSpPr/>
                <p:nvPr/>
              </p:nvSpPr>
              <p:spPr>
                <a:xfrm rot="5400000">
                  <a:off x="-28897374" y="7871290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" name="Google Shape;8228;p79">
                  <a:extLst>
                    <a:ext uri="{FF2B5EF4-FFF2-40B4-BE49-F238E27FC236}">
                      <a16:creationId xmlns:a16="http://schemas.microsoft.com/office/drawing/2014/main" id="{A540354D-9FF7-475C-B371-1DCF13986594}"/>
                    </a:ext>
                  </a:extLst>
                </p:cNvPr>
                <p:cNvSpPr/>
                <p:nvPr/>
              </p:nvSpPr>
              <p:spPr>
                <a:xfrm rot="5400000">
                  <a:off x="-28897374" y="77880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8229;p79">
                  <a:extLst>
                    <a:ext uri="{FF2B5EF4-FFF2-40B4-BE49-F238E27FC236}">
                      <a16:creationId xmlns:a16="http://schemas.microsoft.com/office/drawing/2014/main" id="{B4966DCC-BE6F-45EC-9094-55E4E8141BF4}"/>
                    </a:ext>
                  </a:extLst>
                </p:cNvPr>
                <p:cNvSpPr/>
                <p:nvPr/>
              </p:nvSpPr>
              <p:spPr>
                <a:xfrm rot="5400000">
                  <a:off x="-28897374" y="77047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26" name="Google Shape;8230;p79">
              <a:extLst>
                <a:ext uri="{FF2B5EF4-FFF2-40B4-BE49-F238E27FC236}">
                  <a16:creationId xmlns:a16="http://schemas.microsoft.com/office/drawing/2014/main" id="{BED13A6F-D60E-4030-8D2F-42D2581E9325}"/>
                </a:ext>
              </a:extLst>
            </p:cNvPr>
            <p:cNvGrpSpPr/>
            <p:nvPr/>
          </p:nvGrpSpPr>
          <p:grpSpPr>
            <a:xfrm rot="10800000">
              <a:off x="-14993024" y="4900905"/>
              <a:ext cx="27139" cy="424767"/>
              <a:chOff x="14528506" y="-565379"/>
              <a:chExt cx="27139" cy="424767"/>
            </a:xfrm>
            <a:grpFill/>
          </p:grpSpPr>
          <p:grpSp>
            <p:nvGrpSpPr>
              <p:cNvPr id="127" name="Google Shape;8231;p79">
                <a:extLst>
                  <a:ext uri="{FF2B5EF4-FFF2-40B4-BE49-F238E27FC236}">
                    <a16:creationId xmlns:a16="http://schemas.microsoft.com/office/drawing/2014/main" id="{1AE47C44-9C19-4511-8BC1-6C7C8FE9D307}"/>
                  </a:ext>
                </a:extLst>
              </p:cNvPr>
              <p:cNvGrpSpPr/>
              <p:nvPr/>
            </p:nvGrpSpPr>
            <p:grpSpPr>
              <a:xfrm>
                <a:off x="14528506" y="-565379"/>
                <a:ext cx="27139" cy="213667"/>
                <a:chOff x="28620988" y="-3265400"/>
                <a:chExt cx="54300" cy="427505"/>
              </a:xfrm>
              <a:grpFill/>
            </p:grpSpPr>
            <p:sp>
              <p:nvSpPr>
                <p:cNvPr id="134" name="Google Shape;8232;p79">
                  <a:extLst>
                    <a:ext uri="{FF2B5EF4-FFF2-40B4-BE49-F238E27FC236}">
                      <a16:creationId xmlns:a16="http://schemas.microsoft.com/office/drawing/2014/main" id="{4E1574D9-BF69-4385-A451-BB11543C89AA}"/>
                    </a:ext>
                  </a:extLst>
                </p:cNvPr>
                <p:cNvSpPr/>
                <p:nvPr/>
              </p:nvSpPr>
              <p:spPr>
                <a:xfrm rot="5400000">
                  <a:off x="28600888" y="-3245300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8233;p79">
                  <a:extLst>
                    <a:ext uri="{FF2B5EF4-FFF2-40B4-BE49-F238E27FC236}">
                      <a16:creationId xmlns:a16="http://schemas.microsoft.com/office/drawing/2014/main" id="{B7146FF9-B393-4165-A6AD-41D5AACC9273}"/>
                    </a:ext>
                  </a:extLst>
                </p:cNvPr>
                <p:cNvSpPr/>
                <p:nvPr/>
              </p:nvSpPr>
              <p:spPr>
                <a:xfrm rot="5400000">
                  <a:off x="28600888" y="-29122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8234;p79">
                  <a:extLst>
                    <a:ext uri="{FF2B5EF4-FFF2-40B4-BE49-F238E27FC236}">
                      <a16:creationId xmlns:a16="http://schemas.microsoft.com/office/drawing/2014/main" id="{EDB81BFF-FCC5-403D-A754-05E71F95DB6B}"/>
                    </a:ext>
                  </a:extLst>
                </p:cNvPr>
                <p:cNvSpPr/>
                <p:nvPr/>
              </p:nvSpPr>
              <p:spPr>
                <a:xfrm rot="5400000">
                  <a:off x="28600888" y="-29955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8235;p79">
                  <a:extLst>
                    <a:ext uri="{FF2B5EF4-FFF2-40B4-BE49-F238E27FC236}">
                      <a16:creationId xmlns:a16="http://schemas.microsoft.com/office/drawing/2014/main" id="{12128933-E82C-4015-B310-F18DDB98FB24}"/>
                    </a:ext>
                  </a:extLst>
                </p:cNvPr>
                <p:cNvSpPr/>
                <p:nvPr/>
              </p:nvSpPr>
              <p:spPr>
                <a:xfrm rot="5400000">
                  <a:off x="28600888" y="-307879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" name="Google Shape;8236;p79">
                  <a:extLst>
                    <a:ext uri="{FF2B5EF4-FFF2-40B4-BE49-F238E27FC236}">
                      <a16:creationId xmlns:a16="http://schemas.microsoft.com/office/drawing/2014/main" id="{251F0302-C0B0-4298-9678-F32419184DE2}"/>
                    </a:ext>
                  </a:extLst>
                </p:cNvPr>
                <p:cNvSpPr/>
                <p:nvPr/>
              </p:nvSpPr>
              <p:spPr>
                <a:xfrm rot="5400000">
                  <a:off x="28600888" y="-3162049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8" name="Google Shape;8237;p79">
                <a:extLst>
                  <a:ext uri="{FF2B5EF4-FFF2-40B4-BE49-F238E27FC236}">
                    <a16:creationId xmlns:a16="http://schemas.microsoft.com/office/drawing/2014/main" id="{34FAE7FE-627C-4268-B69C-E31B6FBE79E4}"/>
                  </a:ext>
                </a:extLst>
              </p:cNvPr>
              <p:cNvGrpSpPr/>
              <p:nvPr/>
            </p:nvGrpSpPr>
            <p:grpSpPr>
              <a:xfrm>
                <a:off x="14528506" y="-354279"/>
                <a:ext cx="27139" cy="213667"/>
                <a:chOff x="28620988" y="-3335597"/>
                <a:chExt cx="54300" cy="427505"/>
              </a:xfrm>
              <a:grpFill/>
            </p:grpSpPr>
            <p:sp>
              <p:nvSpPr>
                <p:cNvPr id="129" name="Google Shape;8238;p79">
                  <a:extLst>
                    <a:ext uri="{FF2B5EF4-FFF2-40B4-BE49-F238E27FC236}">
                      <a16:creationId xmlns:a16="http://schemas.microsoft.com/office/drawing/2014/main" id="{675CEF26-A447-4313-91D8-F13B39193BD0}"/>
                    </a:ext>
                  </a:extLst>
                </p:cNvPr>
                <p:cNvSpPr/>
                <p:nvPr/>
              </p:nvSpPr>
              <p:spPr>
                <a:xfrm rot="5400000">
                  <a:off x="28600888" y="-331549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8239;p79">
                  <a:extLst>
                    <a:ext uri="{FF2B5EF4-FFF2-40B4-BE49-F238E27FC236}">
                      <a16:creationId xmlns:a16="http://schemas.microsoft.com/office/drawing/2014/main" id="{B186ED3C-E077-468E-BC39-89845B338126}"/>
                    </a:ext>
                  </a:extLst>
                </p:cNvPr>
                <p:cNvSpPr/>
                <p:nvPr/>
              </p:nvSpPr>
              <p:spPr>
                <a:xfrm rot="5400000">
                  <a:off x="28600888" y="-2982492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8240;p79">
                  <a:extLst>
                    <a:ext uri="{FF2B5EF4-FFF2-40B4-BE49-F238E27FC236}">
                      <a16:creationId xmlns:a16="http://schemas.microsoft.com/office/drawing/2014/main" id="{633CE08D-FCFC-4F66-AB83-AD99FDCECAFD}"/>
                    </a:ext>
                  </a:extLst>
                </p:cNvPr>
                <p:cNvSpPr/>
                <p:nvPr/>
              </p:nvSpPr>
              <p:spPr>
                <a:xfrm rot="5400000">
                  <a:off x="28600888" y="-3065743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8241;p79">
                  <a:extLst>
                    <a:ext uri="{FF2B5EF4-FFF2-40B4-BE49-F238E27FC236}">
                      <a16:creationId xmlns:a16="http://schemas.microsoft.com/office/drawing/2014/main" id="{E40FAE25-53F7-4980-B0F1-23CAEA15C130}"/>
                    </a:ext>
                  </a:extLst>
                </p:cNvPr>
                <p:cNvSpPr/>
                <p:nvPr/>
              </p:nvSpPr>
              <p:spPr>
                <a:xfrm rot="5400000">
                  <a:off x="28600888" y="-31489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8242;p79">
                  <a:extLst>
                    <a:ext uri="{FF2B5EF4-FFF2-40B4-BE49-F238E27FC236}">
                      <a16:creationId xmlns:a16="http://schemas.microsoft.com/office/drawing/2014/main" id="{E4D4F3D0-794E-4FE8-A2BC-046988388920}"/>
                    </a:ext>
                  </a:extLst>
                </p:cNvPr>
                <p:cNvSpPr/>
                <p:nvPr/>
              </p:nvSpPr>
              <p:spPr>
                <a:xfrm rot="5400000">
                  <a:off x="28600888" y="-32322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B8FE0A1-401E-4247-8842-758E90A895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103472" cy="1018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7" name="Google Shape;8437;p81"/>
          <p:cNvSpPr txBox="1">
            <a:spLocks noGrp="1"/>
          </p:cNvSpPr>
          <p:nvPr>
            <p:ph type="title"/>
          </p:nvPr>
        </p:nvSpPr>
        <p:spPr>
          <a:xfrm>
            <a:off x="2579881" y="314622"/>
            <a:ext cx="3034500" cy="7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/>
              <a:t>Remember..</a:t>
            </a:r>
            <a:endParaRPr sz="6600" dirty="0"/>
          </a:p>
        </p:txBody>
      </p:sp>
      <p:grpSp>
        <p:nvGrpSpPr>
          <p:cNvPr id="8438" name="Google Shape;8438;p81"/>
          <p:cNvGrpSpPr/>
          <p:nvPr/>
        </p:nvGrpSpPr>
        <p:grpSpPr>
          <a:xfrm>
            <a:off x="2074689" y="1307592"/>
            <a:ext cx="4527279" cy="3191256"/>
            <a:chOff x="4572031" y="1415284"/>
            <a:chExt cx="2875341" cy="2319360"/>
          </a:xfrm>
          <a:solidFill>
            <a:schemeClr val="accent4">
              <a:lumMod val="50000"/>
            </a:schemeClr>
          </a:solidFill>
        </p:grpSpPr>
        <p:sp>
          <p:nvSpPr>
            <p:cNvPr id="8439" name="Google Shape;8439;p81"/>
            <p:cNvSpPr/>
            <p:nvPr/>
          </p:nvSpPr>
          <p:spPr>
            <a:xfrm>
              <a:off x="5498917" y="3363519"/>
              <a:ext cx="1040944" cy="371125"/>
            </a:xfrm>
            <a:custGeom>
              <a:avLst/>
              <a:gdLst/>
              <a:ahLst/>
              <a:cxnLst/>
              <a:rect l="l" t="t" r="r" b="b"/>
              <a:pathLst>
                <a:path w="94481" h="29125" extrusionOk="0">
                  <a:moveTo>
                    <a:pt x="79805" y="18317"/>
                  </a:moveTo>
                  <a:cubicBezTo>
                    <a:pt x="74117" y="12515"/>
                    <a:pt x="73889" y="1"/>
                    <a:pt x="73889" y="1"/>
                  </a:cubicBezTo>
                  <a:lnTo>
                    <a:pt x="20592" y="1"/>
                  </a:lnTo>
                  <a:cubicBezTo>
                    <a:pt x="20592" y="1"/>
                    <a:pt x="20364" y="12515"/>
                    <a:pt x="14676" y="18317"/>
                  </a:cubicBezTo>
                  <a:cubicBezTo>
                    <a:pt x="8931" y="24175"/>
                    <a:pt x="1" y="29124"/>
                    <a:pt x="15529" y="29124"/>
                  </a:cubicBezTo>
                  <a:lnTo>
                    <a:pt x="78952" y="29124"/>
                  </a:lnTo>
                  <a:cubicBezTo>
                    <a:pt x="94480" y="29124"/>
                    <a:pt x="85493" y="24175"/>
                    <a:pt x="79805" y="183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440" name="Google Shape;8440;p81"/>
            <p:cNvGrpSpPr/>
            <p:nvPr/>
          </p:nvGrpSpPr>
          <p:grpSpPr>
            <a:xfrm>
              <a:off x="4572031" y="1415284"/>
              <a:ext cx="2875341" cy="1993075"/>
              <a:chOff x="3665860" y="822037"/>
              <a:chExt cx="4758136" cy="3243937"/>
            </a:xfrm>
            <a:grpFill/>
          </p:grpSpPr>
          <p:sp>
            <p:nvSpPr>
              <p:cNvPr id="8441" name="Google Shape;8441;p81"/>
              <p:cNvSpPr/>
              <p:nvPr/>
            </p:nvSpPr>
            <p:spPr>
              <a:xfrm>
                <a:off x="5947879" y="3778845"/>
                <a:ext cx="194076" cy="166189"/>
              </a:xfrm>
              <a:custGeom>
                <a:avLst/>
                <a:gdLst/>
                <a:ahLst/>
                <a:cxnLst/>
                <a:rect l="l" t="t" r="r" b="b"/>
                <a:pathLst>
                  <a:path w="10627" h="9100" extrusionOk="0">
                    <a:moveTo>
                      <a:pt x="6092" y="0"/>
                    </a:moveTo>
                    <a:cubicBezTo>
                      <a:pt x="2020" y="0"/>
                      <a:pt x="0" y="4900"/>
                      <a:pt x="2881" y="7747"/>
                    </a:cubicBezTo>
                    <a:cubicBezTo>
                      <a:pt x="3804" y="8681"/>
                      <a:pt x="4944" y="9100"/>
                      <a:pt x="6063" y="9100"/>
                    </a:cubicBezTo>
                    <a:cubicBezTo>
                      <a:pt x="8391" y="9100"/>
                      <a:pt x="10627" y="7286"/>
                      <a:pt x="10627" y="4536"/>
                    </a:cubicBezTo>
                    <a:cubicBezTo>
                      <a:pt x="10627" y="2020"/>
                      <a:pt x="8608" y="0"/>
                      <a:pt x="609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442" name="Google Shape;8442;p81"/>
              <p:cNvGrpSpPr/>
              <p:nvPr/>
            </p:nvGrpSpPr>
            <p:grpSpPr>
              <a:xfrm>
                <a:off x="3665860" y="822037"/>
                <a:ext cx="4758136" cy="3243937"/>
                <a:chOff x="518725" y="252435"/>
                <a:chExt cx="6524250" cy="4448015"/>
              </a:xfrm>
              <a:grpFill/>
            </p:grpSpPr>
            <p:sp>
              <p:nvSpPr>
                <p:cNvPr id="8443" name="Google Shape;8443;p81"/>
                <p:cNvSpPr/>
                <p:nvPr/>
              </p:nvSpPr>
              <p:spPr>
                <a:xfrm>
                  <a:off x="518725" y="4131625"/>
                  <a:ext cx="6524250" cy="56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970" h="22753" extrusionOk="0">
                      <a:moveTo>
                        <a:pt x="0" y="14846"/>
                      </a:moveTo>
                      <a:cubicBezTo>
                        <a:pt x="0" y="19169"/>
                        <a:pt x="4039" y="22753"/>
                        <a:pt x="8305" y="22753"/>
                      </a:cubicBezTo>
                      <a:lnTo>
                        <a:pt x="253120" y="22753"/>
                      </a:lnTo>
                      <a:cubicBezTo>
                        <a:pt x="257443" y="22696"/>
                        <a:pt x="260913" y="19169"/>
                        <a:pt x="260970" y="14846"/>
                      </a:cubicBezTo>
                      <a:lnTo>
                        <a:pt x="26097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44" name="Google Shape;8444;p81"/>
                <p:cNvSpPr/>
                <p:nvPr/>
              </p:nvSpPr>
              <p:spPr>
                <a:xfrm>
                  <a:off x="518725" y="252435"/>
                  <a:ext cx="6524250" cy="389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970" h="155741" extrusionOk="0">
                      <a:moveTo>
                        <a:pt x="249594" y="9954"/>
                      </a:moveTo>
                      <a:lnTo>
                        <a:pt x="249594" y="144364"/>
                      </a:lnTo>
                      <a:lnTo>
                        <a:pt x="11376" y="144364"/>
                      </a:lnTo>
                      <a:lnTo>
                        <a:pt x="11376" y="9954"/>
                      </a:lnTo>
                      <a:close/>
                      <a:moveTo>
                        <a:pt x="8305" y="0"/>
                      </a:moveTo>
                      <a:cubicBezTo>
                        <a:pt x="4039" y="0"/>
                        <a:pt x="0" y="2844"/>
                        <a:pt x="0" y="7110"/>
                      </a:cubicBezTo>
                      <a:lnTo>
                        <a:pt x="0" y="155740"/>
                      </a:lnTo>
                      <a:lnTo>
                        <a:pt x="260970" y="155740"/>
                      </a:lnTo>
                      <a:lnTo>
                        <a:pt x="260970" y="7110"/>
                      </a:lnTo>
                      <a:cubicBezTo>
                        <a:pt x="260970" y="2844"/>
                        <a:pt x="257386" y="0"/>
                        <a:pt x="25312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8447" name="Google Shape;8447;p81"/>
          <p:cNvGrpSpPr/>
          <p:nvPr/>
        </p:nvGrpSpPr>
        <p:grpSpPr>
          <a:xfrm>
            <a:off x="6957985" y="161037"/>
            <a:ext cx="2103612" cy="1803826"/>
            <a:chOff x="6957985" y="161037"/>
            <a:chExt cx="2103612" cy="1803826"/>
          </a:xfrm>
        </p:grpSpPr>
        <p:sp>
          <p:nvSpPr>
            <p:cNvPr id="8448" name="Google Shape;8448;p81"/>
            <p:cNvSpPr/>
            <p:nvPr/>
          </p:nvSpPr>
          <p:spPr>
            <a:xfrm rot="749226">
              <a:off x="7092068" y="342422"/>
              <a:ext cx="1835445" cy="1441055"/>
            </a:xfrm>
            <a:custGeom>
              <a:avLst/>
              <a:gdLst/>
              <a:ahLst/>
              <a:cxnLst/>
              <a:rect l="l" t="t" r="r" b="b"/>
              <a:pathLst>
                <a:path w="28989" h="22760" extrusionOk="0">
                  <a:moveTo>
                    <a:pt x="18648" y="2511"/>
                  </a:moveTo>
                  <a:cubicBezTo>
                    <a:pt x="18648" y="2511"/>
                    <a:pt x="20824" y="347"/>
                    <a:pt x="21529" y="180"/>
                  </a:cubicBezTo>
                  <a:cubicBezTo>
                    <a:pt x="22235" y="0"/>
                    <a:pt x="28988" y="7890"/>
                    <a:pt x="25366" y="16437"/>
                  </a:cubicBezTo>
                  <a:cubicBezTo>
                    <a:pt x="23573" y="20656"/>
                    <a:pt x="19808" y="22198"/>
                    <a:pt x="16951" y="22760"/>
                  </a:cubicBezTo>
                  <a:lnTo>
                    <a:pt x="192" y="11619"/>
                  </a:lnTo>
                  <a:cubicBezTo>
                    <a:pt x="1" y="5140"/>
                    <a:pt x="4519" y="36"/>
                    <a:pt x="5081" y="180"/>
                  </a:cubicBezTo>
                  <a:cubicBezTo>
                    <a:pt x="5786" y="347"/>
                    <a:pt x="7950" y="2511"/>
                    <a:pt x="7950" y="2511"/>
                  </a:cubicBezTo>
                  <a:cubicBezTo>
                    <a:pt x="7950" y="2511"/>
                    <a:pt x="13114" y="1722"/>
                    <a:pt x="18648" y="2511"/>
                  </a:cubicBezTo>
                  <a:close/>
                </a:path>
              </a:pathLst>
            </a:custGeom>
            <a:gradFill>
              <a:gsLst>
                <a:gs pos="0">
                  <a:srgbClr val="CB7EFE"/>
                </a:gs>
                <a:gs pos="100000">
                  <a:srgbClr val="F6E8FF"/>
                </a:gs>
              </a:gsLst>
              <a:lin ang="13500032" scaled="0"/>
            </a:gra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9" name="Google Shape;8449;p81"/>
            <p:cNvSpPr/>
            <p:nvPr/>
          </p:nvSpPr>
          <p:spPr>
            <a:xfrm rot="749226">
              <a:off x="7038429" y="943117"/>
              <a:ext cx="1061163" cy="751868"/>
            </a:xfrm>
            <a:custGeom>
              <a:avLst/>
              <a:gdLst/>
              <a:ahLst/>
              <a:cxnLst/>
              <a:rect l="l" t="t" r="r" b="b"/>
              <a:pathLst>
                <a:path w="16760" h="11875" extrusionOk="0">
                  <a:moveTo>
                    <a:pt x="0" y="722"/>
                  </a:moveTo>
                  <a:lnTo>
                    <a:pt x="0" y="722"/>
                  </a:lnTo>
                  <a:cubicBezTo>
                    <a:pt x="0" y="722"/>
                    <a:pt x="15" y="735"/>
                    <a:pt x="46" y="755"/>
                  </a:cubicBezTo>
                  <a:lnTo>
                    <a:pt x="46" y="755"/>
                  </a:lnTo>
                  <a:cubicBezTo>
                    <a:pt x="31" y="744"/>
                    <a:pt x="15" y="733"/>
                    <a:pt x="0" y="722"/>
                  </a:cubicBezTo>
                  <a:close/>
                  <a:moveTo>
                    <a:pt x="5769" y="0"/>
                  </a:moveTo>
                  <a:cubicBezTo>
                    <a:pt x="4510" y="0"/>
                    <a:pt x="3396" y="263"/>
                    <a:pt x="2618" y="579"/>
                  </a:cubicBezTo>
                  <a:cubicBezTo>
                    <a:pt x="1889" y="870"/>
                    <a:pt x="1336" y="960"/>
                    <a:pt x="930" y="960"/>
                  </a:cubicBezTo>
                  <a:cubicBezTo>
                    <a:pt x="424" y="960"/>
                    <a:pt x="147" y="820"/>
                    <a:pt x="46" y="755"/>
                  </a:cubicBezTo>
                  <a:lnTo>
                    <a:pt x="46" y="755"/>
                  </a:lnTo>
                  <a:cubicBezTo>
                    <a:pt x="10728" y="8442"/>
                    <a:pt x="16759" y="11863"/>
                    <a:pt x="16759" y="11875"/>
                  </a:cubicBezTo>
                  <a:cubicBezTo>
                    <a:pt x="16568" y="10775"/>
                    <a:pt x="14727" y="5300"/>
                    <a:pt x="11595" y="2324"/>
                  </a:cubicBezTo>
                  <a:cubicBezTo>
                    <a:pt x="9744" y="558"/>
                    <a:pt x="7604" y="0"/>
                    <a:pt x="5769" y="0"/>
                  </a:cubicBezTo>
                  <a:close/>
                </a:path>
              </a:pathLst>
            </a:custGeom>
            <a:solidFill>
              <a:srgbClr val="A96FFB"/>
            </a:soli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0" name="Google Shape;8450;p81"/>
            <p:cNvSpPr/>
            <p:nvPr/>
          </p:nvSpPr>
          <p:spPr>
            <a:xfrm rot="749226">
              <a:off x="7042899" y="902261"/>
              <a:ext cx="1061163" cy="793213"/>
            </a:xfrm>
            <a:custGeom>
              <a:avLst/>
              <a:gdLst/>
              <a:ahLst/>
              <a:cxnLst/>
              <a:rect l="l" t="t" r="r" b="b"/>
              <a:pathLst>
                <a:path w="16760" h="12528" extrusionOk="0">
                  <a:moveTo>
                    <a:pt x="0" y="1375"/>
                  </a:moveTo>
                  <a:cubicBezTo>
                    <a:pt x="0" y="1375"/>
                    <a:pt x="705" y="1997"/>
                    <a:pt x="2618" y="1232"/>
                  </a:cubicBezTo>
                  <a:cubicBezTo>
                    <a:pt x="4531" y="455"/>
                    <a:pt x="8475" y="1"/>
                    <a:pt x="11595" y="2977"/>
                  </a:cubicBezTo>
                  <a:cubicBezTo>
                    <a:pt x="14727" y="5953"/>
                    <a:pt x="16568" y="11428"/>
                    <a:pt x="16759" y="12528"/>
                  </a:cubicBezTo>
                  <a:cubicBezTo>
                    <a:pt x="16759" y="12516"/>
                    <a:pt x="6551" y="9229"/>
                    <a:pt x="0" y="1375"/>
                  </a:cubicBezTo>
                  <a:close/>
                </a:path>
              </a:pathLst>
            </a:custGeom>
            <a:gradFill>
              <a:gsLst>
                <a:gs pos="0">
                  <a:srgbClr val="D9D9D9"/>
                </a:gs>
                <a:gs pos="30000">
                  <a:srgbClr val="E4E4E4"/>
                </a:gs>
                <a:gs pos="43000">
                  <a:schemeClr val="accent6"/>
                </a:gs>
                <a:gs pos="54000">
                  <a:srgbClr val="EDEDED"/>
                </a:gs>
                <a:gs pos="100000">
                  <a:srgbClr val="EFEFEF"/>
                </a:gs>
              </a:gsLst>
              <a:lin ang="8100019" scaled="0"/>
            </a:gradFill>
            <a:ln>
              <a:noFill/>
            </a:ln>
            <a:effectLst>
              <a:outerShdw blurRad="28575" dist="19050" dir="180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51" name="Google Shape;8451;p81"/>
          <p:cNvGrpSpPr/>
          <p:nvPr/>
        </p:nvGrpSpPr>
        <p:grpSpPr>
          <a:xfrm>
            <a:off x="6325294" y="3710282"/>
            <a:ext cx="1555469" cy="1524625"/>
            <a:chOff x="5941092" y="3694914"/>
            <a:chExt cx="1555469" cy="1524625"/>
          </a:xfrm>
        </p:grpSpPr>
        <p:sp>
          <p:nvSpPr>
            <p:cNvPr id="8452" name="Google Shape;8452;p81"/>
            <p:cNvSpPr/>
            <p:nvPr/>
          </p:nvSpPr>
          <p:spPr>
            <a:xfrm rot="3922100">
              <a:off x="6153689" y="3860756"/>
              <a:ext cx="1130276" cy="1192940"/>
            </a:xfrm>
            <a:custGeom>
              <a:avLst/>
              <a:gdLst/>
              <a:ahLst/>
              <a:cxnLst/>
              <a:rect l="l" t="t" r="r" b="b"/>
              <a:pathLst>
                <a:path w="19390" h="20465" extrusionOk="0">
                  <a:moveTo>
                    <a:pt x="1172" y="11021"/>
                  </a:moveTo>
                  <a:cubicBezTo>
                    <a:pt x="1196" y="11308"/>
                    <a:pt x="108" y="11739"/>
                    <a:pt x="156" y="12014"/>
                  </a:cubicBezTo>
                  <a:cubicBezTo>
                    <a:pt x="204" y="12288"/>
                    <a:pt x="1375" y="12312"/>
                    <a:pt x="1447" y="12587"/>
                  </a:cubicBezTo>
                  <a:cubicBezTo>
                    <a:pt x="1519" y="12862"/>
                    <a:pt x="514" y="13472"/>
                    <a:pt x="610" y="13735"/>
                  </a:cubicBezTo>
                  <a:cubicBezTo>
                    <a:pt x="706" y="13998"/>
                    <a:pt x="1865" y="13819"/>
                    <a:pt x="1985" y="14082"/>
                  </a:cubicBezTo>
                  <a:cubicBezTo>
                    <a:pt x="2104" y="14333"/>
                    <a:pt x="1232" y="15110"/>
                    <a:pt x="1375" y="15349"/>
                  </a:cubicBezTo>
                  <a:cubicBezTo>
                    <a:pt x="1507" y="15588"/>
                    <a:pt x="2618" y="15217"/>
                    <a:pt x="2786" y="15444"/>
                  </a:cubicBezTo>
                  <a:cubicBezTo>
                    <a:pt x="2941" y="15671"/>
                    <a:pt x="2212" y="16592"/>
                    <a:pt x="2391" y="16807"/>
                  </a:cubicBezTo>
                  <a:cubicBezTo>
                    <a:pt x="2570" y="17022"/>
                    <a:pt x="3598" y="16460"/>
                    <a:pt x="3802" y="16663"/>
                  </a:cubicBezTo>
                  <a:cubicBezTo>
                    <a:pt x="4005" y="16855"/>
                    <a:pt x="3443" y="17883"/>
                    <a:pt x="3658" y="18062"/>
                  </a:cubicBezTo>
                  <a:cubicBezTo>
                    <a:pt x="3861" y="18241"/>
                    <a:pt x="4782" y="17524"/>
                    <a:pt x="5009" y="17680"/>
                  </a:cubicBezTo>
                  <a:cubicBezTo>
                    <a:pt x="5248" y="17835"/>
                    <a:pt x="4866" y="18947"/>
                    <a:pt x="5117" y="19090"/>
                  </a:cubicBezTo>
                  <a:cubicBezTo>
                    <a:pt x="5356" y="19233"/>
                    <a:pt x="6133" y="18349"/>
                    <a:pt x="6384" y="18468"/>
                  </a:cubicBezTo>
                  <a:cubicBezTo>
                    <a:pt x="6647" y="18588"/>
                    <a:pt x="6467" y="19747"/>
                    <a:pt x="6730" y="19843"/>
                  </a:cubicBezTo>
                  <a:cubicBezTo>
                    <a:pt x="6993" y="19939"/>
                    <a:pt x="7603" y="18947"/>
                    <a:pt x="7878" y="19018"/>
                  </a:cubicBezTo>
                  <a:cubicBezTo>
                    <a:pt x="8153" y="19090"/>
                    <a:pt x="8177" y="20261"/>
                    <a:pt x="8452" y="20309"/>
                  </a:cubicBezTo>
                  <a:cubicBezTo>
                    <a:pt x="8738" y="20357"/>
                    <a:pt x="9157" y="19257"/>
                    <a:pt x="9444" y="19293"/>
                  </a:cubicBezTo>
                  <a:cubicBezTo>
                    <a:pt x="9719" y="19317"/>
                    <a:pt x="9946" y="20465"/>
                    <a:pt x="10233" y="20465"/>
                  </a:cubicBezTo>
                  <a:cubicBezTo>
                    <a:pt x="10520" y="20465"/>
                    <a:pt x="10747" y="19317"/>
                    <a:pt x="11022" y="19293"/>
                  </a:cubicBezTo>
                  <a:cubicBezTo>
                    <a:pt x="11297" y="19269"/>
                    <a:pt x="11739" y="20357"/>
                    <a:pt x="12014" y="20309"/>
                  </a:cubicBezTo>
                  <a:cubicBezTo>
                    <a:pt x="12289" y="20261"/>
                    <a:pt x="12313" y="19090"/>
                    <a:pt x="12588" y="19018"/>
                  </a:cubicBezTo>
                  <a:cubicBezTo>
                    <a:pt x="12851" y="18947"/>
                    <a:pt x="13472" y="19939"/>
                    <a:pt x="13735" y="19843"/>
                  </a:cubicBezTo>
                  <a:cubicBezTo>
                    <a:pt x="13998" y="19747"/>
                    <a:pt x="13819" y="18588"/>
                    <a:pt x="14070" y="18468"/>
                  </a:cubicBezTo>
                  <a:cubicBezTo>
                    <a:pt x="14333" y="18349"/>
                    <a:pt x="15110" y="19233"/>
                    <a:pt x="15349" y="19090"/>
                  </a:cubicBezTo>
                  <a:cubicBezTo>
                    <a:pt x="15588" y="18947"/>
                    <a:pt x="15217" y="17835"/>
                    <a:pt x="15444" y="17680"/>
                  </a:cubicBezTo>
                  <a:cubicBezTo>
                    <a:pt x="15672" y="17524"/>
                    <a:pt x="16592" y="18253"/>
                    <a:pt x="16807" y="18062"/>
                  </a:cubicBezTo>
                  <a:cubicBezTo>
                    <a:pt x="17022" y="17883"/>
                    <a:pt x="16460" y="16855"/>
                    <a:pt x="16664" y="16663"/>
                  </a:cubicBezTo>
                  <a:cubicBezTo>
                    <a:pt x="16855" y="16460"/>
                    <a:pt x="17883" y="17022"/>
                    <a:pt x="18062" y="16807"/>
                  </a:cubicBezTo>
                  <a:cubicBezTo>
                    <a:pt x="18242" y="16592"/>
                    <a:pt x="17512" y="15671"/>
                    <a:pt x="17680" y="15444"/>
                  </a:cubicBezTo>
                  <a:cubicBezTo>
                    <a:pt x="17835" y="15217"/>
                    <a:pt x="18947" y="15600"/>
                    <a:pt x="19090" y="15349"/>
                  </a:cubicBezTo>
                  <a:cubicBezTo>
                    <a:pt x="19234" y="15098"/>
                    <a:pt x="18349" y="14333"/>
                    <a:pt x="18469" y="14070"/>
                  </a:cubicBezTo>
                  <a:cubicBezTo>
                    <a:pt x="18540" y="13914"/>
                    <a:pt x="19019" y="13926"/>
                    <a:pt x="19389" y="13890"/>
                  </a:cubicBezTo>
                  <a:lnTo>
                    <a:pt x="11165" y="1112"/>
                  </a:lnTo>
                  <a:cubicBezTo>
                    <a:pt x="11129" y="1148"/>
                    <a:pt x="11081" y="1172"/>
                    <a:pt x="11034" y="1172"/>
                  </a:cubicBezTo>
                  <a:cubicBezTo>
                    <a:pt x="10747" y="1148"/>
                    <a:pt x="10520" y="0"/>
                    <a:pt x="10233" y="0"/>
                  </a:cubicBezTo>
                  <a:cubicBezTo>
                    <a:pt x="9946" y="0"/>
                    <a:pt x="9719" y="1148"/>
                    <a:pt x="9444" y="1172"/>
                  </a:cubicBezTo>
                  <a:cubicBezTo>
                    <a:pt x="9169" y="1196"/>
                    <a:pt x="8738" y="108"/>
                    <a:pt x="8464" y="156"/>
                  </a:cubicBezTo>
                  <a:cubicBezTo>
                    <a:pt x="8189" y="203"/>
                    <a:pt x="8153" y="1375"/>
                    <a:pt x="7878" y="1447"/>
                  </a:cubicBezTo>
                  <a:cubicBezTo>
                    <a:pt x="7615" y="1518"/>
                    <a:pt x="7005" y="514"/>
                    <a:pt x="6730" y="610"/>
                  </a:cubicBezTo>
                  <a:cubicBezTo>
                    <a:pt x="6467" y="706"/>
                    <a:pt x="6647" y="1865"/>
                    <a:pt x="6396" y="1985"/>
                  </a:cubicBezTo>
                  <a:cubicBezTo>
                    <a:pt x="6133" y="2104"/>
                    <a:pt x="5356" y="1220"/>
                    <a:pt x="5117" y="1363"/>
                  </a:cubicBezTo>
                  <a:cubicBezTo>
                    <a:pt x="4877" y="1506"/>
                    <a:pt x="5248" y="2618"/>
                    <a:pt x="5021" y="2773"/>
                  </a:cubicBezTo>
                  <a:cubicBezTo>
                    <a:pt x="4782" y="2941"/>
                    <a:pt x="3873" y="2212"/>
                    <a:pt x="3658" y="2391"/>
                  </a:cubicBezTo>
                  <a:cubicBezTo>
                    <a:pt x="3443" y="2570"/>
                    <a:pt x="4005" y="3598"/>
                    <a:pt x="3802" y="3801"/>
                  </a:cubicBezTo>
                  <a:cubicBezTo>
                    <a:pt x="3610" y="3993"/>
                    <a:pt x="2582" y="3431"/>
                    <a:pt x="2403" y="3646"/>
                  </a:cubicBezTo>
                  <a:cubicBezTo>
                    <a:pt x="2212" y="3861"/>
                    <a:pt x="2953" y="4782"/>
                    <a:pt x="2786" y="5009"/>
                  </a:cubicBezTo>
                  <a:cubicBezTo>
                    <a:pt x="2630" y="5236"/>
                    <a:pt x="1519" y="4865"/>
                    <a:pt x="1375" y="5104"/>
                  </a:cubicBezTo>
                  <a:cubicBezTo>
                    <a:pt x="1232" y="5355"/>
                    <a:pt x="2116" y="6120"/>
                    <a:pt x="1997" y="6383"/>
                  </a:cubicBezTo>
                  <a:cubicBezTo>
                    <a:pt x="1877" y="6634"/>
                    <a:pt x="718" y="6455"/>
                    <a:pt x="622" y="6730"/>
                  </a:cubicBezTo>
                  <a:cubicBezTo>
                    <a:pt x="526" y="6993"/>
                    <a:pt x="1519" y="7603"/>
                    <a:pt x="1447" y="7866"/>
                  </a:cubicBezTo>
                  <a:cubicBezTo>
                    <a:pt x="1375" y="8141"/>
                    <a:pt x="204" y="8165"/>
                    <a:pt x="156" y="8451"/>
                  </a:cubicBezTo>
                  <a:cubicBezTo>
                    <a:pt x="108" y="8726"/>
                    <a:pt x="1208" y="9157"/>
                    <a:pt x="1172" y="9432"/>
                  </a:cubicBezTo>
                  <a:cubicBezTo>
                    <a:pt x="1148" y="9718"/>
                    <a:pt x="0" y="9946"/>
                    <a:pt x="0" y="10232"/>
                  </a:cubicBezTo>
                  <a:cubicBezTo>
                    <a:pt x="0" y="10507"/>
                    <a:pt x="1148" y="10746"/>
                    <a:pt x="1172" y="11021"/>
                  </a:cubicBezTo>
                  <a:close/>
                </a:path>
              </a:pathLst>
            </a:custGeom>
            <a:gradFill>
              <a:gsLst>
                <a:gs pos="0">
                  <a:srgbClr val="FBF173"/>
                </a:gs>
                <a:gs pos="100000">
                  <a:srgbClr val="FBF9D1"/>
                </a:gs>
              </a:gsLst>
              <a:lin ang="13500032" scaled="0"/>
            </a:gra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3" name="Google Shape;8453;p81"/>
            <p:cNvSpPr/>
            <p:nvPr/>
          </p:nvSpPr>
          <p:spPr>
            <a:xfrm rot="3922100">
              <a:off x="6684792" y="4267421"/>
              <a:ext cx="571434" cy="765137"/>
            </a:xfrm>
            <a:custGeom>
              <a:avLst/>
              <a:gdLst/>
              <a:ahLst/>
              <a:cxnLst/>
              <a:rect l="l" t="t" r="r" b="b"/>
              <a:pathLst>
                <a:path w="9803" h="13126" extrusionOk="0">
                  <a:moveTo>
                    <a:pt x="9455" y="13126"/>
                  </a:moveTo>
                  <a:cubicBezTo>
                    <a:pt x="9180" y="13102"/>
                    <a:pt x="9037" y="11942"/>
                    <a:pt x="8762" y="11895"/>
                  </a:cubicBezTo>
                  <a:cubicBezTo>
                    <a:pt x="8475" y="11847"/>
                    <a:pt x="7973" y="12899"/>
                    <a:pt x="7698" y="12827"/>
                  </a:cubicBezTo>
                  <a:cubicBezTo>
                    <a:pt x="7423" y="12767"/>
                    <a:pt x="7495" y="11596"/>
                    <a:pt x="7220" y="11500"/>
                  </a:cubicBezTo>
                  <a:cubicBezTo>
                    <a:pt x="6957" y="11405"/>
                    <a:pt x="6276" y="12361"/>
                    <a:pt x="6013" y="12241"/>
                  </a:cubicBezTo>
                  <a:cubicBezTo>
                    <a:pt x="5762" y="12134"/>
                    <a:pt x="6013" y="10986"/>
                    <a:pt x="5774" y="10855"/>
                  </a:cubicBezTo>
                  <a:cubicBezTo>
                    <a:pt x="5535" y="10711"/>
                    <a:pt x="4686" y="11536"/>
                    <a:pt x="4459" y="11369"/>
                  </a:cubicBezTo>
                  <a:cubicBezTo>
                    <a:pt x="4232" y="11213"/>
                    <a:pt x="4686" y="10137"/>
                    <a:pt x="4459" y="9958"/>
                  </a:cubicBezTo>
                  <a:cubicBezTo>
                    <a:pt x="4232" y="9779"/>
                    <a:pt x="3275" y="10436"/>
                    <a:pt x="3072" y="10245"/>
                  </a:cubicBezTo>
                  <a:cubicBezTo>
                    <a:pt x="2869" y="10042"/>
                    <a:pt x="3503" y="9062"/>
                    <a:pt x="3323" y="8847"/>
                  </a:cubicBezTo>
                  <a:cubicBezTo>
                    <a:pt x="3144" y="8631"/>
                    <a:pt x="2080" y="9121"/>
                    <a:pt x="1913" y="8894"/>
                  </a:cubicBezTo>
                  <a:cubicBezTo>
                    <a:pt x="1745" y="8655"/>
                    <a:pt x="2546" y="7807"/>
                    <a:pt x="2403" y="7567"/>
                  </a:cubicBezTo>
                  <a:cubicBezTo>
                    <a:pt x="2259" y="7316"/>
                    <a:pt x="1124" y="7603"/>
                    <a:pt x="1004" y="7352"/>
                  </a:cubicBezTo>
                  <a:cubicBezTo>
                    <a:pt x="873" y="7101"/>
                    <a:pt x="1817" y="6396"/>
                    <a:pt x="1709" y="6133"/>
                  </a:cubicBezTo>
                  <a:cubicBezTo>
                    <a:pt x="1614" y="5870"/>
                    <a:pt x="442" y="5954"/>
                    <a:pt x="371" y="5679"/>
                  </a:cubicBezTo>
                  <a:cubicBezTo>
                    <a:pt x="287" y="5404"/>
                    <a:pt x="1339" y="4878"/>
                    <a:pt x="1279" y="4603"/>
                  </a:cubicBezTo>
                  <a:cubicBezTo>
                    <a:pt x="1231" y="4328"/>
                    <a:pt x="72" y="4209"/>
                    <a:pt x="36" y="3934"/>
                  </a:cubicBezTo>
                  <a:cubicBezTo>
                    <a:pt x="12" y="3647"/>
                    <a:pt x="1136" y="3300"/>
                    <a:pt x="1136" y="3025"/>
                  </a:cubicBezTo>
                  <a:cubicBezTo>
                    <a:pt x="1136" y="2738"/>
                    <a:pt x="0" y="2427"/>
                    <a:pt x="24" y="2141"/>
                  </a:cubicBezTo>
                  <a:cubicBezTo>
                    <a:pt x="48" y="1866"/>
                    <a:pt x="1207" y="1722"/>
                    <a:pt x="1255" y="1435"/>
                  </a:cubicBezTo>
                  <a:cubicBezTo>
                    <a:pt x="1303" y="1160"/>
                    <a:pt x="239" y="658"/>
                    <a:pt x="311" y="383"/>
                  </a:cubicBezTo>
                  <a:cubicBezTo>
                    <a:pt x="371" y="156"/>
                    <a:pt x="1255" y="156"/>
                    <a:pt x="1566" y="1"/>
                  </a:cubicBezTo>
                  <a:lnTo>
                    <a:pt x="9802" y="12767"/>
                  </a:lnTo>
                  <a:cubicBezTo>
                    <a:pt x="9683" y="12970"/>
                    <a:pt x="9563" y="13126"/>
                    <a:pt x="9455" y="13126"/>
                  </a:cubicBezTo>
                  <a:close/>
                </a:path>
              </a:pathLst>
            </a:custGeom>
            <a:gradFill>
              <a:gsLst>
                <a:gs pos="0">
                  <a:srgbClr val="D9D9D9"/>
                </a:gs>
                <a:gs pos="30000">
                  <a:srgbClr val="E4E4E4"/>
                </a:gs>
                <a:gs pos="43000">
                  <a:schemeClr val="accent6"/>
                </a:gs>
                <a:gs pos="54000">
                  <a:srgbClr val="EDEDED"/>
                </a:gs>
                <a:gs pos="100000">
                  <a:srgbClr val="EFEFEF"/>
                </a:gs>
              </a:gsLst>
              <a:lin ang="8100019" scaled="0"/>
            </a:gra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54" name="Google Shape;8454;p81"/>
          <p:cNvGrpSpPr/>
          <p:nvPr/>
        </p:nvGrpSpPr>
        <p:grpSpPr>
          <a:xfrm>
            <a:off x="257828" y="3832437"/>
            <a:ext cx="1438545" cy="1287511"/>
            <a:chOff x="257828" y="3832437"/>
            <a:chExt cx="1438545" cy="1287511"/>
          </a:xfrm>
        </p:grpSpPr>
        <p:sp>
          <p:nvSpPr>
            <p:cNvPr id="8455" name="Google Shape;8455;p81"/>
            <p:cNvSpPr/>
            <p:nvPr/>
          </p:nvSpPr>
          <p:spPr>
            <a:xfrm rot="539464" flipH="1">
              <a:off x="335979" y="3925866"/>
              <a:ext cx="1282243" cy="1100653"/>
            </a:xfrm>
            <a:custGeom>
              <a:avLst/>
              <a:gdLst/>
              <a:ahLst/>
              <a:cxnLst/>
              <a:rect l="l" t="t" r="r" b="b"/>
              <a:pathLst>
                <a:path w="32730" h="28091" extrusionOk="0">
                  <a:moveTo>
                    <a:pt x="29371" y="6587"/>
                  </a:moveTo>
                  <a:lnTo>
                    <a:pt x="22115" y="5571"/>
                  </a:lnTo>
                  <a:lnTo>
                    <a:pt x="19724" y="801"/>
                  </a:lnTo>
                  <a:cubicBezTo>
                    <a:pt x="19724" y="801"/>
                    <a:pt x="18625" y="0"/>
                    <a:pt x="16365" y="0"/>
                  </a:cubicBezTo>
                  <a:cubicBezTo>
                    <a:pt x="14094" y="0"/>
                    <a:pt x="13138" y="538"/>
                    <a:pt x="13138" y="538"/>
                  </a:cubicBezTo>
                  <a:lnTo>
                    <a:pt x="10616" y="5571"/>
                  </a:lnTo>
                  <a:lnTo>
                    <a:pt x="3360" y="6587"/>
                  </a:lnTo>
                  <a:cubicBezTo>
                    <a:pt x="969" y="6909"/>
                    <a:pt x="1" y="9838"/>
                    <a:pt x="1722" y="11535"/>
                  </a:cubicBezTo>
                  <a:lnTo>
                    <a:pt x="6946" y="16675"/>
                  </a:lnTo>
                  <a:lnTo>
                    <a:pt x="5978" y="22102"/>
                  </a:lnTo>
                  <a:lnTo>
                    <a:pt x="10651" y="26573"/>
                  </a:lnTo>
                  <a:lnTo>
                    <a:pt x="16365" y="23608"/>
                  </a:lnTo>
                  <a:lnTo>
                    <a:pt x="22880" y="26979"/>
                  </a:lnTo>
                  <a:cubicBezTo>
                    <a:pt x="25008" y="28091"/>
                    <a:pt x="27494" y="26262"/>
                    <a:pt x="27076" y="23895"/>
                  </a:cubicBezTo>
                  <a:lnTo>
                    <a:pt x="25797" y="16675"/>
                  </a:lnTo>
                  <a:lnTo>
                    <a:pt x="31008" y="11535"/>
                  </a:lnTo>
                  <a:cubicBezTo>
                    <a:pt x="32730" y="9838"/>
                    <a:pt x="31761" y="6909"/>
                    <a:pt x="29371" y="6587"/>
                  </a:cubicBezTo>
                  <a:close/>
                </a:path>
              </a:pathLst>
            </a:custGeom>
            <a:gradFill>
              <a:gsLst>
                <a:gs pos="0">
                  <a:srgbClr val="FCB9C8"/>
                </a:gs>
                <a:gs pos="100000">
                  <a:srgbClr val="FFE8EC"/>
                </a:gs>
              </a:gsLst>
              <a:lin ang="13500032" scaled="0"/>
            </a:gra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6" name="Google Shape;8456;p81"/>
            <p:cNvSpPr/>
            <p:nvPr/>
          </p:nvSpPr>
          <p:spPr>
            <a:xfrm rot="539464" flipH="1">
              <a:off x="1114816" y="4818890"/>
              <a:ext cx="203678" cy="190972"/>
            </a:xfrm>
            <a:custGeom>
              <a:avLst/>
              <a:gdLst/>
              <a:ahLst/>
              <a:cxnLst/>
              <a:rect l="l" t="t" r="r" b="b"/>
              <a:pathLst>
                <a:path w="5199" h="4874" extrusionOk="0">
                  <a:moveTo>
                    <a:pt x="1" y="80"/>
                  </a:moveTo>
                  <a:lnTo>
                    <a:pt x="1" y="80"/>
                  </a:lnTo>
                  <a:cubicBezTo>
                    <a:pt x="1" y="81"/>
                    <a:pt x="27" y="256"/>
                    <a:pt x="173" y="405"/>
                  </a:cubicBezTo>
                  <a:lnTo>
                    <a:pt x="173" y="405"/>
                  </a:lnTo>
                  <a:cubicBezTo>
                    <a:pt x="58" y="200"/>
                    <a:pt x="1" y="81"/>
                    <a:pt x="1" y="80"/>
                  </a:cubicBezTo>
                  <a:close/>
                  <a:moveTo>
                    <a:pt x="2942" y="1"/>
                  </a:moveTo>
                  <a:cubicBezTo>
                    <a:pt x="2596" y="1"/>
                    <a:pt x="2226" y="84"/>
                    <a:pt x="1853" y="272"/>
                  </a:cubicBezTo>
                  <a:cubicBezTo>
                    <a:pt x="1361" y="522"/>
                    <a:pt x="998" y="610"/>
                    <a:pt x="731" y="610"/>
                  </a:cubicBezTo>
                  <a:cubicBezTo>
                    <a:pt x="454" y="610"/>
                    <a:pt x="281" y="515"/>
                    <a:pt x="173" y="405"/>
                  </a:cubicBezTo>
                  <a:lnTo>
                    <a:pt x="173" y="405"/>
                  </a:lnTo>
                  <a:cubicBezTo>
                    <a:pt x="652" y="1256"/>
                    <a:pt x="2131" y="3573"/>
                    <a:pt x="4674" y="4874"/>
                  </a:cubicBezTo>
                  <a:cubicBezTo>
                    <a:pt x="4674" y="4874"/>
                    <a:pt x="4172" y="4133"/>
                    <a:pt x="4746" y="2471"/>
                  </a:cubicBezTo>
                  <a:cubicBezTo>
                    <a:pt x="5198" y="1162"/>
                    <a:pt x="4232" y="1"/>
                    <a:pt x="2942" y="1"/>
                  </a:cubicBezTo>
                  <a:close/>
                </a:path>
              </a:pathLst>
            </a:custGeom>
            <a:solidFill>
              <a:srgbClr val="F7E28F"/>
            </a:soli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7" name="Google Shape;8457;p81"/>
            <p:cNvSpPr/>
            <p:nvPr/>
          </p:nvSpPr>
          <p:spPr>
            <a:xfrm rot="539464" flipH="1">
              <a:off x="1111982" y="4794649"/>
              <a:ext cx="208418" cy="214990"/>
            </a:xfrm>
            <a:custGeom>
              <a:avLst/>
              <a:gdLst/>
              <a:ahLst/>
              <a:cxnLst/>
              <a:rect l="l" t="t" r="r" b="b"/>
              <a:pathLst>
                <a:path w="5320" h="5487" extrusionOk="0">
                  <a:moveTo>
                    <a:pt x="1" y="693"/>
                  </a:moveTo>
                  <a:cubicBezTo>
                    <a:pt x="1" y="693"/>
                    <a:pt x="216" y="4148"/>
                    <a:pt x="4674" y="5487"/>
                  </a:cubicBezTo>
                  <a:cubicBezTo>
                    <a:pt x="4674" y="5487"/>
                    <a:pt x="4172" y="4746"/>
                    <a:pt x="4746" y="3084"/>
                  </a:cubicBezTo>
                  <a:cubicBezTo>
                    <a:pt x="5320" y="1423"/>
                    <a:pt x="3611" y="0"/>
                    <a:pt x="1853" y="885"/>
                  </a:cubicBezTo>
                  <a:cubicBezTo>
                    <a:pt x="156" y="1745"/>
                    <a:pt x="1" y="693"/>
                    <a:pt x="1" y="693"/>
                  </a:cubicBezTo>
                  <a:close/>
                </a:path>
              </a:pathLst>
            </a:custGeom>
            <a:gradFill>
              <a:gsLst>
                <a:gs pos="0">
                  <a:srgbClr val="D9D9D9"/>
                </a:gs>
                <a:gs pos="30000">
                  <a:srgbClr val="E4E4E4"/>
                </a:gs>
                <a:gs pos="43000">
                  <a:schemeClr val="accent6"/>
                </a:gs>
                <a:gs pos="54000">
                  <a:srgbClr val="EDEDED"/>
                </a:gs>
                <a:gs pos="100000">
                  <a:srgbClr val="EFEFEF"/>
                </a:gs>
              </a:gsLst>
              <a:lin ang="8100019" scaled="0"/>
            </a:gradFill>
            <a:ln>
              <a:noFill/>
            </a:ln>
            <a:effectLst>
              <a:outerShdw blurRad="28575" dist="19050" dir="17640000" algn="bl" rotWithShape="0">
                <a:srgbClr val="000000">
                  <a:alpha val="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8" name="Google Shape;8458;p81"/>
            <p:cNvSpPr/>
            <p:nvPr/>
          </p:nvSpPr>
          <p:spPr>
            <a:xfrm rot="539464" flipH="1">
              <a:off x="920810" y="3871988"/>
              <a:ext cx="262286" cy="214520"/>
            </a:xfrm>
            <a:custGeom>
              <a:avLst/>
              <a:gdLst/>
              <a:ahLst/>
              <a:cxnLst/>
              <a:rect l="l" t="t" r="r" b="b"/>
              <a:pathLst>
                <a:path w="6695" h="5475" extrusionOk="0">
                  <a:moveTo>
                    <a:pt x="6695" y="2391"/>
                  </a:moveTo>
                  <a:cubicBezTo>
                    <a:pt x="6695" y="2391"/>
                    <a:pt x="4173" y="0"/>
                    <a:pt x="1" y="2068"/>
                  </a:cubicBezTo>
                  <a:cubicBezTo>
                    <a:pt x="1" y="2068"/>
                    <a:pt x="874" y="2259"/>
                    <a:pt x="1591" y="3873"/>
                  </a:cubicBezTo>
                  <a:cubicBezTo>
                    <a:pt x="2296" y="5475"/>
                    <a:pt x="4519" y="5355"/>
                    <a:pt x="5201" y="3514"/>
                  </a:cubicBezTo>
                  <a:cubicBezTo>
                    <a:pt x="5858" y="1733"/>
                    <a:pt x="6695" y="2391"/>
                    <a:pt x="6695" y="2391"/>
                  </a:cubicBezTo>
                  <a:close/>
                </a:path>
              </a:pathLst>
            </a:custGeom>
            <a:gradFill>
              <a:gsLst>
                <a:gs pos="0">
                  <a:srgbClr val="EFEFEF"/>
                </a:gs>
                <a:gs pos="46000">
                  <a:schemeClr val="accent6"/>
                </a:gs>
                <a:gs pos="100000">
                  <a:srgbClr val="D9D9D9"/>
                </a:gs>
              </a:gsLst>
              <a:lin ang="5400012" scaled="0"/>
            </a:gra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59" name="Google Shape;8459;p81"/>
          <p:cNvGrpSpPr/>
          <p:nvPr/>
        </p:nvGrpSpPr>
        <p:grpSpPr>
          <a:xfrm flipH="1">
            <a:off x="8283348" y="3793653"/>
            <a:ext cx="349674" cy="540881"/>
            <a:chOff x="-14849645" y="4321240"/>
            <a:chExt cx="524328" cy="657207"/>
          </a:xfrm>
        </p:grpSpPr>
        <p:sp>
          <p:nvSpPr>
            <p:cNvPr id="8460" name="Google Shape;8460;p81"/>
            <p:cNvSpPr/>
            <p:nvPr/>
          </p:nvSpPr>
          <p:spPr>
            <a:xfrm rot="5400000">
              <a:off x="-14895271" y="4387901"/>
              <a:ext cx="615600" cy="5241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461" name="Google Shape;8461;p81"/>
            <p:cNvGrpSpPr/>
            <p:nvPr/>
          </p:nvGrpSpPr>
          <p:grpSpPr>
            <a:xfrm>
              <a:off x="-14849645" y="4956406"/>
              <a:ext cx="524232" cy="22041"/>
              <a:chOff x="-14849645" y="4956406"/>
              <a:chExt cx="524232" cy="22041"/>
            </a:xfrm>
          </p:grpSpPr>
          <p:grpSp>
            <p:nvGrpSpPr>
              <p:cNvPr id="8462" name="Google Shape;8462;p81"/>
              <p:cNvGrpSpPr/>
              <p:nvPr/>
            </p:nvGrpSpPr>
            <p:grpSpPr>
              <a:xfrm>
                <a:off x="-14589133" y="4956406"/>
                <a:ext cx="263720" cy="22041"/>
                <a:chOff x="-29637593" y="7782589"/>
                <a:chExt cx="527651" cy="44100"/>
              </a:xfrm>
            </p:grpSpPr>
            <p:sp>
              <p:nvSpPr>
                <p:cNvPr id="8463" name="Google Shape;8463;p81"/>
                <p:cNvSpPr/>
                <p:nvPr/>
              </p:nvSpPr>
              <p:spPr>
                <a:xfrm rot="10800000">
                  <a:off x="-29226642" y="7782589"/>
                  <a:ext cx="116700" cy="44100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64" name="Google Shape;8464;p81"/>
                <p:cNvSpPr/>
                <p:nvPr/>
              </p:nvSpPr>
              <p:spPr>
                <a:xfrm rot="10800000">
                  <a:off x="-29637593" y="7782589"/>
                  <a:ext cx="116700" cy="441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65" name="Google Shape;8465;p81"/>
                <p:cNvSpPr/>
                <p:nvPr/>
              </p:nvSpPr>
              <p:spPr>
                <a:xfrm rot="10800000">
                  <a:off x="-29534855" y="7782589"/>
                  <a:ext cx="116700" cy="441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66" name="Google Shape;8466;p81"/>
                <p:cNvSpPr/>
                <p:nvPr/>
              </p:nvSpPr>
              <p:spPr>
                <a:xfrm rot="10800000">
                  <a:off x="-29432118" y="7782589"/>
                  <a:ext cx="116700" cy="441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67" name="Google Shape;8467;p81"/>
                <p:cNvSpPr/>
                <p:nvPr/>
              </p:nvSpPr>
              <p:spPr>
                <a:xfrm rot="10800000">
                  <a:off x="-29329380" y="7782589"/>
                  <a:ext cx="116700" cy="441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468" name="Google Shape;8468;p81"/>
              <p:cNvGrpSpPr/>
              <p:nvPr/>
            </p:nvGrpSpPr>
            <p:grpSpPr>
              <a:xfrm>
                <a:off x="-14849645" y="4956406"/>
                <a:ext cx="263720" cy="22041"/>
                <a:chOff x="-30158826" y="7290023"/>
                <a:chExt cx="527651" cy="44100"/>
              </a:xfrm>
            </p:grpSpPr>
            <p:sp>
              <p:nvSpPr>
                <p:cNvPr id="8469" name="Google Shape;8469;p81"/>
                <p:cNvSpPr/>
                <p:nvPr/>
              </p:nvSpPr>
              <p:spPr>
                <a:xfrm rot="10800000">
                  <a:off x="-29747875" y="7290023"/>
                  <a:ext cx="116700" cy="441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70" name="Google Shape;8470;p81"/>
                <p:cNvSpPr/>
                <p:nvPr/>
              </p:nvSpPr>
              <p:spPr>
                <a:xfrm rot="10800000">
                  <a:off x="-30158826" y="7290023"/>
                  <a:ext cx="116700" cy="44100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71" name="Google Shape;8471;p81"/>
                <p:cNvSpPr/>
                <p:nvPr/>
              </p:nvSpPr>
              <p:spPr>
                <a:xfrm rot="10800000">
                  <a:off x="-30056088" y="7290023"/>
                  <a:ext cx="116700" cy="441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72" name="Google Shape;8472;p81"/>
                <p:cNvSpPr/>
                <p:nvPr/>
              </p:nvSpPr>
              <p:spPr>
                <a:xfrm rot="10800000">
                  <a:off x="-29953350" y="7290023"/>
                  <a:ext cx="116700" cy="441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73" name="Google Shape;8473;p81"/>
                <p:cNvSpPr/>
                <p:nvPr/>
              </p:nvSpPr>
              <p:spPr>
                <a:xfrm rot="10800000">
                  <a:off x="-29850612" y="7290023"/>
                  <a:ext cx="116700" cy="441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474" name="Google Shape;8474;p81"/>
            <p:cNvGrpSpPr/>
            <p:nvPr/>
          </p:nvGrpSpPr>
          <p:grpSpPr>
            <a:xfrm rot="10800000">
              <a:off x="-14849548" y="4321240"/>
              <a:ext cx="524232" cy="22041"/>
              <a:chOff x="13887938" y="417012"/>
              <a:chExt cx="524232" cy="22041"/>
            </a:xfrm>
          </p:grpSpPr>
          <p:grpSp>
            <p:nvGrpSpPr>
              <p:cNvPr id="8475" name="Google Shape;8475;p81"/>
              <p:cNvGrpSpPr/>
              <p:nvPr/>
            </p:nvGrpSpPr>
            <p:grpSpPr>
              <a:xfrm>
                <a:off x="14148450" y="417012"/>
                <a:ext cx="263720" cy="22041"/>
                <a:chOff x="27860570" y="-1299833"/>
                <a:chExt cx="527651" cy="44100"/>
              </a:xfrm>
            </p:grpSpPr>
            <p:sp>
              <p:nvSpPr>
                <p:cNvPr id="8476" name="Google Shape;8476;p81"/>
                <p:cNvSpPr/>
                <p:nvPr/>
              </p:nvSpPr>
              <p:spPr>
                <a:xfrm rot="10800000">
                  <a:off x="28271522" y="-1299833"/>
                  <a:ext cx="116700" cy="44100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77" name="Google Shape;8477;p81"/>
                <p:cNvSpPr/>
                <p:nvPr/>
              </p:nvSpPr>
              <p:spPr>
                <a:xfrm rot="10800000">
                  <a:off x="27860570" y="-1299833"/>
                  <a:ext cx="116700" cy="441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78" name="Google Shape;8478;p81"/>
                <p:cNvSpPr/>
                <p:nvPr/>
              </p:nvSpPr>
              <p:spPr>
                <a:xfrm rot="10800000">
                  <a:off x="27963308" y="-1299833"/>
                  <a:ext cx="116700" cy="441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79" name="Google Shape;8479;p81"/>
                <p:cNvSpPr/>
                <p:nvPr/>
              </p:nvSpPr>
              <p:spPr>
                <a:xfrm rot="10800000">
                  <a:off x="28066046" y="-1299833"/>
                  <a:ext cx="116700" cy="441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80" name="Google Shape;8480;p81"/>
                <p:cNvSpPr/>
                <p:nvPr/>
              </p:nvSpPr>
              <p:spPr>
                <a:xfrm rot="10800000">
                  <a:off x="28168784" y="-1299833"/>
                  <a:ext cx="116700" cy="441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481" name="Google Shape;8481;p81"/>
              <p:cNvGrpSpPr/>
              <p:nvPr/>
            </p:nvGrpSpPr>
            <p:grpSpPr>
              <a:xfrm>
                <a:off x="13887938" y="417012"/>
                <a:ext cx="263720" cy="22041"/>
                <a:chOff x="27339338" y="-1792399"/>
                <a:chExt cx="527651" cy="44100"/>
              </a:xfrm>
            </p:grpSpPr>
            <p:sp>
              <p:nvSpPr>
                <p:cNvPr id="8482" name="Google Shape;8482;p81"/>
                <p:cNvSpPr/>
                <p:nvPr/>
              </p:nvSpPr>
              <p:spPr>
                <a:xfrm rot="10800000">
                  <a:off x="27750289" y="-1792399"/>
                  <a:ext cx="116700" cy="441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83" name="Google Shape;8483;p81"/>
                <p:cNvSpPr/>
                <p:nvPr/>
              </p:nvSpPr>
              <p:spPr>
                <a:xfrm rot="10800000">
                  <a:off x="27339338" y="-1792399"/>
                  <a:ext cx="116700" cy="44100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84" name="Google Shape;8484;p81"/>
                <p:cNvSpPr/>
                <p:nvPr/>
              </p:nvSpPr>
              <p:spPr>
                <a:xfrm rot="10800000">
                  <a:off x="27442076" y="-1792399"/>
                  <a:ext cx="116700" cy="441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85" name="Google Shape;8485;p81"/>
                <p:cNvSpPr/>
                <p:nvPr/>
              </p:nvSpPr>
              <p:spPr>
                <a:xfrm rot="10800000">
                  <a:off x="27544814" y="-1792399"/>
                  <a:ext cx="116700" cy="441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86" name="Google Shape;8486;p81"/>
                <p:cNvSpPr/>
                <p:nvPr/>
              </p:nvSpPr>
              <p:spPr>
                <a:xfrm rot="10800000">
                  <a:off x="27647551" y="-1792399"/>
                  <a:ext cx="116700" cy="441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8487" name="Google Shape;8487;p81"/>
          <p:cNvGrpSpPr/>
          <p:nvPr/>
        </p:nvGrpSpPr>
        <p:grpSpPr>
          <a:xfrm flipH="1">
            <a:off x="918877" y="283750"/>
            <a:ext cx="1132475" cy="349654"/>
            <a:chOff x="-4752073" y="-128703"/>
            <a:chExt cx="1698118" cy="424854"/>
          </a:xfrm>
        </p:grpSpPr>
        <p:sp>
          <p:nvSpPr>
            <p:cNvPr id="8488" name="Google Shape;8488;p81"/>
            <p:cNvSpPr/>
            <p:nvPr/>
          </p:nvSpPr>
          <p:spPr>
            <a:xfrm>
              <a:off x="-4698045" y="-128649"/>
              <a:ext cx="1590600" cy="424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489" name="Google Shape;8489;p81"/>
            <p:cNvGrpSpPr/>
            <p:nvPr/>
          </p:nvGrpSpPr>
          <p:grpSpPr>
            <a:xfrm>
              <a:off x="-3110783" y="-128657"/>
              <a:ext cx="56827" cy="424759"/>
              <a:chOff x="-3110783" y="-128657"/>
              <a:chExt cx="56827" cy="424759"/>
            </a:xfrm>
          </p:grpSpPr>
          <p:grpSp>
            <p:nvGrpSpPr>
              <p:cNvPr id="8490" name="Google Shape;8490;p81"/>
              <p:cNvGrpSpPr/>
              <p:nvPr/>
            </p:nvGrpSpPr>
            <p:grpSpPr>
              <a:xfrm>
                <a:off x="-3110783" y="-128657"/>
                <a:ext cx="56827" cy="213664"/>
                <a:chOff x="-6671707" y="-2391606"/>
                <a:chExt cx="113700" cy="427498"/>
              </a:xfrm>
            </p:grpSpPr>
            <p:sp>
              <p:nvSpPr>
                <p:cNvPr id="8491" name="Google Shape;8491;p81"/>
                <p:cNvSpPr/>
                <p:nvPr/>
              </p:nvSpPr>
              <p:spPr>
                <a:xfrm rot="5400000">
                  <a:off x="-6662107" y="-2401206"/>
                  <a:ext cx="94500" cy="113700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92" name="Google Shape;8492;p81"/>
                <p:cNvSpPr/>
                <p:nvPr/>
              </p:nvSpPr>
              <p:spPr>
                <a:xfrm rot="5400000">
                  <a:off x="-6662107" y="-2068208"/>
                  <a:ext cx="94500" cy="1137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93" name="Google Shape;8493;p81"/>
                <p:cNvSpPr/>
                <p:nvPr/>
              </p:nvSpPr>
              <p:spPr>
                <a:xfrm rot="5400000">
                  <a:off x="-6662107" y="-2151458"/>
                  <a:ext cx="94500" cy="1137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94" name="Google Shape;8494;p81"/>
                <p:cNvSpPr/>
                <p:nvPr/>
              </p:nvSpPr>
              <p:spPr>
                <a:xfrm rot="5400000">
                  <a:off x="-6662107" y="-2234707"/>
                  <a:ext cx="94500" cy="1137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95" name="Google Shape;8495;p81"/>
                <p:cNvSpPr/>
                <p:nvPr/>
              </p:nvSpPr>
              <p:spPr>
                <a:xfrm rot="5400000">
                  <a:off x="-6662107" y="-2317957"/>
                  <a:ext cx="94500" cy="1137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496" name="Google Shape;8496;p81"/>
              <p:cNvGrpSpPr/>
              <p:nvPr/>
            </p:nvGrpSpPr>
            <p:grpSpPr>
              <a:xfrm>
                <a:off x="-3110783" y="82439"/>
                <a:ext cx="56827" cy="213664"/>
                <a:chOff x="-6671707" y="-2461812"/>
                <a:chExt cx="113700" cy="427498"/>
              </a:xfrm>
            </p:grpSpPr>
            <p:sp>
              <p:nvSpPr>
                <p:cNvPr id="8497" name="Google Shape;8497;p81"/>
                <p:cNvSpPr/>
                <p:nvPr/>
              </p:nvSpPr>
              <p:spPr>
                <a:xfrm rot="5400000">
                  <a:off x="-6662107" y="-2471412"/>
                  <a:ext cx="94500" cy="1137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98" name="Google Shape;8498;p81"/>
                <p:cNvSpPr/>
                <p:nvPr/>
              </p:nvSpPr>
              <p:spPr>
                <a:xfrm rot="5400000">
                  <a:off x="-6662107" y="-2138414"/>
                  <a:ext cx="94500" cy="113700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99" name="Google Shape;8499;p81"/>
                <p:cNvSpPr/>
                <p:nvPr/>
              </p:nvSpPr>
              <p:spPr>
                <a:xfrm rot="5400000">
                  <a:off x="-6662107" y="-2221664"/>
                  <a:ext cx="94500" cy="1137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00" name="Google Shape;8500;p81"/>
                <p:cNvSpPr/>
                <p:nvPr/>
              </p:nvSpPr>
              <p:spPr>
                <a:xfrm rot="5400000">
                  <a:off x="-6662107" y="-2304913"/>
                  <a:ext cx="94500" cy="1137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01" name="Google Shape;8501;p81"/>
                <p:cNvSpPr/>
                <p:nvPr/>
              </p:nvSpPr>
              <p:spPr>
                <a:xfrm rot="5400000">
                  <a:off x="-6662107" y="-2388163"/>
                  <a:ext cx="94500" cy="1137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502" name="Google Shape;8502;p81"/>
            <p:cNvGrpSpPr/>
            <p:nvPr/>
          </p:nvGrpSpPr>
          <p:grpSpPr>
            <a:xfrm rot="10800000">
              <a:off x="-4752073" y="-128703"/>
              <a:ext cx="56827" cy="424759"/>
              <a:chOff x="4257868" y="4464237"/>
              <a:chExt cx="56827" cy="424759"/>
            </a:xfrm>
          </p:grpSpPr>
          <p:grpSp>
            <p:nvGrpSpPr>
              <p:cNvPr id="8503" name="Google Shape;8503;p81"/>
              <p:cNvGrpSpPr/>
              <p:nvPr/>
            </p:nvGrpSpPr>
            <p:grpSpPr>
              <a:xfrm>
                <a:off x="4257868" y="4464237"/>
                <a:ext cx="56827" cy="213664"/>
                <a:chOff x="8071491" y="6797857"/>
                <a:chExt cx="113700" cy="427498"/>
              </a:xfrm>
            </p:grpSpPr>
            <p:sp>
              <p:nvSpPr>
                <p:cNvPr id="8504" name="Google Shape;8504;p81"/>
                <p:cNvSpPr/>
                <p:nvPr/>
              </p:nvSpPr>
              <p:spPr>
                <a:xfrm rot="5400000">
                  <a:off x="8081091" y="6788257"/>
                  <a:ext cx="94500" cy="113700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05" name="Google Shape;8505;p81"/>
                <p:cNvSpPr/>
                <p:nvPr/>
              </p:nvSpPr>
              <p:spPr>
                <a:xfrm rot="5400000">
                  <a:off x="8081091" y="7121255"/>
                  <a:ext cx="94500" cy="1137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06" name="Google Shape;8506;p81"/>
                <p:cNvSpPr/>
                <p:nvPr/>
              </p:nvSpPr>
              <p:spPr>
                <a:xfrm rot="5400000">
                  <a:off x="8081091" y="7038005"/>
                  <a:ext cx="94500" cy="1137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07" name="Google Shape;8507;p81"/>
                <p:cNvSpPr/>
                <p:nvPr/>
              </p:nvSpPr>
              <p:spPr>
                <a:xfrm rot="5400000">
                  <a:off x="8081091" y="6954756"/>
                  <a:ext cx="94500" cy="1137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08" name="Google Shape;8508;p81"/>
                <p:cNvSpPr/>
                <p:nvPr/>
              </p:nvSpPr>
              <p:spPr>
                <a:xfrm rot="5400000">
                  <a:off x="8081091" y="6871506"/>
                  <a:ext cx="94500" cy="1137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509" name="Google Shape;8509;p81"/>
              <p:cNvGrpSpPr/>
              <p:nvPr/>
            </p:nvGrpSpPr>
            <p:grpSpPr>
              <a:xfrm>
                <a:off x="4257868" y="4675332"/>
                <a:ext cx="56827" cy="213664"/>
                <a:chOff x="8071491" y="6727651"/>
                <a:chExt cx="113700" cy="427498"/>
              </a:xfrm>
            </p:grpSpPr>
            <p:sp>
              <p:nvSpPr>
                <p:cNvPr id="8510" name="Google Shape;8510;p81"/>
                <p:cNvSpPr/>
                <p:nvPr/>
              </p:nvSpPr>
              <p:spPr>
                <a:xfrm rot="5400000">
                  <a:off x="8081091" y="6718051"/>
                  <a:ext cx="94500" cy="1137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11" name="Google Shape;8511;p81"/>
                <p:cNvSpPr/>
                <p:nvPr/>
              </p:nvSpPr>
              <p:spPr>
                <a:xfrm rot="5400000">
                  <a:off x="8081091" y="7051049"/>
                  <a:ext cx="94500" cy="113700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12" name="Google Shape;8512;p81"/>
                <p:cNvSpPr/>
                <p:nvPr/>
              </p:nvSpPr>
              <p:spPr>
                <a:xfrm rot="5400000">
                  <a:off x="8081091" y="6967799"/>
                  <a:ext cx="94500" cy="1137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13" name="Google Shape;8513;p81"/>
                <p:cNvSpPr/>
                <p:nvPr/>
              </p:nvSpPr>
              <p:spPr>
                <a:xfrm rot="5400000">
                  <a:off x="8081091" y="6884550"/>
                  <a:ext cx="94500" cy="1137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14" name="Google Shape;8514;p81"/>
                <p:cNvSpPr/>
                <p:nvPr/>
              </p:nvSpPr>
              <p:spPr>
                <a:xfrm rot="5400000">
                  <a:off x="8081091" y="6801300"/>
                  <a:ext cx="94500" cy="1137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2050" name="Picture 2" descr="وأنه هو أضحك وأبكى ..#سورة_النجم | Ayat quran">
            <a:extLst>
              <a:ext uri="{FF2B5EF4-FFF2-40B4-BE49-F238E27FC236}">
                <a16:creationId xmlns:a16="http://schemas.microsoft.com/office/drawing/2014/main" id="{6DAA0652-D20B-42F2-BFD0-31F744D32A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11" b="7378"/>
          <a:stretch/>
        </p:blipFill>
        <p:spPr bwMode="auto">
          <a:xfrm>
            <a:off x="2304288" y="1499616"/>
            <a:ext cx="4078224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96" name="Google Shape;5596;p52"/>
          <p:cNvGrpSpPr/>
          <p:nvPr/>
        </p:nvGrpSpPr>
        <p:grpSpPr>
          <a:xfrm rot="463825">
            <a:off x="4673220" y="3122342"/>
            <a:ext cx="1177797" cy="1008762"/>
            <a:chOff x="466447" y="2018567"/>
            <a:chExt cx="906340" cy="776196"/>
          </a:xfrm>
        </p:grpSpPr>
        <p:sp>
          <p:nvSpPr>
            <p:cNvPr id="5597" name="Google Shape;5597;p52"/>
            <p:cNvSpPr/>
            <p:nvPr/>
          </p:nvSpPr>
          <p:spPr>
            <a:xfrm>
              <a:off x="473462" y="2018567"/>
              <a:ext cx="899324" cy="776196"/>
            </a:xfrm>
            <a:custGeom>
              <a:avLst/>
              <a:gdLst/>
              <a:ahLst/>
              <a:cxnLst/>
              <a:rect l="l" t="t" r="r" b="b"/>
              <a:pathLst>
                <a:path w="26024" h="22461" extrusionOk="0">
                  <a:moveTo>
                    <a:pt x="18290" y="1172"/>
                  </a:moveTo>
                  <a:cubicBezTo>
                    <a:pt x="14405" y="0"/>
                    <a:pt x="11883" y="3025"/>
                    <a:pt x="11883" y="3025"/>
                  </a:cubicBezTo>
                  <a:cubicBezTo>
                    <a:pt x="11883" y="3025"/>
                    <a:pt x="9946" y="706"/>
                    <a:pt x="6874" y="909"/>
                  </a:cubicBezTo>
                  <a:cubicBezTo>
                    <a:pt x="7125" y="2570"/>
                    <a:pt x="7233" y="5439"/>
                    <a:pt x="5500" y="7603"/>
                  </a:cubicBezTo>
                  <a:cubicBezTo>
                    <a:pt x="4113" y="9336"/>
                    <a:pt x="2176" y="10531"/>
                    <a:pt x="1" y="11009"/>
                  </a:cubicBezTo>
                  <a:cubicBezTo>
                    <a:pt x="216" y="11918"/>
                    <a:pt x="527" y="12802"/>
                    <a:pt x="921" y="13651"/>
                  </a:cubicBezTo>
                  <a:cubicBezTo>
                    <a:pt x="3635" y="19473"/>
                    <a:pt x="11871" y="22461"/>
                    <a:pt x="11871" y="22461"/>
                  </a:cubicBezTo>
                  <a:cubicBezTo>
                    <a:pt x="11871" y="22461"/>
                    <a:pt x="20119" y="19473"/>
                    <a:pt x="22832" y="13651"/>
                  </a:cubicBezTo>
                  <a:cubicBezTo>
                    <a:pt x="26024" y="6802"/>
                    <a:pt x="22163" y="2343"/>
                    <a:pt x="18290" y="1172"/>
                  </a:cubicBezTo>
                  <a:close/>
                </a:path>
              </a:pathLst>
            </a:custGeom>
            <a:gradFill>
              <a:gsLst>
                <a:gs pos="0">
                  <a:srgbClr val="FCB9C8"/>
                </a:gs>
                <a:gs pos="100000">
                  <a:srgbClr val="FFE8EC"/>
                </a:gs>
              </a:gsLst>
              <a:lin ang="13500032" scaled="0"/>
            </a:gradFill>
            <a:ln>
              <a:noFill/>
            </a:ln>
            <a:effectLst>
              <a:outerShdw blurRad="28575" dist="28575" dir="58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8" name="Google Shape;5598;p52"/>
            <p:cNvSpPr/>
            <p:nvPr/>
          </p:nvSpPr>
          <p:spPr>
            <a:xfrm>
              <a:off x="711010" y="2049945"/>
              <a:ext cx="4976" cy="57884"/>
            </a:xfrm>
            <a:custGeom>
              <a:avLst/>
              <a:gdLst/>
              <a:ahLst/>
              <a:cxnLst/>
              <a:rect l="l" t="t" r="r" b="b"/>
              <a:pathLst>
                <a:path w="144" h="1675" extrusionOk="0">
                  <a:moveTo>
                    <a:pt x="36" y="1"/>
                  </a:moveTo>
                  <a:lnTo>
                    <a:pt x="0" y="1"/>
                  </a:lnTo>
                  <a:cubicBezTo>
                    <a:pt x="84" y="563"/>
                    <a:pt x="132" y="1112"/>
                    <a:pt x="144" y="1674"/>
                  </a:cubicBezTo>
                  <a:cubicBezTo>
                    <a:pt x="144" y="1112"/>
                    <a:pt x="120" y="563"/>
                    <a:pt x="36" y="1"/>
                  </a:cubicBezTo>
                  <a:close/>
                </a:path>
              </a:pathLst>
            </a:custGeom>
            <a:solidFill>
              <a:srgbClr val="FDDAE9"/>
            </a:solidFill>
            <a:ln>
              <a:noFill/>
            </a:ln>
            <a:effectLst>
              <a:outerShdw blurRad="28575" dist="28575" dir="58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9" name="Google Shape;5599;p52"/>
            <p:cNvSpPr/>
            <p:nvPr/>
          </p:nvSpPr>
          <p:spPr>
            <a:xfrm>
              <a:off x="475950" y="2054922"/>
              <a:ext cx="250369" cy="343294"/>
            </a:xfrm>
            <a:custGeom>
              <a:avLst/>
              <a:gdLst/>
              <a:ahLst/>
              <a:cxnLst/>
              <a:rect l="l" t="t" r="r" b="b"/>
              <a:pathLst>
                <a:path w="7245" h="9934" extrusionOk="0">
                  <a:moveTo>
                    <a:pt x="6802" y="0"/>
                  </a:moveTo>
                  <a:cubicBezTo>
                    <a:pt x="5248" y="2032"/>
                    <a:pt x="2989" y="5427"/>
                    <a:pt x="1" y="9934"/>
                  </a:cubicBezTo>
                  <a:cubicBezTo>
                    <a:pt x="5428" y="9097"/>
                    <a:pt x="7244" y="4865"/>
                    <a:pt x="6946" y="1375"/>
                  </a:cubicBezTo>
                  <a:cubicBezTo>
                    <a:pt x="6898" y="861"/>
                    <a:pt x="6934" y="419"/>
                    <a:pt x="6802" y="0"/>
                  </a:cubicBezTo>
                  <a:close/>
                </a:path>
              </a:pathLst>
            </a:custGeom>
            <a:solidFill>
              <a:srgbClr val="FBB6D3"/>
            </a:solidFill>
            <a:ln>
              <a:noFill/>
            </a:ln>
            <a:effectLst>
              <a:outerShdw blurRad="28575" dist="28575" dir="58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0" name="Google Shape;5600;p52"/>
            <p:cNvSpPr/>
            <p:nvPr/>
          </p:nvSpPr>
          <p:spPr>
            <a:xfrm>
              <a:off x="466447" y="2049531"/>
              <a:ext cx="263605" cy="349515"/>
            </a:xfrm>
            <a:custGeom>
              <a:avLst/>
              <a:gdLst/>
              <a:ahLst/>
              <a:cxnLst/>
              <a:rect l="l" t="t" r="r" b="b"/>
              <a:pathLst>
                <a:path w="7628" h="10114" extrusionOk="0">
                  <a:moveTo>
                    <a:pt x="7053" y="1"/>
                  </a:moveTo>
                  <a:cubicBezTo>
                    <a:pt x="7197" y="455"/>
                    <a:pt x="7280" y="921"/>
                    <a:pt x="7328" y="1399"/>
                  </a:cubicBezTo>
                  <a:cubicBezTo>
                    <a:pt x="7627" y="4890"/>
                    <a:pt x="5631" y="9265"/>
                    <a:pt x="204" y="10113"/>
                  </a:cubicBezTo>
                  <a:cubicBezTo>
                    <a:pt x="1" y="9002"/>
                    <a:pt x="5404" y="371"/>
                    <a:pt x="7053" y="1"/>
                  </a:cubicBezTo>
                  <a:close/>
                </a:path>
              </a:pathLst>
            </a:custGeom>
            <a:gradFill>
              <a:gsLst>
                <a:gs pos="0">
                  <a:srgbClr val="D9D9D9"/>
                </a:gs>
                <a:gs pos="30000">
                  <a:srgbClr val="E4E4E4"/>
                </a:gs>
                <a:gs pos="43000">
                  <a:schemeClr val="accent6"/>
                </a:gs>
                <a:gs pos="54000">
                  <a:srgbClr val="EDEDED"/>
                </a:gs>
                <a:gs pos="100000">
                  <a:srgbClr val="EFEFEF"/>
                </a:gs>
              </a:gsLst>
              <a:lin ang="13199916" scaled="0"/>
            </a:gradFill>
            <a:ln>
              <a:noFill/>
            </a:ln>
            <a:effectLst>
              <a:outerShdw blurRad="28575" dist="28575" dir="58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01" name="Google Shape;5601;p52"/>
          <p:cNvGrpSpPr/>
          <p:nvPr/>
        </p:nvGrpSpPr>
        <p:grpSpPr>
          <a:xfrm rot="-927581">
            <a:off x="1034453" y="1458113"/>
            <a:ext cx="1177805" cy="1008735"/>
            <a:chOff x="466447" y="2018567"/>
            <a:chExt cx="906340" cy="776196"/>
          </a:xfrm>
        </p:grpSpPr>
        <p:sp>
          <p:nvSpPr>
            <p:cNvPr id="5602" name="Google Shape;5602;p52"/>
            <p:cNvSpPr/>
            <p:nvPr/>
          </p:nvSpPr>
          <p:spPr>
            <a:xfrm>
              <a:off x="473462" y="2018567"/>
              <a:ext cx="899324" cy="776196"/>
            </a:xfrm>
            <a:custGeom>
              <a:avLst/>
              <a:gdLst/>
              <a:ahLst/>
              <a:cxnLst/>
              <a:rect l="l" t="t" r="r" b="b"/>
              <a:pathLst>
                <a:path w="26024" h="22461" extrusionOk="0">
                  <a:moveTo>
                    <a:pt x="18290" y="1172"/>
                  </a:moveTo>
                  <a:cubicBezTo>
                    <a:pt x="14405" y="0"/>
                    <a:pt x="11883" y="3025"/>
                    <a:pt x="11883" y="3025"/>
                  </a:cubicBezTo>
                  <a:cubicBezTo>
                    <a:pt x="11883" y="3025"/>
                    <a:pt x="9946" y="706"/>
                    <a:pt x="6874" y="909"/>
                  </a:cubicBezTo>
                  <a:cubicBezTo>
                    <a:pt x="7125" y="2570"/>
                    <a:pt x="7233" y="5439"/>
                    <a:pt x="5500" y="7603"/>
                  </a:cubicBezTo>
                  <a:cubicBezTo>
                    <a:pt x="4113" y="9336"/>
                    <a:pt x="2176" y="10531"/>
                    <a:pt x="1" y="11009"/>
                  </a:cubicBezTo>
                  <a:cubicBezTo>
                    <a:pt x="216" y="11918"/>
                    <a:pt x="527" y="12802"/>
                    <a:pt x="921" y="13651"/>
                  </a:cubicBezTo>
                  <a:cubicBezTo>
                    <a:pt x="3635" y="19473"/>
                    <a:pt x="11871" y="22461"/>
                    <a:pt x="11871" y="22461"/>
                  </a:cubicBezTo>
                  <a:cubicBezTo>
                    <a:pt x="11871" y="22461"/>
                    <a:pt x="20119" y="19473"/>
                    <a:pt x="22832" y="13651"/>
                  </a:cubicBezTo>
                  <a:cubicBezTo>
                    <a:pt x="26024" y="6802"/>
                    <a:pt x="22163" y="2343"/>
                    <a:pt x="18290" y="1172"/>
                  </a:cubicBezTo>
                  <a:close/>
                </a:path>
              </a:pathLst>
            </a:custGeom>
            <a:gradFill>
              <a:gsLst>
                <a:gs pos="0">
                  <a:srgbClr val="CB7EFE"/>
                </a:gs>
                <a:gs pos="100000">
                  <a:srgbClr val="F6E8FF"/>
                </a:gs>
              </a:gsLst>
              <a:lin ang="13500032" scaled="0"/>
            </a:gradFill>
            <a:ln>
              <a:noFill/>
            </a:ln>
            <a:effectLst>
              <a:outerShdw blurRad="28575" dist="28575" dir="58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3" name="Google Shape;5603;p52"/>
            <p:cNvSpPr/>
            <p:nvPr/>
          </p:nvSpPr>
          <p:spPr>
            <a:xfrm>
              <a:off x="711010" y="2049945"/>
              <a:ext cx="4976" cy="57884"/>
            </a:xfrm>
            <a:custGeom>
              <a:avLst/>
              <a:gdLst/>
              <a:ahLst/>
              <a:cxnLst/>
              <a:rect l="l" t="t" r="r" b="b"/>
              <a:pathLst>
                <a:path w="144" h="1675" extrusionOk="0">
                  <a:moveTo>
                    <a:pt x="36" y="1"/>
                  </a:moveTo>
                  <a:lnTo>
                    <a:pt x="0" y="1"/>
                  </a:lnTo>
                  <a:cubicBezTo>
                    <a:pt x="84" y="563"/>
                    <a:pt x="132" y="1112"/>
                    <a:pt x="144" y="1674"/>
                  </a:cubicBezTo>
                  <a:cubicBezTo>
                    <a:pt x="144" y="1112"/>
                    <a:pt x="120" y="563"/>
                    <a:pt x="36" y="1"/>
                  </a:cubicBezTo>
                  <a:close/>
                </a:path>
              </a:pathLst>
            </a:custGeom>
            <a:solidFill>
              <a:srgbClr val="FDDAE9"/>
            </a:solidFill>
            <a:ln>
              <a:noFill/>
            </a:ln>
            <a:effectLst>
              <a:outerShdw blurRad="28575" dist="28575" dir="58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4" name="Google Shape;5604;p52"/>
            <p:cNvSpPr/>
            <p:nvPr/>
          </p:nvSpPr>
          <p:spPr>
            <a:xfrm>
              <a:off x="475950" y="2054922"/>
              <a:ext cx="250369" cy="343294"/>
            </a:xfrm>
            <a:custGeom>
              <a:avLst/>
              <a:gdLst/>
              <a:ahLst/>
              <a:cxnLst/>
              <a:rect l="l" t="t" r="r" b="b"/>
              <a:pathLst>
                <a:path w="7245" h="9934" extrusionOk="0">
                  <a:moveTo>
                    <a:pt x="6802" y="0"/>
                  </a:moveTo>
                  <a:cubicBezTo>
                    <a:pt x="5248" y="2032"/>
                    <a:pt x="2989" y="5427"/>
                    <a:pt x="1" y="9934"/>
                  </a:cubicBezTo>
                  <a:cubicBezTo>
                    <a:pt x="5428" y="9097"/>
                    <a:pt x="7244" y="4865"/>
                    <a:pt x="6946" y="1375"/>
                  </a:cubicBezTo>
                  <a:cubicBezTo>
                    <a:pt x="6898" y="861"/>
                    <a:pt x="6934" y="419"/>
                    <a:pt x="6802" y="0"/>
                  </a:cubicBezTo>
                  <a:close/>
                </a:path>
              </a:pathLst>
            </a:custGeom>
            <a:solidFill>
              <a:srgbClr val="FBB6D3"/>
            </a:solidFill>
            <a:ln>
              <a:noFill/>
            </a:ln>
            <a:effectLst>
              <a:outerShdw blurRad="28575" dist="28575" dir="58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5" name="Google Shape;5605;p52"/>
            <p:cNvSpPr/>
            <p:nvPr/>
          </p:nvSpPr>
          <p:spPr>
            <a:xfrm>
              <a:off x="466447" y="2049531"/>
              <a:ext cx="263605" cy="349515"/>
            </a:xfrm>
            <a:custGeom>
              <a:avLst/>
              <a:gdLst/>
              <a:ahLst/>
              <a:cxnLst/>
              <a:rect l="l" t="t" r="r" b="b"/>
              <a:pathLst>
                <a:path w="7628" h="10114" extrusionOk="0">
                  <a:moveTo>
                    <a:pt x="7053" y="1"/>
                  </a:moveTo>
                  <a:cubicBezTo>
                    <a:pt x="7197" y="455"/>
                    <a:pt x="7280" y="921"/>
                    <a:pt x="7328" y="1399"/>
                  </a:cubicBezTo>
                  <a:cubicBezTo>
                    <a:pt x="7627" y="4890"/>
                    <a:pt x="5631" y="9265"/>
                    <a:pt x="204" y="10113"/>
                  </a:cubicBezTo>
                  <a:cubicBezTo>
                    <a:pt x="1" y="9002"/>
                    <a:pt x="5404" y="371"/>
                    <a:pt x="7053" y="1"/>
                  </a:cubicBezTo>
                  <a:close/>
                </a:path>
              </a:pathLst>
            </a:custGeom>
            <a:gradFill>
              <a:gsLst>
                <a:gs pos="0">
                  <a:srgbClr val="D9D9D9"/>
                </a:gs>
                <a:gs pos="30000">
                  <a:srgbClr val="E4E4E4"/>
                </a:gs>
                <a:gs pos="43000">
                  <a:schemeClr val="accent6"/>
                </a:gs>
                <a:gs pos="54000">
                  <a:srgbClr val="EDEDED"/>
                </a:gs>
                <a:gs pos="100000">
                  <a:srgbClr val="EFEFEF"/>
                </a:gs>
              </a:gsLst>
              <a:lin ang="13199916" scaled="0"/>
            </a:gradFill>
            <a:ln>
              <a:noFill/>
            </a:ln>
            <a:effectLst>
              <a:outerShdw blurRad="28575" dist="28575" dir="58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06" name="Google Shape;5606;p52"/>
          <p:cNvGrpSpPr/>
          <p:nvPr/>
        </p:nvGrpSpPr>
        <p:grpSpPr>
          <a:xfrm rot="-535840">
            <a:off x="4610398" y="1370838"/>
            <a:ext cx="1244443" cy="1124954"/>
            <a:chOff x="322688" y="3335484"/>
            <a:chExt cx="1131067" cy="1023213"/>
          </a:xfrm>
        </p:grpSpPr>
        <p:sp>
          <p:nvSpPr>
            <p:cNvPr id="5607" name="Google Shape;5607;p52"/>
            <p:cNvSpPr/>
            <p:nvPr/>
          </p:nvSpPr>
          <p:spPr>
            <a:xfrm>
              <a:off x="322688" y="3387943"/>
              <a:ext cx="1131067" cy="970755"/>
            </a:xfrm>
            <a:custGeom>
              <a:avLst/>
              <a:gdLst/>
              <a:ahLst/>
              <a:cxnLst/>
              <a:rect l="l" t="t" r="r" b="b"/>
              <a:pathLst>
                <a:path w="32730" h="28091" extrusionOk="0">
                  <a:moveTo>
                    <a:pt x="29371" y="6587"/>
                  </a:moveTo>
                  <a:lnTo>
                    <a:pt x="22115" y="5571"/>
                  </a:lnTo>
                  <a:lnTo>
                    <a:pt x="19724" y="801"/>
                  </a:lnTo>
                  <a:cubicBezTo>
                    <a:pt x="19724" y="801"/>
                    <a:pt x="18625" y="0"/>
                    <a:pt x="16365" y="0"/>
                  </a:cubicBezTo>
                  <a:cubicBezTo>
                    <a:pt x="14094" y="0"/>
                    <a:pt x="13138" y="538"/>
                    <a:pt x="13138" y="538"/>
                  </a:cubicBezTo>
                  <a:lnTo>
                    <a:pt x="10616" y="5571"/>
                  </a:lnTo>
                  <a:lnTo>
                    <a:pt x="3360" y="6587"/>
                  </a:lnTo>
                  <a:cubicBezTo>
                    <a:pt x="969" y="6909"/>
                    <a:pt x="1" y="9838"/>
                    <a:pt x="1722" y="11535"/>
                  </a:cubicBezTo>
                  <a:lnTo>
                    <a:pt x="6946" y="16675"/>
                  </a:lnTo>
                  <a:lnTo>
                    <a:pt x="5978" y="22102"/>
                  </a:lnTo>
                  <a:lnTo>
                    <a:pt x="10651" y="26573"/>
                  </a:lnTo>
                  <a:lnTo>
                    <a:pt x="16365" y="23608"/>
                  </a:lnTo>
                  <a:lnTo>
                    <a:pt x="22880" y="26979"/>
                  </a:lnTo>
                  <a:cubicBezTo>
                    <a:pt x="25008" y="28091"/>
                    <a:pt x="27494" y="26262"/>
                    <a:pt x="27076" y="23895"/>
                  </a:cubicBezTo>
                  <a:lnTo>
                    <a:pt x="25797" y="16675"/>
                  </a:lnTo>
                  <a:lnTo>
                    <a:pt x="31008" y="11535"/>
                  </a:lnTo>
                  <a:cubicBezTo>
                    <a:pt x="32730" y="9838"/>
                    <a:pt x="31761" y="6909"/>
                    <a:pt x="29371" y="6587"/>
                  </a:cubicBezTo>
                  <a:close/>
                </a:path>
              </a:pathLst>
            </a:custGeom>
            <a:gradFill>
              <a:gsLst>
                <a:gs pos="0">
                  <a:srgbClr val="A3D4FF"/>
                </a:gs>
                <a:gs pos="100000">
                  <a:srgbClr val="F3F9FF"/>
                </a:gs>
              </a:gsLst>
              <a:lin ang="13500032" scaled="0"/>
            </a:gra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8" name="Google Shape;5608;p52"/>
            <p:cNvSpPr/>
            <p:nvPr/>
          </p:nvSpPr>
          <p:spPr>
            <a:xfrm>
              <a:off x="529238" y="4137806"/>
              <a:ext cx="179664" cy="168433"/>
            </a:xfrm>
            <a:custGeom>
              <a:avLst/>
              <a:gdLst/>
              <a:ahLst/>
              <a:cxnLst/>
              <a:rect l="l" t="t" r="r" b="b"/>
              <a:pathLst>
                <a:path w="5199" h="4874" extrusionOk="0">
                  <a:moveTo>
                    <a:pt x="1" y="80"/>
                  </a:moveTo>
                  <a:lnTo>
                    <a:pt x="1" y="80"/>
                  </a:lnTo>
                  <a:cubicBezTo>
                    <a:pt x="1" y="81"/>
                    <a:pt x="27" y="256"/>
                    <a:pt x="173" y="405"/>
                  </a:cubicBezTo>
                  <a:lnTo>
                    <a:pt x="173" y="405"/>
                  </a:lnTo>
                  <a:cubicBezTo>
                    <a:pt x="58" y="200"/>
                    <a:pt x="1" y="81"/>
                    <a:pt x="1" y="80"/>
                  </a:cubicBezTo>
                  <a:close/>
                  <a:moveTo>
                    <a:pt x="2942" y="1"/>
                  </a:moveTo>
                  <a:cubicBezTo>
                    <a:pt x="2596" y="1"/>
                    <a:pt x="2226" y="84"/>
                    <a:pt x="1853" y="272"/>
                  </a:cubicBezTo>
                  <a:cubicBezTo>
                    <a:pt x="1361" y="522"/>
                    <a:pt x="998" y="610"/>
                    <a:pt x="731" y="610"/>
                  </a:cubicBezTo>
                  <a:cubicBezTo>
                    <a:pt x="454" y="610"/>
                    <a:pt x="281" y="515"/>
                    <a:pt x="173" y="405"/>
                  </a:cubicBezTo>
                  <a:lnTo>
                    <a:pt x="173" y="405"/>
                  </a:lnTo>
                  <a:cubicBezTo>
                    <a:pt x="652" y="1256"/>
                    <a:pt x="2131" y="3573"/>
                    <a:pt x="4674" y="4874"/>
                  </a:cubicBezTo>
                  <a:cubicBezTo>
                    <a:pt x="4674" y="4874"/>
                    <a:pt x="4172" y="4133"/>
                    <a:pt x="4746" y="2471"/>
                  </a:cubicBezTo>
                  <a:cubicBezTo>
                    <a:pt x="5198" y="1162"/>
                    <a:pt x="4232" y="1"/>
                    <a:pt x="2942" y="1"/>
                  </a:cubicBezTo>
                  <a:close/>
                </a:path>
              </a:pathLst>
            </a:custGeom>
            <a:solidFill>
              <a:srgbClr val="F7E28F"/>
            </a:soli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9" name="Google Shape;5609;p52"/>
            <p:cNvSpPr/>
            <p:nvPr/>
          </p:nvSpPr>
          <p:spPr>
            <a:xfrm>
              <a:off x="529238" y="4116622"/>
              <a:ext cx="183846" cy="189617"/>
            </a:xfrm>
            <a:custGeom>
              <a:avLst/>
              <a:gdLst/>
              <a:ahLst/>
              <a:cxnLst/>
              <a:rect l="l" t="t" r="r" b="b"/>
              <a:pathLst>
                <a:path w="5320" h="5487" extrusionOk="0">
                  <a:moveTo>
                    <a:pt x="1" y="693"/>
                  </a:moveTo>
                  <a:cubicBezTo>
                    <a:pt x="1" y="693"/>
                    <a:pt x="216" y="4148"/>
                    <a:pt x="4674" y="5487"/>
                  </a:cubicBezTo>
                  <a:cubicBezTo>
                    <a:pt x="4674" y="5487"/>
                    <a:pt x="4172" y="4746"/>
                    <a:pt x="4746" y="3084"/>
                  </a:cubicBezTo>
                  <a:cubicBezTo>
                    <a:pt x="5320" y="1423"/>
                    <a:pt x="3611" y="0"/>
                    <a:pt x="1853" y="885"/>
                  </a:cubicBezTo>
                  <a:cubicBezTo>
                    <a:pt x="156" y="1745"/>
                    <a:pt x="1" y="693"/>
                    <a:pt x="1" y="693"/>
                  </a:cubicBezTo>
                  <a:close/>
                </a:path>
              </a:pathLst>
            </a:custGeom>
            <a:gradFill>
              <a:gsLst>
                <a:gs pos="0">
                  <a:srgbClr val="D9D9D9"/>
                </a:gs>
                <a:gs pos="30000">
                  <a:srgbClr val="E4E4E4"/>
                </a:gs>
                <a:gs pos="43000">
                  <a:schemeClr val="accent6"/>
                </a:gs>
                <a:gs pos="54000">
                  <a:srgbClr val="EDEDED"/>
                </a:gs>
                <a:gs pos="100000">
                  <a:srgbClr val="EFEFEF"/>
                </a:gs>
              </a:gsLst>
              <a:lin ang="8100019" scaled="0"/>
            </a:gradFill>
            <a:ln>
              <a:noFill/>
            </a:ln>
            <a:effectLst>
              <a:outerShdw blurRad="28575" dist="19050" dir="17640000" algn="bl" rotWithShape="0">
                <a:srgbClr val="000000">
                  <a:alpha val="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0" name="Google Shape;5610;p52"/>
            <p:cNvSpPr/>
            <p:nvPr/>
          </p:nvSpPr>
          <p:spPr>
            <a:xfrm>
              <a:off x="775840" y="3395200"/>
              <a:ext cx="231362" cy="112761"/>
            </a:xfrm>
            <a:custGeom>
              <a:avLst/>
              <a:gdLst/>
              <a:ahLst/>
              <a:cxnLst/>
              <a:rect l="l" t="t" r="r" b="b"/>
              <a:pathLst>
                <a:path w="6695" h="3263" extrusionOk="0">
                  <a:moveTo>
                    <a:pt x="6416" y="551"/>
                  </a:moveTo>
                  <a:cubicBezTo>
                    <a:pt x="6599" y="618"/>
                    <a:pt x="6695" y="663"/>
                    <a:pt x="6695" y="663"/>
                  </a:cubicBezTo>
                  <a:cubicBezTo>
                    <a:pt x="6695" y="663"/>
                    <a:pt x="6586" y="577"/>
                    <a:pt x="6416" y="551"/>
                  </a:cubicBezTo>
                  <a:close/>
                  <a:moveTo>
                    <a:pt x="2947" y="1"/>
                  </a:moveTo>
                  <a:cubicBezTo>
                    <a:pt x="2083" y="1"/>
                    <a:pt x="1093" y="91"/>
                    <a:pt x="1" y="340"/>
                  </a:cubicBezTo>
                  <a:cubicBezTo>
                    <a:pt x="1" y="340"/>
                    <a:pt x="874" y="531"/>
                    <a:pt x="1591" y="2145"/>
                  </a:cubicBezTo>
                  <a:cubicBezTo>
                    <a:pt x="1919" y="2890"/>
                    <a:pt x="2576" y="3263"/>
                    <a:pt x="3253" y="3263"/>
                  </a:cubicBezTo>
                  <a:cubicBezTo>
                    <a:pt x="4031" y="3263"/>
                    <a:pt x="4836" y="2771"/>
                    <a:pt x="5201" y="1786"/>
                  </a:cubicBezTo>
                  <a:cubicBezTo>
                    <a:pt x="5579" y="762"/>
                    <a:pt x="6017" y="544"/>
                    <a:pt x="6320" y="544"/>
                  </a:cubicBezTo>
                  <a:cubicBezTo>
                    <a:pt x="6354" y="544"/>
                    <a:pt x="6386" y="547"/>
                    <a:pt x="6416" y="551"/>
                  </a:cubicBezTo>
                  <a:lnTo>
                    <a:pt x="6416" y="551"/>
                  </a:lnTo>
                  <a:cubicBezTo>
                    <a:pt x="5896" y="363"/>
                    <a:pt x="4674" y="1"/>
                    <a:pt x="2947" y="1"/>
                  </a:cubicBezTo>
                  <a:close/>
                </a:path>
              </a:pathLst>
            </a:custGeom>
            <a:solidFill>
              <a:srgbClr val="F7E28F"/>
            </a:soli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1" name="Google Shape;5611;p52"/>
            <p:cNvSpPr/>
            <p:nvPr/>
          </p:nvSpPr>
          <p:spPr>
            <a:xfrm>
              <a:off x="775840" y="3335484"/>
              <a:ext cx="231362" cy="189202"/>
            </a:xfrm>
            <a:custGeom>
              <a:avLst/>
              <a:gdLst/>
              <a:ahLst/>
              <a:cxnLst/>
              <a:rect l="l" t="t" r="r" b="b"/>
              <a:pathLst>
                <a:path w="6695" h="5475" extrusionOk="0">
                  <a:moveTo>
                    <a:pt x="6695" y="2391"/>
                  </a:moveTo>
                  <a:cubicBezTo>
                    <a:pt x="6695" y="2391"/>
                    <a:pt x="4173" y="0"/>
                    <a:pt x="1" y="2068"/>
                  </a:cubicBezTo>
                  <a:cubicBezTo>
                    <a:pt x="1" y="2068"/>
                    <a:pt x="874" y="2259"/>
                    <a:pt x="1591" y="3873"/>
                  </a:cubicBezTo>
                  <a:cubicBezTo>
                    <a:pt x="2296" y="5475"/>
                    <a:pt x="4519" y="5355"/>
                    <a:pt x="5201" y="3514"/>
                  </a:cubicBezTo>
                  <a:cubicBezTo>
                    <a:pt x="5858" y="1733"/>
                    <a:pt x="6695" y="2391"/>
                    <a:pt x="6695" y="2391"/>
                  </a:cubicBezTo>
                  <a:close/>
                </a:path>
              </a:pathLst>
            </a:custGeom>
            <a:gradFill>
              <a:gsLst>
                <a:gs pos="0">
                  <a:srgbClr val="EFEFEF"/>
                </a:gs>
                <a:gs pos="46000">
                  <a:schemeClr val="accent6"/>
                </a:gs>
                <a:gs pos="100000">
                  <a:srgbClr val="D9D9D9"/>
                </a:gs>
              </a:gsLst>
              <a:lin ang="5400012" scaled="0"/>
            </a:gra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12" name="Google Shape;5612;p52"/>
          <p:cNvGrpSpPr/>
          <p:nvPr/>
        </p:nvGrpSpPr>
        <p:grpSpPr>
          <a:xfrm>
            <a:off x="968785" y="3064263"/>
            <a:ext cx="1244400" cy="1124920"/>
            <a:chOff x="322688" y="3335484"/>
            <a:chExt cx="1131067" cy="1023213"/>
          </a:xfrm>
        </p:grpSpPr>
        <p:sp>
          <p:nvSpPr>
            <p:cNvPr id="5613" name="Google Shape;5613;p52"/>
            <p:cNvSpPr/>
            <p:nvPr/>
          </p:nvSpPr>
          <p:spPr>
            <a:xfrm>
              <a:off x="322688" y="3387943"/>
              <a:ext cx="1131067" cy="970755"/>
            </a:xfrm>
            <a:custGeom>
              <a:avLst/>
              <a:gdLst/>
              <a:ahLst/>
              <a:cxnLst/>
              <a:rect l="l" t="t" r="r" b="b"/>
              <a:pathLst>
                <a:path w="32730" h="28091" extrusionOk="0">
                  <a:moveTo>
                    <a:pt x="29371" y="6587"/>
                  </a:moveTo>
                  <a:lnTo>
                    <a:pt x="22115" y="5571"/>
                  </a:lnTo>
                  <a:lnTo>
                    <a:pt x="19724" y="801"/>
                  </a:lnTo>
                  <a:cubicBezTo>
                    <a:pt x="19724" y="801"/>
                    <a:pt x="18625" y="0"/>
                    <a:pt x="16365" y="0"/>
                  </a:cubicBezTo>
                  <a:cubicBezTo>
                    <a:pt x="14094" y="0"/>
                    <a:pt x="13138" y="538"/>
                    <a:pt x="13138" y="538"/>
                  </a:cubicBezTo>
                  <a:lnTo>
                    <a:pt x="10616" y="5571"/>
                  </a:lnTo>
                  <a:lnTo>
                    <a:pt x="3360" y="6587"/>
                  </a:lnTo>
                  <a:cubicBezTo>
                    <a:pt x="969" y="6909"/>
                    <a:pt x="1" y="9838"/>
                    <a:pt x="1722" y="11535"/>
                  </a:cubicBezTo>
                  <a:lnTo>
                    <a:pt x="6946" y="16675"/>
                  </a:lnTo>
                  <a:lnTo>
                    <a:pt x="5978" y="22102"/>
                  </a:lnTo>
                  <a:lnTo>
                    <a:pt x="10651" y="26573"/>
                  </a:lnTo>
                  <a:lnTo>
                    <a:pt x="16365" y="23608"/>
                  </a:lnTo>
                  <a:lnTo>
                    <a:pt x="22880" y="26979"/>
                  </a:lnTo>
                  <a:cubicBezTo>
                    <a:pt x="25008" y="28091"/>
                    <a:pt x="27494" y="26262"/>
                    <a:pt x="27076" y="23895"/>
                  </a:cubicBezTo>
                  <a:lnTo>
                    <a:pt x="25797" y="16675"/>
                  </a:lnTo>
                  <a:lnTo>
                    <a:pt x="31008" y="11535"/>
                  </a:lnTo>
                  <a:cubicBezTo>
                    <a:pt x="32730" y="9838"/>
                    <a:pt x="31761" y="6909"/>
                    <a:pt x="29371" y="6587"/>
                  </a:cubicBezTo>
                  <a:close/>
                </a:path>
              </a:pathLst>
            </a:custGeom>
            <a:gradFill>
              <a:gsLst>
                <a:gs pos="0">
                  <a:srgbClr val="CFFFBA"/>
                </a:gs>
                <a:gs pos="100000">
                  <a:srgbClr val="EDFFE5"/>
                </a:gs>
              </a:gsLst>
              <a:lin ang="13500032" scaled="0"/>
            </a:gra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4" name="Google Shape;5614;p52"/>
            <p:cNvSpPr/>
            <p:nvPr/>
          </p:nvSpPr>
          <p:spPr>
            <a:xfrm>
              <a:off x="529238" y="4137806"/>
              <a:ext cx="179664" cy="168433"/>
            </a:xfrm>
            <a:custGeom>
              <a:avLst/>
              <a:gdLst/>
              <a:ahLst/>
              <a:cxnLst/>
              <a:rect l="l" t="t" r="r" b="b"/>
              <a:pathLst>
                <a:path w="5199" h="4874" extrusionOk="0">
                  <a:moveTo>
                    <a:pt x="1" y="80"/>
                  </a:moveTo>
                  <a:lnTo>
                    <a:pt x="1" y="80"/>
                  </a:lnTo>
                  <a:cubicBezTo>
                    <a:pt x="1" y="81"/>
                    <a:pt x="27" y="256"/>
                    <a:pt x="173" y="405"/>
                  </a:cubicBezTo>
                  <a:lnTo>
                    <a:pt x="173" y="405"/>
                  </a:lnTo>
                  <a:cubicBezTo>
                    <a:pt x="58" y="200"/>
                    <a:pt x="1" y="81"/>
                    <a:pt x="1" y="80"/>
                  </a:cubicBezTo>
                  <a:close/>
                  <a:moveTo>
                    <a:pt x="2942" y="1"/>
                  </a:moveTo>
                  <a:cubicBezTo>
                    <a:pt x="2596" y="1"/>
                    <a:pt x="2226" y="84"/>
                    <a:pt x="1853" y="272"/>
                  </a:cubicBezTo>
                  <a:cubicBezTo>
                    <a:pt x="1361" y="522"/>
                    <a:pt x="998" y="610"/>
                    <a:pt x="731" y="610"/>
                  </a:cubicBezTo>
                  <a:cubicBezTo>
                    <a:pt x="454" y="610"/>
                    <a:pt x="281" y="515"/>
                    <a:pt x="173" y="405"/>
                  </a:cubicBezTo>
                  <a:lnTo>
                    <a:pt x="173" y="405"/>
                  </a:lnTo>
                  <a:cubicBezTo>
                    <a:pt x="652" y="1256"/>
                    <a:pt x="2131" y="3573"/>
                    <a:pt x="4674" y="4874"/>
                  </a:cubicBezTo>
                  <a:cubicBezTo>
                    <a:pt x="4674" y="4874"/>
                    <a:pt x="4172" y="4133"/>
                    <a:pt x="4746" y="2471"/>
                  </a:cubicBezTo>
                  <a:cubicBezTo>
                    <a:pt x="5198" y="1162"/>
                    <a:pt x="4232" y="1"/>
                    <a:pt x="2942" y="1"/>
                  </a:cubicBezTo>
                  <a:close/>
                </a:path>
              </a:pathLst>
            </a:custGeom>
            <a:solidFill>
              <a:srgbClr val="F7E28F"/>
            </a:soli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5" name="Google Shape;5615;p52"/>
            <p:cNvSpPr/>
            <p:nvPr/>
          </p:nvSpPr>
          <p:spPr>
            <a:xfrm>
              <a:off x="529238" y="4116622"/>
              <a:ext cx="183846" cy="189617"/>
            </a:xfrm>
            <a:custGeom>
              <a:avLst/>
              <a:gdLst/>
              <a:ahLst/>
              <a:cxnLst/>
              <a:rect l="l" t="t" r="r" b="b"/>
              <a:pathLst>
                <a:path w="5320" h="5487" extrusionOk="0">
                  <a:moveTo>
                    <a:pt x="1" y="693"/>
                  </a:moveTo>
                  <a:cubicBezTo>
                    <a:pt x="1" y="693"/>
                    <a:pt x="216" y="4148"/>
                    <a:pt x="4674" y="5487"/>
                  </a:cubicBezTo>
                  <a:cubicBezTo>
                    <a:pt x="4674" y="5487"/>
                    <a:pt x="4172" y="4746"/>
                    <a:pt x="4746" y="3084"/>
                  </a:cubicBezTo>
                  <a:cubicBezTo>
                    <a:pt x="5320" y="1423"/>
                    <a:pt x="3611" y="0"/>
                    <a:pt x="1853" y="885"/>
                  </a:cubicBezTo>
                  <a:cubicBezTo>
                    <a:pt x="156" y="1745"/>
                    <a:pt x="1" y="693"/>
                    <a:pt x="1" y="693"/>
                  </a:cubicBezTo>
                  <a:close/>
                </a:path>
              </a:pathLst>
            </a:custGeom>
            <a:gradFill>
              <a:gsLst>
                <a:gs pos="0">
                  <a:srgbClr val="D9D9D9"/>
                </a:gs>
                <a:gs pos="30000">
                  <a:srgbClr val="E4E4E4"/>
                </a:gs>
                <a:gs pos="43000">
                  <a:schemeClr val="accent6"/>
                </a:gs>
                <a:gs pos="54000">
                  <a:srgbClr val="EDEDED"/>
                </a:gs>
                <a:gs pos="100000">
                  <a:srgbClr val="EFEFEF"/>
                </a:gs>
              </a:gsLst>
              <a:lin ang="8100019" scaled="0"/>
            </a:gradFill>
            <a:ln>
              <a:noFill/>
            </a:ln>
            <a:effectLst>
              <a:outerShdw blurRad="28575" dist="19050" dir="17640000" algn="bl" rotWithShape="0">
                <a:srgbClr val="000000">
                  <a:alpha val="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6" name="Google Shape;5616;p52"/>
            <p:cNvSpPr/>
            <p:nvPr/>
          </p:nvSpPr>
          <p:spPr>
            <a:xfrm>
              <a:off x="775840" y="3395200"/>
              <a:ext cx="231362" cy="112761"/>
            </a:xfrm>
            <a:custGeom>
              <a:avLst/>
              <a:gdLst/>
              <a:ahLst/>
              <a:cxnLst/>
              <a:rect l="l" t="t" r="r" b="b"/>
              <a:pathLst>
                <a:path w="6695" h="3263" extrusionOk="0">
                  <a:moveTo>
                    <a:pt x="6416" y="551"/>
                  </a:moveTo>
                  <a:cubicBezTo>
                    <a:pt x="6599" y="618"/>
                    <a:pt x="6695" y="663"/>
                    <a:pt x="6695" y="663"/>
                  </a:cubicBezTo>
                  <a:cubicBezTo>
                    <a:pt x="6695" y="663"/>
                    <a:pt x="6586" y="577"/>
                    <a:pt x="6416" y="551"/>
                  </a:cubicBezTo>
                  <a:close/>
                  <a:moveTo>
                    <a:pt x="2947" y="1"/>
                  </a:moveTo>
                  <a:cubicBezTo>
                    <a:pt x="2083" y="1"/>
                    <a:pt x="1093" y="91"/>
                    <a:pt x="1" y="340"/>
                  </a:cubicBezTo>
                  <a:cubicBezTo>
                    <a:pt x="1" y="340"/>
                    <a:pt x="874" y="531"/>
                    <a:pt x="1591" y="2145"/>
                  </a:cubicBezTo>
                  <a:cubicBezTo>
                    <a:pt x="1919" y="2890"/>
                    <a:pt x="2576" y="3263"/>
                    <a:pt x="3253" y="3263"/>
                  </a:cubicBezTo>
                  <a:cubicBezTo>
                    <a:pt x="4031" y="3263"/>
                    <a:pt x="4836" y="2771"/>
                    <a:pt x="5201" y="1786"/>
                  </a:cubicBezTo>
                  <a:cubicBezTo>
                    <a:pt x="5579" y="762"/>
                    <a:pt x="6017" y="544"/>
                    <a:pt x="6320" y="544"/>
                  </a:cubicBezTo>
                  <a:cubicBezTo>
                    <a:pt x="6354" y="544"/>
                    <a:pt x="6386" y="547"/>
                    <a:pt x="6416" y="551"/>
                  </a:cubicBezTo>
                  <a:lnTo>
                    <a:pt x="6416" y="551"/>
                  </a:lnTo>
                  <a:cubicBezTo>
                    <a:pt x="5896" y="363"/>
                    <a:pt x="4674" y="1"/>
                    <a:pt x="2947" y="1"/>
                  </a:cubicBezTo>
                  <a:close/>
                </a:path>
              </a:pathLst>
            </a:custGeom>
            <a:solidFill>
              <a:srgbClr val="F7E28F"/>
            </a:soli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7" name="Google Shape;5617;p52"/>
            <p:cNvSpPr/>
            <p:nvPr/>
          </p:nvSpPr>
          <p:spPr>
            <a:xfrm>
              <a:off x="775840" y="3335484"/>
              <a:ext cx="231362" cy="189202"/>
            </a:xfrm>
            <a:custGeom>
              <a:avLst/>
              <a:gdLst/>
              <a:ahLst/>
              <a:cxnLst/>
              <a:rect l="l" t="t" r="r" b="b"/>
              <a:pathLst>
                <a:path w="6695" h="5475" extrusionOk="0">
                  <a:moveTo>
                    <a:pt x="6695" y="2391"/>
                  </a:moveTo>
                  <a:cubicBezTo>
                    <a:pt x="6695" y="2391"/>
                    <a:pt x="4173" y="0"/>
                    <a:pt x="1" y="2068"/>
                  </a:cubicBezTo>
                  <a:cubicBezTo>
                    <a:pt x="1" y="2068"/>
                    <a:pt x="874" y="2259"/>
                    <a:pt x="1591" y="3873"/>
                  </a:cubicBezTo>
                  <a:cubicBezTo>
                    <a:pt x="2296" y="5475"/>
                    <a:pt x="4519" y="5355"/>
                    <a:pt x="5201" y="3514"/>
                  </a:cubicBezTo>
                  <a:cubicBezTo>
                    <a:pt x="5858" y="1733"/>
                    <a:pt x="6695" y="2391"/>
                    <a:pt x="6695" y="2391"/>
                  </a:cubicBezTo>
                  <a:close/>
                </a:path>
              </a:pathLst>
            </a:custGeom>
            <a:gradFill>
              <a:gsLst>
                <a:gs pos="0">
                  <a:srgbClr val="EFEFEF"/>
                </a:gs>
                <a:gs pos="46000">
                  <a:schemeClr val="accent6"/>
                </a:gs>
                <a:gs pos="100000">
                  <a:srgbClr val="D9D9D9"/>
                </a:gs>
              </a:gsLst>
              <a:lin ang="5400012" scaled="0"/>
            </a:gra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18" name="Google Shape;5618;p52"/>
          <p:cNvSpPr txBox="1">
            <a:spLocks noGrp="1"/>
          </p:cNvSpPr>
          <p:nvPr>
            <p:ph type="title"/>
          </p:nvPr>
        </p:nvSpPr>
        <p:spPr>
          <a:xfrm flipH="1">
            <a:off x="1168644" y="1448400"/>
            <a:ext cx="862200" cy="9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uFill>
                  <a:noFill/>
                </a:uFill>
                <a:hlinkClick r:id="rId3" action="ppaction://hlinksldjump"/>
              </a:rPr>
              <a:t>01</a:t>
            </a:r>
            <a:endParaRPr/>
          </a:p>
        </p:txBody>
      </p:sp>
      <p:sp>
        <p:nvSpPr>
          <p:cNvPr id="5619" name="Google Shape;5619;p52"/>
          <p:cNvSpPr txBox="1">
            <a:spLocks noGrp="1"/>
          </p:cNvSpPr>
          <p:nvPr>
            <p:ph type="subTitle" idx="1"/>
          </p:nvPr>
        </p:nvSpPr>
        <p:spPr>
          <a:xfrm>
            <a:off x="2182205" y="1902300"/>
            <a:ext cx="2512739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past and present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participle forms as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adjectives.</a:t>
            </a:r>
          </a:p>
        </p:txBody>
      </p:sp>
      <p:sp>
        <p:nvSpPr>
          <p:cNvPr id="5620" name="Google Shape;5620;p52"/>
          <p:cNvSpPr txBox="1">
            <a:spLocks noGrp="1"/>
          </p:cNvSpPr>
          <p:nvPr>
            <p:ph type="subTitle" idx="2"/>
          </p:nvPr>
        </p:nvSpPr>
        <p:spPr>
          <a:xfrm>
            <a:off x="2197562" y="1321483"/>
            <a:ext cx="2244300" cy="46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uFill>
                  <a:noFill/>
                </a:uFill>
              </a:rPr>
              <a:t>Use</a:t>
            </a:r>
            <a:endParaRPr sz="4000" b="1" dirty="0"/>
          </a:p>
        </p:txBody>
      </p:sp>
      <p:sp>
        <p:nvSpPr>
          <p:cNvPr id="5621" name="Google Shape;5621;p52"/>
          <p:cNvSpPr txBox="1">
            <a:spLocks noGrp="1"/>
          </p:cNvSpPr>
          <p:nvPr>
            <p:ph type="title" idx="15"/>
          </p:nvPr>
        </p:nvSpPr>
        <p:spPr>
          <a:xfrm>
            <a:off x="836325" y="323619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Lesson Goals</a:t>
            </a:r>
            <a:endParaRPr sz="6000" dirty="0"/>
          </a:p>
        </p:txBody>
      </p:sp>
      <p:sp>
        <p:nvSpPr>
          <p:cNvPr id="5622" name="Google Shape;5622;p52"/>
          <p:cNvSpPr txBox="1">
            <a:spLocks noGrp="1"/>
          </p:cNvSpPr>
          <p:nvPr>
            <p:ph type="title" idx="3"/>
          </p:nvPr>
        </p:nvSpPr>
        <p:spPr>
          <a:xfrm flipH="1">
            <a:off x="1168644" y="3086200"/>
            <a:ext cx="862200" cy="9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5623" name="Google Shape;5623;p52"/>
          <p:cNvSpPr txBox="1">
            <a:spLocks noGrp="1"/>
          </p:cNvSpPr>
          <p:nvPr>
            <p:ph type="subTitle" idx="4"/>
          </p:nvPr>
        </p:nvSpPr>
        <p:spPr>
          <a:xfrm>
            <a:off x="2182206" y="3552175"/>
            <a:ext cx="22443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Get + Adjective;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Get + Past participle to suggest that something is starting to happen</a:t>
            </a:r>
          </a:p>
        </p:txBody>
      </p:sp>
      <p:sp>
        <p:nvSpPr>
          <p:cNvPr id="5624" name="Google Shape;5624;p52"/>
          <p:cNvSpPr txBox="1">
            <a:spLocks noGrp="1"/>
          </p:cNvSpPr>
          <p:nvPr>
            <p:ph type="subTitle" idx="5"/>
          </p:nvPr>
        </p:nvSpPr>
        <p:spPr>
          <a:xfrm>
            <a:off x="2182194" y="3071346"/>
            <a:ext cx="2244300" cy="45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/>
              <a:t>Use</a:t>
            </a:r>
            <a:endParaRPr sz="4000" b="1" dirty="0"/>
          </a:p>
        </p:txBody>
      </p:sp>
      <p:sp>
        <p:nvSpPr>
          <p:cNvPr id="5625" name="Google Shape;5625;p52"/>
          <p:cNvSpPr txBox="1">
            <a:spLocks noGrp="1"/>
          </p:cNvSpPr>
          <p:nvPr>
            <p:ph type="title" idx="6"/>
          </p:nvPr>
        </p:nvSpPr>
        <p:spPr>
          <a:xfrm flipH="1">
            <a:off x="4810194" y="1448400"/>
            <a:ext cx="862200" cy="9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uFill>
                  <a:noFill/>
                </a:uFill>
                <a:hlinkClick r:id="rId4" action="ppaction://hlinksldjump"/>
              </a:rPr>
              <a:t>03</a:t>
            </a:r>
            <a:endParaRPr/>
          </a:p>
        </p:txBody>
      </p:sp>
      <p:sp>
        <p:nvSpPr>
          <p:cNvPr id="5626" name="Google Shape;5626;p52"/>
          <p:cNvSpPr txBox="1">
            <a:spLocks noGrp="1"/>
          </p:cNvSpPr>
          <p:nvPr>
            <p:ph type="subTitle" idx="7"/>
          </p:nvPr>
        </p:nvSpPr>
        <p:spPr>
          <a:xfrm>
            <a:off x="5810394" y="1909984"/>
            <a:ext cx="22443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using ( The … , the comparative … )</a:t>
            </a:r>
          </a:p>
        </p:txBody>
      </p:sp>
      <p:sp>
        <p:nvSpPr>
          <p:cNvPr id="5627" name="Google Shape;5627;p52"/>
          <p:cNvSpPr txBox="1">
            <a:spLocks noGrp="1"/>
          </p:cNvSpPr>
          <p:nvPr>
            <p:ph type="title" idx="8"/>
          </p:nvPr>
        </p:nvSpPr>
        <p:spPr>
          <a:xfrm flipH="1">
            <a:off x="4810194" y="3086200"/>
            <a:ext cx="862200" cy="9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5628" name="Google Shape;5628;p52"/>
          <p:cNvSpPr txBox="1">
            <a:spLocks noGrp="1"/>
          </p:cNvSpPr>
          <p:nvPr>
            <p:ph type="subTitle" idx="9"/>
          </p:nvPr>
        </p:nvSpPr>
        <p:spPr>
          <a:xfrm>
            <a:off x="5810394" y="3550525"/>
            <a:ext cx="22443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 participial adjective in a sentence</a:t>
            </a:r>
          </a:p>
        </p:txBody>
      </p:sp>
      <p:sp>
        <p:nvSpPr>
          <p:cNvPr id="5629" name="Google Shape;5629;p52"/>
          <p:cNvSpPr txBox="1">
            <a:spLocks noGrp="1"/>
          </p:cNvSpPr>
          <p:nvPr>
            <p:ph type="subTitle" idx="13"/>
          </p:nvPr>
        </p:nvSpPr>
        <p:spPr>
          <a:xfrm>
            <a:off x="5810364" y="3068360"/>
            <a:ext cx="2244300" cy="45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/>
              <a:t>Point out</a:t>
            </a:r>
            <a:endParaRPr sz="4000" b="1" dirty="0"/>
          </a:p>
        </p:txBody>
      </p:sp>
      <p:sp>
        <p:nvSpPr>
          <p:cNvPr id="5630" name="Google Shape;5630;p52"/>
          <p:cNvSpPr txBox="1">
            <a:spLocks noGrp="1"/>
          </p:cNvSpPr>
          <p:nvPr>
            <p:ph type="subTitle" idx="14"/>
          </p:nvPr>
        </p:nvSpPr>
        <p:spPr>
          <a:xfrm>
            <a:off x="5794996" y="1275379"/>
            <a:ext cx="2244300" cy="46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/>
              <a:t>Complete</a:t>
            </a:r>
            <a:endParaRPr sz="4000" b="1" dirty="0"/>
          </a:p>
        </p:txBody>
      </p:sp>
      <p:sp>
        <p:nvSpPr>
          <p:cNvPr id="5631" name="Google Shape;5631;p52"/>
          <p:cNvSpPr/>
          <p:nvPr/>
        </p:nvSpPr>
        <p:spPr>
          <a:xfrm rot="-1869146">
            <a:off x="1457207" y="1613387"/>
            <a:ext cx="3821" cy="7642"/>
          </a:xfrm>
          <a:custGeom>
            <a:avLst/>
            <a:gdLst/>
            <a:ahLst/>
            <a:cxnLst/>
            <a:rect l="l" t="t" r="r" b="b"/>
            <a:pathLst>
              <a:path w="29" h="58" extrusionOk="0">
                <a:moveTo>
                  <a:pt x="0" y="0"/>
                </a:moveTo>
                <a:lnTo>
                  <a:pt x="12" y="57"/>
                </a:lnTo>
                <a:lnTo>
                  <a:pt x="29" y="6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">
              <a:latin typeface="Sacramento"/>
              <a:ea typeface="Sacramento"/>
              <a:cs typeface="Sacramento"/>
              <a:sym typeface="Sacramento"/>
            </a:endParaRPr>
          </a:p>
        </p:txBody>
      </p:sp>
      <p:grpSp>
        <p:nvGrpSpPr>
          <p:cNvPr id="5632" name="Google Shape;5632;p52"/>
          <p:cNvGrpSpPr/>
          <p:nvPr/>
        </p:nvGrpSpPr>
        <p:grpSpPr>
          <a:xfrm rot="749152">
            <a:off x="7954060" y="4151060"/>
            <a:ext cx="1116244" cy="876854"/>
            <a:chOff x="1728003" y="2043759"/>
            <a:chExt cx="1001787" cy="786943"/>
          </a:xfrm>
        </p:grpSpPr>
        <p:sp>
          <p:nvSpPr>
            <p:cNvPr id="5633" name="Google Shape;5633;p52"/>
            <p:cNvSpPr/>
            <p:nvPr/>
          </p:nvSpPr>
          <p:spPr>
            <a:xfrm>
              <a:off x="1728003" y="2043759"/>
              <a:ext cx="1001787" cy="786529"/>
            </a:xfrm>
            <a:custGeom>
              <a:avLst/>
              <a:gdLst/>
              <a:ahLst/>
              <a:cxnLst/>
              <a:rect l="l" t="t" r="r" b="b"/>
              <a:pathLst>
                <a:path w="28989" h="22760" extrusionOk="0">
                  <a:moveTo>
                    <a:pt x="18648" y="2511"/>
                  </a:moveTo>
                  <a:cubicBezTo>
                    <a:pt x="18648" y="2511"/>
                    <a:pt x="20824" y="347"/>
                    <a:pt x="21529" y="180"/>
                  </a:cubicBezTo>
                  <a:cubicBezTo>
                    <a:pt x="22235" y="0"/>
                    <a:pt x="28988" y="7890"/>
                    <a:pt x="25366" y="16437"/>
                  </a:cubicBezTo>
                  <a:cubicBezTo>
                    <a:pt x="23573" y="20656"/>
                    <a:pt x="19808" y="22198"/>
                    <a:pt x="16951" y="22760"/>
                  </a:cubicBezTo>
                  <a:lnTo>
                    <a:pt x="192" y="11619"/>
                  </a:lnTo>
                  <a:cubicBezTo>
                    <a:pt x="1" y="5140"/>
                    <a:pt x="4519" y="36"/>
                    <a:pt x="5081" y="180"/>
                  </a:cubicBezTo>
                  <a:cubicBezTo>
                    <a:pt x="5786" y="347"/>
                    <a:pt x="7950" y="2511"/>
                    <a:pt x="7950" y="2511"/>
                  </a:cubicBezTo>
                  <a:cubicBezTo>
                    <a:pt x="7950" y="2511"/>
                    <a:pt x="13114" y="1722"/>
                    <a:pt x="18648" y="251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rgbClr val="E7FFFD"/>
                </a:gs>
              </a:gsLst>
              <a:lin ang="13500032" scaled="0"/>
            </a:gra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4" name="Google Shape;5634;p52"/>
            <p:cNvSpPr/>
            <p:nvPr/>
          </p:nvSpPr>
          <p:spPr>
            <a:xfrm>
              <a:off x="1734638" y="2420333"/>
              <a:ext cx="579184" cy="410370"/>
            </a:xfrm>
            <a:custGeom>
              <a:avLst/>
              <a:gdLst/>
              <a:ahLst/>
              <a:cxnLst/>
              <a:rect l="l" t="t" r="r" b="b"/>
              <a:pathLst>
                <a:path w="16760" h="11875" extrusionOk="0">
                  <a:moveTo>
                    <a:pt x="0" y="722"/>
                  </a:moveTo>
                  <a:lnTo>
                    <a:pt x="0" y="722"/>
                  </a:lnTo>
                  <a:cubicBezTo>
                    <a:pt x="0" y="722"/>
                    <a:pt x="15" y="735"/>
                    <a:pt x="46" y="755"/>
                  </a:cubicBezTo>
                  <a:lnTo>
                    <a:pt x="46" y="755"/>
                  </a:lnTo>
                  <a:cubicBezTo>
                    <a:pt x="31" y="744"/>
                    <a:pt x="15" y="733"/>
                    <a:pt x="0" y="722"/>
                  </a:cubicBezTo>
                  <a:close/>
                  <a:moveTo>
                    <a:pt x="5769" y="0"/>
                  </a:moveTo>
                  <a:cubicBezTo>
                    <a:pt x="4510" y="0"/>
                    <a:pt x="3396" y="263"/>
                    <a:pt x="2618" y="579"/>
                  </a:cubicBezTo>
                  <a:cubicBezTo>
                    <a:pt x="1889" y="870"/>
                    <a:pt x="1336" y="960"/>
                    <a:pt x="930" y="960"/>
                  </a:cubicBezTo>
                  <a:cubicBezTo>
                    <a:pt x="424" y="960"/>
                    <a:pt x="147" y="820"/>
                    <a:pt x="46" y="755"/>
                  </a:cubicBezTo>
                  <a:lnTo>
                    <a:pt x="46" y="755"/>
                  </a:lnTo>
                  <a:cubicBezTo>
                    <a:pt x="10728" y="8442"/>
                    <a:pt x="16759" y="11863"/>
                    <a:pt x="16759" y="11875"/>
                  </a:cubicBezTo>
                  <a:cubicBezTo>
                    <a:pt x="16568" y="10775"/>
                    <a:pt x="14727" y="5300"/>
                    <a:pt x="11595" y="2324"/>
                  </a:cubicBezTo>
                  <a:cubicBezTo>
                    <a:pt x="9744" y="558"/>
                    <a:pt x="7604" y="0"/>
                    <a:pt x="5769" y="0"/>
                  </a:cubicBezTo>
                  <a:close/>
                </a:path>
              </a:pathLst>
            </a:custGeom>
            <a:solidFill>
              <a:srgbClr val="A96FFB"/>
            </a:soli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5" name="Google Shape;5635;p52"/>
            <p:cNvSpPr/>
            <p:nvPr/>
          </p:nvSpPr>
          <p:spPr>
            <a:xfrm>
              <a:off x="1734638" y="2397767"/>
              <a:ext cx="579184" cy="432936"/>
            </a:xfrm>
            <a:custGeom>
              <a:avLst/>
              <a:gdLst/>
              <a:ahLst/>
              <a:cxnLst/>
              <a:rect l="l" t="t" r="r" b="b"/>
              <a:pathLst>
                <a:path w="16760" h="12528" extrusionOk="0">
                  <a:moveTo>
                    <a:pt x="0" y="1375"/>
                  </a:moveTo>
                  <a:cubicBezTo>
                    <a:pt x="0" y="1375"/>
                    <a:pt x="705" y="1997"/>
                    <a:pt x="2618" y="1232"/>
                  </a:cubicBezTo>
                  <a:cubicBezTo>
                    <a:pt x="4531" y="455"/>
                    <a:pt x="8475" y="1"/>
                    <a:pt x="11595" y="2977"/>
                  </a:cubicBezTo>
                  <a:cubicBezTo>
                    <a:pt x="14727" y="5953"/>
                    <a:pt x="16568" y="11428"/>
                    <a:pt x="16759" y="12528"/>
                  </a:cubicBezTo>
                  <a:cubicBezTo>
                    <a:pt x="16759" y="12516"/>
                    <a:pt x="6551" y="9229"/>
                    <a:pt x="0" y="1375"/>
                  </a:cubicBezTo>
                  <a:close/>
                </a:path>
              </a:pathLst>
            </a:custGeom>
            <a:gradFill>
              <a:gsLst>
                <a:gs pos="0">
                  <a:srgbClr val="D9D9D9"/>
                </a:gs>
                <a:gs pos="30000">
                  <a:srgbClr val="E4E4E4"/>
                </a:gs>
                <a:gs pos="43000">
                  <a:schemeClr val="accent6"/>
                </a:gs>
                <a:gs pos="54000">
                  <a:srgbClr val="EDEDED"/>
                </a:gs>
                <a:gs pos="100000">
                  <a:srgbClr val="EFEFEF"/>
                </a:gs>
              </a:gsLst>
              <a:lin ang="8100019" scaled="0"/>
            </a:gradFill>
            <a:ln>
              <a:noFill/>
            </a:ln>
            <a:effectLst>
              <a:outerShdw blurRad="28575" dist="19050" dir="180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36" name="Google Shape;5636;p52"/>
          <p:cNvGrpSpPr/>
          <p:nvPr/>
        </p:nvGrpSpPr>
        <p:grpSpPr>
          <a:xfrm>
            <a:off x="227230" y="267172"/>
            <a:ext cx="1016522" cy="1072215"/>
            <a:chOff x="3769487" y="2000805"/>
            <a:chExt cx="670485" cy="707219"/>
          </a:xfrm>
        </p:grpSpPr>
        <p:sp>
          <p:nvSpPr>
            <p:cNvPr id="5637" name="Google Shape;5637;p52"/>
            <p:cNvSpPr/>
            <p:nvPr/>
          </p:nvSpPr>
          <p:spPr>
            <a:xfrm>
              <a:off x="3769487" y="2000805"/>
              <a:ext cx="670070" cy="707219"/>
            </a:xfrm>
            <a:custGeom>
              <a:avLst/>
              <a:gdLst/>
              <a:ahLst/>
              <a:cxnLst/>
              <a:rect l="l" t="t" r="r" b="b"/>
              <a:pathLst>
                <a:path w="19390" h="20465" extrusionOk="0">
                  <a:moveTo>
                    <a:pt x="1172" y="11021"/>
                  </a:moveTo>
                  <a:cubicBezTo>
                    <a:pt x="1196" y="11308"/>
                    <a:pt x="108" y="11739"/>
                    <a:pt x="156" y="12014"/>
                  </a:cubicBezTo>
                  <a:cubicBezTo>
                    <a:pt x="204" y="12288"/>
                    <a:pt x="1375" y="12312"/>
                    <a:pt x="1447" y="12587"/>
                  </a:cubicBezTo>
                  <a:cubicBezTo>
                    <a:pt x="1519" y="12862"/>
                    <a:pt x="514" y="13472"/>
                    <a:pt x="610" y="13735"/>
                  </a:cubicBezTo>
                  <a:cubicBezTo>
                    <a:pt x="706" y="13998"/>
                    <a:pt x="1865" y="13819"/>
                    <a:pt x="1985" y="14082"/>
                  </a:cubicBezTo>
                  <a:cubicBezTo>
                    <a:pt x="2104" y="14333"/>
                    <a:pt x="1232" y="15110"/>
                    <a:pt x="1375" y="15349"/>
                  </a:cubicBezTo>
                  <a:cubicBezTo>
                    <a:pt x="1507" y="15588"/>
                    <a:pt x="2618" y="15217"/>
                    <a:pt x="2786" y="15444"/>
                  </a:cubicBezTo>
                  <a:cubicBezTo>
                    <a:pt x="2941" y="15671"/>
                    <a:pt x="2212" y="16592"/>
                    <a:pt x="2391" y="16807"/>
                  </a:cubicBezTo>
                  <a:cubicBezTo>
                    <a:pt x="2570" y="17022"/>
                    <a:pt x="3598" y="16460"/>
                    <a:pt x="3802" y="16663"/>
                  </a:cubicBezTo>
                  <a:cubicBezTo>
                    <a:pt x="4005" y="16855"/>
                    <a:pt x="3443" y="17883"/>
                    <a:pt x="3658" y="18062"/>
                  </a:cubicBezTo>
                  <a:cubicBezTo>
                    <a:pt x="3861" y="18241"/>
                    <a:pt x="4782" y="17524"/>
                    <a:pt x="5009" y="17680"/>
                  </a:cubicBezTo>
                  <a:cubicBezTo>
                    <a:pt x="5248" y="17835"/>
                    <a:pt x="4866" y="18947"/>
                    <a:pt x="5117" y="19090"/>
                  </a:cubicBezTo>
                  <a:cubicBezTo>
                    <a:pt x="5356" y="19233"/>
                    <a:pt x="6133" y="18349"/>
                    <a:pt x="6384" y="18468"/>
                  </a:cubicBezTo>
                  <a:cubicBezTo>
                    <a:pt x="6647" y="18588"/>
                    <a:pt x="6467" y="19747"/>
                    <a:pt x="6730" y="19843"/>
                  </a:cubicBezTo>
                  <a:cubicBezTo>
                    <a:pt x="6993" y="19939"/>
                    <a:pt x="7603" y="18947"/>
                    <a:pt x="7878" y="19018"/>
                  </a:cubicBezTo>
                  <a:cubicBezTo>
                    <a:pt x="8153" y="19090"/>
                    <a:pt x="8177" y="20261"/>
                    <a:pt x="8452" y="20309"/>
                  </a:cubicBezTo>
                  <a:cubicBezTo>
                    <a:pt x="8738" y="20357"/>
                    <a:pt x="9157" y="19257"/>
                    <a:pt x="9444" y="19293"/>
                  </a:cubicBezTo>
                  <a:cubicBezTo>
                    <a:pt x="9719" y="19317"/>
                    <a:pt x="9946" y="20465"/>
                    <a:pt x="10233" y="20465"/>
                  </a:cubicBezTo>
                  <a:cubicBezTo>
                    <a:pt x="10520" y="20465"/>
                    <a:pt x="10747" y="19317"/>
                    <a:pt x="11022" y="19293"/>
                  </a:cubicBezTo>
                  <a:cubicBezTo>
                    <a:pt x="11297" y="19269"/>
                    <a:pt x="11739" y="20357"/>
                    <a:pt x="12014" y="20309"/>
                  </a:cubicBezTo>
                  <a:cubicBezTo>
                    <a:pt x="12289" y="20261"/>
                    <a:pt x="12313" y="19090"/>
                    <a:pt x="12588" y="19018"/>
                  </a:cubicBezTo>
                  <a:cubicBezTo>
                    <a:pt x="12851" y="18947"/>
                    <a:pt x="13472" y="19939"/>
                    <a:pt x="13735" y="19843"/>
                  </a:cubicBezTo>
                  <a:cubicBezTo>
                    <a:pt x="13998" y="19747"/>
                    <a:pt x="13819" y="18588"/>
                    <a:pt x="14070" y="18468"/>
                  </a:cubicBezTo>
                  <a:cubicBezTo>
                    <a:pt x="14333" y="18349"/>
                    <a:pt x="15110" y="19233"/>
                    <a:pt x="15349" y="19090"/>
                  </a:cubicBezTo>
                  <a:cubicBezTo>
                    <a:pt x="15588" y="18947"/>
                    <a:pt x="15217" y="17835"/>
                    <a:pt x="15444" y="17680"/>
                  </a:cubicBezTo>
                  <a:cubicBezTo>
                    <a:pt x="15672" y="17524"/>
                    <a:pt x="16592" y="18253"/>
                    <a:pt x="16807" y="18062"/>
                  </a:cubicBezTo>
                  <a:cubicBezTo>
                    <a:pt x="17022" y="17883"/>
                    <a:pt x="16460" y="16855"/>
                    <a:pt x="16664" y="16663"/>
                  </a:cubicBezTo>
                  <a:cubicBezTo>
                    <a:pt x="16855" y="16460"/>
                    <a:pt x="17883" y="17022"/>
                    <a:pt x="18062" y="16807"/>
                  </a:cubicBezTo>
                  <a:cubicBezTo>
                    <a:pt x="18242" y="16592"/>
                    <a:pt x="17512" y="15671"/>
                    <a:pt x="17680" y="15444"/>
                  </a:cubicBezTo>
                  <a:cubicBezTo>
                    <a:pt x="17835" y="15217"/>
                    <a:pt x="18947" y="15600"/>
                    <a:pt x="19090" y="15349"/>
                  </a:cubicBezTo>
                  <a:cubicBezTo>
                    <a:pt x="19234" y="15098"/>
                    <a:pt x="18349" y="14333"/>
                    <a:pt x="18469" y="14070"/>
                  </a:cubicBezTo>
                  <a:cubicBezTo>
                    <a:pt x="18540" y="13914"/>
                    <a:pt x="19019" y="13926"/>
                    <a:pt x="19389" y="13890"/>
                  </a:cubicBezTo>
                  <a:lnTo>
                    <a:pt x="11165" y="1112"/>
                  </a:lnTo>
                  <a:cubicBezTo>
                    <a:pt x="11129" y="1148"/>
                    <a:pt x="11081" y="1172"/>
                    <a:pt x="11034" y="1172"/>
                  </a:cubicBezTo>
                  <a:cubicBezTo>
                    <a:pt x="10747" y="1148"/>
                    <a:pt x="10520" y="0"/>
                    <a:pt x="10233" y="0"/>
                  </a:cubicBezTo>
                  <a:cubicBezTo>
                    <a:pt x="9946" y="0"/>
                    <a:pt x="9719" y="1148"/>
                    <a:pt x="9444" y="1172"/>
                  </a:cubicBezTo>
                  <a:cubicBezTo>
                    <a:pt x="9169" y="1196"/>
                    <a:pt x="8738" y="108"/>
                    <a:pt x="8464" y="156"/>
                  </a:cubicBezTo>
                  <a:cubicBezTo>
                    <a:pt x="8189" y="203"/>
                    <a:pt x="8153" y="1375"/>
                    <a:pt x="7878" y="1447"/>
                  </a:cubicBezTo>
                  <a:cubicBezTo>
                    <a:pt x="7615" y="1518"/>
                    <a:pt x="7005" y="514"/>
                    <a:pt x="6730" y="610"/>
                  </a:cubicBezTo>
                  <a:cubicBezTo>
                    <a:pt x="6467" y="706"/>
                    <a:pt x="6647" y="1865"/>
                    <a:pt x="6396" y="1985"/>
                  </a:cubicBezTo>
                  <a:cubicBezTo>
                    <a:pt x="6133" y="2104"/>
                    <a:pt x="5356" y="1220"/>
                    <a:pt x="5117" y="1363"/>
                  </a:cubicBezTo>
                  <a:cubicBezTo>
                    <a:pt x="4877" y="1506"/>
                    <a:pt x="5248" y="2618"/>
                    <a:pt x="5021" y="2773"/>
                  </a:cubicBezTo>
                  <a:cubicBezTo>
                    <a:pt x="4782" y="2941"/>
                    <a:pt x="3873" y="2212"/>
                    <a:pt x="3658" y="2391"/>
                  </a:cubicBezTo>
                  <a:cubicBezTo>
                    <a:pt x="3443" y="2570"/>
                    <a:pt x="4005" y="3598"/>
                    <a:pt x="3802" y="3801"/>
                  </a:cubicBezTo>
                  <a:cubicBezTo>
                    <a:pt x="3610" y="3993"/>
                    <a:pt x="2582" y="3431"/>
                    <a:pt x="2403" y="3646"/>
                  </a:cubicBezTo>
                  <a:cubicBezTo>
                    <a:pt x="2212" y="3861"/>
                    <a:pt x="2953" y="4782"/>
                    <a:pt x="2786" y="5009"/>
                  </a:cubicBezTo>
                  <a:cubicBezTo>
                    <a:pt x="2630" y="5236"/>
                    <a:pt x="1519" y="4865"/>
                    <a:pt x="1375" y="5104"/>
                  </a:cubicBezTo>
                  <a:cubicBezTo>
                    <a:pt x="1232" y="5355"/>
                    <a:pt x="2116" y="6120"/>
                    <a:pt x="1997" y="6383"/>
                  </a:cubicBezTo>
                  <a:cubicBezTo>
                    <a:pt x="1877" y="6634"/>
                    <a:pt x="718" y="6455"/>
                    <a:pt x="622" y="6730"/>
                  </a:cubicBezTo>
                  <a:cubicBezTo>
                    <a:pt x="526" y="6993"/>
                    <a:pt x="1519" y="7603"/>
                    <a:pt x="1447" y="7866"/>
                  </a:cubicBezTo>
                  <a:cubicBezTo>
                    <a:pt x="1375" y="8141"/>
                    <a:pt x="204" y="8165"/>
                    <a:pt x="156" y="8451"/>
                  </a:cubicBezTo>
                  <a:cubicBezTo>
                    <a:pt x="108" y="8726"/>
                    <a:pt x="1208" y="9157"/>
                    <a:pt x="1172" y="9432"/>
                  </a:cubicBezTo>
                  <a:cubicBezTo>
                    <a:pt x="1148" y="9718"/>
                    <a:pt x="0" y="9946"/>
                    <a:pt x="0" y="10232"/>
                  </a:cubicBezTo>
                  <a:cubicBezTo>
                    <a:pt x="0" y="10507"/>
                    <a:pt x="1148" y="10746"/>
                    <a:pt x="1172" y="11021"/>
                  </a:cubicBezTo>
                  <a:close/>
                </a:path>
              </a:pathLst>
            </a:custGeom>
            <a:gradFill>
              <a:gsLst>
                <a:gs pos="0">
                  <a:srgbClr val="FCB9C8"/>
                </a:gs>
                <a:gs pos="100000">
                  <a:srgbClr val="FFF5F7"/>
                </a:gs>
              </a:gsLst>
              <a:lin ang="13500032" scaled="0"/>
            </a:gra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8" name="Google Shape;5638;p52"/>
            <p:cNvSpPr/>
            <p:nvPr/>
          </p:nvSpPr>
          <p:spPr>
            <a:xfrm>
              <a:off x="4101205" y="2039613"/>
              <a:ext cx="338767" cy="453602"/>
            </a:xfrm>
            <a:custGeom>
              <a:avLst/>
              <a:gdLst/>
              <a:ahLst/>
              <a:cxnLst/>
              <a:rect l="l" t="t" r="r" b="b"/>
              <a:pathLst>
                <a:path w="9803" h="13126" extrusionOk="0">
                  <a:moveTo>
                    <a:pt x="9455" y="13126"/>
                  </a:moveTo>
                  <a:cubicBezTo>
                    <a:pt x="9180" y="13102"/>
                    <a:pt x="9037" y="11942"/>
                    <a:pt x="8762" y="11895"/>
                  </a:cubicBezTo>
                  <a:cubicBezTo>
                    <a:pt x="8475" y="11847"/>
                    <a:pt x="7973" y="12899"/>
                    <a:pt x="7698" y="12827"/>
                  </a:cubicBezTo>
                  <a:cubicBezTo>
                    <a:pt x="7423" y="12767"/>
                    <a:pt x="7495" y="11596"/>
                    <a:pt x="7220" y="11500"/>
                  </a:cubicBezTo>
                  <a:cubicBezTo>
                    <a:pt x="6957" y="11405"/>
                    <a:pt x="6276" y="12361"/>
                    <a:pt x="6013" y="12241"/>
                  </a:cubicBezTo>
                  <a:cubicBezTo>
                    <a:pt x="5762" y="12134"/>
                    <a:pt x="6013" y="10986"/>
                    <a:pt x="5774" y="10855"/>
                  </a:cubicBezTo>
                  <a:cubicBezTo>
                    <a:pt x="5535" y="10711"/>
                    <a:pt x="4686" y="11536"/>
                    <a:pt x="4459" y="11369"/>
                  </a:cubicBezTo>
                  <a:cubicBezTo>
                    <a:pt x="4232" y="11213"/>
                    <a:pt x="4686" y="10137"/>
                    <a:pt x="4459" y="9958"/>
                  </a:cubicBezTo>
                  <a:cubicBezTo>
                    <a:pt x="4232" y="9779"/>
                    <a:pt x="3275" y="10436"/>
                    <a:pt x="3072" y="10245"/>
                  </a:cubicBezTo>
                  <a:cubicBezTo>
                    <a:pt x="2869" y="10042"/>
                    <a:pt x="3503" y="9062"/>
                    <a:pt x="3323" y="8847"/>
                  </a:cubicBezTo>
                  <a:cubicBezTo>
                    <a:pt x="3144" y="8631"/>
                    <a:pt x="2080" y="9121"/>
                    <a:pt x="1913" y="8894"/>
                  </a:cubicBezTo>
                  <a:cubicBezTo>
                    <a:pt x="1745" y="8655"/>
                    <a:pt x="2546" y="7807"/>
                    <a:pt x="2403" y="7567"/>
                  </a:cubicBezTo>
                  <a:cubicBezTo>
                    <a:pt x="2259" y="7316"/>
                    <a:pt x="1124" y="7603"/>
                    <a:pt x="1004" y="7352"/>
                  </a:cubicBezTo>
                  <a:cubicBezTo>
                    <a:pt x="873" y="7101"/>
                    <a:pt x="1817" y="6396"/>
                    <a:pt x="1709" y="6133"/>
                  </a:cubicBezTo>
                  <a:cubicBezTo>
                    <a:pt x="1614" y="5870"/>
                    <a:pt x="442" y="5954"/>
                    <a:pt x="371" y="5679"/>
                  </a:cubicBezTo>
                  <a:cubicBezTo>
                    <a:pt x="287" y="5404"/>
                    <a:pt x="1339" y="4878"/>
                    <a:pt x="1279" y="4603"/>
                  </a:cubicBezTo>
                  <a:cubicBezTo>
                    <a:pt x="1231" y="4328"/>
                    <a:pt x="72" y="4209"/>
                    <a:pt x="36" y="3934"/>
                  </a:cubicBezTo>
                  <a:cubicBezTo>
                    <a:pt x="12" y="3647"/>
                    <a:pt x="1136" y="3300"/>
                    <a:pt x="1136" y="3025"/>
                  </a:cubicBezTo>
                  <a:cubicBezTo>
                    <a:pt x="1136" y="2738"/>
                    <a:pt x="0" y="2427"/>
                    <a:pt x="24" y="2141"/>
                  </a:cubicBezTo>
                  <a:cubicBezTo>
                    <a:pt x="48" y="1866"/>
                    <a:pt x="1207" y="1722"/>
                    <a:pt x="1255" y="1435"/>
                  </a:cubicBezTo>
                  <a:cubicBezTo>
                    <a:pt x="1303" y="1160"/>
                    <a:pt x="239" y="658"/>
                    <a:pt x="311" y="383"/>
                  </a:cubicBezTo>
                  <a:cubicBezTo>
                    <a:pt x="371" y="156"/>
                    <a:pt x="1255" y="156"/>
                    <a:pt x="1566" y="1"/>
                  </a:cubicBezTo>
                  <a:lnTo>
                    <a:pt x="9802" y="12767"/>
                  </a:lnTo>
                  <a:cubicBezTo>
                    <a:pt x="9683" y="12970"/>
                    <a:pt x="9563" y="13126"/>
                    <a:pt x="9455" y="13126"/>
                  </a:cubicBezTo>
                  <a:close/>
                </a:path>
              </a:pathLst>
            </a:custGeom>
            <a:gradFill>
              <a:gsLst>
                <a:gs pos="0">
                  <a:srgbClr val="D9D9D9"/>
                </a:gs>
                <a:gs pos="30000">
                  <a:srgbClr val="E4E4E4"/>
                </a:gs>
                <a:gs pos="43000">
                  <a:schemeClr val="accent6"/>
                </a:gs>
                <a:gs pos="54000">
                  <a:srgbClr val="EDEDED"/>
                </a:gs>
                <a:gs pos="100000">
                  <a:srgbClr val="EFEFEF"/>
                </a:gs>
              </a:gsLst>
              <a:lin ang="8100019" scaled="0"/>
            </a:gra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39" name="Google Shape;5639;p52"/>
          <p:cNvSpPr/>
          <p:nvPr/>
        </p:nvSpPr>
        <p:spPr>
          <a:xfrm rot="4682757">
            <a:off x="7617736" y="221904"/>
            <a:ext cx="1062572" cy="911145"/>
          </a:xfrm>
          <a:custGeom>
            <a:avLst/>
            <a:gdLst/>
            <a:ahLst/>
            <a:cxnLst/>
            <a:rect l="l" t="t" r="r" b="b"/>
            <a:pathLst>
              <a:path w="37083" h="31795" extrusionOk="0">
                <a:moveTo>
                  <a:pt x="29636" y="1"/>
                </a:moveTo>
                <a:lnTo>
                  <a:pt x="0" y="22494"/>
                </a:lnTo>
                <a:cubicBezTo>
                  <a:pt x="61" y="22524"/>
                  <a:pt x="122" y="22554"/>
                  <a:pt x="182" y="22554"/>
                </a:cubicBezTo>
                <a:cubicBezTo>
                  <a:pt x="274" y="22585"/>
                  <a:pt x="334" y="22646"/>
                  <a:pt x="365" y="22706"/>
                </a:cubicBezTo>
                <a:lnTo>
                  <a:pt x="730" y="23162"/>
                </a:lnTo>
                <a:cubicBezTo>
                  <a:pt x="753" y="23198"/>
                  <a:pt x="758" y="23206"/>
                  <a:pt x="756" y="23206"/>
                </a:cubicBezTo>
                <a:cubicBezTo>
                  <a:pt x="754" y="23206"/>
                  <a:pt x="747" y="23200"/>
                  <a:pt x="741" y="23200"/>
                </a:cubicBezTo>
                <a:cubicBezTo>
                  <a:pt x="735" y="23200"/>
                  <a:pt x="730" y="23205"/>
                  <a:pt x="730" y="23223"/>
                </a:cubicBezTo>
                <a:cubicBezTo>
                  <a:pt x="730" y="23254"/>
                  <a:pt x="699" y="23254"/>
                  <a:pt x="669" y="23254"/>
                </a:cubicBezTo>
                <a:lnTo>
                  <a:pt x="638" y="23223"/>
                </a:lnTo>
                <a:lnTo>
                  <a:pt x="638" y="23223"/>
                </a:lnTo>
                <a:cubicBezTo>
                  <a:pt x="851" y="23497"/>
                  <a:pt x="1064" y="23801"/>
                  <a:pt x="1338" y="24135"/>
                </a:cubicBezTo>
                <a:lnTo>
                  <a:pt x="1611" y="24469"/>
                </a:lnTo>
                <a:lnTo>
                  <a:pt x="1763" y="24591"/>
                </a:lnTo>
                <a:cubicBezTo>
                  <a:pt x="1824" y="24621"/>
                  <a:pt x="1885" y="24682"/>
                  <a:pt x="1976" y="24743"/>
                </a:cubicBezTo>
                <a:cubicBezTo>
                  <a:pt x="2006" y="24773"/>
                  <a:pt x="2037" y="24804"/>
                  <a:pt x="2067" y="24865"/>
                </a:cubicBezTo>
                <a:lnTo>
                  <a:pt x="2067" y="24895"/>
                </a:lnTo>
                <a:cubicBezTo>
                  <a:pt x="2219" y="25077"/>
                  <a:pt x="2371" y="25229"/>
                  <a:pt x="2493" y="25412"/>
                </a:cubicBezTo>
                <a:cubicBezTo>
                  <a:pt x="2797" y="25746"/>
                  <a:pt x="3100" y="26050"/>
                  <a:pt x="3374" y="26354"/>
                </a:cubicBezTo>
                <a:cubicBezTo>
                  <a:pt x="3526" y="26475"/>
                  <a:pt x="3617" y="26658"/>
                  <a:pt x="3617" y="26871"/>
                </a:cubicBezTo>
                <a:cubicBezTo>
                  <a:pt x="3678" y="26931"/>
                  <a:pt x="3769" y="27023"/>
                  <a:pt x="3860" y="27083"/>
                </a:cubicBezTo>
                <a:cubicBezTo>
                  <a:pt x="3860" y="27083"/>
                  <a:pt x="3860" y="27070"/>
                  <a:pt x="3869" y="27070"/>
                </a:cubicBezTo>
                <a:cubicBezTo>
                  <a:pt x="3874" y="27070"/>
                  <a:pt x="3881" y="27073"/>
                  <a:pt x="3891" y="27083"/>
                </a:cubicBezTo>
                <a:cubicBezTo>
                  <a:pt x="3921" y="27114"/>
                  <a:pt x="3982" y="27144"/>
                  <a:pt x="4012" y="27175"/>
                </a:cubicBezTo>
                <a:cubicBezTo>
                  <a:pt x="4256" y="27448"/>
                  <a:pt x="4499" y="27631"/>
                  <a:pt x="4742" y="27904"/>
                </a:cubicBezTo>
                <a:cubicBezTo>
                  <a:pt x="4803" y="27965"/>
                  <a:pt x="4894" y="28147"/>
                  <a:pt x="4863" y="28178"/>
                </a:cubicBezTo>
                <a:cubicBezTo>
                  <a:pt x="4863" y="28208"/>
                  <a:pt x="4803" y="28269"/>
                  <a:pt x="4772" y="28330"/>
                </a:cubicBezTo>
                <a:lnTo>
                  <a:pt x="4803" y="28360"/>
                </a:lnTo>
                <a:cubicBezTo>
                  <a:pt x="4863" y="28512"/>
                  <a:pt x="4924" y="28664"/>
                  <a:pt x="4955" y="28816"/>
                </a:cubicBezTo>
                <a:lnTo>
                  <a:pt x="5076" y="28968"/>
                </a:lnTo>
                <a:cubicBezTo>
                  <a:pt x="5471" y="29181"/>
                  <a:pt x="5806" y="29545"/>
                  <a:pt x="5958" y="30001"/>
                </a:cubicBezTo>
                <a:cubicBezTo>
                  <a:pt x="6018" y="30093"/>
                  <a:pt x="6079" y="30214"/>
                  <a:pt x="6140" y="30305"/>
                </a:cubicBezTo>
                <a:cubicBezTo>
                  <a:pt x="6262" y="30397"/>
                  <a:pt x="6414" y="30518"/>
                  <a:pt x="6505" y="30670"/>
                </a:cubicBezTo>
                <a:cubicBezTo>
                  <a:pt x="6535" y="30700"/>
                  <a:pt x="6566" y="30761"/>
                  <a:pt x="6566" y="30792"/>
                </a:cubicBezTo>
                <a:lnTo>
                  <a:pt x="6566" y="30852"/>
                </a:lnTo>
                <a:lnTo>
                  <a:pt x="6474" y="30852"/>
                </a:lnTo>
                <a:cubicBezTo>
                  <a:pt x="6444" y="30852"/>
                  <a:pt x="6414" y="30852"/>
                  <a:pt x="6383" y="30883"/>
                </a:cubicBezTo>
                <a:cubicBezTo>
                  <a:pt x="6383" y="30883"/>
                  <a:pt x="6383" y="30913"/>
                  <a:pt x="6383" y="30944"/>
                </a:cubicBezTo>
                <a:cubicBezTo>
                  <a:pt x="6414" y="31004"/>
                  <a:pt x="6414" y="31035"/>
                  <a:pt x="6444" y="31065"/>
                </a:cubicBezTo>
                <a:cubicBezTo>
                  <a:pt x="6505" y="31126"/>
                  <a:pt x="6596" y="31156"/>
                  <a:pt x="6596" y="31308"/>
                </a:cubicBezTo>
                <a:cubicBezTo>
                  <a:pt x="6596" y="31369"/>
                  <a:pt x="6626" y="31430"/>
                  <a:pt x="6657" y="31521"/>
                </a:cubicBezTo>
                <a:cubicBezTo>
                  <a:pt x="6748" y="31582"/>
                  <a:pt x="6778" y="31673"/>
                  <a:pt x="6809" y="31795"/>
                </a:cubicBezTo>
                <a:lnTo>
                  <a:pt x="37083" y="8876"/>
                </a:lnTo>
                <a:cubicBezTo>
                  <a:pt x="36931" y="8603"/>
                  <a:pt x="36809" y="8360"/>
                  <a:pt x="36627" y="8025"/>
                </a:cubicBezTo>
                <a:cubicBezTo>
                  <a:pt x="36566" y="7904"/>
                  <a:pt x="36505" y="7752"/>
                  <a:pt x="36505" y="7600"/>
                </a:cubicBezTo>
                <a:cubicBezTo>
                  <a:pt x="36445" y="7509"/>
                  <a:pt x="36384" y="7448"/>
                  <a:pt x="36323" y="7357"/>
                </a:cubicBezTo>
                <a:lnTo>
                  <a:pt x="36262" y="7357"/>
                </a:lnTo>
                <a:cubicBezTo>
                  <a:pt x="36262" y="7326"/>
                  <a:pt x="36232" y="7265"/>
                  <a:pt x="36232" y="7235"/>
                </a:cubicBezTo>
                <a:cubicBezTo>
                  <a:pt x="36201" y="7144"/>
                  <a:pt x="36141" y="7083"/>
                  <a:pt x="36110" y="6992"/>
                </a:cubicBezTo>
                <a:lnTo>
                  <a:pt x="35958" y="6810"/>
                </a:lnTo>
                <a:cubicBezTo>
                  <a:pt x="35928" y="6718"/>
                  <a:pt x="35867" y="6627"/>
                  <a:pt x="35806" y="6597"/>
                </a:cubicBezTo>
                <a:cubicBezTo>
                  <a:pt x="35776" y="6566"/>
                  <a:pt x="35776" y="6536"/>
                  <a:pt x="35745" y="6536"/>
                </a:cubicBezTo>
                <a:cubicBezTo>
                  <a:pt x="35593" y="6384"/>
                  <a:pt x="35442" y="6232"/>
                  <a:pt x="35290" y="6110"/>
                </a:cubicBezTo>
                <a:cubicBezTo>
                  <a:pt x="35275" y="6130"/>
                  <a:pt x="35259" y="6139"/>
                  <a:pt x="35243" y="6139"/>
                </a:cubicBezTo>
                <a:cubicBezTo>
                  <a:pt x="35159" y="6139"/>
                  <a:pt x="35057" y="5913"/>
                  <a:pt x="34955" y="5837"/>
                </a:cubicBezTo>
                <a:cubicBezTo>
                  <a:pt x="34925" y="5715"/>
                  <a:pt x="34864" y="5624"/>
                  <a:pt x="34773" y="5563"/>
                </a:cubicBezTo>
                <a:cubicBezTo>
                  <a:pt x="34668" y="5484"/>
                  <a:pt x="34585" y="5405"/>
                  <a:pt x="34506" y="5405"/>
                </a:cubicBezTo>
                <a:cubicBezTo>
                  <a:pt x="34493" y="5405"/>
                  <a:pt x="34481" y="5407"/>
                  <a:pt x="34469" y="5411"/>
                </a:cubicBezTo>
                <a:cubicBezTo>
                  <a:pt x="34410" y="5417"/>
                  <a:pt x="34362" y="5422"/>
                  <a:pt x="34322" y="5422"/>
                </a:cubicBezTo>
                <a:cubicBezTo>
                  <a:pt x="34158" y="5422"/>
                  <a:pt x="34129" y="5341"/>
                  <a:pt x="33983" y="4925"/>
                </a:cubicBezTo>
                <a:cubicBezTo>
                  <a:pt x="33983" y="4895"/>
                  <a:pt x="33952" y="4895"/>
                  <a:pt x="33952" y="4864"/>
                </a:cubicBezTo>
                <a:cubicBezTo>
                  <a:pt x="33922" y="4803"/>
                  <a:pt x="33861" y="4743"/>
                  <a:pt x="33861" y="4743"/>
                </a:cubicBezTo>
                <a:cubicBezTo>
                  <a:pt x="33856" y="4748"/>
                  <a:pt x="33847" y="4751"/>
                  <a:pt x="33837" y="4751"/>
                </a:cubicBezTo>
                <a:cubicBezTo>
                  <a:pt x="33788" y="4751"/>
                  <a:pt x="33693" y="4696"/>
                  <a:pt x="33618" y="4621"/>
                </a:cubicBezTo>
                <a:lnTo>
                  <a:pt x="33679" y="4621"/>
                </a:lnTo>
                <a:cubicBezTo>
                  <a:pt x="33703" y="4621"/>
                  <a:pt x="33722" y="4626"/>
                  <a:pt x="33735" y="4626"/>
                </a:cubicBezTo>
                <a:cubicBezTo>
                  <a:pt x="33754" y="4626"/>
                  <a:pt x="33758" y="4615"/>
                  <a:pt x="33739" y="4560"/>
                </a:cubicBezTo>
                <a:cubicBezTo>
                  <a:pt x="33739" y="4469"/>
                  <a:pt x="33679" y="4408"/>
                  <a:pt x="33618" y="4347"/>
                </a:cubicBezTo>
                <a:cubicBezTo>
                  <a:pt x="33496" y="4256"/>
                  <a:pt x="33344" y="4135"/>
                  <a:pt x="33253" y="4013"/>
                </a:cubicBezTo>
                <a:cubicBezTo>
                  <a:pt x="33242" y="4015"/>
                  <a:pt x="33231" y="4016"/>
                  <a:pt x="33220" y="4016"/>
                </a:cubicBezTo>
                <a:cubicBezTo>
                  <a:pt x="33083" y="4016"/>
                  <a:pt x="32968" y="3848"/>
                  <a:pt x="32827" y="3679"/>
                </a:cubicBezTo>
                <a:cubicBezTo>
                  <a:pt x="32767" y="3588"/>
                  <a:pt x="32706" y="3527"/>
                  <a:pt x="32615" y="3496"/>
                </a:cubicBezTo>
                <a:cubicBezTo>
                  <a:pt x="32524" y="3466"/>
                  <a:pt x="32432" y="3405"/>
                  <a:pt x="32402" y="3344"/>
                </a:cubicBezTo>
                <a:cubicBezTo>
                  <a:pt x="32280" y="3192"/>
                  <a:pt x="32159" y="3010"/>
                  <a:pt x="32007" y="2858"/>
                </a:cubicBezTo>
                <a:cubicBezTo>
                  <a:pt x="31998" y="2845"/>
                  <a:pt x="31992" y="2836"/>
                  <a:pt x="31988" y="2831"/>
                </a:cubicBezTo>
                <a:lnTo>
                  <a:pt x="31988" y="2831"/>
                </a:lnTo>
                <a:cubicBezTo>
                  <a:pt x="31990" y="2832"/>
                  <a:pt x="31992" y="2833"/>
                  <a:pt x="31995" y="2833"/>
                </a:cubicBezTo>
                <a:cubicBezTo>
                  <a:pt x="32001" y="2833"/>
                  <a:pt x="32007" y="2826"/>
                  <a:pt x="32007" y="2797"/>
                </a:cubicBezTo>
                <a:cubicBezTo>
                  <a:pt x="32007" y="2776"/>
                  <a:pt x="32037" y="2754"/>
                  <a:pt x="32055" y="2754"/>
                </a:cubicBezTo>
                <a:cubicBezTo>
                  <a:pt x="32062" y="2754"/>
                  <a:pt x="32068" y="2758"/>
                  <a:pt x="32068" y="2767"/>
                </a:cubicBezTo>
                <a:lnTo>
                  <a:pt x="32098" y="2797"/>
                </a:lnTo>
                <a:cubicBezTo>
                  <a:pt x="31885" y="2493"/>
                  <a:pt x="31672" y="2189"/>
                  <a:pt x="31338" y="1825"/>
                </a:cubicBezTo>
                <a:lnTo>
                  <a:pt x="31065" y="1490"/>
                </a:lnTo>
                <a:lnTo>
                  <a:pt x="30913" y="1338"/>
                </a:lnTo>
                <a:cubicBezTo>
                  <a:pt x="30852" y="1308"/>
                  <a:pt x="30761" y="1247"/>
                  <a:pt x="30669" y="1186"/>
                </a:cubicBezTo>
                <a:cubicBezTo>
                  <a:pt x="30639" y="1156"/>
                  <a:pt x="30609" y="1095"/>
                  <a:pt x="30578" y="1065"/>
                </a:cubicBezTo>
                <a:lnTo>
                  <a:pt x="30578" y="1004"/>
                </a:lnTo>
                <a:cubicBezTo>
                  <a:pt x="30396" y="822"/>
                  <a:pt x="30244" y="639"/>
                  <a:pt x="30092" y="457"/>
                </a:cubicBezTo>
                <a:lnTo>
                  <a:pt x="2963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40" name="Google Shape;5640;p52"/>
          <p:cNvGrpSpPr/>
          <p:nvPr/>
        </p:nvGrpSpPr>
        <p:grpSpPr>
          <a:xfrm>
            <a:off x="463914" y="4272026"/>
            <a:ext cx="544612" cy="316600"/>
            <a:chOff x="-14993024" y="4900905"/>
            <a:chExt cx="811038" cy="424853"/>
          </a:xfrm>
        </p:grpSpPr>
        <p:sp>
          <p:nvSpPr>
            <p:cNvPr id="5641" name="Google Shape;5641;p52"/>
            <p:cNvSpPr/>
            <p:nvPr/>
          </p:nvSpPr>
          <p:spPr>
            <a:xfrm>
              <a:off x="-14967219" y="4900957"/>
              <a:ext cx="759600" cy="4248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42" name="Google Shape;5642;p52"/>
            <p:cNvGrpSpPr/>
            <p:nvPr/>
          </p:nvGrpSpPr>
          <p:grpSpPr>
            <a:xfrm>
              <a:off x="-14209125" y="4900950"/>
              <a:ext cx="27139" cy="424767"/>
              <a:chOff x="-14209125" y="4900950"/>
              <a:chExt cx="27139" cy="424767"/>
            </a:xfrm>
          </p:grpSpPr>
          <p:grpSp>
            <p:nvGrpSpPr>
              <p:cNvPr id="5643" name="Google Shape;5643;p52"/>
              <p:cNvGrpSpPr/>
              <p:nvPr/>
            </p:nvGrpSpPr>
            <p:grpSpPr>
              <a:xfrm>
                <a:off x="-14209125" y="4900950"/>
                <a:ext cx="27139" cy="213667"/>
                <a:chOff x="-28877274" y="7671633"/>
                <a:chExt cx="54300" cy="427505"/>
              </a:xfrm>
            </p:grpSpPr>
            <p:sp>
              <p:nvSpPr>
                <p:cNvPr id="5644" name="Google Shape;5644;p52"/>
                <p:cNvSpPr/>
                <p:nvPr/>
              </p:nvSpPr>
              <p:spPr>
                <a:xfrm rot="5400000">
                  <a:off x="-28897374" y="7691733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45" name="Google Shape;5645;p52"/>
                <p:cNvSpPr/>
                <p:nvPr/>
              </p:nvSpPr>
              <p:spPr>
                <a:xfrm rot="5400000">
                  <a:off x="-28897374" y="80247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46" name="Google Shape;5646;p52"/>
                <p:cNvSpPr/>
                <p:nvPr/>
              </p:nvSpPr>
              <p:spPr>
                <a:xfrm rot="5400000">
                  <a:off x="-28897374" y="79414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47" name="Google Shape;5647;p52"/>
                <p:cNvSpPr/>
                <p:nvPr/>
              </p:nvSpPr>
              <p:spPr>
                <a:xfrm rot="5400000">
                  <a:off x="-28897374" y="785823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48" name="Google Shape;5648;p52"/>
                <p:cNvSpPr/>
                <p:nvPr/>
              </p:nvSpPr>
              <p:spPr>
                <a:xfrm rot="5400000">
                  <a:off x="-28897374" y="7774984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649" name="Google Shape;5649;p52"/>
              <p:cNvGrpSpPr/>
              <p:nvPr/>
            </p:nvGrpSpPr>
            <p:grpSpPr>
              <a:xfrm>
                <a:off x="-14209125" y="5112050"/>
                <a:ext cx="27139" cy="213667"/>
                <a:chOff x="-28877274" y="7601436"/>
                <a:chExt cx="54300" cy="427505"/>
              </a:xfrm>
            </p:grpSpPr>
            <p:sp>
              <p:nvSpPr>
                <p:cNvPr id="5650" name="Google Shape;5650;p52"/>
                <p:cNvSpPr/>
                <p:nvPr/>
              </p:nvSpPr>
              <p:spPr>
                <a:xfrm rot="5400000">
                  <a:off x="-28897374" y="762153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51" name="Google Shape;5651;p52"/>
                <p:cNvSpPr/>
                <p:nvPr/>
              </p:nvSpPr>
              <p:spPr>
                <a:xfrm rot="5400000">
                  <a:off x="-28897374" y="7954541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52" name="Google Shape;5652;p52"/>
                <p:cNvSpPr/>
                <p:nvPr/>
              </p:nvSpPr>
              <p:spPr>
                <a:xfrm rot="5400000">
                  <a:off x="-28897374" y="7871290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53" name="Google Shape;5653;p52"/>
                <p:cNvSpPr/>
                <p:nvPr/>
              </p:nvSpPr>
              <p:spPr>
                <a:xfrm rot="5400000">
                  <a:off x="-28897374" y="77880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54" name="Google Shape;5654;p52"/>
                <p:cNvSpPr/>
                <p:nvPr/>
              </p:nvSpPr>
              <p:spPr>
                <a:xfrm rot="5400000">
                  <a:off x="-28897374" y="77047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655" name="Google Shape;5655;p52"/>
            <p:cNvGrpSpPr/>
            <p:nvPr/>
          </p:nvGrpSpPr>
          <p:grpSpPr>
            <a:xfrm rot="10800000">
              <a:off x="-14993024" y="4900905"/>
              <a:ext cx="27139" cy="424767"/>
              <a:chOff x="14528506" y="-565379"/>
              <a:chExt cx="27139" cy="424767"/>
            </a:xfrm>
          </p:grpSpPr>
          <p:grpSp>
            <p:nvGrpSpPr>
              <p:cNvPr id="5656" name="Google Shape;5656;p52"/>
              <p:cNvGrpSpPr/>
              <p:nvPr/>
            </p:nvGrpSpPr>
            <p:grpSpPr>
              <a:xfrm>
                <a:off x="14528506" y="-565379"/>
                <a:ext cx="27139" cy="213667"/>
                <a:chOff x="28620988" y="-3265400"/>
                <a:chExt cx="54300" cy="427505"/>
              </a:xfrm>
            </p:grpSpPr>
            <p:sp>
              <p:nvSpPr>
                <p:cNvPr id="5657" name="Google Shape;5657;p52"/>
                <p:cNvSpPr/>
                <p:nvPr/>
              </p:nvSpPr>
              <p:spPr>
                <a:xfrm rot="5400000">
                  <a:off x="28600888" y="-3245300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58" name="Google Shape;5658;p52"/>
                <p:cNvSpPr/>
                <p:nvPr/>
              </p:nvSpPr>
              <p:spPr>
                <a:xfrm rot="5400000">
                  <a:off x="28600888" y="-29122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59" name="Google Shape;5659;p52"/>
                <p:cNvSpPr/>
                <p:nvPr/>
              </p:nvSpPr>
              <p:spPr>
                <a:xfrm rot="5400000">
                  <a:off x="28600888" y="-29955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60" name="Google Shape;5660;p52"/>
                <p:cNvSpPr/>
                <p:nvPr/>
              </p:nvSpPr>
              <p:spPr>
                <a:xfrm rot="5400000">
                  <a:off x="28600888" y="-307879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61" name="Google Shape;5661;p52"/>
                <p:cNvSpPr/>
                <p:nvPr/>
              </p:nvSpPr>
              <p:spPr>
                <a:xfrm rot="5400000">
                  <a:off x="28600888" y="-3162049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662" name="Google Shape;5662;p52"/>
              <p:cNvGrpSpPr/>
              <p:nvPr/>
            </p:nvGrpSpPr>
            <p:grpSpPr>
              <a:xfrm>
                <a:off x="14528506" y="-354279"/>
                <a:ext cx="27139" cy="213667"/>
                <a:chOff x="28620988" y="-3335597"/>
                <a:chExt cx="54300" cy="427505"/>
              </a:xfrm>
            </p:grpSpPr>
            <p:sp>
              <p:nvSpPr>
                <p:cNvPr id="5663" name="Google Shape;5663;p52"/>
                <p:cNvSpPr/>
                <p:nvPr/>
              </p:nvSpPr>
              <p:spPr>
                <a:xfrm rot="5400000">
                  <a:off x="28600888" y="-331549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64" name="Google Shape;5664;p52"/>
                <p:cNvSpPr/>
                <p:nvPr/>
              </p:nvSpPr>
              <p:spPr>
                <a:xfrm rot="5400000">
                  <a:off x="28600888" y="-2982492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65" name="Google Shape;5665;p52"/>
                <p:cNvSpPr/>
                <p:nvPr/>
              </p:nvSpPr>
              <p:spPr>
                <a:xfrm rot="5400000">
                  <a:off x="28600888" y="-3065743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66" name="Google Shape;5666;p52"/>
                <p:cNvSpPr/>
                <p:nvPr/>
              </p:nvSpPr>
              <p:spPr>
                <a:xfrm rot="5400000">
                  <a:off x="28600888" y="-31489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67" name="Google Shape;5667;p52"/>
                <p:cNvSpPr/>
                <p:nvPr/>
              </p:nvSpPr>
              <p:spPr>
                <a:xfrm rot="5400000">
                  <a:off x="28600888" y="-32322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9" name="Google Shape;8519;p82"/>
          <p:cNvSpPr txBox="1">
            <a:spLocks noGrp="1"/>
          </p:cNvSpPr>
          <p:nvPr>
            <p:ph type="subTitle" idx="1"/>
          </p:nvPr>
        </p:nvSpPr>
        <p:spPr>
          <a:xfrm>
            <a:off x="1140975" y="2613787"/>
            <a:ext cx="3647334" cy="117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/>
              <a:t>Workbook page </a:t>
            </a:r>
            <a:r>
              <a:rPr lang="en-US" sz="2200" b="1" dirty="0">
                <a:solidFill>
                  <a:schemeClr val="tx2">
                    <a:lumMod val="75000"/>
                  </a:schemeClr>
                </a:solidFill>
              </a:rPr>
              <a:t>( 82 )  </a:t>
            </a:r>
            <a:r>
              <a:rPr lang="en-US" sz="2200" dirty="0"/>
              <a:t>,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/>
              <a:t>exercise </a:t>
            </a:r>
            <a:r>
              <a:rPr lang="en-US" sz="2200" b="1" dirty="0">
                <a:solidFill>
                  <a:schemeClr val="tx2">
                    <a:lumMod val="75000"/>
                  </a:schemeClr>
                </a:solidFill>
              </a:rPr>
              <a:t>( C )</a:t>
            </a:r>
            <a:endParaRPr sz="2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520" name="Google Shape;8520;p82"/>
          <p:cNvSpPr txBox="1">
            <a:spLocks noGrp="1"/>
          </p:cNvSpPr>
          <p:nvPr>
            <p:ph type="title"/>
          </p:nvPr>
        </p:nvSpPr>
        <p:spPr>
          <a:xfrm>
            <a:off x="768507" y="1478596"/>
            <a:ext cx="3449531" cy="71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/>
              <a:t>Work Book</a:t>
            </a:r>
            <a:endParaRPr sz="8000" dirty="0"/>
          </a:p>
        </p:txBody>
      </p:sp>
      <p:grpSp>
        <p:nvGrpSpPr>
          <p:cNvPr id="8521" name="Google Shape;8521;p82"/>
          <p:cNvGrpSpPr/>
          <p:nvPr/>
        </p:nvGrpSpPr>
        <p:grpSpPr>
          <a:xfrm rot="16200000">
            <a:off x="4391574" y="1200311"/>
            <a:ext cx="3755485" cy="2734750"/>
            <a:chOff x="4315639" y="1246748"/>
            <a:chExt cx="3755485" cy="2641877"/>
          </a:xfrm>
        </p:grpSpPr>
        <p:sp>
          <p:nvSpPr>
            <p:cNvPr id="8522" name="Google Shape;8522;p82"/>
            <p:cNvSpPr/>
            <p:nvPr/>
          </p:nvSpPr>
          <p:spPr>
            <a:xfrm rot="5400000" flipH="1">
              <a:off x="4872443" y="689944"/>
              <a:ext cx="2641877" cy="3755485"/>
            </a:xfrm>
            <a:custGeom>
              <a:avLst/>
              <a:gdLst/>
              <a:ahLst/>
              <a:cxnLst/>
              <a:rect l="l" t="t" r="r" b="b"/>
              <a:pathLst>
                <a:path w="160747" h="208725" extrusionOk="0">
                  <a:moveTo>
                    <a:pt x="144239" y="18365"/>
                  </a:moveTo>
                  <a:lnTo>
                    <a:pt x="144239" y="190978"/>
                  </a:lnTo>
                  <a:lnTo>
                    <a:pt x="15992" y="190978"/>
                  </a:lnTo>
                  <a:lnTo>
                    <a:pt x="15992" y="18365"/>
                  </a:lnTo>
                  <a:close/>
                  <a:moveTo>
                    <a:pt x="8460" y="0"/>
                  </a:moveTo>
                  <a:cubicBezTo>
                    <a:pt x="3817" y="0"/>
                    <a:pt x="0" y="3818"/>
                    <a:pt x="0" y="8460"/>
                  </a:cubicBezTo>
                  <a:lnTo>
                    <a:pt x="0" y="200264"/>
                  </a:lnTo>
                  <a:cubicBezTo>
                    <a:pt x="0" y="204907"/>
                    <a:pt x="3817" y="208725"/>
                    <a:pt x="8460" y="208725"/>
                  </a:cubicBezTo>
                  <a:lnTo>
                    <a:pt x="152390" y="208725"/>
                  </a:lnTo>
                  <a:cubicBezTo>
                    <a:pt x="157033" y="208725"/>
                    <a:pt x="160747" y="204907"/>
                    <a:pt x="160747" y="200264"/>
                  </a:cubicBezTo>
                  <a:lnTo>
                    <a:pt x="160747" y="8460"/>
                  </a:lnTo>
                  <a:cubicBezTo>
                    <a:pt x="160747" y="3818"/>
                    <a:pt x="157033" y="0"/>
                    <a:pt x="1523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3" name="Google Shape;8523;p82"/>
            <p:cNvSpPr/>
            <p:nvPr/>
          </p:nvSpPr>
          <p:spPr>
            <a:xfrm rot="5400000" flipH="1">
              <a:off x="4393625" y="2491550"/>
              <a:ext cx="148500" cy="1527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25" name="Google Shape;8525;p82"/>
          <p:cNvGrpSpPr/>
          <p:nvPr/>
        </p:nvGrpSpPr>
        <p:grpSpPr>
          <a:xfrm rot="-1158613">
            <a:off x="244589" y="826136"/>
            <a:ext cx="1412924" cy="1210093"/>
            <a:chOff x="-2719095" y="1808184"/>
            <a:chExt cx="679804" cy="582189"/>
          </a:xfrm>
        </p:grpSpPr>
        <p:sp>
          <p:nvSpPr>
            <p:cNvPr id="8526" name="Google Shape;8526;p82"/>
            <p:cNvSpPr/>
            <p:nvPr/>
          </p:nvSpPr>
          <p:spPr>
            <a:xfrm>
              <a:off x="-2713833" y="1808184"/>
              <a:ext cx="674542" cy="582189"/>
            </a:xfrm>
            <a:custGeom>
              <a:avLst/>
              <a:gdLst/>
              <a:ahLst/>
              <a:cxnLst/>
              <a:rect l="l" t="t" r="r" b="b"/>
              <a:pathLst>
                <a:path w="26024" h="22461" extrusionOk="0">
                  <a:moveTo>
                    <a:pt x="18290" y="1172"/>
                  </a:moveTo>
                  <a:cubicBezTo>
                    <a:pt x="14405" y="0"/>
                    <a:pt x="11883" y="3025"/>
                    <a:pt x="11883" y="3025"/>
                  </a:cubicBezTo>
                  <a:cubicBezTo>
                    <a:pt x="11883" y="3025"/>
                    <a:pt x="9946" y="706"/>
                    <a:pt x="6874" y="909"/>
                  </a:cubicBezTo>
                  <a:cubicBezTo>
                    <a:pt x="7125" y="2570"/>
                    <a:pt x="7233" y="5439"/>
                    <a:pt x="5500" y="7603"/>
                  </a:cubicBezTo>
                  <a:cubicBezTo>
                    <a:pt x="4113" y="9336"/>
                    <a:pt x="2176" y="10531"/>
                    <a:pt x="1" y="11009"/>
                  </a:cubicBezTo>
                  <a:cubicBezTo>
                    <a:pt x="216" y="11918"/>
                    <a:pt x="527" y="12802"/>
                    <a:pt x="921" y="13651"/>
                  </a:cubicBezTo>
                  <a:cubicBezTo>
                    <a:pt x="3635" y="19473"/>
                    <a:pt x="11871" y="22461"/>
                    <a:pt x="11871" y="22461"/>
                  </a:cubicBezTo>
                  <a:cubicBezTo>
                    <a:pt x="11871" y="22461"/>
                    <a:pt x="20119" y="19473"/>
                    <a:pt x="22832" y="13651"/>
                  </a:cubicBezTo>
                  <a:cubicBezTo>
                    <a:pt x="26024" y="6802"/>
                    <a:pt x="22163" y="2343"/>
                    <a:pt x="18290" y="1172"/>
                  </a:cubicBezTo>
                  <a:close/>
                </a:path>
              </a:pathLst>
            </a:custGeom>
            <a:gradFill>
              <a:gsLst>
                <a:gs pos="0">
                  <a:srgbClr val="FCB9C8"/>
                </a:gs>
                <a:gs pos="100000">
                  <a:srgbClr val="FFE8EC"/>
                </a:gs>
              </a:gsLst>
              <a:lin ang="13500032" scaled="0"/>
            </a:gradFill>
            <a:ln>
              <a:noFill/>
            </a:ln>
            <a:effectLst>
              <a:outerShdw blurRad="28575" dist="28575" dir="58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7" name="Google Shape;8527;p82"/>
            <p:cNvSpPr/>
            <p:nvPr/>
          </p:nvSpPr>
          <p:spPr>
            <a:xfrm>
              <a:off x="-2535653" y="1831720"/>
              <a:ext cx="3732" cy="43416"/>
            </a:xfrm>
            <a:custGeom>
              <a:avLst/>
              <a:gdLst/>
              <a:ahLst/>
              <a:cxnLst/>
              <a:rect l="l" t="t" r="r" b="b"/>
              <a:pathLst>
                <a:path w="144" h="1675" extrusionOk="0">
                  <a:moveTo>
                    <a:pt x="36" y="1"/>
                  </a:moveTo>
                  <a:lnTo>
                    <a:pt x="0" y="1"/>
                  </a:lnTo>
                  <a:cubicBezTo>
                    <a:pt x="84" y="563"/>
                    <a:pt x="132" y="1112"/>
                    <a:pt x="144" y="1674"/>
                  </a:cubicBezTo>
                  <a:cubicBezTo>
                    <a:pt x="144" y="1112"/>
                    <a:pt x="120" y="563"/>
                    <a:pt x="36" y="1"/>
                  </a:cubicBezTo>
                  <a:close/>
                </a:path>
              </a:pathLst>
            </a:custGeom>
            <a:solidFill>
              <a:srgbClr val="FDDAE9"/>
            </a:solidFill>
            <a:ln>
              <a:noFill/>
            </a:ln>
            <a:effectLst>
              <a:outerShdw blurRad="28575" dist="28575" dir="58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8" name="Google Shape;8528;p82"/>
            <p:cNvSpPr/>
            <p:nvPr/>
          </p:nvSpPr>
          <p:spPr>
            <a:xfrm>
              <a:off x="-2711967" y="1835452"/>
              <a:ext cx="187790" cy="257489"/>
            </a:xfrm>
            <a:custGeom>
              <a:avLst/>
              <a:gdLst/>
              <a:ahLst/>
              <a:cxnLst/>
              <a:rect l="l" t="t" r="r" b="b"/>
              <a:pathLst>
                <a:path w="7245" h="9934" extrusionOk="0">
                  <a:moveTo>
                    <a:pt x="6802" y="0"/>
                  </a:moveTo>
                  <a:cubicBezTo>
                    <a:pt x="5248" y="2032"/>
                    <a:pt x="2989" y="5427"/>
                    <a:pt x="1" y="9934"/>
                  </a:cubicBezTo>
                  <a:cubicBezTo>
                    <a:pt x="5428" y="9097"/>
                    <a:pt x="7244" y="4865"/>
                    <a:pt x="6946" y="1375"/>
                  </a:cubicBezTo>
                  <a:cubicBezTo>
                    <a:pt x="6898" y="861"/>
                    <a:pt x="6934" y="419"/>
                    <a:pt x="6802" y="0"/>
                  </a:cubicBezTo>
                  <a:close/>
                </a:path>
              </a:pathLst>
            </a:custGeom>
            <a:solidFill>
              <a:srgbClr val="FBB6D3"/>
            </a:solidFill>
            <a:ln>
              <a:noFill/>
            </a:ln>
            <a:effectLst>
              <a:outerShdw blurRad="28575" dist="28575" dir="58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9" name="Google Shape;8529;p82"/>
            <p:cNvSpPr/>
            <p:nvPr/>
          </p:nvSpPr>
          <p:spPr>
            <a:xfrm>
              <a:off x="-2719095" y="1831409"/>
              <a:ext cx="197718" cy="262155"/>
            </a:xfrm>
            <a:custGeom>
              <a:avLst/>
              <a:gdLst/>
              <a:ahLst/>
              <a:cxnLst/>
              <a:rect l="l" t="t" r="r" b="b"/>
              <a:pathLst>
                <a:path w="7628" h="10114" extrusionOk="0">
                  <a:moveTo>
                    <a:pt x="7053" y="1"/>
                  </a:moveTo>
                  <a:cubicBezTo>
                    <a:pt x="7197" y="455"/>
                    <a:pt x="7280" y="921"/>
                    <a:pt x="7328" y="1399"/>
                  </a:cubicBezTo>
                  <a:cubicBezTo>
                    <a:pt x="7627" y="4890"/>
                    <a:pt x="5631" y="9265"/>
                    <a:pt x="204" y="10113"/>
                  </a:cubicBezTo>
                  <a:cubicBezTo>
                    <a:pt x="1" y="9002"/>
                    <a:pt x="5404" y="371"/>
                    <a:pt x="7053" y="1"/>
                  </a:cubicBezTo>
                  <a:close/>
                </a:path>
              </a:pathLst>
            </a:custGeom>
            <a:gradFill>
              <a:gsLst>
                <a:gs pos="0">
                  <a:srgbClr val="D9D9D9"/>
                </a:gs>
                <a:gs pos="30000">
                  <a:srgbClr val="E4E4E4"/>
                </a:gs>
                <a:gs pos="43000">
                  <a:schemeClr val="accent6"/>
                </a:gs>
                <a:gs pos="54000">
                  <a:srgbClr val="EDEDED"/>
                </a:gs>
                <a:gs pos="100000">
                  <a:srgbClr val="EFEFEF"/>
                </a:gs>
              </a:gsLst>
              <a:lin ang="13199916" scaled="0"/>
            </a:gradFill>
            <a:ln>
              <a:noFill/>
            </a:ln>
            <a:effectLst>
              <a:outerShdw blurRad="28575" dist="28575" dir="58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30" name="Google Shape;8530;p82"/>
          <p:cNvGrpSpPr/>
          <p:nvPr/>
        </p:nvGrpSpPr>
        <p:grpSpPr>
          <a:xfrm rot="2054663">
            <a:off x="7624576" y="470813"/>
            <a:ext cx="1264860" cy="349638"/>
            <a:chOff x="-14993024" y="4900905"/>
            <a:chExt cx="811038" cy="424853"/>
          </a:xfrm>
          <a:solidFill>
            <a:schemeClr val="accent3">
              <a:lumMod val="50000"/>
            </a:schemeClr>
          </a:solidFill>
        </p:grpSpPr>
        <p:sp>
          <p:nvSpPr>
            <p:cNvPr id="8531" name="Google Shape;8531;p82"/>
            <p:cNvSpPr/>
            <p:nvPr/>
          </p:nvSpPr>
          <p:spPr>
            <a:xfrm>
              <a:off x="-14967219" y="4900957"/>
              <a:ext cx="759600" cy="4248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532" name="Google Shape;8532;p82"/>
            <p:cNvGrpSpPr/>
            <p:nvPr/>
          </p:nvGrpSpPr>
          <p:grpSpPr>
            <a:xfrm>
              <a:off x="-14209125" y="4900950"/>
              <a:ext cx="27139" cy="424767"/>
              <a:chOff x="-14209125" y="4900950"/>
              <a:chExt cx="27139" cy="424767"/>
            </a:xfrm>
            <a:grpFill/>
          </p:grpSpPr>
          <p:grpSp>
            <p:nvGrpSpPr>
              <p:cNvPr id="8533" name="Google Shape;8533;p82"/>
              <p:cNvGrpSpPr/>
              <p:nvPr/>
            </p:nvGrpSpPr>
            <p:grpSpPr>
              <a:xfrm>
                <a:off x="-14209125" y="4900950"/>
                <a:ext cx="27139" cy="213667"/>
                <a:chOff x="-28877274" y="7671633"/>
                <a:chExt cx="54300" cy="427505"/>
              </a:xfrm>
              <a:grpFill/>
            </p:grpSpPr>
            <p:sp>
              <p:nvSpPr>
                <p:cNvPr id="8534" name="Google Shape;8534;p82"/>
                <p:cNvSpPr/>
                <p:nvPr/>
              </p:nvSpPr>
              <p:spPr>
                <a:xfrm rot="5400000">
                  <a:off x="-28897374" y="7691733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35" name="Google Shape;8535;p82"/>
                <p:cNvSpPr/>
                <p:nvPr/>
              </p:nvSpPr>
              <p:spPr>
                <a:xfrm rot="5400000">
                  <a:off x="-28897374" y="80247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36" name="Google Shape;8536;p82"/>
                <p:cNvSpPr/>
                <p:nvPr/>
              </p:nvSpPr>
              <p:spPr>
                <a:xfrm rot="5400000">
                  <a:off x="-28897374" y="79414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37" name="Google Shape;8537;p82"/>
                <p:cNvSpPr/>
                <p:nvPr/>
              </p:nvSpPr>
              <p:spPr>
                <a:xfrm rot="5400000">
                  <a:off x="-28897374" y="785823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38" name="Google Shape;8538;p82"/>
                <p:cNvSpPr/>
                <p:nvPr/>
              </p:nvSpPr>
              <p:spPr>
                <a:xfrm rot="5400000">
                  <a:off x="-28897374" y="7774984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539" name="Google Shape;8539;p82"/>
              <p:cNvGrpSpPr/>
              <p:nvPr/>
            </p:nvGrpSpPr>
            <p:grpSpPr>
              <a:xfrm>
                <a:off x="-14209125" y="5112050"/>
                <a:ext cx="27139" cy="213667"/>
                <a:chOff x="-28877274" y="7601436"/>
                <a:chExt cx="54300" cy="427505"/>
              </a:xfrm>
              <a:grpFill/>
            </p:grpSpPr>
            <p:sp>
              <p:nvSpPr>
                <p:cNvPr id="8540" name="Google Shape;8540;p82"/>
                <p:cNvSpPr/>
                <p:nvPr/>
              </p:nvSpPr>
              <p:spPr>
                <a:xfrm rot="5400000">
                  <a:off x="-28897374" y="762153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41" name="Google Shape;8541;p82"/>
                <p:cNvSpPr/>
                <p:nvPr/>
              </p:nvSpPr>
              <p:spPr>
                <a:xfrm rot="5400000">
                  <a:off x="-28897374" y="7954541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42" name="Google Shape;8542;p82"/>
                <p:cNvSpPr/>
                <p:nvPr/>
              </p:nvSpPr>
              <p:spPr>
                <a:xfrm rot="5400000">
                  <a:off x="-28897374" y="7871290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43" name="Google Shape;8543;p82"/>
                <p:cNvSpPr/>
                <p:nvPr/>
              </p:nvSpPr>
              <p:spPr>
                <a:xfrm rot="5400000">
                  <a:off x="-28897374" y="77880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44" name="Google Shape;8544;p82"/>
                <p:cNvSpPr/>
                <p:nvPr/>
              </p:nvSpPr>
              <p:spPr>
                <a:xfrm rot="5400000">
                  <a:off x="-28897374" y="77047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545" name="Google Shape;8545;p82"/>
            <p:cNvGrpSpPr/>
            <p:nvPr/>
          </p:nvGrpSpPr>
          <p:grpSpPr>
            <a:xfrm rot="10800000">
              <a:off x="-14993024" y="4900905"/>
              <a:ext cx="27139" cy="424767"/>
              <a:chOff x="14528506" y="-565379"/>
              <a:chExt cx="27139" cy="424767"/>
            </a:xfrm>
            <a:grpFill/>
          </p:grpSpPr>
          <p:grpSp>
            <p:nvGrpSpPr>
              <p:cNvPr id="8546" name="Google Shape;8546;p82"/>
              <p:cNvGrpSpPr/>
              <p:nvPr/>
            </p:nvGrpSpPr>
            <p:grpSpPr>
              <a:xfrm>
                <a:off x="14528506" y="-565379"/>
                <a:ext cx="27139" cy="213667"/>
                <a:chOff x="28620988" y="-3265400"/>
                <a:chExt cx="54300" cy="427505"/>
              </a:xfrm>
              <a:grpFill/>
            </p:grpSpPr>
            <p:sp>
              <p:nvSpPr>
                <p:cNvPr id="8547" name="Google Shape;8547;p82"/>
                <p:cNvSpPr/>
                <p:nvPr/>
              </p:nvSpPr>
              <p:spPr>
                <a:xfrm rot="5400000">
                  <a:off x="28600888" y="-3245300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48" name="Google Shape;8548;p82"/>
                <p:cNvSpPr/>
                <p:nvPr/>
              </p:nvSpPr>
              <p:spPr>
                <a:xfrm rot="5400000">
                  <a:off x="28600888" y="-29122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49" name="Google Shape;8549;p82"/>
                <p:cNvSpPr/>
                <p:nvPr/>
              </p:nvSpPr>
              <p:spPr>
                <a:xfrm rot="5400000">
                  <a:off x="28600888" y="-29955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50" name="Google Shape;8550;p82"/>
                <p:cNvSpPr/>
                <p:nvPr/>
              </p:nvSpPr>
              <p:spPr>
                <a:xfrm rot="5400000">
                  <a:off x="28600888" y="-307879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51" name="Google Shape;8551;p82"/>
                <p:cNvSpPr/>
                <p:nvPr/>
              </p:nvSpPr>
              <p:spPr>
                <a:xfrm rot="5400000">
                  <a:off x="28600888" y="-3162049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552" name="Google Shape;8552;p82"/>
              <p:cNvGrpSpPr/>
              <p:nvPr/>
            </p:nvGrpSpPr>
            <p:grpSpPr>
              <a:xfrm>
                <a:off x="14528506" y="-354279"/>
                <a:ext cx="27139" cy="213667"/>
                <a:chOff x="28620988" y="-3335597"/>
                <a:chExt cx="54300" cy="427505"/>
              </a:xfrm>
              <a:grpFill/>
            </p:grpSpPr>
            <p:sp>
              <p:nvSpPr>
                <p:cNvPr id="8553" name="Google Shape;8553;p82"/>
                <p:cNvSpPr/>
                <p:nvPr/>
              </p:nvSpPr>
              <p:spPr>
                <a:xfrm rot="5400000">
                  <a:off x="28600888" y="-331549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54" name="Google Shape;8554;p82"/>
                <p:cNvSpPr/>
                <p:nvPr/>
              </p:nvSpPr>
              <p:spPr>
                <a:xfrm rot="5400000">
                  <a:off x="28600888" y="-2982492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55" name="Google Shape;8555;p82"/>
                <p:cNvSpPr/>
                <p:nvPr/>
              </p:nvSpPr>
              <p:spPr>
                <a:xfrm rot="5400000">
                  <a:off x="28600888" y="-3065743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56" name="Google Shape;8556;p82"/>
                <p:cNvSpPr/>
                <p:nvPr/>
              </p:nvSpPr>
              <p:spPr>
                <a:xfrm rot="5400000">
                  <a:off x="28600888" y="-31489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57" name="Google Shape;8557;p82"/>
                <p:cNvSpPr/>
                <p:nvPr/>
              </p:nvSpPr>
              <p:spPr>
                <a:xfrm rot="5400000">
                  <a:off x="28600888" y="-32322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8558" name="Google Shape;8558;p82"/>
          <p:cNvGrpSpPr/>
          <p:nvPr/>
        </p:nvGrpSpPr>
        <p:grpSpPr>
          <a:xfrm flipH="1">
            <a:off x="421581" y="3852042"/>
            <a:ext cx="1393975" cy="1358819"/>
            <a:chOff x="6839844" y="1951825"/>
            <a:chExt cx="826402" cy="805561"/>
          </a:xfrm>
        </p:grpSpPr>
        <p:sp>
          <p:nvSpPr>
            <p:cNvPr id="8559" name="Google Shape;8559;p82"/>
            <p:cNvSpPr/>
            <p:nvPr/>
          </p:nvSpPr>
          <p:spPr>
            <a:xfrm rot="6579825">
              <a:off x="6942459" y="2026800"/>
              <a:ext cx="621172" cy="655611"/>
            </a:xfrm>
            <a:custGeom>
              <a:avLst/>
              <a:gdLst/>
              <a:ahLst/>
              <a:cxnLst/>
              <a:rect l="l" t="t" r="r" b="b"/>
              <a:pathLst>
                <a:path w="19390" h="20465" extrusionOk="0">
                  <a:moveTo>
                    <a:pt x="1172" y="11021"/>
                  </a:moveTo>
                  <a:cubicBezTo>
                    <a:pt x="1196" y="11308"/>
                    <a:pt x="108" y="11739"/>
                    <a:pt x="156" y="12014"/>
                  </a:cubicBezTo>
                  <a:cubicBezTo>
                    <a:pt x="204" y="12288"/>
                    <a:pt x="1375" y="12312"/>
                    <a:pt x="1447" y="12587"/>
                  </a:cubicBezTo>
                  <a:cubicBezTo>
                    <a:pt x="1519" y="12862"/>
                    <a:pt x="514" y="13472"/>
                    <a:pt x="610" y="13735"/>
                  </a:cubicBezTo>
                  <a:cubicBezTo>
                    <a:pt x="706" y="13998"/>
                    <a:pt x="1865" y="13819"/>
                    <a:pt x="1985" y="14082"/>
                  </a:cubicBezTo>
                  <a:cubicBezTo>
                    <a:pt x="2104" y="14333"/>
                    <a:pt x="1232" y="15110"/>
                    <a:pt x="1375" y="15349"/>
                  </a:cubicBezTo>
                  <a:cubicBezTo>
                    <a:pt x="1507" y="15588"/>
                    <a:pt x="2618" y="15217"/>
                    <a:pt x="2786" y="15444"/>
                  </a:cubicBezTo>
                  <a:cubicBezTo>
                    <a:pt x="2941" y="15671"/>
                    <a:pt x="2212" y="16592"/>
                    <a:pt x="2391" y="16807"/>
                  </a:cubicBezTo>
                  <a:cubicBezTo>
                    <a:pt x="2570" y="17022"/>
                    <a:pt x="3598" y="16460"/>
                    <a:pt x="3802" y="16663"/>
                  </a:cubicBezTo>
                  <a:cubicBezTo>
                    <a:pt x="4005" y="16855"/>
                    <a:pt x="3443" y="17883"/>
                    <a:pt x="3658" y="18062"/>
                  </a:cubicBezTo>
                  <a:cubicBezTo>
                    <a:pt x="3861" y="18241"/>
                    <a:pt x="4782" y="17524"/>
                    <a:pt x="5009" y="17680"/>
                  </a:cubicBezTo>
                  <a:cubicBezTo>
                    <a:pt x="5248" y="17835"/>
                    <a:pt x="4866" y="18947"/>
                    <a:pt x="5117" y="19090"/>
                  </a:cubicBezTo>
                  <a:cubicBezTo>
                    <a:pt x="5356" y="19233"/>
                    <a:pt x="6133" y="18349"/>
                    <a:pt x="6384" y="18468"/>
                  </a:cubicBezTo>
                  <a:cubicBezTo>
                    <a:pt x="6647" y="18588"/>
                    <a:pt x="6467" y="19747"/>
                    <a:pt x="6730" y="19843"/>
                  </a:cubicBezTo>
                  <a:cubicBezTo>
                    <a:pt x="6993" y="19939"/>
                    <a:pt x="7603" y="18947"/>
                    <a:pt x="7878" y="19018"/>
                  </a:cubicBezTo>
                  <a:cubicBezTo>
                    <a:pt x="8153" y="19090"/>
                    <a:pt x="8177" y="20261"/>
                    <a:pt x="8452" y="20309"/>
                  </a:cubicBezTo>
                  <a:cubicBezTo>
                    <a:pt x="8738" y="20357"/>
                    <a:pt x="9157" y="19257"/>
                    <a:pt x="9444" y="19293"/>
                  </a:cubicBezTo>
                  <a:cubicBezTo>
                    <a:pt x="9719" y="19317"/>
                    <a:pt x="9946" y="20465"/>
                    <a:pt x="10233" y="20465"/>
                  </a:cubicBezTo>
                  <a:cubicBezTo>
                    <a:pt x="10520" y="20465"/>
                    <a:pt x="10747" y="19317"/>
                    <a:pt x="11022" y="19293"/>
                  </a:cubicBezTo>
                  <a:cubicBezTo>
                    <a:pt x="11297" y="19269"/>
                    <a:pt x="11739" y="20357"/>
                    <a:pt x="12014" y="20309"/>
                  </a:cubicBezTo>
                  <a:cubicBezTo>
                    <a:pt x="12289" y="20261"/>
                    <a:pt x="12313" y="19090"/>
                    <a:pt x="12588" y="19018"/>
                  </a:cubicBezTo>
                  <a:cubicBezTo>
                    <a:pt x="12851" y="18947"/>
                    <a:pt x="13472" y="19939"/>
                    <a:pt x="13735" y="19843"/>
                  </a:cubicBezTo>
                  <a:cubicBezTo>
                    <a:pt x="13998" y="19747"/>
                    <a:pt x="13819" y="18588"/>
                    <a:pt x="14070" y="18468"/>
                  </a:cubicBezTo>
                  <a:cubicBezTo>
                    <a:pt x="14333" y="18349"/>
                    <a:pt x="15110" y="19233"/>
                    <a:pt x="15349" y="19090"/>
                  </a:cubicBezTo>
                  <a:cubicBezTo>
                    <a:pt x="15588" y="18947"/>
                    <a:pt x="15217" y="17835"/>
                    <a:pt x="15444" y="17680"/>
                  </a:cubicBezTo>
                  <a:cubicBezTo>
                    <a:pt x="15672" y="17524"/>
                    <a:pt x="16592" y="18253"/>
                    <a:pt x="16807" y="18062"/>
                  </a:cubicBezTo>
                  <a:cubicBezTo>
                    <a:pt x="17022" y="17883"/>
                    <a:pt x="16460" y="16855"/>
                    <a:pt x="16664" y="16663"/>
                  </a:cubicBezTo>
                  <a:cubicBezTo>
                    <a:pt x="16855" y="16460"/>
                    <a:pt x="17883" y="17022"/>
                    <a:pt x="18062" y="16807"/>
                  </a:cubicBezTo>
                  <a:cubicBezTo>
                    <a:pt x="18242" y="16592"/>
                    <a:pt x="17512" y="15671"/>
                    <a:pt x="17680" y="15444"/>
                  </a:cubicBezTo>
                  <a:cubicBezTo>
                    <a:pt x="17835" y="15217"/>
                    <a:pt x="18947" y="15600"/>
                    <a:pt x="19090" y="15349"/>
                  </a:cubicBezTo>
                  <a:cubicBezTo>
                    <a:pt x="19234" y="15098"/>
                    <a:pt x="18349" y="14333"/>
                    <a:pt x="18469" y="14070"/>
                  </a:cubicBezTo>
                  <a:cubicBezTo>
                    <a:pt x="18540" y="13914"/>
                    <a:pt x="19019" y="13926"/>
                    <a:pt x="19389" y="13890"/>
                  </a:cubicBezTo>
                  <a:lnTo>
                    <a:pt x="11165" y="1112"/>
                  </a:lnTo>
                  <a:cubicBezTo>
                    <a:pt x="11129" y="1148"/>
                    <a:pt x="11081" y="1172"/>
                    <a:pt x="11034" y="1172"/>
                  </a:cubicBezTo>
                  <a:cubicBezTo>
                    <a:pt x="10747" y="1148"/>
                    <a:pt x="10520" y="0"/>
                    <a:pt x="10233" y="0"/>
                  </a:cubicBezTo>
                  <a:cubicBezTo>
                    <a:pt x="9946" y="0"/>
                    <a:pt x="9719" y="1148"/>
                    <a:pt x="9444" y="1172"/>
                  </a:cubicBezTo>
                  <a:cubicBezTo>
                    <a:pt x="9169" y="1196"/>
                    <a:pt x="8738" y="108"/>
                    <a:pt x="8464" y="156"/>
                  </a:cubicBezTo>
                  <a:cubicBezTo>
                    <a:pt x="8189" y="203"/>
                    <a:pt x="8153" y="1375"/>
                    <a:pt x="7878" y="1447"/>
                  </a:cubicBezTo>
                  <a:cubicBezTo>
                    <a:pt x="7615" y="1518"/>
                    <a:pt x="7005" y="514"/>
                    <a:pt x="6730" y="610"/>
                  </a:cubicBezTo>
                  <a:cubicBezTo>
                    <a:pt x="6467" y="706"/>
                    <a:pt x="6647" y="1865"/>
                    <a:pt x="6396" y="1985"/>
                  </a:cubicBezTo>
                  <a:cubicBezTo>
                    <a:pt x="6133" y="2104"/>
                    <a:pt x="5356" y="1220"/>
                    <a:pt x="5117" y="1363"/>
                  </a:cubicBezTo>
                  <a:cubicBezTo>
                    <a:pt x="4877" y="1506"/>
                    <a:pt x="5248" y="2618"/>
                    <a:pt x="5021" y="2773"/>
                  </a:cubicBezTo>
                  <a:cubicBezTo>
                    <a:pt x="4782" y="2941"/>
                    <a:pt x="3873" y="2212"/>
                    <a:pt x="3658" y="2391"/>
                  </a:cubicBezTo>
                  <a:cubicBezTo>
                    <a:pt x="3443" y="2570"/>
                    <a:pt x="4005" y="3598"/>
                    <a:pt x="3802" y="3801"/>
                  </a:cubicBezTo>
                  <a:cubicBezTo>
                    <a:pt x="3610" y="3993"/>
                    <a:pt x="2582" y="3431"/>
                    <a:pt x="2403" y="3646"/>
                  </a:cubicBezTo>
                  <a:cubicBezTo>
                    <a:pt x="2212" y="3861"/>
                    <a:pt x="2953" y="4782"/>
                    <a:pt x="2786" y="5009"/>
                  </a:cubicBezTo>
                  <a:cubicBezTo>
                    <a:pt x="2630" y="5236"/>
                    <a:pt x="1519" y="4865"/>
                    <a:pt x="1375" y="5104"/>
                  </a:cubicBezTo>
                  <a:cubicBezTo>
                    <a:pt x="1232" y="5355"/>
                    <a:pt x="2116" y="6120"/>
                    <a:pt x="1997" y="6383"/>
                  </a:cubicBezTo>
                  <a:cubicBezTo>
                    <a:pt x="1877" y="6634"/>
                    <a:pt x="718" y="6455"/>
                    <a:pt x="622" y="6730"/>
                  </a:cubicBezTo>
                  <a:cubicBezTo>
                    <a:pt x="526" y="6993"/>
                    <a:pt x="1519" y="7603"/>
                    <a:pt x="1447" y="7866"/>
                  </a:cubicBezTo>
                  <a:cubicBezTo>
                    <a:pt x="1375" y="8141"/>
                    <a:pt x="204" y="8165"/>
                    <a:pt x="156" y="8451"/>
                  </a:cubicBezTo>
                  <a:cubicBezTo>
                    <a:pt x="108" y="8726"/>
                    <a:pt x="1208" y="9157"/>
                    <a:pt x="1172" y="9432"/>
                  </a:cubicBezTo>
                  <a:cubicBezTo>
                    <a:pt x="1148" y="9718"/>
                    <a:pt x="0" y="9946"/>
                    <a:pt x="0" y="10232"/>
                  </a:cubicBezTo>
                  <a:cubicBezTo>
                    <a:pt x="0" y="10507"/>
                    <a:pt x="1148" y="10746"/>
                    <a:pt x="1172" y="11021"/>
                  </a:cubicBezTo>
                  <a:close/>
                </a:path>
              </a:pathLst>
            </a:custGeom>
            <a:gradFill>
              <a:gsLst>
                <a:gs pos="0">
                  <a:srgbClr val="CB7EFE"/>
                </a:gs>
                <a:gs pos="100000">
                  <a:srgbClr val="F6E8FF"/>
                </a:gs>
              </a:gsLst>
              <a:lin ang="13500032" scaled="0"/>
            </a:gra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0" name="Google Shape;8560;p82"/>
            <p:cNvSpPr/>
            <p:nvPr/>
          </p:nvSpPr>
          <p:spPr>
            <a:xfrm rot="6579825">
              <a:off x="7121042" y="2316775"/>
              <a:ext cx="314046" cy="420501"/>
            </a:xfrm>
            <a:custGeom>
              <a:avLst/>
              <a:gdLst/>
              <a:ahLst/>
              <a:cxnLst/>
              <a:rect l="l" t="t" r="r" b="b"/>
              <a:pathLst>
                <a:path w="9803" h="13126" extrusionOk="0">
                  <a:moveTo>
                    <a:pt x="9455" y="13126"/>
                  </a:moveTo>
                  <a:cubicBezTo>
                    <a:pt x="9180" y="13102"/>
                    <a:pt x="9037" y="11942"/>
                    <a:pt x="8762" y="11895"/>
                  </a:cubicBezTo>
                  <a:cubicBezTo>
                    <a:pt x="8475" y="11847"/>
                    <a:pt x="7973" y="12899"/>
                    <a:pt x="7698" y="12827"/>
                  </a:cubicBezTo>
                  <a:cubicBezTo>
                    <a:pt x="7423" y="12767"/>
                    <a:pt x="7495" y="11596"/>
                    <a:pt x="7220" y="11500"/>
                  </a:cubicBezTo>
                  <a:cubicBezTo>
                    <a:pt x="6957" y="11405"/>
                    <a:pt x="6276" y="12361"/>
                    <a:pt x="6013" y="12241"/>
                  </a:cubicBezTo>
                  <a:cubicBezTo>
                    <a:pt x="5762" y="12134"/>
                    <a:pt x="6013" y="10986"/>
                    <a:pt x="5774" y="10855"/>
                  </a:cubicBezTo>
                  <a:cubicBezTo>
                    <a:pt x="5535" y="10711"/>
                    <a:pt x="4686" y="11536"/>
                    <a:pt x="4459" y="11369"/>
                  </a:cubicBezTo>
                  <a:cubicBezTo>
                    <a:pt x="4232" y="11213"/>
                    <a:pt x="4686" y="10137"/>
                    <a:pt x="4459" y="9958"/>
                  </a:cubicBezTo>
                  <a:cubicBezTo>
                    <a:pt x="4232" y="9779"/>
                    <a:pt x="3275" y="10436"/>
                    <a:pt x="3072" y="10245"/>
                  </a:cubicBezTo>
                  <a:cubicBezTo>
                    <a:pt x="2869" y="10042"/>
                    <a:pt x="3503" y="9062"/>
                    <a:pt x="3323" y="8847"/>
                  </a:cubicBezTo>
                  <a:cubicBezTo>
                    <a:pt x="3144" y="8631"/>
                    <a:pt x="2080" y="9121"/>
                    <a:pt x="1913" y="8894"/>
                  </a:cubicBezTo>
                  <a:cubicBezTo>
                    <a:pt x="1745" y="8655"/>
                    <a:pt x="2546" y="7807"/>
                    <a:pt x="2403" y="7567"/>
                  </a:cubicBezTo>
                  <a:cubicBezTo>
                    <a:pt x="2259" y="7316"/>
                    <a:pt x="1124" y="7603"/>
                    <a:pt x="1004" y="7352"/>
                  </a:cubicBezTo>
                  <a:cubicBezTo>
                    <a:pt x="873" y="7101"/>
                    <a:pt x="1817" y="6396"/>
                    <a:pt x="1709" y="6133"/>
                  </a:cubicBezTo>
                  <a:cubicBezTo>
                    <a:pt x="1614" y="5870"/>
                    <a:pt x="442" y="5954"/>
                    <a:pt x="371" y="5679"/>
                  </a:cubicBezTo>
                  <a:cubicBezTo>
                    <a:pt x="287" y="5404"/>
                    <a:pt x="1339" y="4878"/>
                    <a:pt x="1279" y="4603"/>
                  </a:cubicBezTo>
                  <a:cubicBezTo>
                    <a:pt x="1231" y="4328"/>
                    <a:pt x="72" y="4209"/>
                    <a:pt x="36" y="3934"/>
                  </a:cubicBezTo>
                  <a:cubicBezTo>
                    <a:pt x="12" y="3647"/>
                    <a:pt x="1136" y="3300"/>
                    <a:pt x="1136" y="3025"/>
                  </a:cubicBezTo>
                  <a:cubicBezTo>
                    <a:pt x="1136" y="2738"/>
                    <a:pt x="0" y="2427"/>
                    <a:pt x="24" y="2141"/>
                  </a:cubicBezTo>
                  <a:cubicBezTo>
                    <a:pt x="48" y="1866"/>
                    <a:pt x="1207" y="1722"/>
                    <a:pt x="1255" y="1435"/>
                  </a:cubicBezTo>
                  <a:cubicBezTo>
                    <a:pt x="1303" y="1160"/>
                    <a:pt x="239" y="658"/>
                    <a:pt x="311" y="383"/>
                  </a:cubicBezTo>
                  <a:cubicBezTo>
                    <a:pt x="371" y="156"/>
                    <a:pt x="1255" y="156"/>
                    <a:pt x="1566" y="1"/>
                  </a:cubicBezTo>
                  <a:lnTo>
                    <a:pt x="9802" y="12767"/>
                  </a:lnTo>
                  <a:cubicBezTo>
                    <a:pt x="9683" y="12970"/>
                    <a:pt x="9563" y="13126"/>
                    <a:pt x="9455" y="13126"/>
                  </a:cubicBezTo>
                  <a:close/>
                </a:path>
              </a:pathLst>
            </a:custGeom>
            <a:gradFill>
              <a:gsLst>
                <a:gs pos="0">
                  <a:srgbClr val="D9D9D9"/>
                </a:gs>
                <a:gs pos="30000">
                  <a:srgbClr val="E4E4E4"/>
                </a:gs>
                <a:gs pos="43000">
                  <a:schemeClr val="accent6"/>
                </a:gs>
                <a:gs pos="54000">
                  <a:srgbClr val="EDEDED"/>
                </a:gs>
                <a:gs pos="100000">
                  <a:srgbClr val="EFEFEF"/>
                </a:gs>
              </a:gsLst>
              <a:lin ang="8100019" scaled="0"/>
            </a:gra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E614BFC7-34AC-3A6D-5313-D6C54715A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7560" y="1107593"/>
            <a:ext cx="2272255" cy="2923631"/>
          </a:xfrm>
          <a:prstGeom prst="rect">
            <a:avLst/>
          </a:prstGeom>
          <a:solidFill>
            <a:schemeClr val="accent2"/>
          </a:solidFill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glow rad="228600">
              <a:schemeClr val="tx2">
                <a:lumMod val="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65" name="Google Shape;8865;p85"/>
          <p:cNvGrpSpPr/>
          <p:nvPr/>
        </p:nvGrpSpPr>
        <p:grpSpPr>
          <a:xfrm>
            <a:off x="312550" y="732169"/>
            <a:ext cx="1918908" cy="1659002"/>
            <a:chOff x="312550" y="732169"/>
            <a:chExt cx="1918908" cy="1659002"/>
          </a:xfrm>
        </p:grpSpPr>
        <p:sp>
          <p:nvSpPr>
            <p:cNvPr id="8866" name="Google Shape;8866;p85"/>
            <p:cNvSpPr/>
            <p:nvPr/>
          </p:nvSpPr>
          <p:spPr>
            <a:xfrm rot="-707699">
              <a:off x="428367" y="891166"/>
              <a:ext cx="1687275" cy="1341007"/>
            </a:xfrm>
            <a:custGeom>
              <a:avLst/>
              <a:gdLst/>
              <a:ahLst/>
              <a:cxnLst/>
              <a:rect l="l" t="t" r="r" b="b"/>
              <a:pathLst>
                <a:path w="28989" h="22760" extrusionOk="0">
                  <a:moveTo>
                    <a:pt x="18648" y="2511"/>
                  </a:moveTo>
                  <a:cubicBezTo>
                    <a:pt x="18648" y="2511"/>
                    <a:pt x="20824" y="347"/>
                    <a:pt x="21529" y="180"/>
                  </a:cubicBezTo>
                  <a:cubicBezTo>
                    <a:pt x="22235" y="0"/>
                    <a:pt x="28988" y="7890"/>
                    <a:pt x="25366" y="16437"/>
                  </a:cubicBezTo>
                  <a:cubicBezTo>
                    <a:pt x="23573" y="20656"/>
                    <a:pt x="19808" y="22198"/>
                    <a:pt x="16951" y="22760"/>
                  </a:cubicBezTo>
                  <a:lnTo>
                    <a:pt x="192" y="11619"/>
                  </a:lnTo>
                  <a:cubicBezTo>
                    <a:pt x="1" y="5140"/>
                    <a:pt x="4519" y="36"/>
                    <a:pt x="5081" y="180"/>
                  </a:cubicBezTo>
                  <a:cubicBezTo>
                    <a:pt x="5786" y="347"/>
                    <a:pt x="7950" y="2511"/>
                    <a:pt x="7950" y="2511"/>
                  </a:cubicBezTo>
                  <a:cubicBezTo>
                    <a:pt x="7950" y="2511"/>
                    <a:pt x="13114" y="1722"/>
                    <a:pt x="18648" y="2511"/>
                  </a:cubicBezTo>
                  <a:close/>
                </a:path>
              </a:pathLst>
            </a:custGeom>
            <a:gradFill>
              <a:gsLst>
                <a:gs pos="0">
                  <a:srgbClr val="FCB9C8"/>
                </a:gs>
                <a:gs pos="100000">
                  <a:srgbClr val="FFE8EC"/>
                </a:gs>
              </a:gsLst>
              <a:lin ang="13500032" scaled="0"/>
            </a:gra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7" name="Google Shape;8867;p85"/>
            <p:cNvSpPr/>
            <p:nvPr/>
          </p:nvSpPr>
          <p:spPr>
            <a:xfrm rot="-707699">
              <a:off x="510851" y="1597228"/>
              <a:ext cx="975498" cy="699669"/>
            </a:xfrm>
            <a:custGeom>
              <a:avLst/>
              <a:gdLst/>
              <a:ahLst/>
              <a:cxnLst/>
              <a:rect l="l" t="t" r="r" b="b"/>
              <a:pathLst>
                <a:path w="16760" h="11875" extrusionOk="0">
                  <a:moveTo>
                    <a:pt x="0" y="722"/>
                  </a:moveTo>
                  <a:lnTo>
                    <a:pt x="0" y="722"/>
                  </a:lnTo>
                  <a:cubicBezTo>
                    <a:pt x="0" y="722"/>
                    <a:pt x="15" y="735"/>
                    <a:pt x="46" y="755"/>
                  </a:cubicBezTo>
                  <a:lnTo>
                    <a:pt x="46" y="755"/>
                  </a:lnTo>
                  <a:cubicBezTo>
                    <a:pt x="31" y="744"/>
                    <a:pt x="15" y="733"/>
                    <a:pt x="0" y="722"/>
                  </a:cubicBezTo>
                  <a:close/>
                  <a:moveTo>
                    <a:pt x="5769" y="0"/>
                  </a:moveTo>
                  <a:cubicBezTo>
                    <a:pt x="4510" y="0"/>
                    <a:pt x="3396" y="263"/>
                    <a:pt x="2618" y="579"/>
                  </a:cubicBezTo>
                  <a:cubicBezTo>
                    <a:pt x="1889" y="870"/>
                    <a:pt x="1336" y="960"/>
                    <a:pt x="930" y="960"/>
                  </a:cubicBezTo>
                  <a:cubicBezTo>
                    <a:pt x="424" y="960"/>
                    <a:pt x="147" y="820"/>
                    <a:pt x="46" y="755"/>
                  </a:cubicBezTo>
                  <a:lnTo>
                    <a:pt x="46" y="755"/>
                  </a:lnTo>
                  <a:cubicBezTo>
                    <a:pt x="10728" y="8442"/>
                    <a:pt x="16759" y="11863"/>
                    <a:pt x="16759" y="11875"/>
                  </a:cubicBezTo>
                  <a:cubicBezTo>
                    <a:pt x="16568" y="10775"/>
                    <a:pt x="14727" y="5300"/>
                    <a:pt x="11595" y="2324"/>
                  </a:cubicBezTo>
                  <a:cubicBezTo>
                    <a:pt x="9744" y="558"/>
                    <a:pt x="7604" y="0"/>
                    <a:pt x="5769" y="0"/>
                  </a:cubicBezTo>
                  <a:close/>
                </a:path>
              </a:pathLst>
            </a:custGeom>
            <a:solidFill>
              <a:srgbClr val="A96FFB"/>
            </a:soli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8" name="Google Shape;8868;p85"/>
            <p:cNvSpPr/>
            <p:nvPr/>
          </p:nvSpPr>
          <p:spPr>
            <a:xfrm rot="-707699">
              <a:off x="507019" y="1559139"/>
              <a:ext cx="975498" cy="738143"/>
            </a:xfrm>
            <a:custGeom>
              <a:avLst/>
              <a:gdLst/>
              <a:ahLst/>
              <a:cxnLst/>
              <a:rect l="l" t="t" r="r" b="b"/>
              <a:pathLst>
                <a:path w="16760" h="12528" extrusionOk="0">
                  <a:moveTo>
                    <a:pt x="0" y="1375"/>
                  </a:moveTo>
                  <a:cubicBezTo>
                    <a:pt x="0" y="1375"/>
                    <a:pt x="705" y="1997"/>
                    <a:pt x="2618" y="1232"/>
                  </a:cubicBezTo>
                  <a:cubicBezTo>
                    <a:pt x="4531" y="455"/>
                    <a:pt x="8475" y="1"/>
                    <a:pt x="11595" y="2977"/>
                  </a:cubicBezTo>
                  <a:cubicBezTo>
                    <a:pt x="14727" y="5953"/>
                    <a:pt x="16568" y="11428"/>
                    <a:pt x="16759" y="12528"/>
                  </a:cubicBezTo>
                  <a:cubicBezTo>
                    <a:pt x="16759" y="12516"/>
                    <a:pt x="6551" y="9229"/>
                    <a:pt x="0" y="1375"/>
                  </a:cubicBezTo>
                  <a:close/>
                </a:path>
              </a:pathLst>
            </a:custGeom>
            <a:gradFill>
              <a:gsLst>
                <a:gs pos="0">
                  <a:srgbClr val="D9D9D9"/>
                </a:gs>
                <a:gs pos="30000">
                  <a:srgbClr val="E4E4E4"/>
                </a:gs>
                <a:gs pos="43000">
                  <a:schemeClr val="accent6"/>
                </a:gs>
                <a:gs pos="54000">
                  <a:srgbClr val="EDEDED"/>
                </a:gs>
                <a:gs pos="100000">
                  <a:srgbClr val="EFEFEF"/>
                </a:gs>
              </a:gsLst>
              <a:lin ang="8100019" scaled="0"/>
            </a:gradFill>
            <a:ln>
              <a:noFill/>
            </a:ln>
            <a:effectLst>
              <a:outerShdw blurRad="28575" dist="19050" dir="180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69" name="Google Shape;8869;p85"/>
          <p:cNvGrpSpPr/>
          <p:nvPr/>
        </p:nvGrpSpPr>
        <p:grpSpPr>
          <a:xfrm rot="-953088">
            <a:off x="557198" y="3578716"/>
            <a:ext cx="1131051" cy="1023198"/>
            <a:chOff x="322688" y="3335484"/>
            <a:chExt cx="1131067" cy="1023213"/>
          </a:xfrm>
        </p:grpSpPr>
        <p:sp>
          <p:nvSpPr>
            <p:cNvPr id="8870" name="Google Shape;8870;p85"/>
            <p:cNvSpPr/>
            <p:nvPr/>
          </p:nvSpPr>
          <p:spPr>
            <a:xfrm>
              <a:off x="322688" y="3387943"/>
              <a:ext cx="1131067" cy="970755"/>
            </a:xfrm>
            <a:custGeom>
              <a:avLst/>
              <a:gdLst/>
              <a:ahLst/>
              <a:cxnLst/>
              <a:rect l="l" t="t" r="r" b="b"/>
              <a:pathLst>
                <a:path w="32730" h="28091" extrusionOk="0">
                  <a:moveTo>
                    <a:pt x="29371" y="6587"/>
                  </a:moveTo>
                  <a:lnTo>
                    <a:pt x="22115" y="5571"/>
                  </a:lnTo>
                  <a:lnTo>
                    <a:pt x="19724" y="801"/>
                  </a:lnTo>
                  <a:cubicBezTo>
                    <a:pt x="19724" y="801"/>
                    <a:pt x="18625" y="0"/>
                    <a:pt x="16365" y="0"/>
                  </a:cubicBezTo>
                  <a:cubicBezTo>
                    <a:pt x="14094" y="0"/>
                    <a:pt x="13138" y="538"/>
                    <a:pt x="13138" y="538"/>
                  </a:cubicBezTo>
                  <a:lnTo>
                    <a:pt x="10616" y="5571"/>
                  </a:lnTo>
                  <a:lnTo>
                    <a:pt x="3360" y="6587"/>
                  </a:lnTo>
                  <a:cubicBezTo>
                    <a:pt x="969" y="6909"/>
                    <a:pt x="1" y="9838"/>
                    <a:pt x="1722" y="11535"/>
                  </a:cubicBezTo>
                  <a:lnTo>
                    <a:pt x="6946" y="16675"/>
                  </a:lnTo>
                  <a:lnTo>
                    <a:pt x="5978" y="22102"/>
                  </a:lnTo>
                  <a:lnTo>
                    <a:pt x="10651" y="26573"/>
                  </a:lnTo>
                  <a:lnTo>
                    <a:pt x="16365" y="23608"/>
                  </a:lnTo>
                  <a:lnTo>
                    <a:pt x="22880" y="26979"/>
                  </a:lnTo>
                  <a:cubicBezTo>
                    <a:pt x="25008" y="28091"/>
                    <a:pt x="27494" y="26262"/>
                    <a:pt x="27076" y="23895"/>
                  </a:cubicBezTo>
                  <a:lnTo>
                    <a:pt x="25797" y="16675"/>
                  </a:lnTo>
                  <a:lnTo>
                    <a:pt x="31008" y="11535"/>
                  </a:lnTo>
                  <a:cubicBezTo>
                    <a:pt x="32730" y="9838"/>
                    <a:pt x="31761" y="6909"/>
                    <a:pt x="29371" y="6587"/>
                  </a:cubicBezTo>
                  <a:close/>
                </a:path>
              </a:pathLst>
            </a:custGeom>
            <a:gradFill>
              <a:gsLst>
                <a:gs pos="0">
                  <a:srgbClr val="FBF173"/>
                </a:gs>
                <a:gs pos="100000">
                  <a:srgbClr val="FFFEEB"/>
                </a:gs>
              </a:gsLst>
              <a:lin ang="13500032" scaled="0"/>
            </a:gra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1" name="Google Shape;8871;p85"/>
            <p:cNvSpPr/>
            <p:nvPr/>
          </p:nvSpPr>
          <p:spPr>
            <a:xfrm>
              <a:off x="529238" y="4137806"/>
              <a:ext cx="179664" cy="168433"/>
            </a:xfrm>
            <a:custGeom>
              <a:avLst/>
              <a:gdLst/>
              <a:ahLst/>
              <a:cxnLst/>
              <a:rect l="l" t="t" r="r" b="b"/>
              <a:pathLst>
                <a:path w="5199" h="4874" extrusionOk="0">
                  <a:moveTo>
                    <a:pt x="1" y="80"/>
                  </a:moveTo>
                  <a:lnTo>
                    <a:pt x="1" y="80"/>
                  </a:lnTo>
                  <a:cubicBezTo>
                    <a:pt x="1" y="81"/>
                    <a:pt x="27" y="256"/>
                    <a:pt x="173" y="405"/>
                  </a:cubicBezTo>
                  <a:lnTo>
                    <a:pt x="173" y="405"/>
                  </a:lnTo>
                  <a:cubicBezTo>
                    <a:pt x="58" y="200"/>
                    <a:pt x="1" y="81"/>
                    <a:pt x="1" y="80"/>
                  </a:cubicBezTo>
                  <a:close/>
                  <a:moveTo>
                    <a:pt x="2942" y="1"/>
                  </a:moveTo>
                  <a:cubicBezTo>
                    <a:pt x="2596" y="1"/>
                    <a:pt x="2226" y="84"/>
                    <a:pt x="1853" y="272"/>
                  </a:cubicBezTo>
                  <a:cubicBezTo>
                    <a:pt x="1361" y="522"/>
                    <a:pt x="998" y="610"/>
                    <a:pt x="731" y="610"/>
                  </a:cubicBezTo>
                  <a:cubicBezTo>
                    <a:pt x="454" y="610"/>
                    <a:pt x="281" y="515"/>
                    <a:pt x="173" y="405"/>
                  </a:cubicBezTo>
                  <a:lnTo>
                    <a:pt x="173" y="405"/>
                  </a:lnTo>
                  <a:cubicBezTo>
                    <a:pt x="652" y="1256"/>
                    <a:pt x="2131" y="3573"/>
                    <a:pt x="4674" y="4874"/>
                  </a:cubicBezTo>
                  <a:cubicBezTo>
                    <a:pt x="4674" y="4874"/>
                    <a:pt x="4172" y="4133"/>
                    <a:pt x="4746" y="2471"/>
                  </a:cubicBezTo>
                  <a:cubicBezTo>
                    <a:pt x="5198" y="1162"/>
                    <a:pt x="4232" y="1"/>
                    <a:pt x="2942" y="1"/>
                  </a:cubicBezTo>
                  <a:close/>
                </a:path>
              </a:pathLst>
            </a:custGeom>
            <a:solidFill>
              <a:srgbClr val="F7E28F"/>
            </a:soli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2" name="Google Shape;8872;p85"/>
            <p:cNvSpPr/>
            <p:nvPr/>
          </p:nvSpPr>
          <p:spPr>
            <a:xfrm>
              <a:off x="529238" y="4116622"/>
              <a:ext cx="183846" cy="189617"/>
            </a:xfrm>
            <a:custGeom>
              <a:avLst/>
              <a:gdLst/>
              <a:ahLst/>
              <a:cxnLst/>
              <a:rect l="l" t="t" r="r" b="b"/>
              <a:pathLst>
                <a:path w="5320" h="5487" extrusionOk="0">
                  <a:moveTo>
                    <a:pt x="1" y="693"/>
                  </a:moveTo>
                  <a:cubicBezTo>
                    <a:pt x="1" y="693"/>
                    <a:pt x="216" y="4148"/>
                    <a:pt x="4674" y="5487"/>
                  </a:cubicBezTo>
                  <a:cubicBezTo>
                    <a:pt x="4674" y="5487"/>
                    <a:pt x="4172" y="4746"/>
                    <a:pt x="4746" y="3084"/>
                  </a:cubicBezTo>
                  <a:cubicBezTo>
                    <a:pt x="5320" y="1423"/>
                    <a:pt x="3611" y="0"/>
                    <a:pt x="1853" y="885"/>
                  </a:cubicBezTo>
                  <a:cubicBezTo>
                    <a:pt x="156" y="1745"/>
                    <a:pt x="1" y="693"/>
                    <a:pt x="1" y="693"/>
                  </a:cubicBezTo>
                  <a:close/>
                </a:path>
              </a:pathLst>
            </a:custGeom>
            <a:gradFill>
              <a:gsLst>
                <a:gs pos="0">
                  <a:srgbClr val="D9D9D9"/>
                </a:gs>
                <a:gs pos="30000">
                  <a:srgbClr val="E4E4E4"/>
                </a:gs>
                <a:gs pos="43000">
                  <a:schemeClr val="accent6"/>
                </a:gs>
                <a:gs pos="54000">
                  <a:srgbClr val="EDEDED"/>
                </a:gs>
                <a:gs pos="100000">
                  <a:srgbClr val="EFEFEF"/>
                </a:gs>
              </a:gsLst>
              <a:lin ang="8100019" scaled="0"/>
            </a:gradFill>
            <a:ln>
              <a:noFill/>
            </a:ln>
            <a:effectLst>
              <a:outerShdw blurRad="28575" dist="19050" dir="17640000" algn="bl" rotWithShape="0">
                <a:srgbClr val="000000">
                  <a:alpha val="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3" name="Google Shape;8873;p85"/>
            <p:cNvSpPr/>
            <p:nvPr/>
          </p:nvSpPr>
          <p:spPr>
            <a:xfrm>
              <a:off x="775840" y="3395200"/>
              <a:ext cx="231362" cy="112761"/>
            </a:xfrm>
            <a:custGeom>
              <a:avLst/>
              <a:gdLst/>
              <a:ahLst/>
              <a:cxnLst/>
              <a:rect l="l" t="t" r="r" b="b"/>
              <a:pathLst>
                <a:path w="6695" h="3263" extrusionOk="0">
                  <a:moveTo>
                    <a:pt x="6416" y="551"/>
                  </a:moveTo>
                  <a:cubicBezTo>
                    <a:pt x="6599" y="618"/>
                    <a:pt x="6695" y="663"/>
                    <a:pt x="6695" y="663"/>
                  </a:cubicBezTo>
                  <a:cubicBezTo>
                    <a:pt x="6695" y="663"/>
                    <a:pt x="6586" y="577"/>
                    <a:pt x="6416" y="551"/>
                  </a:cubicBezTo>
                  <a:close/>
                  <a:moveTo>
                    <a:pt x="2947" y="1"/>
                  </a:moveTo>
                  <a:cubicBezTo>
                    <a:pt x="2083" y="1"/>
                    <a:pt x="1093" y="91"/>
                    <a:pt x="1" y="340"/>
                  </a:cubicBezTo>
                  <a:cubicBezTo>
                    <a:pt x="1" y="340"/>
                    <a:pt x="874" y="531"/>
                    <a:pt x="1591" y="2145"/>
                  </a:cubicBezTo>
                  <a:cubicBezTo>
                    <a:pt x="1919" y="2890"/>
                    <a:pt x="2576" y="3263"/>
                    <a:pt x="3253" y="3263"/>
                  </a:cubicBezTo>
                  <a:cubicBezTo>
                    <a:pt x="4031" y="3263"/>
                    <a:pt x="4836" y="2771"/>
                    <a:pt x="5201" y="1786"/>
                  </a:cubicBezTo>
                  <a:cubicBezTo>
                    <a:pt x="5579" y="762"/>
                    <a:pt x="6017" y="544"/>
                    <a:pt x="6320" y="544"/>
                  </a:cubicBezTo>
                  <a:cubicBezTo>
                    <a:pt x="6354" y="544"/>
                    <a:pt x="6386" y="547"/>
                    <a:pt x="6416" y="551"/>
                  </a:cubicBezTo>
                  <a:lnTo>
                    <a:pt x="6416" y="551"/>
                  </a:lnTo>
                  <a:cubicBezTo>
                    <a:pt x="5896" y="363"/>
                    <a:pt x="4674" y="1"/>
                    <a:pt x="2947" y="1"/>
                  </a:cubicBezTo>
                  <a:close/>
                </a:path>
              </a:pathLst>
            </a:custGeom>
            <a:solidFill>
              <a:srgbClr val="F7E28F"/>
            </a:soli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4" name="Google Shape;8874;p85"/>
            <p:cNvSpPr/>
            <p:nvPr/>
          </p:nvSpPr>
          <p:spPr>
            <a:xfrm>
              <a:off x="775840" y="3335484"/>
              <a:ext cx="231362" cy="189202"/>
            </a:xfrm>
            <a:custGeom>
              <a:avLst/>
              <a:gdLst/>
              <a:ahLst/>
              <a:cxnLst/>
              <a:rect l="l" t="t" r="r" b="b"/>
              <a:pathLst>
                <a:path w="6695" h="5475" extrusionOk="0">
                  <a:moveTo>
                    <a:pt x="6695" y="2391"/>
                  </a:moveTo>
                  <a:cubicBezTo>
                    <a:pt x="6695" y="2391"/>
                    <a:pt x="4173" y="0"/>
                    <a:pt x="1" y="2068"/>
                  </a:cubicBezTo>
                  <a:cubicBezTo>
                    <a:pt x="1" y="2068"/>
                    <a:pt x="874" y="2259"/>
                    <a:pt x="1591" y="3873"/>
                  </a:cubicBezTo>
                  <a:cubicBezTo>
                    <a:pt x="2296" y="5475"/>
                    <a:pt x="4519" y="5355"/>
                    <a:pt x="5201" y="3514"/>
                  </a:cubicBezTo>
                  <a:cubicBezTo>
                    <a:pt x="5858" y="1733"/>
                    <a:pt x="6695" y="2391"/>
                    <a:pt x="6695" y="2391"/>
                  </a:cubicBezTo>
                  <a:close/>
                </a:path>
              </a:pathLst>
            </a:custGeom>
            <a:gradFill>
              <a:gsLst>
                <a:gs pos="0">
                  <a:srgbClr val="EFEFEF"/>
                </a:gs>
                <a:gs pos="46000">
                  <a:schemeClr val="accent6"/>
                </a:gs>
                <a:gs pos="100000">
                  <a:srgbClr val="D9D9D9"/>
                </a:gs>
              </a:gsLst>
              <a:lin ang="5400012" scaled="0"/>
            </a:gra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75" name="Google Shape;8875;p85"/>
          <p:cNvGrpSpPr/>
          <p:nvPr/>
        </p:nvGrpSpPr>
        <p:grpSpPr>
          <a:xfrm>
            <a:off x="7605075" y="3550799"/>
            <a:ext cx="1307309" cy="1351675"/>
            <a:chOff x="7605075" y="3550799"/>
            <a:chExt cx="1307309" cy="1351675"/>
          </a:xfrm>
        </p:grpSpPr>
        <p:sp>
          <p:nvSpPr>
            <p:cNvPr id="8876" name="Google Shape;8876;p85"/>
            <p:cNvSpPr/>
            <p:nvPr/>
          </p:nvSpPr>
          <p:spPr>
            <a:xfrm>
              <a:off x="7610407" y="3551488"/>
              <a:ext cx="1301978" cy="1350986"/>
            </a:xfrm>
            <a:custGeom>
              <a:avLst/>
              <a:gdLst/>
              <a:ahLst/>
              <a:cxnLst/>
              <a:rect l="l" t="t" r="r" b="b"/>
              <a:pathLst>
                <a:path w="23442" h="23526" extrusionOk="0">
                  <a:moveTo>
                    <a:pt x="23441" y="11751"/>
                  </a:moveTo>
                  <a:cubicBezTo>
                    <a:pt x="23429" y="18254"/>
                    <a:pt x="18170" y="23525"/>
                    <a:pt x="11667" y="23525"/>
                  </a:cubicBezTo>
                  <a:cubicBezTo>
                    <a:pt x="5822" y="23525"/>
                    <a:pt x="945" y="19138"/>
                    <a:pt x="36" y="13556"/>
                  </a:cubicBezTo>
                  <a:cubicBezTo>
                    <a:pt x="0" y="13329"/>
                    <a:pt x="12396" y="1"/>
                    <a:pt x="12755" y="37"/>
                  </a:cubicBezTo>
                  <a:cubicBezTo>
                    <a:pt x="18803" y="599"/>
                    <a:pt x="23429" y="5679"/>
                    <a:pt x="23441" y="11751"/>
                  </a:cubicBezTo>
                  <a:close/>
                </a:path>
              </a:pathLst>
            </a:custGeom>
            <a:gradFill>
              <a:gsLst>
                <a:gs pos="0">
                  <a:srgbClr val="CB7EFE"/>
                </a:gs>
                <a:gs pos="100000">
                  <a:srgbClr val="F6E8FF"/>
                </a:gs>
              </a:gsLst>
              <a:lin ang="13500032" scaled="0"/>
            </a:gradFill>
            <a:ln>
              <a:noFill/>
            </a:ln>
            <a:effectLst>
              <a:outerShdw blurRad="28575" dist="19050" dir="540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7" name="Google Shape;8877;p85"/>
            <p:cNvSpPr/>
            <p:nvPr/>
          </p:nvSpPr>
          <p:spPr>
            <a:xfrm>
              <a:off x="7605075" y="3550799"/>
              <a:ext cx="717082" cy="781902"/>
            </a:xfrm>
            <a:custGeom>
              <a:avLst/>
              <a:gdLst/>
              <a:ahLst/>
              <a:cxnLst/>
              <a:rect l="l" t="t" r="r" b="b"/>
              <a:pathLst>
                <a:path w="12911" h="13616" extrusionOk="0">
                  <a:moveTo>
                    <a:pt x="12910" y="1"/>
                  </a:moveTo>
                  <a:lnTo>
                    <a:pt x="12910" y="1"/>
                  </a:lnTo>
                  <a:cubicBezTo>
                    <a:pt x="12910" y="1"/>
                    <a:pt x="11942" y="3934"/>
                    <a:pt x="8225" y="8022"/>
                  </a:cubicBezTo>
                  <a:cubicBezTo>
                    <a:pt x="4041" y="12624"/>
                    <a:pt x="1" y="13616"/>
                    <a:pt x="1" y="13616"/>
                  </a:cubicBezTo>
                  <a:cubicBezTo>
                    <a:pt x="7519" y="13616"/>
                    <a:pt x="12910" y="7639"/>
                    <a:pt x="12910" y="1"/>
                  </a:cubicBezTo>
                  <a:close/>
                </a:path>
              </a:pathLst>
            </a:custGeom>
            <a:solidFill>
              <a:srgbClr val="AFF9BE"/>
            </a:solidFill>
            <a:ln>
              <a:noFill/>
            </a:ln>
            <a:effectLst>
              <a:outerShdw blurRad="28575" dist="19050" dir="540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8" name="Google Shape;8878;p85"/>
            <p:cNvSpPr/>
            <p:nvPr/>
          </p:nvSpPr>
          <p:spPr>
            <a:xfrm>
              <a:off x="7605075" y="3550799"/>
              <a:ext cx="717082" cy="781902"/>
            </a:xfrm>
            <a:custGeom>
              <a:avLst/>
              <a:gdLst/>
              <a:ahLst/>
              <a:cxnLst/>
              <a:rect l="l" t="t" r="r" b="b"/>
              <a:pathLst>
                <a:path w="12911" h="13616" extrusionOk="0">
                  <a:moveTo>
                    <a:pt x="12910" y="1"/>
                  </a:moveTo>
                  <a:cubicBezTo>
                    <a:pt x="12910" y="1"/>
                    <a:pt x="9755" y="2523"/>
                    <a:pt x="6037" y="6623"/>
                  </a:cubicBezTo>
                  <a:cubicBezTo>
                    <a:pt x="1853" y="11225"/>
                    <a:pt x="1" y="13616"/>
                    <a:pt x="1" y="13616"/>
                  </a:cubicBezTo>
                  <a:cubicBezTo>
                    <a:pt x="7519" y="13616"/>
                    <a:pt x="12910" y="7639"/>
                    <a:pt x="12910" y="1"/>
                  </a:cubicBezTo>
                  <a:close/>
                </a:path>
              </a:pathLst>
            </a:custGeom>
            <a:gradFill>
              <a:gsLst>
                <a:gs pos="0">
                  <a:srgbClr val="D9D9D9"/>
                </a:gs>
                <a:gs pos="30000">
                  <a:srgbClr val="E4E4E4"/>
                </a:gs>
                <a:gs pos="43000">
                  <a:schemeClr val="accent6"/>
                </a:gs>
                <a:gs pos="54000">
                  <a:srgbClr val="EDEDED"/>
                </a:gs>
                <a:gs pos="100000">
                  <a:srgbClr val="EFEFEF"/>
                </a:gs>
              </a:gsLst>
              <a:lin ang="13199916" scaled="0"/>
            </a:gradFill>
            <a:ln>
              <a:noFill/>
            </a:ln>
            <a:effectLst>
              <a:outerShdw blurRad="28575" dist="19050" dir="540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79" name="Google Shape;8879;p85"/>
          <p:cNvGrpSpPr/>
          <p:nvPr/>
        </p:nvGrpSpPr>
        <p:grpSpPr>
          <a:xfrm>
            <a:off x="2884186" y="458449"/>
            <a:ext cx="3536286" cy="1152078"/>
            <a:chOff x="2884090" y="481499"/>
            <a:chExt cx="3709520" cy="1152078"/>
          </a:xfrm>
        </p:grpSpPr>
        <p:sp>
          <p:nvSpPr>
            <p:cNvPr id="8880" name="Google Shape;8880;p85"/>
            <p:cNvSpPr/>
            <p:nvPr/>
          </p:nvSpPr>
          <p:spPr>
            <a:xfrm>
              <a:off x="2884090" y="575298"/>
              <a:ext cx="3709063" cy="1058280"/>
            </a:xfrm>
            <a:prstGeom prst="snip1Rect">
              <a:avLst>
                <a:gd name="adj" fmla="val 48778"/>
              </a:avLst>
            </a:prstGeom>
            <a:gradFill>
              <a:gsLst>
                <a:gs pos="0">
                  <a:srgbClr val="FBF173"/>
                </a:gs>
                <a:gs pos="100000">
                  <a:srgbClr val="FFFEEB"/>
                </a:gs>
              </a:gsLst>
              <a:lin ang="13500032" scaled="0"/>
            </a:gradFill>
            <a:ln>
              <a:noFill/>
            </a:ln>
            <a:effectLst>
              <a:outerShdw blurRad="57150" dist="19050" dir="846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1" name="Google Shape;8881;p85"/>
            <p:cNvSpPr/>
            <p:nvPr/>
          </p:nvSpPr>
          <p:spPr>
            <a:xfrm rot="-1007700">
              <a:off x="6044707" y="530484"/>
              <a:ext cx="455770" cy="644233"/>
            </a:xfrm>
            <a:custGeom>
              <a:avLst/>
              <a:gdLst/>
              <a:ahLst/>
              <a:cxnLst/>
              <a:rect l="l" t="t" r="r" b="b"/>
              <a:pathLst>
                <a:path w="7520" h="8368" extrusionOk="0">
                  <a:moveTo>
                    <a:pt x="514" y="5248"/>
                  </a:moveTo>
                  <a:cubicBezTo>
                    <a:pt x="156" y="5081"/>
                    <a:pt x="0" y="4662"/>
                    <a:pt x="156" y="4304"/>
                  </a:cubicBezTo>
                  <a:lnTo>
                    <a:pt x="2116" y="1"/>
                  </a:lnTo>
                  <a:lnTo>
                    <a:pt x="7519" y="8368"/>
                  </a:lnTo>
                  <a:close/>
                </a:path>
              </a:pathLst>
            </a:custGeom>
            <a:gradFill>
              <a:gsLst>
                <a:gs pos="0">
                  <a:srgbClr val="D9D9D9"/>
                </a:gs>
                <a:gs pos="29000">
                  <a:srgbClr val="E4E4E4"/>
                </a:gs>
                <a:gs pos="41000">
                  <a:schemeClr val="accent6"/>
                </a:gs>
                <a:gs pos="51000">
                  <a:srgbClr val="EDEDED"/>
                </a:gs>
                <a:gs pos="100000">
                  <a:srgbClr val="EFEFEF"/>
                </a:gs>
              </a:gsLst>
              <a:lin ang="8400134" scaled="0"/>
            </a:gra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82" name="Google Shape;8882;p85"/>
          <p:cNvSpPr txBox="1">
            <a:spLocks noGrp="1"/>
          </p:cNvSpPr>
          <p:nvPr>
            <p:ph type="ctrTitle"/>
          </p:nvPr>
        </p:nvSpPr>
        <p:spPr>
          <a:xfrm>
            <a:off x="2940900" y="329100"/>
            <a:ext cx="3262200" cy="11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/>
              <a:t>Thanks</a:t>
            </a:r>
            <a:endParaRPr dirty="0"/>
          </a:p>
        </p:txBody>
      </p:sp>
      <p:sp>
        <p:nvSpPr>
          <p:cNvPr id="8883" name="Google Shape;8883;p85"/>
          <p:cNvSpPr/>
          <p:nvPr/>
        </p:nvSpPr>
        <p:spPr>
          <a:xfrm rot="3132391">
            <a:off x="2521666" y="4251944"/>
            <a:ext cx="920241" cy="865954"/>
          </a:xfrm>
          <a:custGeom>
            <a:avLst/>
            <a:gdLst/>
            <a:ahLst/>
            <a:cxnLst/>
            <a:rect l="l" t="t" r="r" b="b"/>
            <a:pathLst>
              <a:path w="37083" h="31795" extrusionOk="0">
                <a:moveTo>
                  <a:pt x="29636" y="1"/>
                </a:moveTo>
                <a:lnTo>
                  <a:pt x="0" y="22494"/>
                </a:lnTo>
                <a:cubicBezTo>
                  <a:pt x="61" y="22524"/>
                  <a:pt x="122" y="22554"/>
                  <a:pt x="182" y="22554"/>
                </a:cubicBezTo>
                <a:cubicBezTo>
                  <a:pt x="274" y="22585"/>
                  <a:pt x="334" y="22646"/>
                  <a:pt x="365" y="22706"/>
                </a:cubicBezTo>
                <a:lnTo>
                  <a:pt x="730" y="23162"/>
                </a:lnTo>
                <a:cubicBezTo>
                  <a:pt x="753" y="23198"/>
                  <a:pt x="758" y="23206"/>
                  <a:pt x="756" y="23206"/>
                </a:cubicBezTo>
                <a:cubicBezTo>
                  <a:pt x="754" y="23206"/>
                  <a:pt x="747" y="23200"/>
                  <a:pt x="741" y="23200"/>
                </a:cubicBezTo>
                <a:cubicBezTo>
                  <a:pt x="735" y="23200"/>
                  <a:pt x="730" y="23205"/>
                  <a:pt x="730" y="23223"/>
                </a:cubicBezTo>
                <a:cubicBezTo>
                  <a:pt x="730" y="23254"/>
                  <a:pt x="699" y="23254"/>
                  <a:pt x="669" y="23254"/>
                </a:cubicBezTo>
                <a:lnTo>
                  <a:pt x="638" y="23223"/>
                </a:lnTo>
                <a:lnTo>
                  <a:pt x="638" y="23223"/>
                </a:lnTo>
                <a:cubicBezTo>
                  <a:pt x="851" y="23497"/>
                  <a:pt x="1064" y="23801"/>
                  <a:pt x="1338" y="24135"/>
                </a:cubicBezTo>
                <a:lnTo>
                  <a:pt x="1611" y="24469"/>
                </a:lnTo>
                <a:lnTo>
                  <a:pt x="1763" y="24591"/>
                </a:lnTo>
                <a:cubicBezTo>
                  <a:pt x="1824" y="24621"/>
                  <a:pt x="1885" y="24682"/>
                  <a:pt x="1976" y="24743"/>
                </a:cubicBezTo>
                <a:cubicBezTo>
                  <a:pt x="2006" y="24773"/>
                  <a:pt x="2037" y="24804"/>
                  <a:pt x="2067" y="24865"/>
                </a:cubicBezTo>
                <a:lnTo>
                  <a:pt x="2067" y="24895"/>
                </a:lnTo>
                <a:cubicBezTo>
                  <a:pt x="2219" y="25077"/>
                  <a:pt x="2371" y="25229"/>
                  <a:pt x="2493" y="25412"/>
                </a:cubicBezTo>
                <a:cubicBezTo>
                  <a:pt x="2797" y="25746"/>
                  <a:pt x="3100" y="26050"/>
                  <a:pt x="3374" y="26354"/>
                </a:cubicBezTo>
                <a:cubicBezTo>
                  <a:pt x="3526" y="26475"/>
                  <a:pt x="3617" y="26658"/>
                  <a:pt x="3617" y="26871"/>
                </a:cubicBezTo>
                <a:cubicBezTo>
                  <a:pt x="3678" y="26931"/>
                  <a:pt x="3769" y="27023"/>
                  <a:pt x="3860" y="27083"/>
                </a:cubicBezTo>
                <a:cubicBezTo>
                  <a:pt x="3860" y="27083"/>
                  <a:pt x="3860" y="27070"/>
                  <a:pt x="3869" y="27070"/>
                </a:cubicBezTo>
                <a:cubicBezTo>
                  <a:pt x="3874" y="27070"/>
                  <a:pt x="3881" y="27073"/>
                  <a:pt x="3891" y="27083"/>
                </a:cubicBezTo>
                <a:cubicBezTo>
                  <a:pt x="3921" y="27114"/>
                  <a:pt x="3982" y="27144"/>
                  <a:pt x="4012" y="27175"/>
                </a:cubicBezTo>
                <a:cubicBezTo>
                  <a:pt x="4256" y="27448"/>
                  <a:pt x="4499" y="27631"/>
                  <a:pt x="4742" y="27904"/>
                </a:cubicBezTo>
                <a:cubicBezTo>
                  <a:pt x="4803" y="27965"/>
                  <a:pt x="4894" y="28147"/>
                  <a:pt x="4863" y="28178"/>
                </a:cubicBezTo>
                <a:cubicBezTo>
                  <a:pt x="4863" y="28208"/>
                  <a:pt x="4803" y="28269"/>
                  <a:pt x="4772" y="28330"/>
                </a:cubicBezTo>
                <a:lnTo>
                  <a:pt x="4803" y="28360"/>
                </a:lnTo>
                <a:cubicBezTo>
                  <a:pt x="4863" y="28512"/>
                  <a:pt x="4924" y="28664"/>
                  <a:pt x="4955" y="28816"/>
                </a:cubicBezTo>
                <a:lnTo>
                  <a:pt x="5076" y="28968"/>
                </a:lnTo>
                <a:cubicBezTo>
                  <a:pt x="5471" y="29181"/>
                  <a:pt x="5806" y="29545"/>
                  <a:pt x="5958" y="30001"/>
                </a:cubicBezTo>
                <a:cubicBezTo>
                  <a:pt x="6018" y="30093"/>
                  <a:pt x="6079" y="30214"/>
                  <a:pt x="6140" y="30305"/>
                </a:cubicBezTo>
                <a:cubicBezTo>
                  <a:pt x="6262" y="30397"/>
                  <a:pt x="6414" y="30518"/>
                  <a:pt x="6505" y="30670"/>
                </a:cubicBezTo>
                <a:cubicBezTo>
                  <a:pt x="6535" y="30700"/>
                  <a:pt x="6566" y="30761"/>
                  <a:pt x="6566" y="30792"/>
                </a:cubicBezTo>
                <a:lnTo>
                  <a:pt x="6566" y="30852"/>
                </a:lnTo>
                <a:lnTo>
                  <a:pt x="6474" y="30852"/>
                </a:lnTo>
                <a:cubicBezTo>
                  <a:pt x="6444" y="30852"/>
                  <a:pt x="6414" y="30852"/>
                  <a:pt x="6383" y="30883"/>
                </a:cubicBezTo>
                <a:cubicBezTo>
                  <a:pt x="6383" y="30883"/>
                  <a:pt x="6383" y="30913"/>
                  <a:pt x="6383" y="30944"/>
                </a:cubicBezTo>
                <a:cubicBezTo>
                  <a:pt x="6414" y="31004"/>
                  <a:pt x="6414" y="31035"/>
                  <a:pt x="6444" y="31065"/>
                </a:cubicBezTo>
                <a:cubicBezTo>
                  <a:pt x="6505" y="31126"/>
                  <a:pt x="6596" y="31156"/>
                  <a:pt x="6596" y="31308"/>
                </a:cubicBezTo>
                <a:cubicBezTo>
                  <a:pt x="6596" y="31369"/>
                  <a:pt x="6626" y="31430"/>
                  <a:pt x="6657" y="31521"/>
                </a:cubicBezTo>
                <a:cubicBezTo>
                  <a:pt x="6748" y="31582"/>
                  <a:pt x="6778" y="31673"/>
                  <a:pt x="6809" y="31795"/>
                </a:cubicBezTo>
                <a:lnTo>
                  <a:pt x="37083" y="8876"/>
                </a:lnTo>
                <a:cubicBezTo>
                  <a:pt x="36931" y="8603"/>
                  <a:pt x="36809" y="8360"/>
                  <a:pt x="36627" y="8025"/>
                </a:cubicBezTo>
                <a:cubicBezTo>
                  <a:pt x="36566" y="7904"/>
                  <a:pt x="36505" y="7752"/>
                  <a:pt x="36505" y="7600"/>
                </a:cubicBezTo>
                <a:cubicBezTo>
                  <a:pt x="36445" y="7509"/>
                  <a:pt x="36384" y="7448"/>
                  <a:pt x="36323" y="7357"/>
                </a:cubicBezTo>
                <a:lnTo>
                  <a:pt x="36262" y="7357"/>
                </a:lnTo>
                <a:cubicBezTo>
                  <a:pt x="36262" y="7326"/>
                  <a:pt x="36232" y="7265"/>
                  <a:pt x="36232" y="7235"/>
                </a:cubicBezTo>
                <a:cubicBezTo>
                  <a:pt x="36201" y="7144"/>
                  <a:pt x="36141" y="7083"/>
                  <a:pt x="36110" y="6992"/>
                </a:cubicBezTo>
                <a:lnTo>
                  <a:pt x="35958" y="6810"/>
                </a:lnTo>
                <a:cubicBezTo>
                  <a:pt x="35928" y="6718"/>
                  <a:pt x="35867" y="6627"/>
                  <a:pt x="35806" y="6597"/>
                </a:cubicBezTo>
                <a:cubicBezTo>
                  <a:pt x="35776" y="6566"/>
                  <a:pt x="35776" y="6536"/>
                  <a:pt x="35745" y="6536"/>
                </a:cubicBezTo>
                <a:cubicBezTo>
                  <a:pt x="35593" y="6384"/>
                  <a:pt x="35442" y="6232"/>
                  <a:pt x="35290" y="6110"/>
                </a:cubicBezTo>
                <a:cubicBezTo>
                  <a:pt x="35275" y="6130"/>
                  <a:pt x="35259" y="6139"/>
                  <a:pt x="35243" y="6139"/>
                </a:cubicBezTo>
                <a:cubicBezTo>
                  <a:pt x="35159" y="6139"/>
                  <a:pt x="35057" y="5913"/>
                  <a:pt x="34955" y="5837"/>
                </a:cubicBezTo>
                <a:cubicBezTo>
                  <a:pt x="34925" y="5715"/>
                  <a:pt x="34864" y="5624"/>
                  <a:pt x="34773" y="5563"/>
                </a:cubicBezTo>
                <a:cubicBezTo>
                  <a:pt x="34668" y="5484"/>
                  <a:pt x="34585" y="5405"/>
                  <a:pt x="34506" y="5405"/>
                </a:cubicBezTo>
                <a:cubicBezTo>
                  <a:pt x="34493" y="5405"/>
                  <a:pt x="34481" y="5407"/>
                  <a:pt x="34469" y="5411"/>
                </a:cubicBezTo>
                <a:cubicBezTo>
                  <a:pt x="34410" y="5417"/>
                  <a:pt x="34362" y="5422"/>
                  <a:pt x="34322" y="5422"/>
                </a:cubicBezTo>
                <a:cubicBezTo>
                  <a:pt x="34158" y="5422"/>
                  <a:pt x="34129" y="5341"/>
                  <a:pt x="33983" y="4925"/>
                </a:cubicBezTo>
                <a:cubicBezTo>
                  <a:pt x="33983" y="4895"/>
                  <a:pt x="33952" y="4895"/>
                  <a:pt x="33952" y="4864"/>
                </a:cubicBezTo>
                <a:cubicBezTo>
                  <a:pt x="33922" y="4803"/>
                  <a:pt x="33861" y="4743"/>
                  <a:pt x="33861" y="4743"/>
                </a:cubicBezTo>
                <a:cubicBezTo>
                  <a:pt x="33856" y="4748"/>
                  <a:pt x="33847" y="4751"/>
                  <a:pt x="33837" y="4751"/>
                </a:cubicBezTo>
                <a:cubicBezTo>
                  <a:pt x="33788" y="4751"/>
                  <a:pt x="33693" y="4696"/>
                  <a:pt x="33618" y="4621"/>
                </a:cubicBezTo>
                <a:lnTo>
                  <a:pt x="33679" y="4621"/>
                </a:lnTo>
                <a:cubicBezTo>
                  <a:pt x="33703" y="4621"/>
                  <a:pt x="33722" y="4626"/>
                  <a:pt x="33735" y="4626"/>
                </a:cubicBezTo>
                <a:cubicBezTo>
                  <a:pt x="33754" y="4626"/>
                  <a:pt x="33758" y="4615"/>
                  <a:pt x="33739" y="4560"/>
                </a:cubicBezTo>
                <a:cubicBezTo>
                  <a:pt x="33739" y="4469"/>
                  <a:pt x="33679" y="4408"/>
                  <a:pt x="33618" y="4347"/>
                </a:cubicBezTo>
                <a:cubicBezTo>
                  <a:pt x="33496" y="4256"/>
                  <a:pt x="33344" y="4135"/>
                  <a:pt x="33253" y="4013"/>
                </a:cubicBezTo>
                <a:cubicBezTo>
                  <a:pt x="33242" y="4015"/>
                  <a:pt x="33231" y="4016"/>
                  <a:pt x="33220" y="4016"/>
                </a:cubicBezTo>
                <a:cubicBezTo>
                  <a:pt x="33083" y="4016"/>
                  <a:pt x="32968" y="3848"/>
                  <a:pt x="32827" y="3679"/>
                </a:cubicBezTo>
                <a:cubicBezTo>
                  <a:pt x="32767" y="3588"/>
                  <a:pt x="32706" y="3527"/>
                  <a:pt x="32615" y="3496"/>
                </a:cubicBezTo>
                <a:cubicBezTo>
                  <a:pt x="32524" y="3466"/>
                  <a:pt x="32432" y="3405"/>
                  <a:pt x="32402" y="3344"/>
                </a:cubicBezTo>
                <a:cubicBezTo>
                  <a:pt x="32280" y="3192"/>
                  <a:pt x="32159" y="3010"/>
                  <a:pt x="32007" y="2858"/>
                </a:cubicBezTo>
                <a:cubicBezTo>
                  <a:pt x="31998" y="2845"/>
                  <a:pt x="31992" y="2836"/>
                  <a:pt x="31988" y="2831"/>
                </a:cubicBezTo>
                <a:lnTo>
                  <a:pt x="31988" y="2831"/>
                </a:lnTo>
                <a:cubicBezTo>
                  <a:pt x="31990" y="2832"/>
                  <a:pt x="31992" y="2833"/>
                  <a:pt x="31995" y="2833"/>
                </a:cubicBezTo>
                <a:cubicBezTo>
                  <a:pt x="32001" y="2833"/>
                  <a:pt x="32007" y="2826"/>
                  <a:pt x="32007" y="2797"/>
                </a:cubicBezTo>
                <a:cubicBezTo>
                  <a:pt x="32007" y="2776"/>
                  <a:pt x="32037" y="2754"/>
                  <a:pt x="32055" y="2754"/>
                </a:cubicBezTo>
                <a:cubicBezTo>
                  <a:pt x="32062" y="2754"/>
                  <a:pt x="32068" y="2758"/>
                  <a:pt x="32068" y="2767"/>
                </a:cubicBezTo>
                <a:lnTo>
                  <a:pt x="32098" y="2797"/>
                </a:lnTo>
                <a:cubicBezTo>
                  <a:pt x="31885" y="2493"/>
                  <a:pt x="31672" y="2189"/>
                  <a:pt x="31338" y="1825"/>
                </a:cubicBezTo>
                <a:lnTo>
                  <a:pt x="31065" y="1490"/>
                </a:lnTo>
                <a:lnTo>
                  <a:pt x="30913" y="1338"/>
                </a:lnTo>
                <a:cubicBezTo>
                  <a:pt x="30852" y="1308"/>
                  <a:pt x="30761" y="1247"/>
                  <a:pt x="30669" y="1186"/>
                </a:cubicBezTo>
                <a:cubicBezTo>
                  <a:pt x="30639" y="1156"/>
                  <a:pt x="30609" y="1095"/>
                  <a:pt x="30578" y="1065"/>
                </a:cubicBezTo>
                <a:lnTo>
                  <a:pt x="30578" y="1004"/>
                </a:lnTo>
                <a:cubicBezTo>
                  <a:pt x="30396" y="822"/>
                  <a:pt x="30244" y="639"/>
                  <a:pt x="30092" y="457"/>
                </a:cubicBezTo>
                <a:lnTo>
                  <a:pt x="2963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84" name="Google Shape;8884;p85"/>
          <p:cNvGrpSpPr/>
          <p:nvPr/>
        </p:nvGrpSpPr>
        <p:grpSpPr>
          <a:xfrm rot="1596683">
            <a:off x="7525656" y="450633"/>
            <a:ext cx="1211116" cy="319466"/>
            <a:chOff x="-14993024" y="4900905"/>
            <a:chExt cx="811038" cy="424853"/>
          </a:xfrm>
        </p:grpSpPr>
        <p:sp>
          <p:nvSpPr>
            <p:cNvPr id="8885" name="Google Shape;8885;p85"/>
            <p:cNvSpPr/>
            <p:nvPr/>
          </p:nvSpPr>
          <p:spPr>
            <a:xfrm>
              <a:off x="-14967219" y="4900957"/>
              <a:ext cx="759600" cy="424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86" name="Google Shape;8886;p85"/>
            <p:cNvGrpSpPr/>
            <p:nvPr/>
          </p:nvGrpSpPr>
          <p:grpSpPr>
            <a:xfrm>
              <a:off x="-14209125" y="4900950"/>
              <a:ext cx="27139" cy="424767"/>
              <a:chOff x="-14209125" y="4900950"/>
              <a:chExt cx="27139" cy="424767"/>
            </a:xfrm>
          </p:grpSpPr>
          <p:grpSp>
            <p:nvGrpSpPr>
              <p:cNvPr id="8887" name="Google Shape;8887;p85"/>
              <p:cNvGrpSpPr/>
              <p:nvPr/>
            </p:nvGrpSpPr>
            <p:grpSpPr>
              <a:xfrm>
                <a:off x="-14209125" y="4900950"/>
                <a:ext cx="27139" cy="213667"/>
                <a:chOff x="-28877274" y="7671633"/>
                <a:chExt cx="54300" cy="427505"/>
              </a:xfrm>
            </p:grpSpPr>
            <p:sp>
              <p:nvSpPr>
                <p:cNvPr id="8888" name="Google Shape;8888;p85"/>
                <p:cNvSpPr/>
                <p:nvPr/>
              </p:nvSpPr>
              <p:spPr>
                <a:xfrm rot="5400000">
                  <a:off x="-28897374" y="7691733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89" name="Google Shape;8889;p85"/>
                <p:cNvSpPr/>
                <p:nvPr/>
              </p:nvSpPr>
              <p:spPr>
                <a:xfrm rot="5400000">
                  <a:off x="-28897374" y="80247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90" name="Google Shape;8890;p85"/>
                <p:cNvSpPr/>
                <p:nvPr/>
              </p:nvSpPr>
              <p:spPr>
                <a:xfrm rot="5400000">
                  <a:off x="-28897374" y="79414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91" name="Google Shape;8891;p85"/>
                <p:cNvSpPr/>
                <p:nvPr/>
              </p:nvSpPr>
              <p:spPr>
                <a:xfrm rot="5400000">
                  <a:off x="-28897374" y="785823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92" name="Google Shape;8892;p85"/>
                <p:cNvSpPr/>
                <p:nvPr/>
              </p:nvSpPr>
              <p:spPr>
                <a:xfrm rot="5400000">
                  <a:off x="-28897374" y="7774984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893" name="Google Shape;8893;p85"/>
              <p:cNvGrpSpPr/>
              <p:nvPr/>
            </p:nvGrpSpPr>
            <p:grpSpPr>
              <a:xfrm>
                <a:off x="-14209125" y="5112050"/>
                <a:ext cx="27139" cy="213667"/>
                <a:chOff x="-28877274" y="7601436"/>
                <a:chExt cx="54300" cy="427505"/>
              </a:xfrm>
            </p:grpSpPr>
            <p:sp>
              <p:nvSpPr>
                <p:cNvPr id="8894" name="Google Shape;8894;p85"/>
                <p:cNvSpPr/>
                <p:nvPr/>
              </p:nvSpPr>
              <p:spPr>
                <a:xfrm rot="5400000">
                  <a:off x="-28897374" y="762153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95" name="Google Shape;8895;p85"/>
                <p:cNvSpPr/>
                <p:nvPr/>
              </p:nvSpPr>
              <p:spPr>
                <a:xfrm rot="5400000">
                  <a:off x="-28897374" y="7954541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96" name="Google Shape;8896;p85"/>
                <p:cNvSpPr/>
                <p:nvPr/>
              </p:nvSpPr>
              <p:spPr>
                <a:xfrm rot="5400000">
                  <a:off x="-28897374" y="7871290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97" name="Google Shape;8897;p85"/>
                <p:cNvSpPr/>
                <p:nvPr/>
              </p:nvSpPr>
              <p:spPr>
                <a:xfrm rot="5400000">
                  <a:off x="-28897374" y="77880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98" name="Google Shape;8898;p85"/>
                <p:cNvSpPr/>
                <p:nvPr/>
              </p:nvSpPr>
              <p:spPr>
                <a:xfrm rot="5400000">
                  <a:off x="-28897374" y="77047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899" name="Google Shape;8899;p85"/>
            <p:cNvGrpSpPr/>
            <p:nvPr/>
          </p:nvGrpSpPr>
          <p:grpSpPr>
            <a:xfrm rot="10800000">
              <a:off x="-14993024" y="4900905"/>
              <a:ext cx="27139" cy="424767"/>
              <a:chOff x="14528506" y="-565379"/>
              <a:chExt cx="27139" cy="424767"/>
            </a:xfrm>
          </p:grpSpPr>
          <p:grpSp>
            <p:nvGrpSpPr>
              <p:cNvPr id="8900" name="Google Shape;8900;p85"/>
              <p:cNvGrpSpPr/>
              <p:nvPr/>
            </p:nvGrpSpPr>
            <p:grpSpPr>
              <a:xfrm>
                <a:off x="14528506" y="-565379"/>
                <a:ext cx="27139" cy="213667"/>
                <a:chOff x="28620988" y="-3265400"/>
                <a:chExt cx="54300" cy="427505"/>
              </a:xfrm>
            </p:grpSpPr>
            <p:sp>
              <p:nvSpPr>
                <p:cNvPr id="8901" name="Google Shape;8901;p85"/>
                <p:cNvSpPr/>
                <p:nvPr/>
              </p:nvSpPr>
              <p:spPr>
                <a:xfrm rot="5400000">
                  <a:off x="28600888" y="-3245300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02" name="Google Shape;8902;p85"/>
                <p:cNvSpPr/>
                <p:nvPr/>
              </p:nvSpPr>
              <p:spPr>
                <a:xfrm rot="5400000">
                  <a:off x="28600888" y="-29122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03" name="Google Shape;8903;p85"/>
                <p:cNvSpPr/>
                <p:nvPr/>
              </p:nvSpPr>
              <p:spPr>
                <a:xfrm rot="5400000">
                  <a:off x="28600888" y="-29955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04" name="Google Shape;8904;p85"/>
                <p:cNvSpPr/>
                <p:nvPr/>
              </p:nvSpPr>
              <p:spPr>
                <a:xfrm rot="5400000">
                  <a:off x="28600888" y="-307879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05" name="Google Shape;8905;p85"/>
                <p:cNvSpPr/>
                <p:nvPr/>
              </p:nvSpPr>
              <p:spPr>
                <a:xfrm rot="5400000">
                  <a:off x="28600888" y="-3162049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906" name="Google Shape;8906;p85"/>
              <p:cNvGrpSpPr/>
              <p:nvPr/>
            </p:nvGrpSpPr>
            <p:grpSpPr>
              <a:xfrm>
                <a:off x="14528506" y="-354279"/>
                <a:ext cx="27139" cy="213667"/>
                <a:chOff x="28620988" y="-3335597"/>
                <a:chExt cx="54300" cy="427505"/>
              </a:xfrm>
            </p:grpSpPr>
            <p:sp>
              <p:nvSpPr>
                <p:cNvPr id="8907" name="Google Shape;8907;p85"/>
                <p:cNvSpPr/>
                <p:nvPr/>
              </p:nvSpPr>
              <p:spPr>
                <a:xfrm rot="5400000">
                  <a:off x="28600888" y="-331549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08" name="Google Shape;8908;p85"/>
                <p:cNvSpPr/>
                <p:nvPr/>
              </p:nvSpPr>
              <p:spPr>
                <a:xfrm rot="5400000">
                  <a:off x="28600888" y="-2982492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09" name="Google Shape;8909;p85"/>
                <p:cNvSpPr/>
                <p:nvPr/>
              </p:nvSpPr>
              <p:spPr>
                <a:xfrm rot="5400000">
                  <a:off x="28600888" y="-3065743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10" name="Google Shape;8910;p85"/>
                <p:cNvSpPr/>
                <p:nvPr/>
              </p:nvSpPr>
              <p:spPr>
                <a:xfrm rot="5400000">
                  <a:off x="28600888" y="-31489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11" name="Google Shape;8911;p85"/>
                <p:cNvSpPr/>
                <p:nvPr/>
              </p:nvSpPr>
              <p:spPr>
                <a:xfrm rot="5400000">
                  <a:off x="28600888" y="-32322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id="{8E4DC371-1FE2-45DA-AAA7-52763B197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412" y="1997849"/>
            <a:ext cx="3872754" cy="22514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5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69" name="Google Shape;5769;p55"/>
          <p:cNvGrpSpPr/>
          <p:nvPr/>
        </p:nvGrpSpPr>
        <p:grpSpPr>
          <a:xfrm>
            <a:off x="920308" y="1537075"/>
            <a:ext cx="3707534" cy="910150"/>
            <a:chOff x="920290" y="1537079"/>
            <a:chExt cx="3815513" cy="910150"/>
          </a:xfrm>
        </p:grpSpPr>
        <p:sp>
          <p:nvSpPr>
            <p:cNvPr id="5770" name="Google Shape;5770;p55"/>
            <p:cNvSpPr/>
            <p:nvPr/>
          </p:nvSpPr>
          <p:spPr>
            <a:xfrm>
              <a:off x="920290" y="1586395"/>
              <a:ext cx="3815513" cy="860833"/>
            </a:xfrm>
            <a:prstGeom prst="snip1Rect">
              <a:avLst>
                <a:gd name="adj" fmla="val 32727"/>
              </a:avLst>
            </a:prstGeom>
            <a:gradFill>
              <a:gsLst>
                <a:gs pos="0">
                  <a:srgbClr val="8BC8FF"/>
                </a:gs>
                <a:gs pos="100000">
                  <a:srgbClr val="DAEBFC"/>
                </a:gs>
              </a:gsLst>
              <a:lin ang="13500032" scaled="0"/>
            </a:gradFill>
            <a:ln>
              <a:noFill/>
            </a:ln>
            <a:effectLst>
              <a:outerShdw blurRad="57150" dist="19050" dir="846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1" name="Google Shape;5771;p55"/>
            <p:cNvSpPr/>
            <p:nvPr/>
          </p:nvSpPr>
          <p:spPr>
            <a:xfrm rot="-812263">
              <a:off x="4420701" y="1561887"/>
              <a:ext cx="270412" cy="345810"/>
            </a:xfrm>
            <a:custGeom>
              <a:avLst/>
              <a:gdLst/>
              <a:ahLst/>
              <a:cxnLst/>
              <a:rect l="l" t="t" r="r" b="b"/>
              <a:pathLst>
                <a:path w="7520" h="8368" extrusionOk="0">
                  <a:moveTo>
                    <a:pt x="514" y="5248"/>
                  </a:moveTo>
                  <a:cubicBezTo>
                    <a:pt x="156" y="5081"/>
                    <a:pt x="0" y="4662"/>
                    <a:pt x="156" y="4304"/>
                  </a:cubicBezTo>
                  <a:lnTo>
                    <a:pt x="2116" y="1"/>
                  </a:lnTo>
                  <a:lnTo>
                    <a:pt x="7519" y="8368"/>
                  </a:lnTo>
                  <a:close/>
                </a:path>
              </a:pathLst>
            </a:custGeom>
            <a:gradFill>
              <a:gsLst>
                <a:gs pos="0">
                  <a:srgbClr val="D9D9D9"/>
                </a:gs>
                <a:gs pos="29000">
                  <a:srgbClr val="E4E4E4"/>
                </a:gs>
                <a:gs pos="41000">
                  <a:schemeClr val="accent6"/>
                </a:gs>
                <a:gs pos="51000">
                  <a:srgbClr val="EDEDED"/>
                </a:gs>
                <a:gs pos="100000">
                  <a:srgbClr val="EFEFEF"/>
                </a:gs>
              </a:gsLst>
              <a:lin ang="8400134" scaled="0"/>
            </a:gra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72" name="Google Shape;5772;p55"/>
          <p:cNvSpPr txBox="1">
            <a:spLocks noGrp="1"/>
          </p:cNvSpPr>
          <p:nvPr>
            <p:ph type="title"/>
          </p:nvPr>
        </p:nvSpPr>
        <p:spPr>
          <a:xfrm>
            <a:off x="990521" y="1467649"/>
            <a:ext cx="3411000" cy="6877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Book Open</a:t>
            </a:r>
            <a:endParaRPr sz="6000" dirty="0"/>
          </a:p>
        </p:txBody>
      </p:sp>
      <p:sp>
        <p:nvSpPr>
          <p:cNvPr id="5773" name="Google Shape;5773;p55"/>
          <p:cNvSpPr txBox="1">
            <a:spLocks noGrp="1"/>
          </p:cNvSpPr>
          <p:nvPr>
            <p:ph type="subTitle" idx="1"/>
          </p:nvPr>
        </p:nvSpPr>
        <p:spPr>
          <a:xfrm>
            <a:off x="1389097" y="2580172"/>
            <a:ext cx="2514392" cy="5088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Page </a:t>
            </a:r>
            <a:r>
              <a:rPr lang="en" sz="1800" b="1" dirty="0">
                <a:solidFill>
                  <a:srgbClr val="7030A0"/>
                </a:solidFill>
              </a:rPr>
              <a:t>( 8  )</a:t>
            </a:r>
            <a:endParaRPr sz="1800" b="1" dirty="0">
              <a:solidFill>
                <a:srgbClr val="7030A0"/>
              </a:solidFill>
            </a:endParaRPr>
          </a:p>
        </p:txBody>
      </p:sp>
      <p:grpSp>
        <p:nvGrpSpPr>
          <p:cNvPr id="5775" name="Google Shape;5775;p55"/>
          <p:cNvGrpSpPr/>
          <p:nvPr/>
        </p:nvGrpSpPr>
        <p:grpSpPr>
          <a:xfrm rot="-927551">
            <a:off x="7197676" y="3562708"/>
            <a:ext cx="1622593" cy="1389676"/>
            <a:chOff x="466447" y="2018567"/>
            <a:chExt cx="906340" cy="776196"/>
          </a:xfrm>
        </p:grpSpPr>
        <p:sp>
          <p:nvSpPr>
            <p:cNvPr id="5776" name="Google Shape;5776;p55"/>
            <p:cNvSpPr/>
            <p:nvPr/>
          </p:nvSpPr>
          <p:spPr>
            <a:xfrm>
              <a:off x="473462" y="2018567"/>
              <a:ext cx="899324" cy="776196"/>
            </a:xfrm>
            <a:custGeom>
              <a:avLst/>
              <a:gdLst/>
              <a:ahLst/>
              <a:cxnLst/>
              <a:rect l="l" t="t" r="r" b="b"/>
              <a:pathLst>
                <a:path w="26024" h="22461" extrusionOk="0">
                  <a:moveTo>
                    <a:pt x="18290" y="1172"/>
                  </a:moveTo>
                  <a:cubicBezTo>
                    <a:pt x="14405" y="0"/>
                    <a:pt x="11883" y="3025"/>
                    <a:pt x="11883" y="3025"/>
                  </a:cubicBezTo>
                  <a:cubicBezTo>
                    <a:pt x="11883" y="3025"/>
                    <a:pt x="9946" y="706"/>
                    <a:pt x="6874" y="909"/>
                  </a:cubicBezTo>
                  <a:cubicBezTo>
                    <a:pt x="7125" y="2570"/>
                    <a:pt x="7233" y="5439"/>
                    <a:pt x="5500" y="7603"/>
                  </a:cubicBezTo>
                  <a:cubicBezTo>
                    <a:pt x="4113" y="9336"/>
                    <a:pt x="2176" y="10531"/>
                    <a:pt x="1" y="11009"/>
                  </a:cubicBezTo>
                  <a:cubicBezTo>
                    <a:pt x="216" y="11918"/>
                    <a:pt x="527" y="12802"/>
                    <a:pt x="921" y="13651"/>
                  </a:cubicBezTo>
                  <a:cubicBezTo>
                    <a:pt x="3635" y="19473"/>
                    <a:pt x="11871" y="22461"/>
                    <a:pt x="11871" y="22461"/>
                  </a:cubicBezTo>
                  <a:cubicBezTo>
                    <a:pt x="11871" y="22461"/>
                    <a:pt x="20119" y="19473"/>
                    <a:pt x="22832" y="13651"/>
                  </a:cubicBezTo>
                  <a:cubicBezTo>
                    <a:pt x="26024" y="6802"/>
                    <a:pt x="22163" y="2343"/>
                    <a:pt x="18290" y="1172"/>
                  </a:cubicBezTo>
                  <a:close/>
                </a:path>
              </a:pathLst>
            </a:custGeom>
            <a:gradFill>
              <a:gsLst>
                <a:gs pos="0">
                  <a:srgbClr val="CB7EFE"/>
                </a:gs>
                <a:gs pos="100000">
                  <a:srgbClr val="F6E8FF"/>
                </a:gs>
              </a:gsLst>
              <a:lin ang="13500032" scaled="0"/>
            </a:gradFill>
            <a:ln>
              <a:noFill/>
            </a:ln>
            <a:effectLst>
              <a:outerShdw blurRad="28575" dist="28575" dir="58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7" name="Google Shape;5777;p55"/>
            <p:cNvSpPr/>
            <p:nvPr/>
          </p:nvSpPr>
          <p:spPr>
            <a:xfrm>
              <a:off x="711010" y="2049945"/>
              <a:ext cx="4976" cy="57884"/>
            </a:xfrm>
            <a:custGeom>
              <a:avLst/>
              <a:gdLst/>
              <a:ahLst/>
              <a:cxnLst/>
              <a:rect l="l" t="t" r="r" b="b"/>
              <a:pathLst>
                <a:path w="144" h="1675" extrusionOk="0">
                  <a:moveTo>
                    <a:pt x="36" y="1"/>
                  </a:moveTo>
                  <a:lnTo>
                    <a:pt x="0" y="1"/>
                  </a:lnTo>
                  <a:cubicBezTo>
                    <a:pt x="84" y="563"/>
                    <a:pt x="132" y="1112"/>
                    <a:pt x="144" y="1674"/>
                  </a:cubicBezTo>
                  <a:cubicBezTo>
                    <a:pt x="144" y="1112"/>
                    <a:pt x="120" y="563"/>
                    <a:pt x="36" y="1"/>
                  </a:cubicBezTo>
                  <a:close/>
                </a:path>
              </a:pathLst>
            </a:custGeom>
            <a:solidFill>
              <a:srgbClr val="FDDAE9"/>
            </a:solidFill>
            <a:ln>
              <a:noFill/>
            </a:ln>
            <a:effectLst>
              <a:outerShdw blurRad="28575" dist="28575" dir="58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8" name="Google Shape;5778;p55"/>
            <p:cNvSpPr/>
            <p:nvPr/>
          </p:nvSpPr>
          <p:spPr>
            <a:xfrm>
              <a:off x="475950" y="2054922"/>
              <a:ext cx="250369" cy="343294"/>
            </a:xfrm>
            <a:custGeom>
              <a:avLst/>
              <a:gdLst/>
              <a:ahLst/>
              <a:cxnLst/>
              <a:rect l="l" t="t" r="r" b="b"/>
              <a:pathLst>
                <a:path w="7245" h="9934" extrusionOk="0">
                  <a:moveTo>
                    <a:pt x="6802" y="0"/>
                  </a:moveTo>
                  <a:cubicBezTo>
                    <a:pt x="5248" y="2032"/>
                    <a:pt x="2989" y="5427"/>
                    <a:pt x="1" y="9934"/>
                  </a:cubicBezTo>
                  <a:cubicBezTo>
                    <a:pt x="5428" y="9097"/>
                    <a:pt x="7244" y="4865"/>
                    <a:pt x="6946" y="1375"/>
                  </a:cubicBezTo>
                  <a:cubicBezTo>
                    <a:pt x="6898" y="861"/>
                    <a:pt x="6934" y="419"/>
                    <a:pt x="6802" y="0"/>
                  </a:cubicBezTo>
                  <a:close/>
                </a:path>
              </a:pathLst>
            </a:custGeom>
            <a:solidFill>
              <a:srgbClr val="FBB6D3"/>
            </a:solidFill>
            <a:ln>
              <a:noFill/>
            </a:ln>
            <a:effectLst>
              <a:outerShdw blurRad="28575" dist="28575" dir="58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9" name="Google Shape;5779;p55"/>
            <p:cNvSpPr/>
            <p:nvPr/>
          </p:nvSpPr>
          <p:spPr>
            <a:xfrm>
              <a:off x="466447" y="2049531"/>
              <a:ext cx="263605" cy="349515"/>
            </a:xfrm>
            <a:custGeom>
              <a:avLst/>
              <a:gdLst/>
              <a:ahLst/>
              <a:cxnLst/>
              <a:rect l="l" t="t" r="r" b="b"/>
              <a:pathLst>
                <a:path w="7628" h="10114" extrusionOk="0">
                  <a:moveTo>
                    <a:pt x="7053" y="1"/>
                  </a:moveTo>
                  <a:cubicBezTo>
                    <a:pt x="7197" y="455"/>
                    <a:pt x="7280" y="921"/>
                    <a:pt x="7328" y="1399"/>
                  </a:cubicBezTo>
                  <a:cubicBezTo>
                    <a:pt x="7627" y="4890"/>
                    <a:pt x="5631" y="9265"/>
                    <a:pt x="204" y="10113"/>
                  </a:cubicBezTo>
                  <a:cubicBezTo>
                    <a:pt x="1" y="9002"/>
                    <a:pt x="5404" y="371"/>
                    <a:pt x="7053" y="1"/>
                  </a:cubicBezTo>
                  <a:close/>
                </a:path>
              </a:pathLst>
            </a:custGeom>
            <a:gradFill>
              <a:gsLst>
                <a:gs pos="0">
                  <a:srgbClr val="D9D9D9"/>
                </a:gs>
                <a:gs pos="30000">
                  <a:srgbClr val="E4E4E4"/>
                </a:gs>
                <a:gs pos="43000">
                  <a:schemeClr val="accent6"/>
                </a:gs>
                <a:gs pos="54000">
                  <a:srgbClr val="EDEDED"/>
                </a:gs>
                <a:gs pos="100000">
                  <a:srgbClr val="EFEFEF"/>
                </a:gs>
              </a:gsLst>
              <a:lin ang="13199916" scaled="0"/>
            </a:gradFill>
            <a:ln>
              <a:noFill/>
            </a:ln>
            <a:effectLst>
              <a:outerShdw blurRad="28575" dist="28575" dir="58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80" name="Google Shape;5780;p55"/>
          <p:cNvSpPr/>
          <p:nvPr/>
        </p:nvSpPr>
        <p:spPr>
          <a:xfrm rot="4682733">
            <a:off x="7308298" y="369416"/>
            <a:ext cx="1401350" cy="1089975"/>
          </a:xfrm>
          <a:custGeom>
            <a:avLst/>
            <a:gdLst/>
            <a:ahLst/>
            <a:cxnLst/>
            <a:rect l="l" t="t" r="r" b="b"/>
            <a:pathLst>
              <a:path w="37083" h="31795" extrusionOk="0">
                <a:moveTo>
                  <a:pt x="29636" y="1"/>
                </a:moveTo>
                <a:lnTo>
                  <a:pt x="0" y="22494"/>
                </a:lnTo>
                <a:cubicBezTo>
                  <a:pt x="61" y="22524"/>
                  <a:pt x="122" y="22554"/>
                  <a:pt x="182" y="22554"/>
                </a:cubicBezTo>
                <a:cubicBezTo>
                  <a:pt x="274" y="22585"/>
                  <a:pt x="334" y="22646"/>
                  <a:pt x="365" y="22706"/>
                </a:cubicBezTo>
                <a:lnTo>
                  <a:pt x="730" y="23162"/>
                </a:lnTo>
                <a:cubicBezTo>
                  <a:pt x="753" y="23198"/>
                  <a:pt x="758" y="23206"/>
                  <a:pt x="756" y="23206"/>
                </a:cubicBezTo>
                <a:cubicBezTo>
                  <a:pt x="754" y="23206"/>
                  <a:pt x="747" y="23200"/>
                  <a:pt x="741" y="23200"/>
                </a:cubicBezTo>
                <a:cubicBezTo>
                  <a:pt x="735" y="23200"/>
                  <a:pt x="730" y="23205"/>
                  <a:pt x="730" y="23223"/>
                </a:cubicBezTo>
                <a:cubicBezTo>
                  <a:pt x="730" y="23254"/>
                  <a:pt x="699" y="23254"/>
                  <a:pt x="669" y="23254"/>
                </a:cubicBezTo>
                <a:lnTo>
                  <a:pt x="638" y="23223"/>
                </a:lnTo>
                <a:lnTo>
                  <a:pt x="638" y="23223"/>
                </a:lnTo>
                <a:cubicBezTo>
                  <a:pt x="851" y="23497"/>
                  <a:pt x="1064" y="23801"/>
                  <a:pt x="1338" y="24135"/>
                </a:cubicBezTo>
                <a:lnTo>
                  <a:pt x="1611" y="24469"/>
                </a:lnTo>
                <a:lnTo>
                  <a:pt x="1763" y="24591"/>
                </a:lnTo>
                <a:cubicBezTo>
                  <a:pt x="1824" y="24621"/>
                  <a:pt x="1885" y="24682"/>
                  <a:pt x="1976" y="24743"/>
                </a:cubicBezTo>
                <a:cubicBezTo>
                  <a:pt x="2006" y="24773"/>
                  <a:pt x="2037" y="24804"/>
                  <a:pt x="2067" y="24865"/>
                </a:cubicBezTo>
                <a:lnTo>
                  <a:pt x="2067" y="24895"/>
                </a:lnTo>
                <a:cubicBezTo>
                  <a:pt x="2219" y="25077"/>
                  <a:pt x="2371" y="25229"/>
                  <a:pt x="2493" y="25412"/>
                </a:cubicBezTo>
                <a:cubicBezTo>
                  <a:pt x="2797" y="25746"/>
                  <a:pt x="3100" y="26050"/>
                  <a:pt x="3374" y="26354"/>
                </a:cubicBezTo>
                <a:cubicBezTo>
                  <a:pt x="3526" y="26475"/>
                  <a:pt x="3617" y="26658"/>
                  <a:pt x="3617" y="26871"/>
                </a:cubicBezTo>
                <a:cubicBezTo>
                  <a:pt x="3678" y="26931"/>
                  <a:pt x="3769" y="27023"/>
                  <a:pt x="3860" y="27083"/>
                </a:cubicBezTo>
                <a:cubicBezTo>
                  <a:pt x="3860" y="27083"/>
                  <a:pt x="3860" y="27070"/>
                  <a:pt x="3869" y="27070"/>
                </a:cubicBezTo>
                <a:cubicBezTo>
                  <a:pt x="3874" y="27070"/>
                  <a:pt x="3881" y="27073"/>
                  <a:pt x="3891" y="27083"/>
                </a:cubicBezTo>
                <a:cubicBezTo>
                  <a:pt x="3921" y="27114"/>
                  <a:pt x="3982" y="27144"/>
                  <a:pt x="4012" y="27175"/>
                </a:cubicBezTo>
                <a:cubicBezTo>
                  <a:pt x="4256" y="27448"/>
                  <a:pt x="4499" y="27631"/>
                  <a:pt x="4742" y="27904"/>
                </a:cubicBezTo>
                <a:cubicBezTo>
                  <a:pt x="4803" y="27965"/>
                  <a:pt x="4894" y="28147"/>
                  <a:pt x="4863" y="28178"/>
                </a:cubicBezTo>
                <a:cubicBezTo>
                  <a:pt x="4863" y="28208"/>
                  <a:pt x="4803" y="28269"/>
                  <a:pt x="4772" y="28330"/>
                </a:cubicBezTo>
                <a:lnTo>
                  <a:pt x="4803" y="28360"/>
                </a:lnTo>
                <a:cubicBezTo>
                  <a:pt x="4863" y="28512"/>
                  <a:pt x="4924" y="28664"/>
                  <a:pt x="4955" y="28816"/>
                </a:cubicBezTo>
                <a:lnTo>
                  <a:pt x="5076" y="28968"/>
                </a:lnTo>
                <a:cubicBezTo>
                  <a:pt x="5471" y="29181"/>
                  <a:pt x="5806" y="29545"/>
                  <a:pt x="5958" y="30001"/>
                </a:cubicBezTo>
                <a:cubicBezTo>
                  <a:pt x="6018" y="30093"/>
                  <a:pt x="6079" y="30214"/>
                  <a:pt x="6140" y="30305"/>
                </a:cubicBezTo>
                <a:cubicBezTo>
                  <a:pt x="6262" y="30397"/>
                  <a:pt x="6414" y="30518"/>
                  <a:pt x="6505" y="30670"/>
                </a:cubicBezTo>
                <a:cubicBezTo>
                  <a:pt x="6535" y="30700"/>
                  <a:pt x="6566" y="30761"/>
                  <a:pt x="6566" y="30792"/>
                </a:cubicBezTo>
                <a:lnTo>
                  <a:pt x="6566" y="30852"/>
                </a:lnTo>
                <a:lnTo>
                  <a:pt x="6474" y="30852"/>
                </a:lnTo>
                <a:cubicBezTo>
                  <a:pt x="6444" y="30852"/>
                  <a:pt x="6414" y="30852"/>
                  <a:pt x="6383" y="30883"/>
                </a:cubicBezTo>
                <a:cubicBezTo>
                  <a:pt x="6383" y="30883"/>
                  <a:pt x="6383" y="30913"/>
                  <a:pt x="6383" y="30944"/>
                </a:cubicBezTo>
                <a:cubicBezTo>
                  <a:pt x="6414" y="31004"/>
                  <a:pt x="6414" y="31035"/>
                  <a:pt x="6444" y="31065"/>
                </a:cubicBezTo>
                <a:cubicBezTo>
                  <a:pt x="6505" y="31126"/>
                  <a:pt x="6596" y="31156"/>
                  <a:pt x="6596" y="31308"/>
                </a:cubicBezTo>
                <a:cubicBezTo>
                  <a:pt x="6596" y="31369"/>
                  <a:pt x="6626" y="31430"/>
                  <a:pt x="6657" y="31521"/>
                </a:cubicBezTo>
                <a:cubicBezTo>
                  <a:pt x="6748" y="31582"/>
                  <a:pt x="6778" y="31673"/>
                  <a:pt x="6809" y="31795"/>
                </a:cubicBezTo>
                <a:lnTo>
                  <a:pt x="37083" y="8876"/>
                </a:lnTo>
                <a:cubicBezTo>
                  <a:pt x="36931" y="8603"/>
                  <a:pt x="36809" y="8360"/>
                  <a:pt x="36627" y="8025"/>
                </a:cubicBezTo>
                <a:cubicBezTo>
                  <a:pt x="36566" y="7904"/>
                  <a:pt x="36505" y="7752"/>
                  <a:pt x="36505" y="7600"/>
                </a:cubicBezTo>
                <a:cubicBezTo>
                  <a:pt x="36445" y="7509"/>
                  <a:pt x="36384" y="7448"/>
                  <a:pt x="36323" y="7357"/>
                </a:cubicBezTo>
                <a:lnTo>
                  <a:pt x="36262" y="7357"/>
                </a:lnTo>
                <a:cubicBezTo>
                  <a:pt x="36262" y="7326"/>
                  <a:pt x="36232" y="7265"/>
                  <a:pt x="36232" y="7235"/>
                </a:cubicBezTo>
                <a:cubicBezTo>
                  <a:pt x="36201" y="7144"/>
                  <a:pt x="36141" y="7083"/>
                  <a:pt x="36110" y="6992"/>
                </a:cubicBezTo>
                <a:lnTo>
                  <a:pt x="35958" y="6810"/>
                </a:lnTo>
                <a:cubicBezTo>
                  <a:pt x="35928" y="6718"/>
                  <a:pt x="35867" y="6627"/>
                  <a:pt x="35806" y="6597"/>
                </a:cubicBezTo>
                <a:cubicBezTo>
                  <a:pt x="35776" y="6566"/>
                  <a:pt x="35776" y="6536"/>
                  <a:pt x="35745" y="6536"/>
                </a:cubicBezTo>
                <a:cubicBezTo>
                  <a:pt x="35593" y="6384"/>
                  <a:pt x="35442" y="6232"/>
                  <a:pt x="35290" y="6110"/>
                </a:cubicBezTo>
                <a:cubicBezTo>
                  <a:pt x="35275" y="6130"/>
                  <a:pt x="35259" y="6139"/>
                  <a:pt x="35243" y="6139"/>
                </a:cubicBezTo>
                <a:cubicBezTo>
                  <a:pt x="35159" y="6139"/>
                  <a:pt x="35057" y="5913"/>
                  <a:pt x="34955" y="5837"/>
                </a:cubicBezTo>
                <a:cubicBezTo>
                  <a:pt x="34925" y="5715"/>
                  <a:pt x="34864" y="5624"/>
                  <a:pt x="34773" y="5563"/>
                </a:cubicBezTo>
                <a:cubicBezTo>
                  <a:pt x="34668" y="5484"/>
                  <a:pt x="34585" y="5405"/>
                  <a:pt x="34506" y="5405"/>
                </a:cubicBezTo>
                <a:cubicBezTo>
                  <a:pt x="34493" y="5405"/>
                  <a:pt x="34481" y="5407"/>
                  <a:pt x="34469" y="5411"/>
                </a:cubicBezTo>
                <a:cubicBezTo>
                  <a:pt x="34410" y="5417"/>
                  <a:pt x="34362" y="5422"/>
                  <a:pt x="34322" y="5422"/>
                </a:cubicBezTo>
                <a:cubicBezTo>
                  <a:pt x="34158" y="5422"/>
                  <a:pt x="34129" y="5341"/>
                  <a:pt x="33983" y="4925"/>
                </a:cubicBezTo>
                <a:cubicBezTo>
                  <a:pt x="33983" y="4895"/>
                  <a:pt x="33952" y="4895"/>
                  <a:pt x="33952" y="4864"/>
                </a:cubicBezTo>
                <a:cubicBezTo>
                  <a:pt x="33922" y="4803"/>
                  <a:pt x="33861" y="4743"/>
                  <a:pt x="33861" y="4743"/>
                </a:cubicBezTo>
                <a:cubicBezTo>
                  <a:pt x="33856" y="4748"/>
                  <a:pt x="33847" y="4751"/>
                  <a:pt x="33837" y="4751"/>
                </a:cubicBezTo>
                <a:cubicBezTo>
                  <a:pt x="33788" y="4751"/>
                  <a:pt x="33693" y="4696"/>
                  <a:pt x="33618" y="4621"/>
                </a:cubicBezTo>
                <a:lnTo>
                  <a:pt x="33679" y="4621"/>
                </a:lnTo>
                <a:cubicBezTo>
                  <a:pt x="33703" y="4621"/>
                  <a:pt x="33722" y="4626"/>
                  <a:pt x="33735" y="4626"/>
                </a:cubicBezTo>
                <a:cubicBezTo>
                  <a:pt x="33754" y="4626"/>
                  <a:pt x="33758" y="4615"/>
                  <a:pt x="33739" y="4560"/>
                </a:cubicBezTo>
                <a:cubicBezTo>
                  <a:pt x="33739" y="4469"/>
                  <a:pt x="33679" y="4408"/>
                  <a:pt x="33618" y="4347"/>
                </a:cubicBezTo>
                <a:cubicBezTo>
                  <a:pt x="33496" y="4256"/>
                  <a:pt x="33344" y="4135"/>
                  <a:pt x="33253" y="4013"/>
                </a:cubicBezTo>
                <a:cubicBezTo>
                  <a:pt x="33242" y="4015"/>
                  <a:pt x="33231" y="4016"/>
                  <a:pt x="33220" y="4016"/>
                </a:cubicBezTo>
                <a:cubicBezTo>
                  <a:pt x="33083" y="4016"/>
                  <a:pt x="32968" y="3848"/>
                  <a:pt x="32827" y="3679"/>
                </a:cubicBezTo>
                <a:cubicBezTo>
                  <a:pt x="32767" y="3588"/>
                  <a:pt x="32706" y="3527"/>
                  <a:pt x="32615" y="3496"/>
                </a:cubicBezTo>
                <a:cubicBezTo>
                  <a:pt x="32524" y="3466"/>
                  <a:pt x="32432" y="3405"/>
                  <a:pt x="32402" y="3344"/>
                </a:cubicBezTo>
                <a:cubicBezTo>
                  <a:pt x="32280" y="3192"/>
                  <a:pt x="32159" y="3010"/>
                  <a:pt x="32007" y="2858"/>
                </a:cubicBezTo>
                <a:cubicBezTo>
                  <a:pt x="31998" y="2845"/>
                  <a:pt x="31992" y="2836"/>
                  <a:pt x="31988" y="2831"/>
                </a:cubicBezTo>
                <a:lnTo>
                  <a:pt x="31988" y="2831"/>
                </a:lnTo>
                <a:cubicBezTo>
                  <a:pt x="31990" y="2832"/>
                  <a:pt x="31992" y="2833"/>
                  <a:pt x="31995" y="2833"/>
                </a:cubicBezTo>
                <a:cubicBezTo>
                  <a:pt x="32001" y="2833"/>
                  <a:pt x="32007" y="2826"/>
                  <a:pt x="32007" y="2797"/>
                </a:cubicBezTo>
                <a:cubicBezTo>
                  <a:pt x="32007" y="2776"/>
                  <a:pt x="32037" y="2754"/>
                  <a:pt x="32055" y="2754"/>
                </a:cubicBezTo>
                <a:cubicBezTo>
                  <a:pt x="32062" y="2754"/>
                  <a:pt x="32068" y="2758"/>
                  <a:pt x="32068" y="2767"/>
                </a:cubicBezTo>
                <a:lnTo>
                  <a:pt x="32098" y="2797"/>
                </a:lnTo>
                <a:cubicBezTo>
                  <a:pt x="31885" y="2493"/>
                  <a:pt x="31672" y="2189"/>
                  <a:pt x="31338" y="1825"/>
                </a:cubicBezTo>
                <a:lnTo>
                  <a:pt x="31065" y="1490"/>
                </a:lnTo>
                <a:lnTo>
                  <a:pt x="30913" y="1338"/>
                </a:lnTo>
                <a:cubicBezTo>
                  <a:pt x="30852" y="1308"/>
                  <a:pt x="30761" y="1247"/>
                  <a:pt x="30669" y="1186"/>
                </a:cubicBezTo>
                <a:cubicBezTo>
                  <a:pt x="30639" y="1156"/>
                  <a:pt x="30609" y="1095"/>
                  <a:pt x="30578" y="1065"/>
                </a:cubicBezTo>
                <a:lnTo>
                  <a:pt x="30578" y="1004"/>
                </a:lnTo>
                <a:cubicBezTo>
                  <a:pt x="30396" y="822"/>
                  <a:pt x="30244" y="639"/>
                  <a:pt x="30092" y="457"/>
                </a:cubicBezTo>
                <a:lnTo>
                  <a:pt x="29636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81" name="Google Shape;5781;p55"/>
          <p:cNvGrpSpPr/>
          <p:nvPr/>
        </p:nvGrpSpPr>
        <p:grpSpPr>
          <a:xfrm rot="1596683">
            <a:off x="376911" y="4197957"/>
            <a:ext cx="1211116" cy="420546"/>
            <a:chOff x="-14993024" y="4900905"/>
            <a:chExt cx="811038" cy="424853"/>
          </a:xfrm>
        </p:grpSpPr>
        <p:sp>
          <p:nvSpPr>
            <p:cNvPr id="5782" name="Google Shape;5782;p55"/>
            <p:cNvSpPr/>
            <p:nvPr/>
          </p:nvSpPr>
          <p:spPr>
            <a:xfrm>
              <a:off x="-14967219" y="4900957"/>
              <a:ext cx="759600" cy="424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83" name="Google Shape;5783;p55"/>
            <p:cNvGrpSpPr/>
            <p:nvPr/>
          </p:nvGrpSpPr>
          <p:grpSpPr>
            <a:xfrm>
              <a:off x="-14209125" y="4900950"/>
              <a:ext cx="27139" cy="424767"/>
              <a:chOff x="-14209125" y="4900950"/>
              <a:chExt cx="27139" cy="424767"/>
            </a:xfrm>
          </p:grpSpPr>
          <p:grpSp>
            <p:nvGrpSpPr>
              <p:cNvPr id="5784" name="Google Shape;5784;p55"/>
              <p:cNvGrpSpPr/>
              <p:nvPr/>
            </p:nvGrpSpPr>
            <p:grpSpPr>
              <a:xfrm>
                <a:off x="-14209125" y="4900950"/>
                <a:ext cx="27139" cy="213667"/>
                <a:chOff x="-28877274" y="7671633"/>
                <a:chExt cx="54300" cy="427505"/>
              </a:xfrm>
            </p:grpSpPr>
            <p:sp>
              <p:nvSpPr>
                <p:cNvPr id="5785" name="Google Shape;5785;p55"/>
                <p:cNvSpPr/>
                <p:nvPr/>
              </p:nvSpPr>
              <p:spPr>
                <a:xfrm rot="5400000">
                  <a:off x="-28897374" y="7691733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86" name="Google Shape;5786;p55"/>
                <p:cNvSpPr/>
                <p:nvPr/>
              </p:nvSpPr>
              <p:spPr>
                <a:xfrm rot="5400000">
                  <a:off x="-28897374" y="80247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87" name="Google Shape;5787;p55"/>
                <p:cNvSpPr/>
                <p:nvPr/>
              </p:nvSpPr>
              <p:spPr>
                <a:xfrm rot="5400000">
                  <a:off x="-28897374" y="79414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88" name="Google Shape;5788;p55"/>
                <p:cNvSpPr/>
                <p:nvPr/>
              </p:nvSpPr>
              <p:spPr>
                <a:xfrm rot="5400000">
                  <a:off x="-28897374" y="785823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89" name="Google Shape;5789;p55"/>
                <p:cNvSpPr/>
                <p:nvPr/>
              </p:nvSpPr>
              <p:spPr>
                <a:xfrm rot="5400000">
                  <a:off x="-28897374" y="7774984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790" name="Google Shape;5790;p55"/>
              <p:cNvGrpSpPr/>
              <p:nvPr/>
            </p:nvGrpSpPr>
            <p:grpSpPr>
              <a:xfrm>
                <a:off x="-14209125" y="5112050"/>
                <a:ext cx="27139" cy="213667"/>
                <a:chOff x="-28877274" y="7601436"/>
                <a:chExt cx="54300" cy="427505"/>
              </a:xfrm>
            </p:grpSpPr>
            <p:sp>
              <p:nvSpPr>
                <p:cNvPr id="5791" name="Google Shape;5791;p55"/>
                <p:cNvSpPr/>
                <p:nvPr/>
              </p:nvSpPr>
              <p:spPr>
                <a:xfrm rot="5400000">
                  <a:off x="-28897374" y="762153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92" name="Google Shape;5792;p55"/>
                <p:cNvSpPr/>
                <p:nvPr/>
              </p:nvSpPr>
              <p:spPr>
                <a:xfrm rot="5400000">
                  <a:off x="-28897374" y="7954541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93" name="Google Shape;5793;p55"/>
                <p:cNvSpPr/>
                <p:nvPr/>
              </p:nvSpPr>
              <p:spPr>
                <a:xfrm rot="5400000">
                  <a:off x="-28897374" y="7871290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94" name="Google Shape;5794;p55"/>
                <p:cNvSpPr/>
                <p:nvPr/>
              </p:nvSpPr>
              <p:spPr>
                <a:xfrm rot="5400000">
                  <a:off x="-28897374" y="77880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95" name="Google Shape;5795;p55"/>
                <p:cNvSpPr/>
                <p:nvPr/>
              </p:nvSpPr>
              <p:spPr>
                <a:xfrm rot="5400000">
                  <a:off x="-28897374" y="77047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796" name="Google Shape;5796;p55"/>
            <p:cNvGrpSpPr/>
            <p:nvPr/>
          </p:nvGrpSpPr>
          <p:grpSpPr>
            <a:xfrm rot="10800000">
              <a:off x="-14993024" y="4900905"/>
              <a:ext cx="27139" cy="424767"/>
              <a:chOff x="14528506" y="-565379"/>
              <a:chExt cx="27139" cy="424767"/>
            </a:xfrm>
          </p:grpSpPr>
          <p:grpSp>
            <p:nvGrpSpPr>
              <p:cNvPr id="5797" name="Google Shape;5797;p55"/>
              <p:cNvGrpSpPr/>
              <p:nvPr/>
            </p:nvGrpSpPr>
            <p:grpSpPr>
              <a:xfrm>
                <a:off x="14528506" y="-565379"/>
                <a:ext cx="27139" cy="213667"/>
                <a:chOff x="28620988" y="-3265400"/>
                <a:chExt cx="54300" cy="427505"/>
              </a:xfrm>
            </p:grpSpPr>
            <p:sp>
              <p:nvSpPr>
                <p:cNvPr id="5798" name="Google Shape;5798;p55"/>
                <p:cNvSpPr/>
                <p:nvPr/>
              </p:nvSpPr>
              <p:spPr>
                <a:xfrm rot="5400000">
                  <a:off x="28600888" y="-3245300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99" name="Google Shape;5799;p55"/>
                <p:cNvSpPr/>
                <p:nvPr/>
              </p:nvSpPr>
              <p:spPr>
                <a:xfrm rot="5400000">
                  <a:off x="28600888" y="-29122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00" name="Google Shape;5800;p55"/>
                <p:cNvSpPr/>
                <p:nvPr/>
              </p:nvSpPr>
              <p:spPr>
                <a:xfrm rot="5400000">
                  <a:off x="28600888" y="-29955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01" name="Google Shape;5801;p55"/>
                <p:cNvSpPr/>
                <p:nvPr/>
              </p:nvSpPr>
              <p:spPr>
                <a:xfrm rot="5400000">
                  <a:off x="28600888" y="-307879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02" name="Google Shape;5802;p55"/>
                <p:cNvSpPr/>
                <p:nvPr/>
              </p:nvSpPr>
              <p:spPr>
                <a:xfrm rot="5400000">
                  <a:off x="28600888" y="-3162049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803" name="Google Shape;5803;p55"/>
              <p:cNvGrpSpPr/>
              <p:nvPr/>
            </p:nvGrpSpPr>
            <p:grpSpPr>
              <a:xfrm>
                <a:off x="14528506" y="-354279"/>
                <a:ext cx="27139" cy="213667"/>
                <a:chOff x="28620988" y="-3335597"/>
                <a:chExt cx="54300" cy="427505"/>
              </a:xfrm>
            </p:grpSpPr>
            <p:sp>
              <p:nvSpPr>
                <p:cNvPr id="5804" name="Google Shape;5804;p55"/>
                <p:cNvSpPr/>
                <p:nvPr/>
              </p:nvSpPr>
              <p:spPr>
                <a:xfrm rot="5400000">
                  <a:off x="28600888" y="-331549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05" name="Google Shape;5805;p55"/>
                <p:cNvSpPr/>
                <p:nvPr/>
              </p:nvSpPr>
              <p:spPr>
                <a:xfrm rot="5400000">
                  <a:off x="28600888" y="-2982492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06" name="Google Shape;5806;p55"/>
                <p:cNvSpPr/>
                <p:nvPr/>
              </p:nvSpPr>
              <p:spPr>
                <a:xfrm rot="5400000">
                  <a:off x="28600888" y="-3065743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07" name="Google Shape;5807;p55"/>
                <p:cNvSpPr/>
                <p:nvPr/>
              </p:nvSpPr>
              <p:spPr>
                <a:xfrm rot="5400000">
                  <a:off x="28600888" y="-31489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08" name="Google Shape;5808;p55"/>
                <p:cNvSpPr/>
                <p:nvPr/>
              </p:nvSpPr>
              <p:spPr>
                <a:xfrm rot="5400000">
                  <a:off x="28600888" y="-32322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5809" name="Google Shape;5809;p55"/>
          <p:cNvGrpSpPr/>
          <p:nvPr/>
        </p:nvGrpSpPr>
        <p:grpSpPr>
          <a:xfrm rot="2699800">
            <a:off x="197592" y="143862"/>
            <a:ext cx="1233803" cy="1068390"/>
            <a:chOff x="1610715" y="3453602"/>
            <a:chExt cx="1014159" cy="878244"/>
          </a:xfrm>
        </p:grpSpPr>
        <p:sp>
          <p:nvSpPr>
            <p:cNvPr id="5810" name="Google Shape;5810;p55"/>
            <p:cNvSpPr/>
            <p:nvPr/>
          </p:nvSpPr>
          <p:spPr>
            <a:xfrm>
              <a:off x="1610715" y="3453602"/>
              <a:ext cx="1014159" cy="878244"/>
            </a:xfrm>
            <a:custGeom>
              <a:avLst/>
              <a:gdLst/>
              <a:ahLst/>
              <a:cxnLst/>
              <a:rect l="l" t="t" r="r" b="b"/>
              <a:pathLst>
                <a:path w="29347" h="25414" extrusionOk="0">
                  <a:moveTo>
                    <a:pt x="22007" y="1"/>
                  </a:moveTo>
                  <a:lnTo>
                    <a:pt x="7340" y="1"/>
                  </a:lnTo>
                  <a:lnTo>
                    <a:pt x="0" y="12707"/>
                  </a:lnTo>
                  <a:lnTo>
                    <a:pt x="7340" y="25414"/>
                  </a:lnTo>
                  <a:lnTo>
                    <a:pt x="12958" y="25414"/>
                  </a:lnTo>
                  <a:lnTo>
                    <a:pt x="26441" y="17740"/>
                  </a:lnTo>
                  <a:lnTo>
                    <a:pt x="29346" y="12707"/>
                  </a:lnTo>
                  <a:close/>
                </a:path>
              </a:pathLst>
            </a:custGeom>
            <a:gradFill>
              <a:gsLst>
                <a:gs pos="0">
                  <a:srgbClr val="FBF173"/>
                </a:gs>
                <a:gs pos="100000">
                  <a:srgbClr val="FFFEEB"/>
                </a:gs>
              </a:gsLst>
              <a:lin ang="1350003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1" name="Google Shape;5811;p55"/>
            <p:cNvSpPr/>
            <p:nvPr/>
          </p:nvSpPr>
          <p:spPr>
            <a:xfrm>
              <a:off x="2058476" y="4055490"/>
              <a:ext cx="466008" cy="276356"/>
            </a:xfrm>
            <a:custGeom>
              <a:avLst/>
              <a:gdLst/>
              <a:ahLst/>
              <a:cxnLst/>
              <a:rect l="l" t="t" r="r" b="b"/>
              <a:pathLst>
                <a:path w="13485" h="7997" extrusionOk="0">
                  <a:moveTo>
                    <a:pt x="4997" y="0"/>
                  </a:moveTo>
                  <a:cubicBezTo>
                    <a:pt x="2977" y="5104"/>
                    <a:pt x="1" y="7997"/>
                    <a:pt x="1" y="7997"/>
                  </a:cubicBezTo>
                  <a:lnTo>
                    <a:pt x="1" y="7997"/>
                  </a:lnTo>
                  <a:cubicBezTo>
                    <a:pt x="6276" y="3550"/>
                    <a:pt x="13484" y="323"/>
                    <a:pt x="13484" y="323"/>
                  </a:cubicBezTo>
                  <a:lnTo>
                    <a:pt x="13484" y="323"/>
                  </a:lnTo>
                  <a:cubicBezTo>
                    <a:pt x="12480" y="548"/>
                    <a:pt x="11410" y="631"/>
                    <a:pt x="10379" y="631"/>
                  </a:cubicBezTo>
                  <a:cubicBezTo>
                    <a:pt x="7535" y="631"/>
                    <a:pt x="4997" y="0"/>
                    <a:pt x="4997" y="0"/>
                  </a:cubicBezTo>
                  <a:close/>
                </a:path>
              </a:pathLst>
            </a:custGeom>
            <a:solidFill>
              <a:srgbClr val="A4DF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2" name="Google Shape;5812;p55"/>
            <p:cNvSpPr/>
            <p:nvPr/>
          </p:nvSpPr>
          <p:spPr>
            <a:xfrm>
              <a:off x="2058476" y="4055490"/>
              <a:ext cx="466008" cy="276356"/>
            </a:xfrm>
            <a:custGeom>
              <a:avLst/>
              <a:gdLst/>
              <a:ahLst/>
              <a:cxnLst/>
              <a:rect l="l" t="t" r="r" b="b"/>
              <a:pathLst>
                <a:path w="13485" h="7997" extrusionOk="0">
                  <a:moveTo>
                    <a:pt x="1" y="7997"/>
                  </a:moveTo>
                  <a:cubicBezTo>
                    <a:pt x="1" y="7997"/>
                    <a:pt x="2977" y="5104"/>
                    <a:pt x="4997" y="0"/>
                  </a:cubicBezTo>
                  <a:cubicBezTo>
                    <a:pt x="4997" y="0"/>
                    <a:pt x="9707" y="1172"/>
                    <a:pt x="13484" y="323"/>
                  </a:cubicBezTo>
                  <a:cubicBezTo>
                    <a:pt x="13484" y="323"/>
                    <a:pt x="6492" y="5893"/>
                    <a:pt x="1" y="7997"/>
                  </a:cubicBezTo>
                  <a:close/>
                </a:path>
              </a:pathLst>
            </a:custGeom>
            <a:gradFill>
              <a:gsLst>
                <a:gs pos="0">
                  <a:srgbClr val="D9D9D9"/>
                </a:gs>
                <a:gs pos="44000">
                  <a:srgbClr val="E4E4E4"/>
                </a:gs>
                <a:gs pos="57000">
                  <a:schemeClr val="accent6"/>
                </a:gs>
                <a:gs pos="69000">
                  <a:srgbClr val="EDEDED"/>
                </a:gs>
                <a:gs pos="100000">
                  <a:srgbClr val="EFEFEF"/>
                </a:gs>
              </a:gsLst>
              <a:lin ang="14099918" scaled="0"/>
            </a:gradFill>
            <a:ln>
              <a:noFill/>
            </a:ln>
            <a:effectLst>
              <a:outerShdw blurRad="57150" dist="19050" dir="1044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272C0D5E-8672-628E-4AF1-AD1838B29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954" y="928496"/>
            <a:ext cx="2499481" cy="3074973"/>
          </a:xfrm>
          <a:prstGeom prst="rect">
            <a:avLst/>
          </a:prstGeom>
          <a:solidFill>
            <a:schemeClr val="accent2"/>
          </a:solidFill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glow rad="228600">
              <a:schemeClr val="tx2">
                <a:lumMod val="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82" name="Google Shape;7182;p68"/>
          <p:cNvGrpSpPr/>
          <p:nvPr/>
        </p:nvGrpSpPr>
        <p:grpSpPr>
          <a:xfrm rot="-539411">
            <a:off x="7760673" y="3452596"/>
            <a:ext cx="1265947" cy="1601831"/>
            <a:chOff x="242440" y="2902131"/>
            <a:chExt cx="1131067" cy="1431019"/>
          </a:xfrm>
          <a:solidFill>
            <a:srgbClr val="006600"/>
          </a:solidFill>
        </p:grpSpPr>
        <p:sp>
          <p:nvSpPr>
            <p:cNvPr id="7183" name="Google Shape;7183;p68"/>
            <p:cNvSpPr/>
            <p:nvPr/>
          </p:nvSpPr>
          <p:spPr>
            <a:xfrm>
              <a:off x="242440" y="3362395"/>
              <a:ext cx="1131067" cy="970755"/>
            </a:xfrm>
            <a:custGeom>
              <a:avLst/>
              <a:gdLst/>
              <a:ahLst/>
              <a:cxnLst/>
              <a:rect l="l" t="t" r="r" b="b"/>
              <a:pathLst>
                <a:path w="32730" h="28091" extrusionOk="0">
                  <a:moveTo>
                    <a:pt x="29371" y="6587"/>
                  </a:moveTo>
                  <a:lnTo>
                    <a:pt x="22115" y="5571"/>
                  </a:lnTo>
                  <a:lnTo>
                    <a:pt x="19724" y="801"/>
                  </a:lnTo>
                  <a:cubicBezTo>
                    <a:pt x="19724" y="801"/>
                    <a:pt x="18625" y="0"/>
                    <a:pt x="16365" y="0"/>
                  </a:cubicBezTo>
                  <a:cubicBezTo>
                    <a:pt x="14094" y="0"/>
                    <a:pt x="13138" y="538"/>
                    <a:pt x="13138" y="538"/>
                  </a:cubicBezTo>
                  <a:lnTo>
                    <a:pt x="10616" y="5571"/>
                  </a:lnTo>
                  <a:lnTo>
                    <a:pt x="3360" y="6587"/>
                  </a:lnTo>
                  <a:cubicBezTo>
                    <a:pt x="969" y="6909"/>
                    <a:pt x="1" y="9838"/>
                    <a:pt x="1722" y="11535"/>
                  </a:cubicBezTo>
                  <a:lnTo>
                    <a:pt x="6946" y="16675"/>
                  </a:lnTo>
                  <a:lnTo>
                    <a:pt x="5978" y="22102"/>
                  </a:lnTo>
                  <a:lnTo>
                    <a:pt x="10651" y="26573"/>
                  </a:lnTo>
                  <a:lnTo>
                    <a:pt x="16365" y="23608"/>
                  </a:lnTo>
                  <a:lnTo>
                    <a:pt x="22880" y="26979"/>
                  </a:lnTo>
                  <a:cubicBezTo>
                    <a:pt x="25008" y="28091"/>
                    <a:pt x="27494" y="26262"/>
                    <a:pt x="27076" y="23895"/>
                  </a:cubicBezTo>
                  <a:lnTo>
                    <a:pt x="25797" y="16675"/>
                  </a:lnTo>
                  <a:lnTo>
                    <a:pt x="31008" y="11535"/>
                  </a:lnTo>
                  <a:cubicBezTo>
                    <a:pt x="32730" y="9838"/>
                    <a:pt x="31761" y="6909"/>
                    <a:pt x="29371" y="6587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184" name="Google Shape;7184;p68"/>
            <p:cNvSpPr/>
            <p:nvPr/>
          </p:nvSpPr>
          <p:spPr>
            <a:xfrm>
              <a:off x="492987" y="3704453"/>
              <a:ext cx="179664" cy="168433"/>
            </a:xfrm>
            <a:custGeom>
              <a:avLst/>
              <a:gdLst/>
              <a:ahLst/>
              <a:cxnLst/>
              <a:rect l="l" t="t" r="r" b="b"/>
              <a:pathLst>
                <a:path w="5199" h="4874" extrusionOk="0">
                  <a:moveTo>
                    <a:pt x="1" y="80"/>
                  </a:moveTo>
                  <a:lnTo>
                    <a:pt x="1" y="80"/>
                  </a:lnTo>
                  <a:cubicBezTo>
                    <a:pt x="1" y="81"/>
                    <a:pt x="27" y="256"/>
                    <a:pt x="173" y="405"/>
                  </a:cubicBezTo>
                  <a:lnTo>
                    <a:pt x="173" y="405"/>
                  </a:lnTo>
                  <a:cubicBezTo>
                    <a:pt x="58" y="200"/>
                    <a:pt x="1" y="81"/>
                    <a:pt x="1" y="80"/>
                  </a:cubicBezTo>
                  <a:close/>
                  <a:moveTo>
                    <a:pt x="2942" y="1"/>
                  </a:moveTo>
                  <a:cubicBezTo>
                    <a:pt x="2596" y="1"/>
                    <a:pt x="2226" y="84"/>
                    <a:pt x="1853" y="272"/>
                  </a:cubicBezTo>
                  <a:cubicBezTo>
                    <a:pt x="1361" y="522"/>
                    <a:pt x="998" y="610"/>
                    <a:pt x="731" y="610"/>
                  </a:cubicBezTo>
                  <a:cubicBezTo>
                    <a:pt x="454" y="610"/>
                    <a:pt x="281" y="515"/>
                    <a:pt x="173" y="405"/>
                  </a:cubicBezTo>
                  <a:lnTo>
                    <a:pt x="173" y="405"/>
                  </a:lnTo>
                  <a:cubicBezTo>
                    <a:pt x="652" y="1256"/>
                    <a:pt x="2131" y="3573"/>
                    <a:pt x="4674" y="4874"/>
                  </a:cubicBezTo>
                  <a:cubicBezTo>
                    <a:pt x="4674" y="4874"/>
                    <a:pt x="4172" y="4133"/>
                    <a:pt x="4746" y="2471"/>
                  </a:cubicBezTo>
                  <a:cubicBezTo>
                    <a:pt x="5198" y="1162"/>
                    <a:pt x="4232" y="1"/>
                    <a:pt x="2942" y="1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5" name="Google Shape;7185;p68"/>
            <p:cNvSpPr/>
            <p:nvPr/>
          </p:nvSpPr>
          <p:spPr>
            <a:xfrm>
              <a:off x="492987" y="3683269"/>
              <a:ext cx="183846" cy="189617"/>
            </a:xfrm>
            <a:custGeom>
              <a:avLst/>
              <a:gdLst/>
              <a:ahLst/>
              <a:cxnLst/>
              <a:rect l="l" t="t" r="r" b="b"/>
              <a:pathLst>
                <a:path w="5320" h="5487" extrusionOk="0">
                  <a:moveTo>
                    <a:pt x="1" y="693"/>
                  </a:moveTo>
                  <a:cubicBezTo>
                    <a:pt x="1" y="693"/>
                    <a:pt x="216" y="4148"/>
                    <a:pt x="4674" y="5487"/>
                  </a:cubicBezTo>
                  <a:cubicBezTo>
                    <a:pt x="4674" y="5487"/>
                    <a:pt x="4172" y="4746"/>
                    <a:pt x="4746" y="3084"/>
                  </a:cubicBezTo>
                  <a:cubicBezTo>
                    <a:pt x="5320" y="1423"/>
                    <a:pt x="3611" y="0"/>
                    <a:pt x="1853" y="885"/>
                  </a:cubicBezTo>
                  <a:cubicBezTo>
                    <a:pt x="156" y="1745"/>
                    <a:pt x="1" y="693"/>
                    <a:pt x="1" y="693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28575" dist="19050" dir="17640000" algn="bl" rotWithShape="0">
                <a:srgbClr val="000000">
                  <a:alpha val="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6" name="Google Shape;7186;p68"/>
            <p:cNvSpPr/>
            <p:nvPr/>
          </p:nvSpPr>
          <p:spPr>
            <a:xfrm>
              <a:off x="739589" y="2961846"/>
              <a:ext cx="231362" cy="112761"/>
            </a:xfrm>
            <a:custGeom>
              <a:avLst/>
              <a:gdLst/>
              <a:ahLst/>
              <a:cxnLst/>
              <a:rect l="l" t="t" r="r" b="b"/>
              <a:pathLst>
                <a:path w="6695" h="3263" extrusionOk="0">
                  <a:moveTo>
                    <a:pt x="6416" y="551"/>
                  </a:moveTo>
                  <a:cubicBezTo>
                    <a:pt x="6599" y="618"/>
                    <a:pt x="6695" y="663"/>
                    <a:pt x="6695" y="663"/>
                  </a:cubicBezTo>
                  <a:cubicBezTo>
                    <a:pt x="6695" y="663"/>
                    <a:pt x="6586" y="577"/>
                    <a:pt x="6416" y="551"/>
                  </a:cubicBezTo>
                  <a:close/>
                  <a:moveTo>
                    <a:pt x="2947" y="1"/>
                  </a:moveTo>
                  <a:cubicBezTo>
                    <a:pt x="2083" y="1"/>
                    <a:pt x="1093" y="91"/>
                    <a:pt x="1" y="340"/>
                  </a:cubicBezTo>
                  <a:cubicBezTo>
                    <a:pt x="1" y="340"/>
                    <a:pt x="874" y="531"/>
                    <a:pt x="1591" y="2145"/>
                  </a:cubicBezTo>
                  <a:cubicBezTo>
                    <a:pt x="1919" y="2890"/>
                    <a:pt x="2576" y="3263"/>
                    <a:pt x="3253" y="3263"/>
                  </a:cubicBezTo>
                  <a:cubicBezTo>
                    <a:pt x="4031" y="3263"/>
                    <a:pt x="4836" y="2771"/>
                    <a:pt x="5201" y="1786"/>
                  </a:cubicBezTo>
                  <a:cubicBezTo>
                    <a:pt x="5579" y="762"/>
                    <a:pt x="6017" y="544"/>
                    <a:pt x="6320" y="544"/>
                  </a:cubicBezTo>
                  <a:cubicBezTo>
                    <a:pt x="6354" y="544"/>
                    <a:pt x="6386" y="547"/>
                    <a:pt x="6416" y="551"/>
                  </a:cubicBezTo>
                  <a:lnTo>
                    <a:pt x="6416" y="551"/>
                  </a:lnTo>
                  <a:cubicBezTo>
                    <a:pt x="5896" y="363"/>
                    <a:pt x="4674" y="1"/>
                    <a:pt x="2947" y="1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7" name="Google Shape;7187;p68"/>
            <p:cNvSpPr/>
            <p:nvPr/>
          </p:nvSpPr>
          <p:spPr>
            <a:xfrm>
              <a:off x="739589" y="2902131"/>
              <a:ext cx="231362" cy="189202"/>
            </a:xfrm>
            <a:custGeom>
              <a:avLst/>
              <a:gdLst/>
              <a:ahLst/>
              <a:cxnLst/>
              <a:rect l="l" t="t" r="r" b="b"/>
              <a:pathLst>
                <a:path w="6695" h="5475" extrusionOk="0">
                  <a:moveTo>
                    <a:pt x="6695" y="2391"/>
                  </a:moveTo>
                  <a:cubicBezTo>
                    <a:pt x="6695" y="2391"/>
                    <a:pt x="4173" y="0"/>
                    <a:pt x="1" y="2068"/>
                  </a:cubicBezTo>
                  <a:cubicBezTo>
                    <a:pt x="1" y="2068"/>
                    <a:pt x="874" y="2259"/>
                    <a:pt x="1591" y="3873"/>
                  </a:cubicBezTo>
                  <a:cubicBezTo>
                    <a:pt x="2296" y="5475"/>
                    <a:pt x="4519" y="5355"/>
                    <a:pt x="5201" y="3514"/>
                  </a:cubicBezTo>
                  <a:cubicBezTo>
                    <a:pt x="5858" y="1733"/>
                    <a:pt x="6695" y="2391"/>
                    <a:pt x="6695" y="2391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EA08A4A8-3D4D-4406-81BB-FDCB413CB9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00" t="26311" r="22599" b="33511"/>
          <a:stretch/>
        </p:blipFill>
        <p:spPr>
          <a:xfrm>
            <a:off x="1536192" y="987552"/>
            <a:ext cx="6190488" cy="29626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5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7188" name="Google Shape;7188;p68"/>
          <p:cNvGrpSpPr/>
          <p:nvPr/>
        </p:nvGrpSpPr>
        <p:grpSpPr>
          <a:xfrm rot="2054663">
            <a:off x="6847336" y="937156"/>
            <a:ext cx="1264860" cy="349638"/>
            <a:chOff x="-14993024" y="4900905"/>
            <a:chExt cx="811038" cy="42485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7189" name="Google Shape;7189;p68"/>
            <p:cNvSpPr/>
            <p:nvPr/>
          </p:nvSpPr>
          <p:spPr>
            <a:xfrm>
              <a:off x="-14967219" y="4900957"/>
              <a:ext cx="759600" cy="4248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90" name="Google Shape;7190;p68"/>
            <p:cNvGrpSpPr/>
            <p:nvPr/>
          </p:nvGrpSpPr>
          <p:grpSpPr>
            <a:xfrm>
              <a:off x="-14209125" y="4900950"/>
              <a:ext cx="27139" cy="424767"/>
              <a:chOff x="-14209125" y="4900950"/>
              <a:chExt cx="27139" cy="424767"/>
            </a:xfrm>
            <a:grpFill/>
          </p:grpSpPr>
          <p:grpSp>
            <p:nvGrpSpPr>
              <p:cNvPr id="7191" name="Google Shape;7191;p68"/>
              <p:cNvGrpSpPr/>
              <p:nvPr/>
            </p:nvGrpSpPr>
            <p:grpSpPr>
              <a:xfrm>
                <a:off x="-14209125" y="4900950"/>
                <a:ext cx="27139" cy="213667"/>
                <a:chOff x="-28877274" y="7671633"/>
                <a:chExt cx="54300" cy="427505"/>
              </a:xfrm>
              <a:grpFill/>
            </p:grpSpPr>
            <p:sp>
              <p:nvSpPr>
                <p:cNvPr id="7192" name="Google Shape;7192;p68"/>
                <p:cNvSpPr/>
                <p:nvPr/>
              </p:nvSpPr>
              <p:spPr>
                <a:xfrm rot="5400000">
                  <a:off x="-28897374" y="7691733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93" name="Google Shape;7193;p68"/>
                <p:cNvSpPr/>
                <p:nvPr/>
              </p:nvSpPr>
              <p:spPr>
                <a:xfrm rot="5400000">
                  <a:off x="-28897374" y="80247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94" name="Google Shape;7194;p68"/>
                <p:cNvSpPr/>
                <p:nvPr/>
              </p:nvSpPr>
              <p:spPr>
                <a:xfrm rot="5400000">
                  <a:off x="-28897374" y="79414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95" name="Google Shape;7195;p68"/>
                <p:cNvSpPr/>
                <p:nvPr/>
              </p:nvSpPr>
              <p:spPr>
                <a:xfrm rot="5400000">
                  <a:off x="-28897374" y="785823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96" name="Google Shape;7196;p68"/>
                <p:cNvSpPr/>
                <p:nvPr/>
              </p:nvSpPr>
              <p:spPr>
                <a:xfrm rot="5400000">
                  <a:off x="-28897374" y="7774984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197" name="Google Shape;7197;p68"/>
              <p:cNvGrpSpPr/>
              <p:nvPr/>
            </p:nvGrpSpPr>
            <p:grpSpPr>
              <a:xfrm>
                <a:off x="-14209125" y="5112050"/>
                <a:ext cx="27139" cy="213667"/>
                <a:chOff x="-28877274" y="7601436"/>
                <a:chExt cx="54300" cy="427505"/>
              </a:xfrm>
              <a:grpFill/>
            </p:grpSpPr>
            <p:sp>
              <p:nvSpPr>
                <p:cNvPr id="7198" name="Google Shape;7198;p68"/>
                <p:cNvSpPr/>
                <p:nvPr/>
              </p:nvSpPr>
              <p:spPr>
                <a:xfrm rot="5400000">
                  <a:off x="-28897374" y="762153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99" name="Google Shape;7199;p68"/>
                <p:cNvSpPr/>
                <p:nvPr/>
              </p:nvSpPr>
              <p:spPr>
                <a:xfrm rot="5400000">
                  <a:off x="-28897374" y="7954541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00" name="Google Shape;7200;p68"/>
                <p:cNvSpPr/>
                <p:nvPr/>
              </p:nvSpPr>
              <p:spPr>
                <a:xfrm rot="5400000">
                  <a:off x="-28897374" y="7871290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01" name="Google Shape;7201;p68"/>
                <p:cNvSpPr/>
                <p:nvPr/>
              </p:nvSpPr>
              <p:spPr>
                <a:xfrm rot="5400000">
                  <a:off x="-28897374" y="77880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02" name="Google Shape;7202;p68"/>
                <p:cNvSpPr/>
                <p:nvPr/>
              </p:nvSpPr>
              <p:spPr>
                <a:xfrm rot="5400000">
                  <a:off x="-28897374" y="77047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203" name="Google Shape;7203;p68"/>
            <p:cNvGrpSpPr/>
            <p:nvPr/>
          </p:nvGrpSpPr>
          <p:grpSpPr>
            <a:xfrm rot="10800000">
              <a:off x="-14993024" y="4900905"/>
              <a:ext cx="27139" cy="424767"/>
              <a:chOff x="14528506" y="-565379"/>
              <a:chExt cx="27139" cy="424767"/>
            </a:xfrm>
            <a:grpFill/>
          </p:grpSpPr>
          <p:grpSp>
            <p:nvGrpSpPr>
              <p:cNvPr id="7204" name="Google Shape;7204;p68"/>
              <p:cNvGrpSpPr/>
              <p:nvPr/>
            </p:nvGrpSpPr>
            <p:grpSpPr>
              <a:xfrm>
                <a:off x="14528506" y="-565379"/>
                <a:ext cx="27139" cy="213667"/>
                <a:chOff x="28620988" y="-3265400"/>
                <a:chExt cx="54300" cy="427505"/>
              </a:xfrm>
              <a:grpFill/>
            </p:grpSpPr>
            <p:sp>
              <p:nvSpPr>
                <p:cNvPr id="7205" name="Google Shape;7205;p68"/>
                <p:cNvSpPr/>
                <p:nvPr/>
              </p:nvSpPr>
              <p:spPr>
                <a:xfrm rot="5400000">
                  <a:off x="28600888" y="-3245300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06" name="Google Shape;7206;p68"/>
                <p:cNvSpPr/>
                <p:nvPr/>
              </p:nvSpPr>
              <p:spPr>
                <a:xfrm rot="5400000">
                  <a:off x="28600888" y="-29122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07" name="Google Shape;7207;p68"/>
                <p:cNvSpPr/>
                <p:nvPr/>
              </p:nvSpPr>
              <p:spPr>
                <a:xfrm rot="5400000">
                  <a:off x="28600888" y="-29955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08" name="Google Shape;7208;p68"/>
                <p:cNvSpPr/>
                <p:nvPr/>
              </p:nvSpPr>
              <p:spPr>
                <a:xfrm rot="5400000">
                  <a:off x="28600888" y="-307879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09" name="Google Shape;7209;p68"/>
                <p:cNvSpPr/>
                <p:nvPr/>
              </p:nvSpPr>
              <p:spPr>
                <a:xfrm rot="5400000">
                  <a:off x="28600888" y="-3162049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210" name="Google Shape;7210;p68"/>
              <p:cNvGrpSpPr/>
              <p:nvPr/>
            </p:nvGrpSpPr>
            <p:grpSpPr>
              <a:xfrm>
                <a:off x="14528506" y="-354279"/>
                <a:ext cx="27139" cy="213667"/>
                <a:chOff x="28620988" y="-3335597"/>
                <a:chExt cx="54300" cy="427505"/>
              </a:xfrm>
              <a:grpFill/>
            </p:grpSpPr>
            <p:sp>
              <p:nvSpPr>
                <p:cNvPr id="7211" name="Google Shape;7211;p68"/>
                <p:cNvSpPr/>
                <p:nvPr/>
              </p:nvSpPr>
              <p:spPr>
                <a:xfrm rot="5400000">
                  <a:off x="28600888" y="-331549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12" name="Google Shape;7212;p68"/>
                <p:cNvSpPr/>
                <p:nvPr/>
              </p:nvSpPr>
              <p:spPr>
                <a:xfrm rot="5400000">
                  <a:off x="28600888" y="-2982492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13" name="Google Shape;7213;p68"/>
                <p:cNvSpPr/>
                <p:nvPr/>
              </p:nvSpPr>
              <p:spPr>
                <a:xfrm rot="5400000">
                  <a:off x="28600888" y="-3065743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14" name="Google Shape;7214;p68"/>
                <p:cNvSpPr/>
                <p:nvPr/>
              </p:nvSpPr>
              <p:spPr>
                <a:xfrm rot="5400000">
                  <a:off x="28600888" y="-31489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15" name="Google Shape;7215;p68"/>
                <p:cNvSpPr/>
                <p:nvPr/>
              </p:nvSpPr>
              <p:spPr>
                <a:xfrm rot="5400000">
                  <a:off x="28600888" y="-32322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7177" name="Google Shape;7177;p68"/>
          <p:cNvSpPr/>
          <p:nvPr/>
        </p:nvSpPr>
        <p:spPr>
          <a:xfrm rot="-4682773" flipH="1">
            <a:off x="975084" y="618220"/>
            <a:ext cx="1310564" cy="911145"/>
          </a:xfrm>
          <a:custGeom>
            <a:avLst/>
            <a:gdLst/>
            <a:ahLst/>
            <a:cxnLst/>
            <a:rect l="l" t="t" r="r" b="b"/>
            <a:pathLst>
              <a:path w="37083" h="31795" extrusionOk="0">
                <a:moveTo>
                  <a:pt x="29636" y="1"/>
                </a:moveTo>
                <a:lnTo>
                  <a:pt x="0" y="22494"/>
                </a:lnTo>
                <a:cubicBezTo>
                  <a:pt x="61" y="22524"/>
                  <a:pt x="122" y="22554"/>
                  <a:pt x="182" y="22554"/>
                </a:cubicBezTo>
                <a:cubicBezTo>
                  <a:pt x="274" y="22585"/>
                  <a:pt x="334" y="22646"/>
                  <a:pt x="365" y="22706"/>
                </a:cubicBezTo>
                <a:lnTo>
                  <a:pt x="730" y="23162"/>
                </a:lnTo>
                <a:cubicBezTo>
                  <a:pt x="753" y="23198"/>
                  <a:pt x="758" y="23206"/>
                  <a:pt x="756" y="23206"/>
                </a:cubicBezTo>
                <a:cubicBezTo>
                  <a:pt x="754" y="23206"/>
                  <a:pt x="747" y="23200"/>
                  <a:pt x="741" y="23200"/>
                </a:cubicBezTo>
                <a:cubicBezTo>
                  <a:pt x="735" y="23200"/>
                  <a:pt x="730" y="23205"/>
                  <a:pt x="730" y="23223"/>
                </a:cubicBezTo>
                <a:cubicBezTo>
                  <a:pt x="730" y="23254"/>
                  <a:pt x="699" y="23254"/>
                  <a:pt x="669" y="23254"/>
                </a:cubicBezTo>
                <a:lnTo>
                  <a:pt x="638" y="23223"/>
                </a:lnTo>
                <a:lnTo>
                  <a:pt x="638" y="23223"/>
                </a:lnTo>
                <a:cubicBezTo>
                  <a:pt x="851" y="23497"/>
                  <a:pt x="1064" y="23801"/>
                  <a:pt x="1338" y="24135"/>
                </a:cubicBezTo>
                <a:lnTo>
                  <a:pt x="1611" y="24469"/>
                </a:lnTo>
                <a:lnTo>
                  <a:pt x="1763" y="24591"/>
                </a:lnTo>
                <a:cubicBezTo>
                  <a:pt x="1824" y="24621"/>
                  <a:pt x="1885" y="24682"/>
                  <a:pt x="1976" y="24743"/>
                </a:cubicBezTo>
                <a:cubicBezTo>
                  <a:pt x="2006" y="24773"/>
                  <a:pt x="2037" y="24804"/>
                  <a:pt x="2067" y="24865"/>
                </a:cubicBezTo>
                <a:lnTo>
                  <a:pt x="2067" y="24895"/>
                </a:lnTo>
                <a:cubicBezTo>
                  <a:pt x="2219" y="25077"/>
                  <a:pt x="2371" y="25229"/>
                  <a:pt x="2493" y="25412"/>
                </a:cubicBezTo>
                <a:cubicBezTo>
                  <a:pt x="2797" y="25746"/>
                  <a:pt x="3100" y="26050"/>
                  <a:pt x="3374" y="26354"/>
                </a:cubicBezTo>
                <a:cubicBezTo>
                  <a:pt x="3526" y="26475"/>
                  <a:pt x="3617" y="26658"/>
                  <a:pt x="3617" y="26871"/>
                </a:cubicBezTo>
                <a:cubicBezTo>
                  <a:pt x="3678" y="26931"/>
                  <a:pt x="3769" y="27023"/>
                  <a:pt x="3860" y="27083"/>
                </a:cubicBezTo>
                <a:cubicBezTo>
                  <a:pt x="3860" y="27083"/>
                  <a:pt x="3860" y="27070"/>
                  <a:pt x="3869" y="27070"/>
                </a:cubicBezTo>
                <a:cubicBezTo>
                  <a:pt x="3874" y="27070"/>
                  <a:pt x="3881" y="27073"/>
                  <a:pt x="3891" y="27083"/>
                </a:cubicBezTo>
                <a:cubicBezTo>
                  <a:pt x="3921" y="27114"/>
                  <a:pt x="3982" y="27144"/>
                  <a:pt x="4012" y="27175"/>
                </a:cubicBezTo>
                <a:cubicBezTo>
                  <a:pt x="4256" y="27448"/>
                  <a:pt x="4499" y="27631"/>
                  <a:pt x="4742" y="27904"/>
                </a:cubicBezTo>
                <a:cubicBezTo>
                  <a:pt x="4803" y="27965"/>
                  <a:pt x="4894" y="28147"/>
                  <a:pt x="4863" y="28178"/>
                </a:cubicBezTo>
                <a:cubicBezTo>
                  <a:pt x="4863" y="28208"/>
                  <a:pt x="4803" y="28269"/>
                  <a:pt x="4772" y="28330"/>
                </a:cubicBezTo>
                <a:lnTo>
                  <a:pt x="4803" y="28360"/>
                </a:lnTo>
                <a:cubicBezTo>
                  <a:pt x="4863" y="28512"/>
                  <a:pt x="4924" y="28664"/>
                  <a:pt x="4955" y="28816"/>
                </a:cubicBezTo>
                <a:lnTo>
                  <a:pt x="5076" y="28968"/>
                </a:lnTo>
                <a:cubicBezTo>
                  <a:pt x="5471" y="29181"/>
                  <a:pt x="5806" y="29545"/>
                  <a:pt x="5958" y="30001"/>
                </a:cubicBezTo>
                <a:cubicBezTo>
                  <a:pt x="6018" y="30093"/>
                  <a:pt x="6079" y="30214"/>
                  <a:pt x="6140" y="30305"/>
                </a:cubicBezTo>
                <a:cubicBezTo>
                  <a:pt x="6262" y="30397"/>
                  <a:pt x="6414" y="30518"/>
                  <a:pt x="6505" y="30670"/>
                </a:cubicBezTo>
                <a:cubicBezTo>
                  <a:pt x="6535" y="30700"/>
                  <a:pt x="6566" y="30761"/>
                  <a:pt x="6566" y="30792"/>
                </a:cubicBezTo>
                <a:lnTo>
                  <a:pt x="6566" y="30852"/>
                </a:lnTo>
                <a:lnTo>
                  <a:pt x="6474" y="30852"/>
                </a:lnTo>
                <a:cubicBezTo>
                  <a:pt x="6444" y="30852"/>
                  <a:pt x="6414" y="30852"/>
                  <a:pt x="6383" y="30883"/>
                </a:cubicBezTo>
                <a:cubicBezTo>
                  <a:pt x="6383" y="30883"/>
                  <a:pt x="6383" y="30913"/>
                  <a:pt x="6383" y="30944"/>
                </a:cubicBezTo>
                <a:cubicBezTo>
                  <a:pt x="6414" y="31004"/>
                  <a:pt x="6414" y="31035"/>
                  <a:pt x="6444" y="31065"/>
                </a:cubicBezTo>
                <a:cubicBezTo>
                  <a:pt x="6505" y="31126"/>
                  <a:pt x="6596" y="31156"/>
                  <a:pt x="6596" y="31308"/>
                </a:cubicBezTo>
                <a:cubicBezTo>
                  <a:pt x="6596" y="31369"/>
                  <a:pt x="6626" y="31430"/>
                  <a:pt x="6657" y="31521"/>
                </a:cubicBezTo>
                <a:cubicBezTo>
                  <a:pt x="6748" y="31582"/>
                  <a:pt x="6778" y="31673"/>
                  <a:pt x="6809" y="31795"/>
                </a:cubicBezTo>
                <a:lnTo>
                  <a:pt x="37083" y="8876"/>
                </a:lnTo>
                <a:cubicBezTo>
                  <a:pt x="36931" y="8603"/>
                  <a:pt x="36809" y="8360"/>
                  <a:pt x="36627" y="8025"/>
                </a:cubicBezTo>
                <a:cubicBezTo>
                  <a:pt x="36566" y="7904"/>
                  <a:pt x="36505" y="7752"/>
                  <a:pt x="36505" y="7600"/>
                </a:cubicBezTo>
                <a:cubicBezTo>
                  <a:pt x="36445" y="7509"/>
                  <a:pt x="36384" y="7448"/>
                  <a:pt x="36323" y="7357"/>
                </a:cubicBezTo>
                <a:lnTo>
                  <a:pt x="36262" y="7357"/>
                </a:lnTo>
                <a:cubicBezTo>
                  <a:pt x="36262" y="7326"/>
                  <a:pt x="36232" y="7265"/>
                  <a:pt x="36232" y="7235"/>
                </a:cubicBezTo>
                <a:cubicBezTo>
                  <a:pt x="36201" y="7144"/>
                  <a:pt x="36141" y="7083"/>
                  <a:pt x="36110" y="6992"/>
                </a:cubicBezTo>
                <a:lnTo>
                  <a:pt x="35958" y="6810"/>
                </a:lnTo>
                <a:cubicBezTo>
                  <a:pt x="35928" y="6718"/>
                  <a:pt x="35867" y="6627"/>
                  <a:pt x="35806" y="6597"/>
                </a:cubicBezTo>
                <a:cubicBezTo>
                  <a:pt x="35776" y="6566"/>
                  <a:pt x="35776" y="6536"/>
                  <a:pt x="35745" y="6536"/>
                </a:cubicBezTo>
                <a:cubicBezTo>
                  <a:pt x="35593" y="6384"/>
                  <a:pt x="35442" y="6232"/>
                  <a:pt x="35290" y="6110"/>
                </a:cubicBezTo>
                <a:cubicBezTo>
                  <a:pt x="35275" y="6130"/>
                  <a:pt x="35259" y="6139"/>
                  <a:pt x="35243" y="6139"/>
                </a:cubicBezTo>
                <a:cubicBezTo>
                  <a:pt x="35159" y="6139"/>
                  <a:pt x="35057" y="5913"/>
                  <a:pt x="34955" y="5837"/>
                </a:cubicBezTo>
                <a:cubicBezTo>
                  <a:pt x="34925" y="5715"/>
                  <a:pt x="34864" y="5624"/>
                  <a:pt x="34773" y="5563"/>
                </a:cubicBezTo>
                <a:cubicBezTo>
                  <a:pt x="34668" y="5484"/>
                  <a:pt x="34585" y="5405"/>
                  <a:pt x="34506" y="5405"/>
                </a:cubicBezTo>
                <a:cubicBezTo>
                  <a:pt x="34493" y="5405"/>
                  <a:pt x="34481" y="5407"/>
                  <a:pt x="34469" y="5411"/>
                </a:cubicBezTo>
                <a:cubicBezTo>
                  <a:pt x="34410" y="5417"/>
                  <a:pt x="34362" y="5422"/>
                  <a:pt x="34322" y="5422"/>
                </a:cubicBezTo>
                <a:cubicBezTo>
                  <a:pt x="34158" y="5422"/>
                  <a:pt x="34129" y="5341"/>
                  <a:pt x="33983" y="4925"/>
                </a:cubicBezTo>
                <a:cubicBezTo>
                  <a:pt x="33983" y="4895"/>
                  <a:pt x="33952" y="4895"/>
                  <a:pt x="33952" y="4864"/>
                </a:cubicBezTo>
                <a:cubicBezTo>
                  <a:pt x="33922" y="4803"/>
                  <a:pt x="33861" y="4743"/>
                  <a:pt x="33861" y="4743"/>
                </a:cubicBezTo>
                <a:cubicBezTo>
                  <a:pt x="33856" y="4748"/>
                  <a:pt x="33847" y="4751"/>
                  <a:pt x="33837" y="4751"/>
                </a:cubicBezTo>
                <a:cubicBezTo>
                  <a:pt x="33788" y="4751"/>
                  <a:pt x="33693" y="4696"/>
                  <a:pt x="33618" y="4621"/>
                </a:cubicBezTo>
                <a:lnTo>
                  <a:pt x="33679" y="4621"/>
                </a:lnTo>
                <a:cubicBezTo>
                  <a:pt x="33703" y="4621"/>
                  <a:pt x="33722" y="4626"/>
                  <a:pt x="33735" y="4626"/>
                </a:cubicBezTo>
                <a:cubicBezTo>
                  <a:pt x="33754" y="4626"/>
                  <a:pt x="33758" y="4615"/>
                  <a:pt x="33739" y="4560"/>
                </a:cubicBezTo>
                <a:cubicBezTo>
                  <a:pt x="33739" y="4469"/>
                  <a:pt x="33679" y="4408"/>
                  <a:pt x="33618" y="4347"/>
                </a:cubicBezTo>
                <a:cubicBezTo>
                  <a:pt x="33496" y="4256"/>
                  <a:pt x="33344" y="4135"/>
                  <a:pt x="33253" y="4013"/>
                </a:cubicBezTo>
                <a:cubicBezTo>
                  <a:pt x="33242" y="4015"/>
                  <a:pt x="33231" y="4016"/>
                  <a:pt x="33220" y="4016"/>
                </a:cubicBezTo>
                <a:cubicBezTo>
                  <a:pt x="33083" y="4016"/>
                  <a:pt x="32968" y="3848"/>
                  <a:pt x="32827" y="3679"/>
                </a:cubicBezTo>
                <a:cubicBezTo>
                  <a:pt x="32767" y="3588"/>
                  <a:pt x="32706" y="3527"/>
                  <a:pt x="32615" y="3496"/>
                </a:cubicBezTo>
                <a:cubicBezTo>
                  <a:pt x="32524" y="3466"/>
                  <a:pt x="32432" y="3405"/>
                  <a:pt x="32402" y="3344"/>
                </a:cubicBezTo>
                <a:cubicBezTo>
                  <a:pt x="32280" y="3192"/>
                  <a:pt x="32159" y="3010"/>
                  <a:pt x="32007" y="2858"/>
                </a:cubicBezTo>
                <a:cubicBezTo>
                  <a:pt x="31998" y="2845"/>
                  <a:pt x="31992" y="2836"/>
                  <a:pt x="31988" y="2831"/>
                </a:cubicBezTo>
                <a:lnTo>
                  <a:pt x="31988" y="2831"/>
                </a:lnTo>
                <a:cubicBezTo>
                  <a:pt x="31990" y="2832"/>
                  <a:pt x="31992" y="2833"/>
                  <a:pt x="31995" y="2833"/>
                </a:cubicBezTo>
                <a:cubicBezTo>
                  <a:pt x="32001" y="2833"/>
                  <a:pt x="32007" y="2826"/>
                  <a:pt x="32007" y="2797"/>
                </a:cubicBezTo>
                <a:cubicBezTo>
                  <a:pt x="32007" y="2776"/>
                  <a:pt x="32037" y="2754"/>
                  <a:pt x="32055" y="2754"/>
                </a:cubicBezTo>
                <a:cubicBezTo>
                  <a:pt x="32062" y="2754"/>
                  <a:pt x="32068" y="2758"/>
                  <a:pt x="32068" y="2767"/>
                </a:cubicBezTo>
                <a:lnTo>
                  <a:pt x="32098" y="2797"/>
                </a:lnTo>
                <a:cubicBezTo>
                  <a:pt x="31885" y="2493"/>
                  <a:pt x="31672" y="2189"/>
                  <a:pt x="31338" y="1825"/>
                </a:cubicBezTo>
                <a:lnTo>
                  <a:pt x="31065" y="1490"/>
                </a:lnTo>
                <a:lnTo>
                  <a:pt x="30913" y="1338"/>
                </a:lnTo>
                <a:cubicBezTo>
                  <a:pt x="30852" y="1308"/>
                  <a:pt x="30761" y="1247"/>
                  <a:pt x="30669" y="1186"/>
                </a:cubicBezTo>
                <a:cubicBezTo>
                  <a:pt x="30639" y="1156"/>
                  <a:pt x="30609" y="1095"/>
                  <a:pt x="30578" y="1065"/>
                </a:cubicBezTo>
                <a:lnTo>
                  <a:pt x="30578" y="1004"/>
                </a:lnTo>
                <a:cubicBezTo>
                  <a:pt x="30396" y="822"/>
                  <a:pt x="30244" y="639"/>
                  <a:pt x="30092" y="457"/>
                </a:cubicBezTo>
                <a:lnTo>
                  <a:pt x="29636" y="1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8B03A5DE-576B-4482-95B9-F8237DB8F2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1" t="23444" r="1383" b="8425"/>
          <a:stretch/>
        </p:blipFill>
        <p:spPr>
          <a:xfrm>
            <a:off x="2075688" y="1097280"/>
            <a:ext cx="5102352" cy="2478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فقاعة الكلام: مستطيلة مستديرة الزوايا 2">
            <a:extLst>
              <a:ext uri="{FF2B5EF4-FFF2-40B4-BE49-F238E27FC236}">
                <a16:creationId xmlns:a16="http://schemas.microsoft.com/office/drawing/2014/main" id="{2F5AD8AD-66F2-4399-864C-03F69F317225}"/>
              </a:ext>
            </a:extLst>
          </p:cNvPr>
          <p:cNvSpPr/>
          <p:nvPr/>
        </p:nvSpPr>
        <p:spPr>
          <a:xfrm>
            <a:off x="777240" y="2788920"/>
            <a:ext cx="2414016" cy="658368"/>
          </a:xfrm>
          <a:prstGeom prst="wedgeRoundRectCallout">
            <a:avLst>
              <a:gd name="adj1" fmla="val 56122"/>
              <a:gd name="adj2" fmla="val -77500"/>
              <a:gd name="adj3" fmla="val 16667"/>
            </a:avLst>
          </a:prstGeom>
          <a:solidFill>
            <a:srgbClr val="CC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The woman on the left is feeling </a:t>
            </a:r>
            <a:r>
              <a:rPr lang="en-US" sz="1600" b="1" dirty="0"/>
              <a:t>bored. </a:t>
            </a:r>
            <a:endParaRPr lang="ar-SA" b="1" dirty="0"/>
          </a:p>
        </p:txBody>
      </p:sp>
      <p:sp>
        <p:nvSpPr>
          <p:cNvPr id="45" name="فقاعة الكلام: مستطيلة مستديرة الزوايا 44">
            <a:extLst>
              <a:ext uri="{FF2B5EF4-FFF2-40B4-BE49-F238E27FC236}">
                <a16:creationId xmlns:a16="http://schemas.microsoft.com/office/drawing/2014/main" id="{BE203B70-6033-4563-A88D-EA13DEF12CFD}"/>
              </a:ext>
            </a:extLst>
          </p:cNvPr>
          <p:cNvSpPr/>
          <p:nvPr/>
        </p:nvSpPr>
        <p:spPr>
          <a:xfrm>
            <a:off x="6071616" y="2694432"/>
            <a:ext cx="2971800" cy="658368"/>
          </a:xfrm>
          <a:prstGeom prst="wedgeRoundRectCallout">
            <a:avLst>
              <a:gd name="adj1" fmla="val -57817"/>
              <a:gd name="adj2" fmla="val -30278"/>
              <a:gd name="adj3" fmla="val 16667"/>
            </a:avLst>
          </a:prstGeom>
          <a:solidFill>
            <a:srgbClr val="CC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The woman on the right thinks her friend is a </a:t>
            </a:r>
            <a:r>
              <a:rPr lang="en-US" sz="1600" b="1" dirty="0"/>
              <a:t>boring</a:t>
            </a:r>
            <a:r>
              <a:rPr lang="en-US" dirty="0"/>
              <a:t> person</a:t>
            </a:r>
            <a:endParaRPr lang="ar-SA" b="1" dirty="0"/>
          </a:p>
        </p:txBody>
      </p:sp>
      <p:pic>
        <p:nvPicPr>
          <p:cNvPr id="46" name="صورة 45">
            <a:extLst>
              <a:ext uri="{FF2B5EF4-FFF2-40B4-BE49-F238E27FC236}">
                <a16:creationId xmlns:a16="http://schemas.microsoft.com/office/drawing/2014/main" id="{70DC6058-EED1-46CF-B33D-F169100169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49847" y="111965"/>
            <a:ext cx="1633818" cy="1115665"/>
          </a:xfrm>
          <a:prstGeom prst="rect">
            <a:avLst/>
          </a:prstGeom>
        </p:spPr>
      </p:pic>
      <p:sp>
        <p:nvSpPr>
          <p:cNvPr id="48" name="فقاعة الكلام: مستطيلة مستديرة الزوايا 47">
            <a:extLst>
              <a:ext uri="{FF2B5EF4-FFF2-40B4-BE49-F238E27FC236}">
                <a16:creationId xmlns:a16="http://schemas.microsoft.com/office/drawing/2014/main" id="{2DA35C90-DFC6-4089-A79D-7246E1507643}"/>
              </a:ext>
            </a:extLst>
          </p:cNvPr>
          <p:cNvSpPr/>
          <p:nvPr/>
        </p:nvSpPr>
        <p:spPr>
          <a:xfrm>
            <a:off x="1773936" y="332523"/>
            <a:ext cx="6693407" cy="600165"/>
          </a:xfrm>
          <a:prstGeom prst="wedgeRoundRectCallout">
            <a:avLst>
              <a:gd name="adj1" fmla="val -53140"/>
              <a:gd name="adj2" fmla="val 21187"/>
              <a:gd name="adj3" fmla="val 16667"/>
            </a:avLst>
          </a:prstGeom>
          <a:solidFill>
            <a:srgbClr val="CC3399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accent6"/>
                </a:solidFill>
              </a:rPr>
              <a:t>In this picture you can tell these friends are not having a great lunch together.</a:t>
            </a:r>
            <a:endParaRPr lang="ar-SA" b="1" dirty="0">
              <a:solidFill>
                <a:schemeClr val="accent6"/>
              </a:solidFill>
            </a:endParaRPr>
          </a:p>
        </p:txBody>
      </p:sp>
      <p:pic>
        <p:nvPicPr>
          <p:cNvPr id="49" name="صورة 48">
            <a:extLst>
              <a:ext uri="{FF2B5EF4-FFF2-40B4-BE49-F238E27FC236}">
                <a16:creationId xmlns:a16="http://schemas.microsoft.com/office/drawing/2014/main" id="{79BD4351-0D03-404C-8EE2-EB2408273D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218" y="3672759"/>
            <a:ext cx="1682642" cy="1030313"/>
          </a:xfrm>
          <a:prstGeom prst="rect">
            <a:avLst/>
          </a:prstGeom>
        </p:spPr>
      </p:pic>
      <p:sp>
        <p:nvSpPr>
          <p:cNvPr id="50" name="فقاعة التفكير: على شكل سحابة 49">
            <a:extLst>
              <a:ext uri="{FF2B5EF4-FFF2-40B4-BE49-F238E27FC236}">
                <a16:creationId xmlns:a16="http://schemas.microsoft.com/office/drawing/2014/main" id="{2547E27A-0EB8-40BD-A5E7-D418B28C9AC9}"/>
              </a:ext>
            </a:extLst>
          </p:cNvPr>
          <p:cNvSpPr/>
          <p:nvPr/>
        </p:nvSpPr>
        <p:spPr>
          <a:xfrm>
            <a:off x="2642616" y="3730753"/>
            <a:ext cx="5577839" cy="886968"/>
          </a:xfrm>
          <a:prstGeom prst="cloudCallout">
            <a:avLst>
              <a:gd name="adj1" fmla="val -60432"/>
              <a:gd name="adj2" fmla="val 16191"/>
            </a:avLst>
          </a:prstGeom>
          <a:solidFill>
            <a:srgbClr val="FFE5FF"/>
          </a:solidFill>
          <a:ln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en-US" sz="1600" dirty="0">
                <a:solidFill>
                  <a:srgbClr val="CC3399"/>
                </a:solidFill>
              </a:rPr>
              <a:t>The words </a:t>
            </a:r>
            <a:r>
              <a:rPr lang="en-US" sz="1600" b="1" dirty="0">
                <a:solidFill>
                  <a:srgbClr val="CC3399"/>
                </a:solidFill>
              </a:rPr>
              <a:t>"bored" </a:t>
            </a:r>
            <a:r>
              <a:rPr lang="en-US" sz="1600" dirty="0">
                <a:solidFill>
                  <a:srgbClr val="CC3399"/>
                </a:solidFill>
              </a:rPr>
              <a:t>and </a:t>
            </a:r>
            <a:r>
              <a:rPr lang="en-US" sz="1600" b="1" dirty="0">
                <a:solidFill>
                  <a:srgbClr val="CC3399"/>
                </a:solidFill>
              </a:rPr>
              <a:t>"boring"</a:t>
            </a:r>
            <a:r>
              <a:rPr lang="en-US" sz="1600" dirty="0">
                <a:solidFill>
                  <a:srgbClr val="CC3399"/>
                </a:solidFill>
              </a:rPr>
              <a:t> are known as </a:t>
            </a:r>
            <a:r>
              <a:rPr lang="en-US" sz="1800" b="1" dirty="0">
                <a:solidFill>
                  <a:srgbClr val="CC3399"/>
                </a:solidFill>
              </a:rPr>
              <a:t>participial adjectives</a:t>
            </a:r>
            <a:r>
              <a:rPr lang="en-US" sz="1600" b="1" dirty="0">
                <a:solidFill>
                  <a:srgbClr val="CC3399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1768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5" grpId="0" animBg="1"/>
      <p:bldP spid="48" grpId="0" animBg="1"/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6" name="Google Shape;5736;p54"/>
          <p:cNvSpPr/>
          <p:nvPr/>
        </p:nvSpPr>
        <p:spPr>
          <a:xfrm rot="-4682773" flipH="1">
            <a:off x="128370" y="178624"/>
            <a:ext cx="1310564" cy="911145"/>
          </a:xfrm>
          <a:custGeom>
            <a:avLst/>
            <a:gdLst/>
            <a:ahLst/>
            <a:cxnLst/>
            <a:rect l="l" t="t" r="r" b="b"/>
            <a:pathLst>
              <a:path w="37083" h="31795" extrusionOk="0">
                <a:moveTo>
                  <a:pt x="29636" y="1"/>
                </a:moveTo>
                <a:lnTo>
                  <a:pt x="0" y="22494"/>
                </a:lnTo>
                <a:cubicBezTo>
                  <a:pt x="61" y="22524"/>
                  <a:pt x="122" y="22554"/>
                  <a:pt x="182" y="22554"/>
                </a:cubicBezTo>
                <a:cubicBezTo>
                  <a:pt x="274" y="22585"/>
                  <a:pt x="334" y="22646"/>
                  <a:pt x="365" y="22706"/>
                </a:cubicBezTo>
                <a:lnTo>
                  <a:pt x="730" y="23162"/>
                </a:lnTo>
                <a:cubicBezTo>
                  <a:pt x="753" y="23198"/>
                  <a:pt x="758" y="23206"/>
                  <a:pt x="756" y="23206"/>
                </a:cubicBezTo>
                <a:cubicBezTo>
                  <a:pt x="754" y="23206"/>
                  <a:pt x="747" y="23200"/>
                  <a:pt x="741" y="23200"/>
                </a:cubicBezTo>
                <a:cubicBezTo>
                  <a:pt x="735" y="23200"/>
                  <a:pt x="730" y="23205"/>
                  <a:pt x="730" y="23223"/>
                </a:cubicBezTo>
                <a:cubicBezTo>
                  <a:pt x="730" y="23254"/>
                  <a:pt x="699" y="23254"/>
                  <a:pt x="669" y="23254"/>
                </a:cubicBezTo>
                <a:lnTo>
                  <a:pt x="638" y="23223"/>
                </a:lnTo>
                <a:lnTo>
                  <a:pt x="638" y="23223"/>
                </a:lnTo>
                <a:cubicBezTo>
                  <a:pt x="851" y="23497"/>
                  <a:pt x="1064" y="23801"/>
                  <a:pt x="1338" y="24135"/>
                </a:cubicBezTo>
                <a:lnTo>
                  <a:pt x="1611" y="24469"/>
                </a:lnTo>
                <a:lnTo>
                  <a:pt x="1763" y="24591"/>
                </a:lnTo>
                <a:cubicBezTo>
                  <a:pt x="1824" y="24621"/>
                  <a:pt x="1885" y="24682"/>
                  <a:pt x="1976" y="24743"/>
                </a:cubicBezTo>
                <a:cubicBezTo>
                  <a:pt x="2006" y="24773"/>
                  <a:pt x="2037" y="24804"/>
                  <a:pt x="2067" y="24865"/>
                </a:cubicBezTo>
                <a:lnTo>
                  <a:pt x="2067" y="24895"/>
                </a:lnTo>
                <a:cubicBezTo>
                  <a:pt x="2219" y="25077"/>
                  <a:pt x="2371" y="25229"/>
                  <a:pt x="2493" y="25412"/>
                </a:cubicBezTo>
                <a:cubicBezTo>
                  <a:pt x="2797" y="25746"/>
                  <a:pt x="3100" y="26050"/>
                  <a:pt x="3374" y="26354"/>
                </a:cubicBezTo>
                <a:cubicBezTo>
                  <a:pt x="3526" y="26475"/>
                  <a:pt x="3617" y="26658"/>
                  <a:pt x="3617" y="26871"/>
                </a:cubicBezTo>
                <a:cubicBezTo>
                  <a:pt x="3678" y="26931"/>
                  <a:pt x="3769" y="27023"/>
                  <a:pt x="3860" y="27083"/>
                </a:cubicBezTo>
                <a:cubicBezTo>
                  <a:pt x="3860" y="27083"/>
                  <a:pt x="3860" y="27070"/>
                  <a:pt x="3869" y="27070"/>
                </a:cubicBezTo>
                <a:cubicBezTo>
                  <a:pt x="3874" y="27070"/>
                  <a:pt x="3881" y="27073"/>
                  <a:pt x="3891" y="27083"/>
                </a:cubicBezTo>
                <a:cubicBezTo>
                  <a:pt x="3921" y="27114"/>
                  <a:pt x="3982" y="27144"/>
                  <a:pt x="4012" y="27175"/>
                </a:cubicBezTo>
                <a:cubicBezTo>
                  <a:pt x="4256" y="27448"/>
                  <a:pt x="4499" y="27631"/>
                  <a:pt x="4742" y="27904"/>
                </a:cubicBezTo>
                <a:cubicBezTo>
                  <a:pt x="4803" y="27965"/>
                  <a:pt x="4894" y="28147"/>
                  <a:pt x="4863" y="28178"/>
                </a:cubicBezTo>
                <a:cubicBezTo>
                  <a:pt x="4863" y="28208"/>
                  <a:pt x="4803" y="28269"/>
                  <a:pt x="4772" y="28330"/>
                </a:cubicBezTo>
                <a:lnTo>
                  <a:pt x="4803" y="28360"/>
                </a:lnTo>
                <a:cubicBezTo>
                  <a:pt x="4863" y="28512"/>
                  <a:pt x="4924" y="28664"/>
                  <a:pt x="4955" y="28816"/>
                </a:cubicBezTo>
                <a:lnTo>
                  <a:pt x="5076" y="28968"/>
                </a:lnTo>
                <a:cubicBezTo>
                  <a:pt x="5471" y="29181"/>
                  <a:pt x="5806" y="29545"/>
                  <a:pt x="5958" y="30001"/>
                </a:cubicBezTo>
                <a:cubicBezTo>
                  <a:pt x="6018" y="30093"/>
                  <a:pt x="6079" y="30214"/>
                  <a:pt x="6140" y="30305"/>
                </a:cubicBezTo>
                <a:cubicBezTo>
                  <a:pt x="6262" y="30397"/>
                  <a:pt x="6414" y="30518"/>
                  <a:pt x="6505" y="30670"/>
                </a:cubicBezTo>
                <a:cubicBezTo>
                  <a:pt x="6535" y="30700"/>
                  <a:pt x="6566" y="30761"/>
                  <a:pt x="6566" y="30792"/>
                </a:cubicBezTo>
                <a:lnTo>
                  <a:pt x="6566" y="30852"/>
                </a:lnTo>
                <a:lnTo>
                  <a:pt x="6474" y="30852"/>
                </a:lnTo>
                <a:cubicBezTo>
                  <a:pt x="6444" y="30852"/>
                  <a:pt x="6414" y="30852"/>
                  <a:pt x="6383" y="30883"/>
                </a:cubicBezTo>
                <a:cubicBezTo>
                  <a:pt x="6383" y="30883"/>
                  <a:pt x="6383" y="30913"/>
                  <a:pt x="6383" y="30944"/>
                </a:cubicBezTo>
                <a:cubicBezTo>
                  <a:pt x="6414" y="31004"/>
                  <a:pt x="6414" y="31035"/>
                  <a:pt x="6444" y="31065"/>
                </a:cubicBezTo>
                <a:cubicBezTo>
                  <a:pt x="6505" y="31126"/>
                  <a:pt x="6596" y="31156"/>
                  <a:pt x="6596" y="31308"/>
                </a:cubicBezTo>
                <a:cubicBezTo>
                  <a:pt x="6596" y="31369"/>
                  <a:pt x="6626" y="31430"/>
                  <a:pt x="6657" y="31521"/>
                </a:cubicBezTo>
                <a:cubicBezTo>
                  <a:pt x="6748" y="31582"/>
                  <a:pt x="6778" y="31673"/>
                  <a:pt x="6809" y="31795"/>
                </a:cubicBezTo>
                <a:lnTo>
                  <a:pt x="37083" y="8876"/>
                </a:lnTo>
                <a:cubicBezTo>
                  <a:pt x="36931" y="8603"/>
                  <a:pt x="36809" y="8360"/>
                  <a:pt x="36627" y="8025"/>
                </a:cubicBezTo>
                <a:cubicBezTo>
                  <a:pt x="36566" y="7904"/>
                  <a:pt x="36505" y="7752"/>
                  <a:pt x="36505" y="7600"/>
                </a:cubicBezTo>
                <a:cubicBezTo>
                  <a:pt x="36445" y="7509"/>
                  <a:pt x="36384" y="7448"/>
                  <a:pt x="36323" y="7357"/>
                </a:cubicBezTo>
                <a:lnTo>
                  <a:pt x="36262" y="7357"/>
                </a:lnTo>
                <a:cubicBezTo>
                  <a:pt x="36262" y="7326"/>
                  <a:pt x="36232" y="7265"/>
                  <a:pt x="36232" y="7235"/>
                </a:cubicBezTo>
                <a:cubicBezTo>
                  <a:pt x="36201" y="7144"/>
                  <a:pt x="36141" y="7083"/>
                  <a:pt x="36110" y="6992"/>
                </a:cubicBezTo>
                <a:lnTo>
                  <a:pt x="35958" y="6810"/>
                </a:lnTo>
                <a:cubicBezTo>
                  <a:pt x="35928" y="6718"/>
                  <a:pt x="35867" y="6627"/>
                  <a:pt x="35806" y="6597"/>
                </a:cubicBezTo>
                <a:cubicBezTo>
                  <a:pt x="35776" y="6566"/>
                  <a:pt x="35776" y="6536"/>
                  <a:pt x="35745" y="6536"/>
                </a:cubicBezTo>
                <a:cubicBezTo>
                  <a:pt x="35593" y="6384"/>
                  <a:pt x="35442" y="6232"/>
                  <a:pt x="35290" y="6110"/>
                </a:cubicBezTo>
                <a:cubicBezTo>
                  <a:pt x="35275" y="6130"/>
                  <a:pt x="35259" y="6139"/>
                  <a:pt x="35243" y="6139"/>
                </a:cubicBezTo>
                <a:cubicBezTo>
                  <a:pt x="35159" y="6139"/>
                  <a:pt x="35057" y="5913"/>
                  <a:pt x="34955" y="5837"/>
                </a:cubicBezTo>
                <a:cubicBezTo>
                  <a:pt x="34925" y="5715"/>
                  <a:pt x="34864" y="5624"/>
                  <a:pt x="34773" y="5563"/>
                </a:cubicBezTo>
                <a:cubicBezTo>
                  <a:pt x="34668" y="5484"/>
                  <a:pt x="34585" y="5405"/>
                  <a:pt x="34506" y="5405"/>
                </a:cubicBezTo>
                <a:cubicBezTo>
                  <a:pt x="34493" y="5405"/>
                  <a:pt x="34481" y="5407"/>
                  <a:pt x="34469" y="5411"/>
                </a:cubicBezTo>
                <a:cubicBezTo>
                  <a:pt x="34410" y="5417"/>
                  <a:pt x="34362" y="5422"/>
                  <a:pt x="34322" y="5422"/>
                </a:cubicBezTo>
                <a:cubicBezTo>
                  <a:pt x="34158" y="5422"/>
                  <a:pt x="34129" y="5341"/>
                  <a:pt x="33983" y="4925"/>
                </a:cubicBezTo>
                <a:cubicBezTo>
                  <a:pt x="33983" y="4895"/>
                  <a:pt x="33952" y="4895"/>
                  <a:pt x="33952" y="4864"/>
                </a:cubicBezTo>
                <a:cubicBezTo>
                  <a:pt x="33922" y="4803"/>
                  <a:pt x="33861" y="4743"/>
                  <a:pt x="33861" y="4743"/>
                </a:cubicBezTo>
                <a:cubicBezTo>
                  <a:pt x="33856" y="4748"/>
                  <a:pt x="33847" y="4751"/>
                  <a:pt x="33837" y="4751"/>
                </a:cubicBezTo>
                <a:cubicBezTo>
                  <a:pt x="33788" y="4751"/>
                  <a:pt x="33693" y="4696"/>
                  <a:pt x="33618" y="4621"/>
                </a:cubicBezTo>
                <a:lnTo>
                  <a:pt x="33679" y="4621"/>
                </a:lnTo>
                <a:cubicBezTo>
                  <a:pt x="33703" y="4621"/>
                  <a:pt x="33722" y="4626"/>
                  <a:pt x="33735" y="4626"/>
                </a:cubicBezTo>
                <a:cubicBezTo>
                  <a:pt x="33754" y="4626"/>
                  <a:pt x="33758" y="4615"/>
                  <a:pt x="33739" y="4560"/>
                </a:cubicBezTo>
                <a:cubicBezTo>
                  <a:pt x="33739" y="4469"/>
                  <a:pt x="33679" y="4408"/>
                  <a:pt x="33618" y="4347"/>
                </a:cubicBezTo>
                <a:cubicBezTo>
                  <a:pt x="33496" y="4256"/>
                  <a:pt x="33344" y="4135"/>
                  <a:pt x="33253" y="4013"/>
                </a:cubicBezTo>
                <a:cubicBezTo>
                  <a:pt x="33242" y="4015"/>
                  <a:pt x="33231" y="4016"/>
                  <a:pt x="33220" y="4016"/>
                </a:cubicBezTo>
                <a:cubicBezTo>
                  <a:pt x="33083" y="4016"/>
                  <a:pt x="32968" y="3848"/>
                  <a:pt x="32827" y="3679"/>
                </a:cubicBezTo>
                <a:cubicBezTo>
                  <a:pt x="32767" y="3588"/>
                  <a:pt x="32706" y="3527"/>
                  <a:pt x="32615" y="3496"/>
                </a:cubicBezTo>
                <a:cubicBezTo>
                  <a:pt x="32524" y="3466"/>
                  <a:pt x="32432" y="3405"/>
                  <a:pt x="32402" y="3344"/>
                </a:cubicBezTo>
                <a:cubicBezTo>
                  <a:pt x="32280" y="3192"/>
                  <a:pt x="32159" y="3010"/>
                  <a:pt x="32007" y="2858"/>
                </a:cubicBezTo>
                <a:cubicBezTo>
                  <a:pt x="31998" y="2845"/>
                  <a:pt x="31992" y="2836"/>
                  <a:pt x="31988" y="2831"/>
                </a:cubicBezTo>
                <a:lnTo>
                  <a:pt x="31988" y="2831"/>
                </a:lnTo>
                <a:cubicBezTo>
                  <a:pt x="31990" y="2832"/>
                  <a:pt x="31992" y="2833"/>
                  <a:pt x="31995" y="2833"/>
                </a:cubicBezTo>
                <a:cubicBezTo>
                  <a:pt x="32001" y="2833"/>
                  <a:pt x="32007" y="2826"/>
                  <a:pt x="32007" y="2797"/>
                </a:cubicBezTo>
                <a:cubicBezTo>
                  <a:pt x="32007" y="2776"/>
                  <a:pt x="32037" y="2754"/>
                  <a:pt x="32055" y="2754"/>
                </a:cubicBezTo>
                <a:cubicBezTo>
                  <a:pt x="32062" y="2754"/>
                  <a:pt x="32068" y="2758"/>
                  <a:pt x="32068" y="2767"/>
                </a:cubicBezTo>
                <a:lnTo>
                  <a:pt x="32098" y="2797"/>
                </a:lnTo>
                <a:cubicBezTo>
                  <a:pt x="31885" y="2493"/>
                  <a:pt x="31672" y="2189"/>
                  <a:pt x="31338" y="1825"/>
                </a:cubicBezTo>
                <a:lnTo>
                  <a:pt x="31065" y="1490"/>
                </a:lnTo>
                <a:lnTo>
                  <a:pt x="30913" y="1338"/>
                </a:lnTo>
                <a:cubicBezTo>
                  <a:pt x="30852" y="1308"/>
                  <a:pt x="30761" y="1247"/>
                  <a:pt x="30669" y="1186"/>
                </a:cubicBezTo>
                <a:cubicBezTo>
                  <a:pt x="30639" y="1156"/>
                  <a:pt x="30609" y="1095"/>
                  <a:pt x="30578" y="1065"/>
                </a:cubicBezTo>
                <a:lnTo>
                  <a:pt x="30578" y="1004"/>
                </a:lnTo>
                <a:cubicBezTo>
                  <a:pt x="30396" y="822"/>
                  <a:pt x="30244" y="639"/>
                  <a:pt x="30092" y="457"/>
                </a:cubicBezTo>
                <a:lnTo>
                  <a:pt x="29636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37" name="Google Shape;5737;p54"/>
          <p:cNvGrpSpPr/>
          <p:nvPr/>
        </p:nvGrpSpPr>
        <p:grpSpPr>
          <a:xfrm flipH="1">
            <a:off x="7842365" y="4610674"/>
            <a:ext cx="1301635" cy="349654"/>
            <a:chOff x="-14993024" y="4900905"/>
            <a:chExt cx="811038" cy="424853"/>
          </a:xfrm>
        </p:grpSpPr>
        <p:sp>
          <p:nvSpPr>
            <p:cNvPr id="5738" name="Google Shape;5738;p54"/>
            <p:cNvSpPr/>
            <p:nvPr/>
          </p:nvSpPr>
          <p:spPr>
            <a:xfrm>
              <a:off x="-14967219" y="4900957"/>
              <a:ext cx="759600" cy="4248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39" name="Google Shape;5739;p54"/>
            <p:cNvGrpSpPr/>
            <p:nvPr/>
          </p:nvGrpSpPr>
          <p:grpSpPr>
            <a:xfrm>
              <a:off x="-14209125" y="4900950"/>
              <a:ext cx="27139" cy="424767"/>
              <a:chOff x="-14209125" y="4900950"/>
              <a:chExt cx="27139" cy="424767"/>
            </a:xfrm>
          </p:grpSpPr>
          <p:grpSp>
            <p:nvGrpSpPr>
              <p:cNvPr id="5740" name="Google Shape;5740;p54"/>
              <p:cNvGrpSpPr/>
              <p:nvPr/>
            </p:nvGrpSpPr>
            <p:grpSpPr>
              <a:xfrm>
                <a:off x="-14209125" y="4900950"/>
                <a:ext cx="27139" cy="213667"/>
                <a:chOff x="-28877274" y="7671633"/>
                <a:chExt cx="54300" cy="427505"/>
              </a:xfrm>
            </p:grpSpPr>
            <p:sp>
              <p:nvSpPr>
                <p:cNvPr id="5741" name="Google Shape;5741;p54"/>
                <p:cNvSpPr/>
                <p:nvPr/>
              </p:nvSpPr>
              <p:spPr>
                <a:xfrm rot="5400000">
                  <a:off x="-28897374" y="7691733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2" name="Google Shape;5742;p54"/>
                <p:cNvSpPr/>
                <p:nvPr/>
              </p:nvSpPr>
              <p:spPr>
                <a:xfrm rot="5400000">
                  <a:off x="-28897374" y="80247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3" name="Google Shape;5743;p54"/>
                <p:cNvSpPr/>
                <p:nvPr/>
              </p:nvSpPr>
              <p:spPr>
                <a:xfrm rot="5400000">
                  <a:off x="-28897374" y="79414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4" name="Google Shape;5744;p54"/>
                <p:cNvSpPr/>
                <p:nvPr/>
              </p:nvSpPr>
              <p:spPr>
                <a:xfrm rot="5400000">
                  <a:off x="-28897374" y="785823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5" name="Google Shape;5745;p54"/>
                <p:cNvSpPr/>
                <p:nvPr/>
              </p:nvSpPr>
              <p:spPr>
                <a:xfrm rot="5400000">
                  <a:off x="-28897374" y="7774984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746" name="Google Shape;5746;p54"/>
              <p:cNvGrpSpPr/>
              <p:nvPr/>
            </p:nvGrpSpPr>
            <p:grpSpPr>
              <a:xfrm>
                <a:off x="-14209125" y="5112050"/>
                <a:ext cx="27139" cy="213667"/>
                <a:chOff x="-28877274" y="7601436"/>
                <a:chExt cx="54300" cy="427505"/>
              </a:xfrm>
            </p:grpSpPr>
            <p:sp>
              <p:nvSpPr>
                <p:cNvPr id="5747" name="Google Shape;5747;p54"/>
                <p:cNvSpPr/>
                <p:nvPr/>
              </p:nvSpPr>
              <p:spPr>
                <a:xfrm rot="5400000">
                  <a:off x="-28897374" y="762153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8" name="Google Shape;5748;p54"/>
                <p:cNvSpPr/>
                <p:nvPr/>
              </p:nvSpPr>
              <p:spPr>
                <a:xfrm rot="5400000">
                  <a:off x="-28897374" y="7954541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9" name="Google Shape;5749;p54"/>
                <p:cNvSpPr/>
                <p:nvPr/>
              </p:nvSpPr>
              <p:spPr>
                <a:xfrm rot="5400000">
                  <a:off x="-28897374" y="7871290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0" name="Google Shape;5750;p54"/>
                <p:cNvSpPr/>
                <p:nvPr/>
              </p:nvSpPr>
              <p:spPr>
                <a:xfrm rot="5400000">
                  <a:off x="-28897374" y="77880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1" name="Google Shape;5751;p54"/>
                <p:cNvSpPr/>
                <p:nvPr/>
              </p:nvSpPr>
              <p:spPr>
                <a:xfrm rot="5400000">
                  <a:off x="-28897374" y="77047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752" name="Google Shape;5752;p54"/>
            <p:cNvGrpSpPr/>
            <p:nvPr/>
          </p:nvGrpSpPr>
          <p:grpSpPr>
            <a:xfrm rot="10800000">
              <a:off x="-14993024" y="4900905"/>
              <a:ext cx="27139" cy="424767"/>
              <a:chOff x="14528506" y="-565379"/>
              <a:chExt cx="27139" cy="424767"/>
            </a:xfrm>
          </p:grpSpPr>
          <p:grpSp>
            <p:nvGrpSpPr>
              <p:cNvPr id="5753" name="Google Shape;5753;p54"/>
              <p:cNvGrpSpPr/>
              <p:nvPr/>
            </p:nvGrpSpPr>
            <p:grpSpPr>
              <a:xfrm>
                <a:off x="14528506" y="-565379"/>
                <a:ext cx="27139" cy="213667"/>
                <a:chOff x="28620988" y="-3265400"/>
                <a:chExt cx="54300" cy="427505"/>
              </a:xfrm>
            </p:grpSpPr>
            <p:sp>
              <p:nvSpPr>
                <p:cNvPr id="5754" name="Google Shape;5754;p54"/>
                <p:cNvSpPr/>
                <p:nvPr/>
              </p:nvSpPr>
              <p:spPr>
                <a:xfrm rot="5400000">
                  <a:off x="28600888" y="-3245300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5" name="Google Shape;5755;p54"/>
                <p:cNvSpPr/>
                <p:nvPr/>
              </p:nvSpPr>
              <p:spPr>
                <a:xfrm rot="5400000">
                  <a:off x="28600888" y="-29122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6" name="Google Shape;5756;p54"/>
                <p:cNvSpPr/>
                <p:nvPr/>
              </p:nvSpPr>
              <p:spPr>
                <a:xfrm rot="5400000">
                  <a:off x="28600888" y="-29955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7" name="Google Shape;5757;p54"/>
                <p:cNvSpPr/>
                <p:nvPr/>
              </p:nvSpPr>
              <p:spPr>
                <a:xfrm rot="5400000">
                  <a:off x="28600888" y="-307879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8" name="Google Shape;5758;p54"/>
                <p:cNvSpPr/>
                <p:nvPr/>
              </p:nvSpPr>
              <p:spPr>
                <a:xfrm rot="5400000">
                  <a:off x="28600888" y="-3162049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759" name="Google Shape;5759;p54"/>
              <p:cNvGrpSpPr/>
              <p:nvPr/>
            </p:nvGrpSpPr>
            <p:grpSpPr>
              <a:xfrm>
                <a:off x="14528506" y="-354279"/>
                <a:ext cx="27139" cy="213667"/>
                <a:chOff x="28620988" y="-3335597"/>
                <a:chExt cx="54300" cy="427505"/>
              </a:xfrm>
            </p:grpSpPr>
            <p:sp>
              <p:nvSpPr>
                <p:cNvPr id="5760" name="Google Shape;5760;p54"/>
                <p:cNvSpPr/>
                <p:nvPr/>
              </p:nvSpPr>
              <p:spPr>
                <a:xfrm rot="5400000">
                  <a:off x="28600888" y="-331549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61" name="Google Shape;5761;p54"/>
                <p:cNvSpPr/>
                <p:nvPr/>
              </p:nvSpPr>
              <p:spPr>
                <a:xfrm rot="5400000">
                  <a:off x="28600888" y="-2982492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62" name="Google Shape;5762;p54"/>
                <p:cNvSpPr/>
                <p:nvPr/>
              </p:nvSpPr>
              <p:spPr>
                <a:xfrm rot="5400000">
                  <a:off x="28600888" y="-3065743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63" name="Google Shape;5763;p54"/>
                <p:cNvSpPr/>
                <p:nvPr/>
              </p:nvSpPr>
              <p:spPr>
                <a:xfrm rot="5400000">
                  <a:off x="28600888" y="-31489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64" name="Google Shape;5764;p54"/>
                <p:cNvSpPr/>
                <p:nvPr/>
              </p:nvSpPr>
              <p:spPr>
                <a:xfrm rot="5400000">
                  <a:off x="28600888" y="-32322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45" name="صورة 44">
            <a:extLst>
              <a:ext uri="{FF2B5EF4-FFF2-40B4-BE49-F238E27FC236}">
                <a16:creationId xmlns:a16="http://schemas.microsoft.com/office/drawing/2014/main" id="{E62AEF5A-413D-402A-831E-85BEC669D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924967" y="432005"/>
            <a:ext cx="1633818" cy="1115665"/>
          </a:xfrm>
          <a:prstGeom prst="rect">
            <a:avLst/>
          </a:prstGeom>
        </p:spPr>
      </p:pic>
      <p:sp>
        <p:nvSpPr>
          <p:cNvPr id="46" name="فقاعة الكلام: مستطيلة مستديرة الزوايا 45">
            <a:extLst>
              <a:ext uri="{FF2B5EF4-FFF2-40B4-BE49-F238E27FC236}">
                <a16:creationId xmlns:a16="http://schemas.microsoft.com/office/drawing/2014/main" id="{F4EBCEBA-BEA1-4541-A7BC-210C49E56AEF}"/>
              </a:ext>
            </a:extLst>
          </p:cNvPr>
          <p:cNvSpPr/>
          <p:nvPr/>
        </p:nvSpPr>
        <p:spPr>
          <a:xfrm>
            <a:off x="1161289" y="515403"/>
            <a:ext cx="5824728" cy="600165"/>
          </a:xfrm>
          <a:prstGeom prst="wedgeRoundRectCallout">
            <a:avLst>
              <a:gd name="adj1" fmla="val 56450"/>
              <a:gd name="adj2" fmla="val 24234"/>
              <a:gd name="adj3" fmla="val 16667"/>
            </a:avLst>
          </a:prstGeom>
          <a:solidFill>
            <a:schemeClr val="tx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000" b="1" dirty="0">
                <a:solidFill>
                  <a:schemeClr val="accent6"/>
                </a:solidFill>
              </a:rPr>
              <a:t>   </a:t>
            </a:r>
            <a:r>
              <a:rPr lang="en-US" sz="2800" b="1" dirty="0">
                <a:solidFill>
                  <a:schemeClr val="accent6"/>
                </a:solidFill>
                <a:latin typeface="Handlee" panose="02000000000000000000" pitchFamily="2" charset="0"/>
              </a:rPr>
              <a:t>What is the difference?</a:t>
            </a:r>
            <a:endParaRPr lang="ar-SA" sz="1800" b="1" dirty="0">
              <a:solidFill>
                <a:schemeClr val="accent6"/>
              </a:solidFill>
              <a:latin typeface="Handlee" panose="02000000000000000000" pitchFamily="2" charset="0"/>
            </a:endParaRPr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AA174EA8-C529-42A5-AEEA-9E184CF7DD8C}"/>
              </a:ext>
            </a:extLst>
          </p:cNvPr>
          <p:cNvSpPr/>
          <p:nvPr/>
        </p:nvSpPr>
        <p:spPr>
          <a:xfrm>
            <a:off x="5084064" y="438912"/>
            <a:ext cx="1810512" cy="786384"/>
          </a:xfrm>
          <a:prstGeom prst="ellipse">
            <a:avLst/>
          </a:prstGeom>
          <a:solidFill>
            <a:srgbClr val="FFE5FF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Handlee" panose="02000000000000000000" pitchFamily="2" charset="0"/>
                <a:cs typeface="Cavolini" panose="03000502040302020204" pitchFamily="66" charset="0"/>
              </a:rPr>
              <a:t>-ed 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Handlee" panose="02000000000000000000" pitchFamily="2" charset="0"/>
                <a:cs typeface="Cavolini" panose="03000502040302020204" pitchFamily="66" charset="0"/>
              </a:rPr>
              <a:t>vs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Handlee" panose="02000000000000000000" pitchFamily="2" charset="0"/>
                <a:cs typeface="Cavolini" panose="03000502040302020204" pitchFamily="66" charset="0"/>
              </a:rPr>
              <a:t> -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Handlee" panose="02000000000000000000" pitchFamily="2" charset="0"/>
                <a:cs typeface="Cavolini" panose="03000502040302020204" pitchFamily="66" charset="0"/>
              </a:rPr>
              <a:t>ing</a:t>
            </a:r>
            <a:endParaRPr lang="ar-SA" sz="2000" b="1" dirty="0">
              <a:solidFill>
                <a:schemeClr val="tx2">
                  <a:lumMod val="50000"/>
                </a:schemeClr>
              </a:solidFill>
              <a:latin typeface="Handlee" panose="02000000000000000000" pitchFamily="2" charset="0"/>
              <a:cs typeface="Cavolini" panose="03000502040302020204" pitchFamily="66" charset="0"/>
            </a:endParaRPr>
          </a:p>
        </p:txBody>
      </p:sp>
      <p:grpSp>
        <p:nvGrpSpPr>
          <p:cNvPr id="51" name="Google Shape;6257;p62">
            <a:extLst>
              <a:ext uri="{FF2B5EF4-FFF2-40B4-BE49-F238E27FC236}">
                <a16:creationId xmlns:a16="http://schemas.microsoft.com/office/drawing/2014/main" id="{E8091B5C-8E6D-4878-909A-31DA335C7AFD}"/>
              </a:ext>
            </a:extLst>
          </p:cNvPr>
          <p:cNvGrpSpPr/>
          <p:nvPr/>
        </p:nvGrpSpPr>
        <p:grpSpPr>
          <a:xfrm rot="10800000">
            <a:off x="800724" y="1764770"/>
            <a:ext cx="982355" cy="407994"/>
            <a:chOff x="-14993024" y="4900905"/>
            <a:chExt cx="811038" cy="424852"/>
          </a:xfrm>
          <a:solidFill>
            <a:schemeClr val="tx2">
              <a:lumMod val="50000"/>
            </a:schemeClr>
          </a:solidFill>
        </p:grpSpPr>
        <p:sp>
          <p:nvSpPr>
            <p:cNvPr id="52" name="Google Shape;6258;p62">
              <a:extLst>
                <a:ext uri="{FF2B5EF4-FFF2-40B4-BE49-F238E27FC236}">
                  <a16:creationId xmlns:a16="http://schemas.microsoft.com/office/drawing/2014/main" id="{1A51B93D-8FE6-4619-B3B3-B1C194C56EE4}"/>
                </a:ext>
              </a:extLst>
            </p:cNvPr>
            <p:cNvSpPr/>
            <p:nvPr/>
          </p:nvSpPr>
          <p:spPr>
            <a:xfrm rot="10800000">
              <a:off x="-14967218" y="4900957"/>
              <a:ext cx="759600" cy="4248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chemeClr val="bg1"/>
                  </a:solidFill>
                </a:rPr>
                <a:t>-ed</a:t>
              </a:r>
              <a:endParaRPr sz="2400" b="1" dirty="0">
                <a:solidFill>
                  <a:schemeClr val="bg1"/>
                </a:solidFill>
              </a:endParaRPr>
            </a:p>
          </p:txBody>
        </p:sp>
        <p:grpSp>
          <p:nvGrpSpPr>
            <p:cNvPr id="53" name="Google Shape;6259;p62">
              <a:extLst>
                <a:ext uri="{FF2B5EF4-FFF2-40B4-BE49-F238E27FC236}">
                  <a16:creationId xmlns:a16="http://schemas.microsoft.com/office/drawing/2014/main" id="{E87EFEC2-8ECA-44A7-B6F2-D557C929394C}"/>
                </a:ext>
              </a:extLst>
            </p:cNvPr>
            <p:cNvGrpSpPr/>
            <p:nvPr/>
          </p:nvGrpSpPr>
          <p:grpSpPr>
            <a:xfrm>
              <a:off x="-14209125" y="4900950"/>
              <a:ext cx="27139" cy="424767"/>
              <a:chOff x="-14209125" y="4900950"/>
              <a:chExt cx="27139" cy="424767"/>
            </a:xfrm>
            <a:grpFill/>
          </p:grpSpPr>
          <p:grpSp>
            <p:nvGrpSpPr>
              <p:cNvPr id="67" name="Google Shape;6260;p62">
                <a:extLst>
                  <a:ext uri="{FF2B5EF4-FFF2-40B4-BE49-F238E27FC236}">
                    <a16:creationId xmlns:a16="http://schemas.microsoft.com/office/drawing/2014/main" id="{77C993EA-767C-43FD-A8BD-83E2D265FC43}"/>
                  </a:ext>
                </a:extLst>
              </p:cNvPr>
              <p:cNvGrpSpPr/>
              <p:nvPr/>
            </p:nvGrpSpPr>
            <p:grpSpPr>
              <a:xfrm>
                <a:off x="-14209125" y="4900950"/>
                <a:ext cx="27139" cy="213667"/>
                <a:chOff x="-28877274" y="7671633"/>
                <a:chExt cx="54300" cy="427505"/>
              </a:xfrm>
              <a:grpFill/>
            </p:grpSpPr>
            <p:sp>
              <p:nvSpPr>
                <p:cNvPr id="74" name="Google Shape;6261;p62">
                  <a:extLst>
                    <a:ext uri="{FF2B5EF4-FFF2-40B4-BE49-F238E27FC236}">
                      <a16:creationId xmlns:a16="http://schemas.microsoft.com/office/drawing/2014/main" id="{C38875AF-79F4-4694-9239-274A1A62CB5A}"/>
                    </a:ext>
                  </a:extLst>
                </p:cNvPr>
                <p:cNvSpPr/>
                <p:nvPr/>
              </p:nvSpPr>
              <p:spPr>
                <a:xfrm rot="5400000">
                  <a:off x="-28897374" y="7691733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" name="Google Shape;6262;p62">
                  <a:extLst>
                    <a:ext uri="{FF2B5EF4-FFF2-40B4-BE49-F238E27FC236}">
                      <a16:creationId xmlns:a16="http://schemas.microsoft.com/office/drawing/2014/main" id="{3ABC532A-7395-4675-84D0-CAC4B0FF9351}"/>
                    </a:ext>
                  </a:extLst>
                </p:cNvPr>
                <p:cNvSpPr/>
                <p:nvPr/>
              </p:nvSpPr>
              <p:spPr>
                <a:xfrm rot="5400000">
                  <a:off x="-28897374" y="80247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" name="Google Shape;6263;p62">
                  <a:extLst>
                    <a:ext uri="{FF2B5EF4-FFF2-40B4-BE49-F238E27FC236}">
                      <a16:creationId xmlns:a16="http://schemas.microsoft.com/office/drawing/2014/main" id="{8599721C-F2C2-41BD-8D07-845B76DAFD89}"/>
                    </a:ext>
                  </a:extLst>
                </p:cNvPr>
                <p:cNvSpPr/>
                <p:nvPr/>
              </p:nvSpPr>
              <p:spPr>
                <a:xfrm rot="5400000">
                  <a:off x="-28897374" y="79414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" name="Google Shape;6264;p62">
                  <a:extLst>
                    <a:ext uri="{FF2B5EF4-FFF2-40B4-BE49-F238E27FC236}">
                      <a16:creationId xmlns:a16="http://schemas.microsoft.com/office/drawing/2014/main" id="{B15BC98E-441C-42F0-97CF-983C580761F2}"/>
                    </a:ext>
                  </a:extLst>
                </p:cNvPr>
                <p:cNvSpPr/>
                <p:nvPr/>
              </p:nvSpPr>
              <p:spPr>
                <a:xfrm rot="5400000">
                  <a:off x="-28897374" y="785823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6265;p62">
                  <a:extLst>
                    <a:ext uri="{FF2B5EF4-FFF2-40B4-BE49-F238E27FC236}">
                      <a16:creationId xmlns:a16="http://schemas.microsoft.com/office/drawing/2014/main" id="{6244499A-FCD3-4B4B-9797-CDAEDBE2910C}"/>
                    </a:ext>
                  </a:extLst>
                </p:cNvPr>
                <p:cNvSpPr/>
                <p:nvPr/>
              </p:nvSpPr>
              <p:spPr>
                <a:xfrm rot="5400000">
                  <a:off x="-28897374" y="7774984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8" name="Google Shape;6266;p62">
                <a:extLst>
                  <a:ext uri="{FF2B5EF4-FFF2-40B4-BE49-F238E27FC236}">
                    <a16:creationId xmlns:a16="http://schemas.microsoft.com/office/drawing/2014/main" id="{2B23A60E-4333-4683-B7BF-A859BA4318C4}"/>
                  </a:ext>
                </a:extLst>
              </p:cNvPr>
              <p:cNvGrpSpPr/>
              <p:nvPr/>
            </p:nvGrpSpPr>
            <p:grpSpPr>
              <a:xfrm>
                <a:off x="-14209125" y="5112050"/>
                <a:ext cx="27139" cy="213667"/>
                <a:chOff x="-28877274" y="7601436"/>
                <a:chExt cx="54300" cy="427505"/>
              </a:xfrm>
              <a:grpFill/>
            </p:grpSpPr>
            <p:sp>
              <p:nvSpPr>
                <p:cNvPr id="69" name="Google Shape;6267;p62">
                  <a:extLst>
                    <a:ext uri="{FF2B5EF4-FFF2-40B4-BE49-F238E27FC236}">
                      <a16:creationId xmlns:a16="http://schemas.microsoft.com/office/drawing/2014/main" id="{DBDF9C71-701B-4E14-9FED-2BF70BF8B5A2}"/>
                    </a:ext>
                  </a:extLst>
                </p:cNvPr>
                <p:cNvSpPr/>
                <p:nvPr/>
              </p:nvSpPr>
              <p:spPr>
                <a:xfrm rot="5400000">
                  <a:off x="-28897374" y="762153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6268;p62">
                  <a:extLst>
                    <a:ext uri="{FF2B5EF4-FFF2-40B4-BE49-F238E27FC236}">
                      <a16:creationId xmlns:a16="http://schemas.microsoft.com/office/drawing/2014/main" id="{6DA98C73-FE53-4C60-9888-8B7B85931826}"/>
                    </a:ext>
                  </a:extLst>
                </p:cNvPr>
                <p:cNvSpPr/>
                <p:nvPr/>
              </p:nvSpPr>
              <p:spPr>
                <a:xfrm rot="5400000">
                  <a:off x="-28897374" y="7954541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6269;p62">
                  <a:extLst>
                    <a:ext uri="{FF2B5EF4-FFF2-40B4-BE49-F238E27FC236}">
                      <a16:creationId xmlns:a16="http://schemas.microsoft.com/office/drawing/2014/main" id="{43583CBF-E66A-49FB-98DE-FB452B233580}"/>
                    </a:ext>
                  </a:extLst>
                </p:cNvPr>
                <p:cNvSpPr/>
                <p:nvPr/>
              </p:nvSpPr>
              <p:spPr>
                <a:xfrm rot="5400000">
                  <a:off x="-28897374" y="7871290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6270;p62">
                  <a:extLst>
                    <a:ext uri="{FF2B5EF4-FFF2-40B4-BE49-F238E27FC236}">
                      <a16:creationId xmlns:a16="http://schemas.microsoft.com/office/drawing/2014/main" id="{A326FCFE-A5E9-4D05-9D84-3A91379B1282}"/>
                    </a:ext>
                  </a:extLst>
                </p:cNvPr>
                <p:cNvSpPr/>
                <p:nvPr/>
              </p:nvSpPr>
              <p:spPr>
                <a:xfrm rot="5400000">
                  <a:off x="-28897374" y="77880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6271;p62">
                  <a:extLst>
                    <a:ext uri="{FF2B5EF4-FFF2-40B4-BE49-F238E27FC236}">
                      <a16:creationId xmlns:a16="http://schemas.microsoft.com/office/drawing/2014/main" id="{EA0CE8DA-4534-4A01-801F-DE4810D841AC}"/>
                    </a:ext>
                  </a:extLst>
                </p:cNvPr>
                <p:cNvSpPr/>
                <p:nvPr/>
              </p:nvSpPr>
              <p:spPr>
                <a:xfrm rot="5400000">
                  <a:off x="-28897374" y="77047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4" name="Google Shape;6272;p62">
              <a:extLst>
                <a:ext uri="{FF2B5EF4-FFF2-40B4-BE49-F238E27FC236}">
                  <a16:creationId xmlns:a16="http://schemas.microsoft.com/office/drawing/2014/main" id="{9525D3B8-F315-4540-ACC7-FB43469625AD}"/>
                </a:ext>
              </a:extLst>
            </p:cNvPr>
            <p:cNvGrpSpPr/>
            <p:nvPr/>
          </p:nvGrpSpPr>
          <p:grpSpPr>
            <a:xfrm rot="10800000">
              <a:off x="-14993024" y="4900905"/>
              <a:ext cx="27139" cy="424767"/>
              <a:chOff x="14528506" y="-565379"/>
              <a:chExt cx="27139" cy="424767"/>
            </a:xfrm>
            <a:grpFill/>
          </p:grpSpPr>
          <p:grpSp>
            <p:nvGrpSpPr>
              <p:cNvPr id="55" name="Google Shape;6273;p62">
                <a:extLst>
                  <a:ext uri="{FF2B5EF4-FFF2-40B4-BE49-F238E27FC236}">
                    <a16:creationId xmlns:a16="http://schemas.microsoft.com/office/drawing/2014/main" id="{717A2243-4606-4ADD-81A6-DAF2A4308F5C}"/>
                  </a:ext>
                </a:extLst>
              </p:cNvPr>
              <p:cNvGrpSpPr/>
              <p:nvPr/>
            </p:nvGrpSpPr>
            <p:grpSpPr>
              <a:xfrm>
                <a:off x="14528506" y="-565379"/>
                <a:ext cx="27139" cy="213667"/>
                <a:chOff x="28620988" y="-3265400"/>
                <a:chExt cx="54300" cy="427505"/>
              </a:xfrm>
              <a:grpFill/>
            </p:grpSpPr>
            <p:sp>
              <p:nvSpPr>
                <p:cNvPr id="62" name="Google Shape;6274;p62">
                  <a:extLst>
                    <a:ext uri="{FF2B5EF4-FFF2-40B4-BE49-F238E27FC236}">
                      <a16:creationId xmlns:a16="http://schemas.microsoft.com/office/drawing/2014/main" id="{B7AEF37D-0D95-4894-9694-87AFDAA41693}"/>
                    </a:ext>
                  </a:extLst>
                </p:cNvPr>
                <p:cNvSpPr/>
                <p:nvPr/>
              </p:nvSpPr>
              <p:spPr>
                <a:xfrm rot="5400000">
                  <a:off x="28600888" y="-3245300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6275;p62">
                  <a:extLst>
                    <a:ext uri="{FF2B5EF4-FFF2-40B4-BE49-F238E27FC236}">
                      <a16:creationId xmlns:a16="http://schemas.microsoft.com/office/drawing/2014/main" id="{4AB20398-3872-497F-814D-E721AEADE36F}"/>
                    </a:ext>
                  </a:extLst>
                </p:cNvPr>
                <p:cNvSpPr/>
                <p:nvPr/>
              </p:nvSpPr>
              <p:spPr>
                <a:xfrm rot="5400000">
                  <a:off x="28600888" y="-29122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6276;p62">
                  <a:extLst>
                    <a:ext uri="{FF2B5EF4-FFF2-40B4-BE49-F238E27FC236}">
                      <a16:creationId xmlns:a16="http://schemas.microsoft.com/office/drawing/2014/main" id="{DF6FED71-63D8-4099-BF29-17E6F7B85ACB}"/>
                    </a:ext>
                  </a:extLst>
                </p:cNvPr>
                <p:cNvSpPr/>
                <p:nvPr/>
              </p:nvSpPr>
              <p:spPr>
                <a:xfrm rot="5400000">
                  <a:off x="28600888" y="-29955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" name="Google Shape;6277;p62">
                  <a:extLst>
                    <a:ext uri="{FF2B5EF4-FFF2-40B4-BE49-F238E27FC236}">
                      <a16:creationId xmlns:a16="http://schemas.microsoft.com/office/drawing/2014/main" id="{CCBE281D-F920-47D3-BC41-207221479410}"/>
                    </a:ext>
                  </a:extLst>
                </p:cNvPr>
                <p:cNvSpPr/>
                <p:nvPr/>
              </p:nvSpPr>
              <p:spPr>
                <a:xfrm rot="5400000">
                  <a:off x="28600888" y="-307879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6278;p62">
                  <a:extLst>
                    <a:ext uri="{FF2B5EF4-FFF2-40B4-BE49-F238E27FC236}">
                      <a16:creationId xmlns:a16="http://schemas.microsoft.com/office/drawing/2014/main" id="{6BF4222F-FB29-426F-8F0F-6F418B65C1FD}"/>
                    </a:ext>
                  </a:extLst>
                </p:cNvPr>
                <p:cNvSpPr/>
                <p:nvPr/>
              </p:nvSpPr>
              <p:spPr>
                <a:xfrm rot="5400000">
                  <a:off x="28600888" y="-3162049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6" name="Google Shape;6279;p62">
                <a:extLst>
                  <a:ext uri="{FF2B5EF4-FFF2-40B4-BE49-F238E27FC236}">
                    <a16:creationId xmlns:a16="http://schemas.microsoft.com/office/drawing/2014/main" id="{6CA2143E-F8BF-4559-9337-2AF1F0F59EB1}"/>
                  </a:ext>
                </a:extLst>
              </p:cNvPr>
              <p:cNvGrpSpPr/>
              <p:nvPr/>
            </p:nvGrpSpPr>
            <p:grpSpPr>
              <a:xfrm>
                <a:off x="14528506" y="-354279"/>
                <a:ext cx="27139" cy="213667"/>
                <a:chOff x="28620988" y="-3335597"/>
                <a:chExt cx="54300" cy="427505"/>
              </a:xfrm>
              <a:grpFill/>
            </p:grpSpPr>
            <p:sp>
              <p:nvSpPr>
                <p:cNvPr id="57" name="Google Shape;6280;p62">
                  <a:extLst>
                    <a:ext uri="{FF2B5EF4-FFF2-40B4-BE49-F238E27FC236}">
                      <a16:creationId xmlns:a16="http://schemas.microsoft.com/office/drawing/2014/main" id="{A94ADE10-B8E0-499C-99E5-2A080A68D009}"/>
                    </a:ext>
                  </a:extLst>
                </p:cNvPr>
                <p:cNvSpPr/>
                <p:nvPr/>
              </p:nvSpPr>
              <p:spPr>
                <a:xfrm rot="5400000">
                  <a:off x="28600888" y="-331549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6281;p62">
                  <a:extLst>
                    <a:ext uri="{FF2B5EF4-FFF2-40B4-BE49-F238E27FC236}">
                      <a16:creationId xmlns:a16="http://schemas.microsoft.com/office/drawing/2014/main" id="{02184B68-E8F6-4C1B-A98C-A1BBECB2A471}"/>
                    </a:ext>
                  </a:extLst>
                </p:cNvPr>
                <p:cNvSpPr/>
                <p:nvPr/>
              </p:nvSpPr>
              <p:spPr>
                <a:xfrm rot="5400000">
                  <a:off x="28600888" y="-2982492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6282;p62">
                  <a:extLst>
                    <a:ext uri="{FF2B5EF4-FFF2-40B4-BE49-F238E27FC236}">
                      <a16:creationId xmlns:a16="http://schemas.microsoft.com/office/drawing/2014/main" id="{B86EBEB7-2150-4C4B-B2AE-657755E85769}"/>
                    </a:ext>
                  </a:extLst>
                </p:cNvPr>
                <p:cNvSpPr/>
                <p:nvPr/>
              </p:nvSpPr>
              <p:spPr>
                <a:xfrm rot="5400000">
                  <a:off x="28600888" y="-3065743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6283;p62">
                  <a:extLst>
                    <a:ext uri="{FF2B5EF4-FFF2-40B4-BE49-F238E27FC236}">
                      <a16:creationId xmlns:a16="http://schemas.microsoft.com/office/drawing/2014/main" id="{957A75FB-E621-4E54-A268-75E62773854F}"/>
                    </a:ext>
                  </a:extLst>
                </p:cNvPr>
                <p:cNvSpPr/>
                <p:nvPr/>
              </p:nvSpPr>
              <p:spPr>
                <a:xfrm rot="5400000">
                  <a:off x="28600888" y="-31489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6284;p62">
                  <a:extLst>
                    <a:ext uri="{FF2B5EF4-FFF2-40B4-BE49-F238E27FC236}">
                      <a16:creationId xmlns:a16="http://schemas.microsoft.com/office/drawing/2014/main" id="{9AF2E952-FB06-4954-9ECD-7A08844B7AF7}"/>
                    </a:ext>
                  </a:extLst>
                </p:cNvPr>
                <p:cNvSpPr/>
                <p:nvPr/>
              </p:nvSpPr>
              <p:spPr>
                <a:xfrm rot="5400000">
                  <a:off x="28600888" y="-32322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8" name="رسم 7" descr="تقدم سريع مع تعبئة خالصة">
            <a:extLst>
              <a:ext uri="{FF2B5EF4-FFF2-40B4-BE49-F238E27FC236}">
                <a16:creationId xmlns:a16="http://schemas.microsoft.com/office/drawing/2014/main" id="{DFA422A8-807E-4D81-866C-B77ED0169C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7457" y="1106424"/>
            <a:ext cx="914400" cy="724662"/>
          </a:xfrm>
          <a:prstGeom prst="rect">
            <a:avLst/>
          </a:prstGeom>
        </p:spPr>
      </p:pic>
      <p:sp>
        <p:nvSpPr>
          <p:cNvPr id="82" name="مربع نص 81">
            <a:extLst>
              <a:ext uri="{FF2B5EF4-FFF2-40B4-BE49-F238E27FC236}">
                <a16:creationId xmlns:a16="http://schemas.microsoft.com/office/drawing/2014/main" id="{706A36B2-FC66-45CC-8637-FC375C833408}"/>
              </a:ext>
            </a:extLst>
          </p:cNvPr>
          <p:cNvSpPr txBox="1"/>
          <p:nvPr/>
        </p:nvSpPr>
        <p:spPr>
          <a:xfrm>
            <a:off x="1585539" y="1215970"/>
            <a:ext cx="55102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-ed </a:t>
            </a:r>
            <a:r>
              <a:rPr lang="en-US" sz="1800" b="1" dirty="0">
                <a:solidFill>
                  <a:schemeClr val="tx1"/>
                </a:solidFill>
              </a:rPr>
              <a:t>Use to describe how people</a:t>
            </a:r>
            <a:r>
              <a:rPr lang="en-US" sz="1800" b="1" dirty="0"/>
              <a:t> 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</a:rPr>
              <a:t>feel</a:t>
            </a:r>
            <a:r>
              <a:rPr lang="en-US" sz="1800" b="1" dirty="0"/>
              <a:t> </a:t>
            </a:r>
            <a:endParaRPr lang="en-US" sz="2000" b="1" dirty="0"/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90CC3910-EEE7-4C81-8CD5-DAC534A09851}"/>
              </a:ext>
            </a:extLst>
          </p:cNvPr>
          <p:cNvSpPr/>
          <p:nvPr/>
        </p:nvSpPr>
        <p:spPr>
          <a:xfrm>
            <a:off x="1828800" y="1682496"/>
            <a:ext cx="5248656" cy="58521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bor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</a:rPr>
              <a:t>ed 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  interest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</a:rPr>
              <a:t>ed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    exit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</a:rPr>
              <a:t>ed 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  confus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</a:rPr>
              <a:t>ed  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surpris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</a:rPr>
              <a:t>ed 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          </a:t>
            </a:r>
            <a:endParaRPr lang="ar-SA" sz="1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4" name="مربع نص 83">
            <a:extLst>
              <a:ext uri="{FF2B5EF4-FFF2-40B4-BE49-F238E27FC236}">
                <a16:creationId xmlns:a16="http://schemas.microsoft.com/office/drawing/2014/main" id="{F2CB69E4-EA20-45F8-B8EB-C2848D108266}"/>
              </a:ext>
            </a:extLst>
          </p:cNvPr>
          <p:cNvSpPr txBox="1"/>
          <p:nvPr/>
        </p:nvSpPr>
        <p:spPr>
          <a:xfrm>
            <a:off x="758205" y="2401236"/>
            <a:ext cx="1454643" cy="36933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Example :</a:t>
            </a:r>
          </a:p>
        </p:txBody>
      </p:sp>
      <p:sp>
        <p:nvSpPr>
          <p:cNvPr id="86" name="مربع نص 85">
            <a:extLst>
              <a:ext uri="{FF2B5EF4-FFF2-40B4-BE49-F238E27FC236}">
                <a16:creationId xmlns:a16="http://schemas.microsoft.com/office/drawing/2014/main" id="{38DD9EE6-6FAD-463D-B462-CD4CAC410A0D}"/>
              </a:ext>
            </a:extLst>
          </p:cNvPr>
          <p:cNvSpPr txBox="1"/>
          <p:nvPr/>
        </p:nvSpPr>
        <p:spPr>
          <a:xfrm>
            <a:off x="2286579" y="2429074"/>
            <a:ext cx="3977061" cy="400110"/>
          </a:xfrm>
          <a:prstGeom prst="rect">
            <a:avLst/>
          </a:prstGeom>
          <a:solidFill>
            <a:srgbClr val="FCF7FF"/>
          </a:solidFill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1"/>
                </a:solidFill>
              </a:rPr>
              <a:t>He is bor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</a:rPr>
              <a:t>ed 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.  ( 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</a:rPr>
              <a:t>How    feels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) </a:t>
            </a:r>
            <a:endParaRPr lang="en-US" sz="2000" b="1" dirty="0"/>
          </a:p>
        </p:txBody>
      </p:sp>
      <p:pic>
        <p:nvPicPr>
          <p:cNvPr id="11" name="رسم 10" descr="رجل مع تعبئة خالصة">
            <a:extLst>
              <a:ext uri="{FF2B5EF4-FFF2-40B4-BE49-F238E27FC236}">
                <a16:creationId xmlns:a16="http://schemas.microsoft.com/office/drawing/2014/main" id="{2287DB70-F813-4927-9289-9E2F2131BC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80560" y="2432304"/>
            <a:ext cx="384048" cy="368046"/>
          </a:xfrm>
          <a:prstGeom prst="rect">
            <a:avLst/>
          </a:prstGeom>
        </p:spPr>
      </p:pic>
      <p:pic>
        <p:nvPicPr>
          <p:cNvPr id="89" name="رسم 88" descr="تقدم سريع مع تعبئة خالصة">
            <a:extLst>
              <a:ext uri="{FF2B5EF4-FFF2-40B4-BE49-F238E27FC236}">
                <a16:creationId xmlns:a16="http://schemas.microsoft.com/office/drawing/2014/main" id="{41F08A05-C2CC-455A-94B9-98B43BB94C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0401" y="2776728"/>
            <a:ext cx="914400" cy="724662"/>
          </a:xfrm>
          <a:prstGeom prst="rect">
            <a:avLst/>
          </a:prstGeom>
        </p:spPr>
      </p:pic>
      <p:sp>
        <p:nvSpPr>
          <p:cNvPr id="90" name="مربع نص 89">
            <a:extLst>
              <a:ext uri="{FF2B5EF4-FFF2-40B4-BE49-F238E27FC236}">
                <a16:creationId xmlns:a16="http://schemas.microsoft.com/office/drawing/2014/main" id="{E3128B3D-E76A-4A79-8CF5-42A1170ECB4F}"/>
              </a:ext>
            </a:extLst>
          </p:cNvPr>
          <p:cNvSpPr txBox="1"/>
          <p:nvPr/>
        </p:nvSpPr>
        <p:spPr>
          <a:xfrm>
            <a:off x="1427043" y="2886274"/>
            <a:ext cx="6784269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-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</a:rPr>
              <a:t>ing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800" b="1" dirty="0">
                <a:solidFill>
                  <a:schemeClr val="tx1"/>
                </a:solidFill>
              </a:rPr>
              <a:t>Use to describe something or situation causes a 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</a:rPr>
              <a:t>feeling</a:t>
            </a:r>
            <a:r>
              <a:rPr lang="en-US" sz="1800" b="1" dirty="0">
                <a:solidFill>
                  <a:schemeClr val="tx1"/>
                </a:solidFill>
              </a:rPr>
              <a:t> or 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</a:rPr>
              <a:t>an emotion </a:t>
            </a:r>
            <a:r>
              <a:rPr lang="en-US" sz="1800" b="1" dirty="0">
                <a:solidFill>
                  <a:schemeClr val="tx1"/>
                </a:solidFill>
              </a:rPr>
              <a:t>. </a:t>
            </a:r>
            <a:endParaRPr lang="en-US" sz="2000" b="1" dirty="0"/>
          </a:p>
        </p:txBody>
      </p:sp>
      <p:grpSp>
        <p:nvGrpSpPr>
          <p:cNvPr id="91" name="Google Shape;6257;p62">
            <a:extLst>
              <a:ext uri="{FF2B5EF4-FFF2-40B4-BE49-F238E27FC236}">
                <a16:creationId xmlns:a16="http://schemas.microsoft.com/office/drawing/2014/main" id="{D590C389-FA7A-45D7-9B8A-9688CCB80B21}"/>
              </a:ext>
            </a:extLst>
          </p:cNvPr>
          <p:cNvGrpSpPr/>
          <p:nvPr/>
        </p:nvGrpSpPr>
        <p:grpSpPr>
          <a:xfrm rot="10800000">
            <a:off x="797676" y="3654530"/>
            <a:ext cx="982355" cy="407994"/>
            <a:chOff x="-14993024" y="4900905"/>
            <a:chExt cx="811038" cy="424852"/>
          </a:xfrm>
          <a:solidFill>
            <a:schemeClr val="tx2">
              <a:lumMod val="50000"/>
            </a:schemeClr>
          </a:solidFill>
        </p:grpSpPr>
        <p:sp>
          <p:nvSpPr>
            <p:cNvPr id="92" name="Google Shape;6258;p62">
              <a:extLst>
                <a:ext uri="{FF2B5EF4-FFF2-40B4-BE49-F238E27FC236}">
                  <a16:creationId xmlns:a16="http://schemas.microsoft.com/office/drawing/2014/main" id="{53F92909-820C-48C2-83A5-88DA46039C7C}"/>
                </a:ext>
              </a:extLst>
            </p:cNvPr>
            <p:cNvSpPr/>
            <p:nvPr/>
          </p:nvSpPr>
          <p:spPr>
            <a:xfrm rot="10800000">
              <a:off x="-14967218" y="4900957"/>
              <a:ext cx="759600" cy="4248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chemeClr val="bg1"/>
                  </a:solidFill>
                </a:rPr>
                <a:t>-</a:t>
              </a:r>
              <a:r>
                <a:rPr lang="en-US" sz="2400" b="1" dirty="0" err="1">
                  <a:solidFill>
                    <a:schemeClr val="bg1"/>
                  </a:solidFill>
                </a:rPr>
                <a:t>ing</a:t>
              </a:r>
              <a:endParaRPr sz="2400" b="1" dirty="0">
                <a:solidFill>
                  <a:schemeClr val="bg1"/>
                </a:solidFill>
              </a:endParaRPr>
            </a:p>
          </p:txBody>
        </p:sp>
        <p:grpSp>
          <p:nvGrpSpPr>
            <p:cNvPr id="93" name="Google Shape;6259;p62">
              <a:extLst>
                <a:ext uri="{FF2B5EF4-FFF2-40B4-BE49-F238E27FC236}">
                  <a16:creationId xmlns:a16="http://schemas.microsoft.com/office/drawing/2014/main" id="{0A1B255D-F3D4-4E31-AA71-5EA90DCC8DF0}"/>
                </a:ext>
              </a:extLst>
            </p:cNvPr>
            <p:cNvGrpSpPr/>
            <p:nvPr/>
          </p:nvGrpSpPr>
          <p:grpSpPr>
            <a:xfrm>
              <a:off x="-14209125" y="4900950"/>
              <a:ext cx="27139" cy="424767"/>
              <a:chOff x="-14209125" y="4900950"/>
              <a:chExt cx="27139" cy="424767"/>
            </a:xfrm>
            <a:grpFill/>
          </p:grpSpPr>
          <p:grpSp>
            <p:nvGrpSpPr>
              <p:cNvPr id="107" name="Google Shape;6260;p62">
                <a:extLst>
                  <a:ext uri="{FF2B5EF4-FFF2-40B4-BE49-F238E27FC236}">
                    <a16:creationId xmlns:a16="http://schemas.microsoft.com/office/drawing/2014/main" id="{95F7E013-A31A-4CA9-A632-39BEE942EFEA}"/>
                  </a:ext>
                </a:extLst>
              </p:cNvPr>
              <p:cNvGrpSpPr/>
              <p:nvPr/>
            </p:nvGrpSpPr>
            <p:grpSpPr>
              <a:xfrm>
                <a:off x="-14209125" y="4900950"/>
                <a:ext cx="27139" cy="213667"/>
                <a:chOff x="-28877274" y="7671633"/>
                <a:chExt cx="54300" cy="427505"/>
              </a:xfrm>
              <a:grpFill/>
            </p:grpSpPr>
            <p:sp>
              <p:nvSpPr>
                <p:cNvPr id="114" name="Google Shape;6261;p62">
                  <a:extLst>
                    <a:ext uri="{FF2B5EF4-FFF2-40B4-BE49-F238E27FC236}">
                      <a16:creationId xmlns:a16="http://schemas.microsoft.com/office/drawing/2014/main" id="{122A1424-7436-4C33-BA04-D644DBCA3276}"/>
                    </a:ext>
                  </a:extLst>
                </p:cNvPr>
                <p:cNvSpPr/>
                <p:nvPr/>
              </p:nvSpPr>
              <p:spPr>
                <a:xfrm rot="5400000">
                  <a:off x="-28897374" y="7691733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" name="Google Shape;6262;p62">
                  <a:extLst>
                    <a:ext uri="{FF2B5EF4-FFF2-40B4-BE49-F238E27FC236}">
                      <a16:creationId xmlns:a16="http://schemas.microsoft.com/office/drawing/2014/main" id="{BE73F946-846A-4FFE-86A3-40D23611A28B}"/>
                    </a:ext>
                  </a:extLst>
                </p:cNvPr>
                <p:cNvSpPr/>
                <p:nvPr/>
              </p:nvSpPr>
              <p:spPr>
                <a:xfrm rot="5400000">
                  <a:off x="-28897374" y="80247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" name="Google Shape;6263;p62">
                  <a:extLst>
                    <a:ext uri="{FF2B5EF4-FFF2-40B4-BE49-F238E27FC236}">
                      <a16:creationId xmlns:a16="http://schemas.microsoft.com/office/drawing/2014/main" id="{17709C68-CE3A-464A-8BBA-D26BA2485B70}"/>
                    </a:ext>
                  </a:extLst>
                </p:cNvPr>
                <p:cNvSpPr/>
                <p:nvPr/>
              </p:nvSpPr>
              <p:spPr>
                <a:xfrm rot="5400000">
                  <a:off x="-28897374" y="79414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" name="Google Shape;6264;p62">
                  <a:extLst>
                    <a:ext uri="{FF2B5EF4-FFF2-40B4-BE49-F238E27FC236}">
                      <a16:creationId xmlns:a16="http://schemas.microsoft.com/office/drawing/2014/main" id="{9737BE4B-0887-477F-B230-572F4DA4B59B}"/>
                    </a:ext>
                  </a:extLst>
                </p:cNvPr>
                <p:cNvSpPr/>
                <p:nvPr/>
              </p:nvSpPr>
              <p:spPr>
                <a:xfrm rot="5400000">
                  <a:off x="-28897374" y="785823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" name="Google Shape;6265;p62">
                  <a:extLst>
                    <a:ext uri="{FF2B5EF4-FFF2-40B4-BE49-F238E27FC236}">
                      <a16:creationId xmlns:a16="http://schemas.microsoft.com/office/drawing/2014/main" id="{6D7EBB0F-7EE6-4DB7-9D79-3CB8596A47C9}"/>
                    </a:ext>
                  </a:extLst>
                </p:cNvPr>
                <p:cNvSpPr/>
                <p:nvPr/>
              </p:nvSpPr>
              <p:spPr>
                <a:xfrm rot="5400000">
                  <a:off x="-28897374" y="7774984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8" name="Google Shape;6266;p62">
                <a:extLst>
                  <a:ext uri="{FF2B5EF4-FFF2-40B4-BE49-F238E27FC236}">
                    <a16:creationId xmlns:a16="http://schemas.microsoft.com/office/drawing/2014/main" id="{8A2048B6-5157-42FA-A50C-61F46379BF5F}"/>
                  </a:ext>
                </a:extLst>
              </p:cNvPr>
              <p:cNvGrpSpPr/>
              <p:nvPr/>
            </p:nvGrpSpPr>
            <p:grpSpPr>
              <a:xfrm>
                <a:off x="-14209125" y="5112050"/>
                <a:ext cx="27139" cy="213667"/>
                <a:chOff x="-28877274" y="7601436"/>
                <a:chExt cx="54300" cy="427505"/>
              </a:xfrm>
              <a:grpFill/>
            </p:grpSpPr>
            <p:sp>
              <p:nvSpPr>
                <p:cNvPr id="109" name="Google Shape;6267;p62">
                  <a:extLst>
                    <a:ext uri="{FF2B5EF4-FFF2-40B4-BE49-F238E27FC236}">
                      <a16:creationId xmlns:a16="http://schemas.microsoft.com/office/drawing/2014/main" id="{065CC7C3-83FF-4FE5-A20F-B28FB32A3399}"/>
                    </a:ext>
                  </a:extLst>
                </p:cNvPr>
                <p:cNvSpPr/>
                <p:nvPr/>
              </p:nvSpPr>
              <p:spPr>
                <a:xfrm rot="5400000">
                  <a:off x="-28897374" y="762153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6268;p62">
                  <a:extLst>
                    <a:ext uri="{FF2B5EF4-FFF2-40B4-BE49-F238E27FC236}">
                      <a16:creationId xmlns:a16="http://schemas.microsoft.com/office/drawing/2014/main" id="{1D309284-7CC9-4E43-961E-B390E5FF0C1E}"/>
                    </a:ext>
                  </a:extLst>
                </p:cNvPr>
                <p:cNvSpPr/>
                <p:nvPr/>
              </p:nvSpPr>
              <p:spPr>
                <a:xfrm rot="5400000">
                  <a:off x="-28897374" y="7954541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" name="Google Shape;6269;p62">
                  <a:extLst>
                    <a:ext uri="{FF2B5EF4-FFF2-40B4-BE49-F238E27FC236}">
                      <a16:creationId xmlns:a16="http://schemas.microsoft.com/office/drawing/2014/main" id="{BF6CC4F3-2DC6-487E-9DFE-F1BDA0414AF6}"/>
                    </a:ext>
                  </a:extLst>
                </p:cNvPr>
                <p:cNvSpPr/>
                <p:nvPr/>
              </p:nvSpPr>
              <p:spPr>
                <a:xfrm rot="5400000">
                  <a:off x="-28897374" y="7871290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" name="Google Shape;6270;p62">
                  <a:extLst>
                    <a:ext uri="{FF2B5EF4-FFF2-40B4-BE49-F238E27FC236}">
                      <a16:creationId xmlns:a16="http://schemas.microsoft.com/office/drawing/2014/main" id="{02E0FED5-07CB-4A3D-BA28-C7919D3E999E}"/>
                    </a:ext>
                  </a:extLst>
                </p:cNvPr>
                <p:cNvSpPr/>
                <p:nvPr/>
              </p:nvSpPr>
              <p:spPr>
                <a:xfrm rot="5400000">
                  <a:off x="-28897374" y="77880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6271;p62">
                  <a:extLst>
                    <a:ext uri="{FF2B5EF4-FFF2-40B4-BE49-F238E27FC236}">
                      <a16:creationId xmlns:a16="http://schemas.microsoft.com/office/drawing/2014/main" id="{9D4EDFE8-3091-49D5-A301-59A3DDC53F79}"/>
                    </a:ext>
                  </a:extLst>
                </p:cNvPr>
                <p:cNvSpPr/>
                <p:nvPr/>
              </p:nvSpPr>
              <p:spPr>
                <a:xfrm rot="5400000">
                  <a:off x="-28897374" y="77047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94" name="Google Shape;6272;p62">
              <a:extLst>
                <a:ext uri="{FF2B5EF4-FFF2-40B4-BE49-F238E27FC236}">
                  <a16:creationId xmlns:a16="http://schemas.microsoft.com/office/drawing/2014/main" id="{309B3BDE-B037-4327-AE4B-D253E93AA31A}"/>
                </a:ext>
              </a:extLst>
            </p:cNvPr>
            <p:cNvGrpSpPr/>
            <p:nvPr/>
          </p:nvGrpSpPr>
          <p:grpSpPr>
            <a:xfrm rot="10800000">
              <a:off x="-14993024" y="4900905"/>
              <a:ext cx="27139" cy="424767"/>
              <a:chOff x="14528506" y="-565379"/>
              <a:chExt cx="27139" cy="424767"/>
            </a:xfrm>
            <a:grpFill/>
          </p:grpSpPr>
          <p:grpSp>
            <p:nvGrpSpPr>
              <p:cNvPr id="95" name="Google Shape;6273;p62">
                <a:extLst>
                  <a:ext uri="{FF2B5EF4-FFF2-40B4-BE49-F238E27FC236}">
                    <a16:creationId xmlns:a16="http://schemas.microsoft.com/office/drawing/2014/main" id="{AAB95006-D3AF-4D2C-AB29-691856B14C0B}"/>
                  </a:ext>
                </a:extLst>
              </p:cNvPr>
              <p:cNvGrpSpPr/>
              <p:nvPr/>
            </p:nvGrpSpPr>
            <p:grpSpPr>
              <a:xfrm>
                <a:off x="14528506" y="-565379"/>
                <a:ext cx="27139" cy="213667"/>
                <a:chOff x="28620988" y="-3265400"/>
                <a:chExt cx="54300" cy="427505"/>
              </a:xfrm>
              <a:grpFill/>
            </p:grpSpPr>
            <p:sp>
              <p:nvSpPr>
                <p:cNvPr id="102" name="Google Shape;6274;p62">
                  <a:extLst>
                    <a:ext uri="{FF2B5EF4-FFF2-40B4-BE49-F238E27FC236}">
                      <a16:creationId xmlns:a16="http://schemas.microsoft.com/office/drawing/2014/main" id="{EDECFD45-2233-4280-9F2A-4811DE6FB298}"/>
                    </a:ext>
                  </a:extLst>
                </p:cNvPr>
                <p:cNvSpPr/>
                <p:nvPr/>
              </p:nvSpPr>
              <p:spPr>
                <a:xfrm rot="5400000">
                  <a:off x="28600888" y="-3245300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" name="Google Shape;6275;p62">
                  <a:extLst>
                    <a:ext uri="{FF2B5EF4-FFF2-40B4-BE49-F238E27FC236}">
                      <a16:creationId xmlns:a16="http://schemas.microsoft.com/office/drawing/2014/main" id="{38F8A625-063F-48DF-A499-B2A031176648}"/>
                    </a:ext>
                  </a:extLst>
                </p:cNvPr>
                <p:cNvSpPr/>
                <p:nvPr/>
              </p:nvSpPr>
              <p:spPr>
                <a:xfrm rot="5400000">
                  <a:off x="28600888" y="-29122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" name="Google Shape;6276;p62">
                  <a:extLst>
                    <a:ext uri="{FF2B5EF4-FFF2-40B4-BE49-F238E27FC236}">
                      <a16:creationId xmlns:a16="http://schemas.microsoft.com/office/drawing/2014/main" id="{C7875CA6-D2AB-4451-BAB9-0618740DE805}"/>
                    </a:ext>
                  </a:extLst>
                </p:cNvPr>
                <p:cNvSpPr/>
                <p:nvPr/>
              </p:nvSpPr>
              <p:spPr>
                <a:xfrm rot="5400000">
                  <a:off x="28600888" y="-29955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" name="Google Shape;6277;p62">
                  <a:extLst>
                    <a:ext uri="{FF2B5EF4-FFF2-40B4-BE49-F238E27FC236}">
                      <a16:creationId xmlns:a16="http://schemas.microsoft.com/office/drawing/2014/main" id="{990DC43A-EAEA-4289-A052-CD98DFDFEB7A}"/>
                    </a:ext>
                  </a:extLst>
                </p:cNvPr>
                <p:cNvSpPr/>
                <p:nvPr/>
              </p:nvSpPr>
              <p:spPr>
                <a:xfrm rot="5400000">
                  <a:off x="28600888" y="-307879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" name="Google Shape;6278;p62">
                  <a:extLst>
                    <a:ext uri="{FF2B5EF4-FFF2-40B4-BE49-F238E27FC236}">
                      <a16:creationId xmlns:a16="http://schemas.microsoft.com/office/drawing/2014/main" id="{6843C66A-C7D9-4EBE-872B-B6001E1B5D00}"/>
                    </a:ext>
                  </a:extLst>
                </p:cNvPr>
                <p:cNvSpPr/>
                <p:nvPr/>
              </p:nvSpPr>
              <p:spPr>
                <a:xfrm rot="5400000">
                  <a:off x="28600888" y="-3162049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6" name="Google Shape;6279;p62">
                <a:extLst>
                  <a:ext uri="{FF2B5EF4-FFF2-40B4-BE49-F238E27FC236}">
                    <a16:creationId xmlns:a16="http://schemas.microsoft.com/office/drawing/2014/main" id="{772480A9-490A-4820-8754-82B1E6C51D71}"/>
                  </a:ext>
                </a:extLst>
              </p:cNvPr>
              <p:cNvGrpSpPr/>
              <p:nvPr/>
            </p:nvGrpSpPr>
            <p:grpSpPr>
              <a:xfrm>
                <a:off x="14528506" y="-354279"/>
                <a:ext cx="27139" cy="213667"/>
                <a:chOff x="28620988" y="-3335597"/>
                <a:chExt cx="54300" cy="427505"/>
              </a:xfrm>
              <a:grpFill/>
            </p:grpSpPr>
            <p:sp>
              <p:nvSpPr>
                <p:cNvPr id="97" name="Google Shape;6280;p62">
                  <a:extLst>
                    <a:ext uri="{FF2B5EF4-FFF2-40B4-BE49-F238E27FC236}">
                      <a16:creationId xmlns:a16="http://schemas.microsoft.com/office/drawing/2014/main" id="{8280C081-7D0B-41F5-A218-B060AC09FBB4}"/>
                    </a:ext>
                  </a:extLst>
                </p:cNvPr>
                <p:cNvSpPr/>
                <p:nvPr/>
              </p:nvSpPr>
              <p:spPr>
                <a:xfrm rot="5400000">
                  <a:off x="28600888" y="-331549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6281;p62">
                  <a:extLst>
                    <a:ext uri="{FF2B5EF4-FFF2-40B4-BE49-F238E27FC236}">
                      <a16:creationId xmlns:a16="http://schemas.microsoft.com/office/drawing/2014/main" id="{1413F02F-00C8-47C2-8ABC-76F4A5A7A50C}"/>
                    </a:ext>
                  </a:extLst>
                </p:cNvPr>
                <p:cNvSpPr/>
                <p:nvPr/>
              </p:nvSpPr>
              <p:spPr>
                <a:xfrm rot="5400000">
                  <a:off x="28600888" y="-2982492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6282;p62">
                  <a:extLst>
                    <a:ext uri="{FF2B5EF4-FFF2-40B4-BE49-F238E27FC236}">
                      <a16:creationId xmlns:a16="http://schemas.microsoft.com/office/drawing/2014/main" id="{FD4EB847-23D6-49A4-9062-3E39591107AD}"/>
                    </a:ext>
                  </a:extLst>
                </p:cNvPr>
                <p:cNvSpPr/>
                <p:nvPr/>
              </p:nvSpPr>
              <p:spPr>
                <a:xfrm rot="5400000">
                  <a:off x="28600888" y="-3065743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6283;p62">
                  <a:extLst>
                    <a:ext uri="{FF2B5EF4-FFF2-40B4-BE49-F238E27FC236}">
                      <a16:creationId xmlns:a16="http://schemas.microsoft.com/office/drawing/2014/main" id="{4A3399EC-C879-45F9-8A72-DED1DDA96C3B}"/>
                    </a:ext>
                  </a:extLst>
                </p:cNvPr>
                <p:cNvSpPr/>
                <p:nvPr/>
              </p:nvSpPr>
              <p:spPr>
                <a:xfrm rot="5400000">
                  <a:off x="28600888" y="-31489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6284;p62">
                  <a:extLst>
                    <a:ext uri="{FF2B5EF4-FFF2-40B4-BE49-F238E27FC236}">
                      <a16:creationId xmlns:a16="http://schemas.microsoft.com/office/drawing/2014/main" id="{319B03C9-34FA-44E0-8E67-E75AAF78C6AC}"/>
                    </a:ext>
                  </a:extLst>
                </p:cNvPr>
                <p:cNvSpPr/>
                <p:nvPr/>
              </p:nvSpPr>
              <p:spPr>
                <a:xfrm rot="5400000">
                  <a:off x="28600888" y="-32322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119" name="مستطيل: زوايا مستديرة 118">
            <a:extLst>
              <a:ext uri="{FF2B5EF4-FFF2-40B4-BE49-F238E27FC236}">
                <a16:creationId xmlns:a16="http://schemas.microsoft.com/office/drawing/2014/main" id="{39083588-F66F-4C62-9FE2-30F33E9B480D}"/>
              </a:ext>
            </a:extLst>
          </p:cNvPr>
          <p:cNvSpPr/>
          <p:nvPr/>
        </p:nvSpPr>
        <p:spPr>
          <a:xfrm>
            <a:off x="1862328" y="3581400"/>
            <a:ext cx="5516880" cy="58521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bor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</a:rPr>
              <a:t>ing 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  interest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</a:rPr>
              <a:t>ing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    exit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</a:rPr>
              <a:t>ing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  confus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</a:rPr>
              <a:t>ing 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  surpris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</a:rPr>
              <a:t>ing 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          </a:t>
            </a:r>
            <a:endParaRPr lang="ar-SA" sz="18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28" name="Picture 4" descr="Bored Kid Doing Homework Or Sitting On Boring School Lesson. Cute Cartoon  Vector Illustration. Royalty Free Cliparts, Vectors, And Stock  Illustration. Image 71507618.">
            <a:extLst>
              <a:ext uri="{FF2B5EF4-FFF2-40B4-BE49-F238E27FC236}">
                <a16:creationId xmlns:a16="http://schemas.microsoft.com/office/drawing/2014/main" id="{B3B07D66-52D1-421E-B96B-BDB7FAC148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2465" r="10888" b="14844"/>
          <a:stretch/>
        </p:blipFill>
        <p:spPr bwMode="auto">
          <a:xfrm>
            <a:off x="7232904" y="1956816"/>
            <a:ext cx="1097280" cy="88696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8890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1" name="مربع نص 120">
            <a:extLst>
              <a:ext uri="{FF2B5EF4-FFF2-40B4-BE49-F238E27FC236}">
                <a16:creationId xmlns:a16="http://schemas.microsoft.com/office/drawing/2014/main" id="{92629F2A-7D44-4EEE-A62E-662151790600}"/>
              </a:ext>
            </a:extLst>
          </p:cNvPr>
          <p:cNvSpPr txBox="1"/>
          <p:nvPr/>
        </p:nvSpPr>
        <p:spPr>
          <a:xfrm>
            <a:off x="800877" y="4272708"/>
            <a:ext cx="1454643" cy="36933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Example :</a:t>
            </a:r>
          </a:p>
        </p:txBody>
      </p:sp>
      <p:sp>
        <p:nvSpPr>
          <p:cNvPr id="122" name="مربع نص 121">
            <a:extLst>
              <a:ext uri="{FF2B5EF4-FFF2-40B4-BE49-F238E27FC236}">
                <a16:creationId xmlns:a16="http://schemas.microsoft.com/office/drawing/2014/main" id="{4134DF9C-C7C0-4FF7-A505-17BC85B7E946}"/>
              </a:ext>
            </a:extLst>
          </p:cNvPr>
          <p:cNvSpPr txBox="1"/>
          <p:nvPr/>
        </p:nvSpPr>
        <p:spPr>
          <a:xfrm>
            <a:off x="2212848" y="4245682"/>
            <a:ext cx="5641849" cy="400110"/>
          </a:xfrm>
          <a:prstGeom prst="rect">
            <a:avLst/>
          </a:prstGeom>
          <a:solidFill>
            <a:srgbClr val="FCF7FF"/>
          </a:solidFill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1"/>
                </a:solidFill>
              </a:rPr>
              <a:t>The lesson is bor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</a:rPr>
              <a:t>ing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. (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the      \      that makes us feel</a:t>
            </a:r>
            <a:r>
              <a:rPr lang="en-US" sz="1200" b="1" dirty="0">
                <a:solidFill>
                  <a:schemeClr val="tx2">
                    <a:lumMod val="50000"/>
                  </a:schemeClr>
                </a:solidFill>
              </a:rPr>
              <a:t>) </a:t>
            </a:r>
            <a:endParaRPr lang="en-US" sz="2000" b="1" dirty="0"/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EBFD7F3D-C976-4CCF-B342-31C67A4D3A8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193"/>
          <a:stretch/>
        </p:blipFill>
        <p:spPr>
          <a:xfrm>
            <a:off x="7498080" y="3529584"/>
            <a:ext cx="1533906" cy="1088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رسم 15" descr="صندوق مع تعبئة خالصة">
            <a:extLst>
              <a:ext uri="{FF2B5EF4-FFF2-40B4-BE49-F238E27FC236}">
                <a16:creationId xmlns:a16="http://schemas.microsoft.com/office/drawing/2014/main" id="{853F972C-3055-42D5-BE87-713E930E819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992624" y="4327398"/>
            <a:ext cx="315206" cy="281178"/>
          </a:xfrm>
          <a:prstGeom prst="rect">
            <a:avLst/>
          </a:prstGeom>
        </p:spPr>
      </p:pic>
      <p:pic>
        <p:nvPicPr>
          <p:cNvPr id="129" name="رسم 128" descr="رجل مع تعبئة خالصة">
            <a:extLst>
              <a:ext uri="{FF2B5EF4-FFF2-40B4-BE49-F238E27FC236}">
                <a16:creationId xmlns:a16="http://schemas.microsoft.com/office/drawing/2014/main" id="{F64FCBF9-1A4B-4E07-8423-065FBA8BB1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73040" y="4239768"/>
            <a:ext cx="384048" cy="3680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9" grpId="0" animBg="1"/>
      <p:bldP spid="84" grpId="0" animBg="1"/>
      <p:bldP spid="86" grpId="0" animBg="1"/>
      <p:bldP spid="90" grpId="0"/>
      <p:bldP spid="119" grpId="0" animBg="1"/>
      <p:bldP spid="121" grpId="0" animBg="1"/>
      <p:bldP spid="1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201D6E8D-04AA-4CC8-BCAA-F5B2EB6CB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81" y="590409"/>
            <a:ext cx="3803904" cy="19699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5564" name="Google Shape;5564;p51"/>
          <p:cNvGrpSpPr/>
          <p:nvPr/>
        </p:nvGrpSpPr>
        <p:grpSpPr>
          <a:xfrm rot="19791842">
            <a:off x="698326" y="616054"/>
            <a:ext cx="675065" cy="314749"/>
            <a:chOff x="-14993024" y="4900905"/>
            <a:chExt cx="811038" cy="424853"/>
          </a:xfrm>
          <a:solidFill>
            <a:schemeClr val="accent5">
              <a:lumMod val="50000"/>
            </a:schemeClr>
          </a:solidFill>
        </p:grpSpPr>
        <p:sp>
          <p:nvSpPr>
            <p:cNvPr id="5565" name="Google Shape;5565;p51"/>
            <p:cNvSpPr/>
            <p:nvPr/>
          </p:nvSpPr>
          <p:spPr>
            <a:xfrm>
              <a:off x="-14967219" y="4900957"/>
              <a:ext cx="759600" cy="4248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grpSp>
          <p:nvGrpSpPr>
            <p:cNvPr id="5566" name="Google Shape;5566;p51"/>
            <p:cNvGrpSpPr/>
            <p:nvPr/>
          </p:nvGrpSpPr>
          <p:grpSpPr>
            <a:xfrm>
              <a:off x="-14209125" y="4900950"/>
              <a:ext cx="27139" cy="424767"/>
              <a:chOff x="-14209125" y="4900950"/>
              <a:chExt cx="27139" cy="424767"/>
            </a:xfrm>
            <a:grpFill/>
          </p:grpSpPr>
          <p:grpSp>
            <p:nvGrpSpPr>
              <p:cNvPr id="5567" name="Google Shape;5567;p51"/>
              <p:cNvGrpSpPr/>
              <p:nvPr/>
            </p:nvGrpSpPr>
            <p:grpSpPr>
              <a:xfrm>
                <a:off x="-14209125" y="4900950"/>
                <a:ext cx="27139" cy="213667"/>
                <a:chOff x="-28877274" y="7671633"/>
                <a:chExt cx="54300" cy="427505"/>
              </a:xfrm>
              <a:grpFill/>
            </p:grpSpPr>
            <p:sp>
              <p:nvSpPr>
                <p:cNvPr id="5568" name="Google Shape;5568;p51"/>
                <p:cNvSpPr/>
                <p:nvPr/>
              </p:nvSpPr>
              <p:spPr>
                <a:xfrm rot="5400000">
                  <a:off x="-28897374" y="7691733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5569" name="Google Shape;5569;p51"/>
                <p:cNvSpPr/>
                <p:nvPr/>
              </p:nvSpPr>
              <p:spPr>
                <a:xfrm rot="5400000">
                  <a:off x="-28897374" y="80247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5570" name="Google Shape;5570;p51"/>
                <p:cNvSpPr/>
                <p:nvPr/>
              </p:nvSpPr>
              <p:spPr>
                <a:xfrm rot="5400000">
                  <a:off x="-28897374" y="79414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5571" name="Google Shape;5571;p51"/>
                <p:cNvSpPr/>
                <p:nvPr/>
              </p:nvSpPr>
              <p:spPr>
                <a:xfrm rot="5400000">
                  <a:off x="-28897374" y="785823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5572" name="Google Shape;5572;p51"/>
                <p:cNvSpPr/>
                <p:nvPr/>
              </p:nvSpPr>
              <p:spPr>
                <a:xfrm rot="5400000">
                  <a:off x="-28897374" y="7774984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</p:grpSp>
          <p:grpSp>
            <p:nvGrpSpPr>
              <p:cNvPr id="5573" name="Google Shape;5573;p51"/>
              <p:cNvGrpSpPr/>
              <p:nvPr/>
            </p:nvGrpSpPr>
            <p:grpSpPr>
              <a:xfrm>
                <a:off x="-14209125" y="5112050"/>
                <a:ext cx="27139" cy="213667"/>
                <a:chOff x="-28877274" y="7601436"/>
                <a:chExt cx="54300" cy="427505"/>
              </a:xfrm>
              <a:grpFill/>
            </p:grpSpPr>
            <p:sp>
              <p:nvSpPr>
                <p:cNvPr id="5574" name="Google Shape;5574;p51"/>
                <p:cNvSpPr/>
                <p:nvPr/>
              </p:nvSpPr>
              <p:spPr>
                <a:xfrm rot="5400000">
                  <a:off x="-28897374" y="762153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5575" name="Google Shape;5575;p51"/>
                <p:cNvSpPr/>
                <p:nvPr/>
              </p:nvSpPr>
              <p:spPr>
                <a:xfrm rot="5400000">
                  <a:off x="-28897374" y="7954541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5576" name="Google Shape;5576;p51"/>
                <p:cNvSpPr/>
                <p:nvPr/>
              </p:nvSpPr>
              <p:spPr>
                <a:xfrm rot="5400000">
                  <a:off x="-28897374" y="7871290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5577" name="Google Shape;5577;p51"/>
                <p:cNvSpPr/>
                <p:nvPr/>
              </p:nvSpPr>
              <p:spPr>
                <a:xfrm rot="5400000">
                  <a:off x="-28897374" y="77880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5578" name="Google Shape;5578;p51"/>
                <p:cNvSpPr/>
                <p:nvPr/>
              </p:nvSpPr>
              <p:spPr>
                <a:xfrm rot="5400000">
                  <a:off x="-28897374" y="77047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</p:grpSp>
        </p:grpSp>
        <p:grpSp>
          <p:nvGrpSpPr>
            <p:cNvPr id="5579" name="Google Shape;5579;p51"/>
            <p:cNvGrpSpPr/>
            <p:nvPr/>
          </p:nvGrpSpPr>
          <p:grpSpPr>
            <a:xfrm rot="10800000">
              <a:off x="-14993024" y="4900905"/>
              <a:ext cx="27139" cy="424767"/>
              <a:chOff x="14528506" y="-565379"/>
              <a:chExt cx="27139" cy="424767"/>
            </a:xfrm>
            <a:grpFill/>
          </p:grpSpPr>
          <p:grpSp>
            <p:nvGrpSpPr>
              <p:cNvPr id="5580" name="Google Shape;5580;p51"/>
              <p:cNvGrpSpPr/>
              <p:nvPr/>
            </p:nvGrpSpPr>
            <p:grpSpPr>
              <a:xfrm>
                <a:off x="14528506" y="-565379"/>
                <a:ext cx="27139" cy="213667"/>
                <a:chOff x="28620988" y="-3265400"/>
                <a:chExt cx="54300" cy="427505"/>
              </a:xfrm>
              <a:grpFill/>
            </p:grpSpPr>
            <p:sp>
              <p:nvSpPr>
                <p:cNvPr id="5581" name="Google Shape;5581;p51"/>
                <p:cNvSpPr/>
                <p:nvPr/>
              </p:nvSpPr>
              <p:spPr>
                <a:xfrm rot="5400000">
                  <a:off x="28600888" y="-3245300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5582" name="Google Shape;5582;p51"/>
                <p:cNvSpPr/>
                <p:nvPr/>
              </p:nvSpPr>
              <p:spPr>
                <a:xfrm rot="5400000">
                  <a:off x="28600888" y="-29122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5583" name="Google Shape;5583;p51"/>
                <p:cNvSpPr/>
                <p:nvPr/>
              </p:nvSpPr>
              <p:spPr>
                <a:xfrm rot="5400000">
                  <a:off x="28600888" y="-29955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5584" name="Google Shape;5584;p51"/>
                <p:cNvSpPr/>
                <p:nvPr/>
              </p:nvSpPr>
              <p:spPr>
                <a:xfrm rot="5400000">
                  <a:off x="28600888" y="-307879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5585" name="Google Shape;5585;p51"/>
                <p:cNvSpPr/>
                <p:nvPr/>
              </p:nvSpPr>
              <p:spPr>
                <a:xfrm rot="5400000">
                  <a:off x="28600888" y="-3162049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</p:grpSp>
          <p:grpSp>
            <p:nvGrpSpPr>
              <p:cNvPr id="5586" name="Google Shape;5586;p51"/>
              <p:cNvGrpSpPr/>
              <p:nvPr/>
            </p:nvGrpSpPr>
            <p:grpSpPr>
              <a:xfrm>
                <a:off x="14528506" y="-354279"/>
                <a:ext cx="27139" cy="213667"/>
                <a:chOff x="28620988" y="-3335597"/>
                <a:chExt cx="54300" cy="427505"/>
              </a:xfrm>
              <a:grpFill/>
            </p:grpSpPr>
            <p:sp>
              <p:nvSpPr>
                <p:cNvPr id="5587" name="Google Shape;5587;p51"/>
                <p:cNvSpPr/>
                <p:nvPr/>
              </p:nvSpPr>
              <p:spPr>
                <a:xfrm rot="5400000">
                  <a:off x="28600888" y="-331549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5588" name="Google Shape;5588;p51"/>
                <p:cNvSpPr/>
                <p:nvPr/>
              </p:nvSpPr>
              <p:spPr>
                <a:xfrm rot="5400000">
                  <a:off x="28600888" y="-2982492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5589" name="Google Shape;5589;p51"/>
                <p:cNvSpPr/>
                <p:nvPr/>
              </p:nvSpPr>
              <p:spPr>
                <a:xfrm rot="5400000">
                  <a:off x="28600888" y="-3065743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5590" name="Google Shape;5590;p51"/>
                <p:cNvSpPr/>
                <p:nvPr/>
              </p:nvSpPr>
              <p:spPr>
                <a:xfrm rot="5400000">
                  <a:off x="28600888" y="-31489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5591" name="Google Shape;5591;p51"/>
                <p:cNvSpPr/>
                <p:nvPr/>
              </p:nvSpPr>
              <p:spPr>
                <a:xfrm rot="5400000">
                  <a:off x="28600888" y="-32322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</p:grpSp>
        </p:grp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53C89815-A076-40F7-96F3-A4DE0DDD08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0000"/>
          <a:stretch/>
        </p:blipFill>
        <p:spPr>
          <a:xfrm>
            <a:off x="4462272" y="2514600"/>
            <a:ext cx="3374136" cy="1993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48" name="Google Shape;5564;p51">
            <a:extLst>
              <a:ext uri="{FF2B5EF4-FFF2-40B4-BE49-F238E27FC236}">
                <a16:creationId xmlns:a16="http://schemas.microsoft.com/office/drawing/2014/main" id="{ED8AFBB1-7131-49BE-A7C8-F9149C777B42}"/>
              </a:ext>
            </a:extLst>
          </p:cNvPr>
          <p:cNvGrpSpPr/>
          <p:nvPr/>
        </p:nvGrpSpPr>
        <p:grpSpPr>
          <a:xfrm rot="19791842">
            <a:off x="7534991" y="4380334"/>
            <a:ext cx="675065" cy="314749"/>
            <a:chOff x="-14993024" y="4900905"/>
            <a:chExt cx="811038" cy="424853"/>
          </a:xfrm>
          <a:solidFill>
            <a:schemeClr val="accent5">
              <a:lumMod val="50000"/>
            </a:schemeClr>
          </a:solidFill>
        </p:grpSpPr>
        <p:sp>
          <p:nvSpPr>
            <p:cNvPr id="49" name="Google Shape;5565;p51">
              <a:extLst>
                <a:ext uri="{FF2B5EF4-FFF2-40B4-BE49-F238E27FC236}">
                  <a16:creationId xmlns:a16="http://schemas.microsoft.com/office/drawing/2014/main" id="{7A5F35D2-E5BD-4D9B-A594-344F1D7CB16B}"/>
                </a:ext>
              </a:extLst>
            </p:cNvPr>
            <p:cNvSpPr/>
            <p:nvPr/>
          </p:nvSpPr>
          <p:spPr>
            <a:xfrm>
              <a:off x="-14967219" y="4900957"/>
              <a:ext cx="759600" cy="4248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grpSp>
          <p:nvGrpSpPr>
            <p:cNvPr id="50" name="Google Shape;5566;p51">
              <a:extLst>
                <a:ext uri="{FF2B5EF4-FFF2-40B4-BE49-F238E27FC236}">
                  <a16:creationId xmlns:a16="http://schemas.microsoft.com/office/drawing/2014/main" id="{9F9043B3-4FFD-4DAE-A4F2-6F59E508BF7B}"/>
                </a:ext>
              </a:extLst>
            </p:cNvPr>
            <p:cNvGrpSpPr/>
            <p:nvPr/>
          </p:nvGrpSpPr>
          <p:grpSpPr>
            <a:xfrm>
              <a:off x="-14209125" y="4900950"/>
              <a:ext cx="27139" cy="424767"/>
              <a:chOff x="-14209125" y="4900950"/>
              <a:chExt cx="27139" cy="424767"/>
            </a:xfrm>
            <a:grpFill/>
          </p:grpSpPr>
          <p:grpSp>
            <p:nvGrpSpPr>
              <p:cNvPr id="64" name="Google Shape;5567;p51">
                <a:extLst>
                  <a:ext uri="{FF2B5EF4-FFF2-40B4-BE49-F238E27FC236}">
                    <a16:creationId xmlns:a16="http://schemas.microsoft.com/office/drawing/2014/main" id="{5586EFE8-B74B-44F3-A0C7-63FB431BEA14}"/>
                  </a:ext>
                </a:extLst>
              </p:cNvPr>
              <p:cNvGrpSpPr/>
              <p:nvPr/>
            </p:nvGrpSpPr>
            <p:grpSpPr>
              <a:xfrm>
                <a:off x="-14209125" y="4900950"/>
                <a:ext cx="27139" cy="213667"/>
                <a:chOff x="-28877274" y="7671633"/>
                <a:chExt cx="54300" cy="427505"/>
              </a:xfrm>
              <a:grpFill/>
            </p:grpSpPr>
            <p:sp>
              <p:nvSpPr>
                <p:cNvPr id="71" name="Google Shape;5568;p51">
                  <a:extLst>
                    <a:ext uri="{FF2B5EF4-FFF2-40B4-BE49-F238E27FC236}">
                      <a16:creationId xmlns:a16="http://schemas.microsoft.com/office/drawing/2014/main" id="{D85968E5-261D-443B-86A3-804086780685}"/>
                    </a:ext>
                  </a:extLst>
                </p:cNvPr>
                <p:cNvSpPr/>
                <p:nvPr/>
              </p:nvSpPr>
              <p:spPr>
                <a:xfrm rot="5400000">
                  <a:off x="-28897374" y="7691733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72" name="Google Shape;5569;p51">
                  <a:extLst>
                    <a:ext uri="{FF2B5EF4-FFF2-40B4-BE49-F238E27FC236}">
                      <a16:creationId xmlns:a16="http://schemas.microsoft.com/office/drawing/2014/main" id="{EA456B46-3D67-4E82-9B9F-EA8B5DC6D612}"/>
                    </a:ext>
                  </a:extLst>
                </p:cNvPr>
                <p:cNvSpPr/>
                <p:nvPr/>
              </p:nvSpPr>
              <p:spPr>
                <a:xfrm rot="5400000">
                  <a:off x="-28897374" y="80247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73" name="Google Shape;5570;p51">
                  <a:extLst>
                    <a:ext uri="{FF2B5EF4-FFF2-40B4-BE49-F238E27FC236}">
                      <a16:creationId xmlns:a16="http://schemas.microsoft.com/office/drawing/2014/main" id="{65A2C054-B923-40B1-B9CC-3B77C2B924EE}"/>
                    </a:ext>
                  </a:extLst>
                </p:cNvPr>
                <p:cNvSpPr/>
                <p:nvPr/>
              </p:nvSpPr>
              <p:spPr>
                <a:xfrm rot="5400000">
                  <a:off x="-28897374" y="79414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74" name="Google Shape;5571;p51">
                  <a:extLst>
                    <a:ext uri="{FF2B5EF4-FFF2-40B4-BE49-F238E27FC236}">
                      <a16:creationId xmlns:a16="http://schemas.microsoft.com/office/drawing/2014/main" id="{BB93C1ED-0AA4-4EB1-B90F-A7366B198F10}"/>
                    </a:ext>
                  </a:extLst>
                </p:cNvPr>
                <p:cNvSpPr/>
                <p:nvPr/>
              </p:nvSpPr>
              <p:spPr>
                <a:xfrm rot="5400000">
                  <a:off x="-28897374" y="785823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75" name="Google Shape;5572;p51">
                  <a:extLst>
                    <a:ext uri="{FF2B5EF4-FFF2-40B4-BE49-F238E27FC236}">
                      <a16:creationId xmlns:a16="http://schemas.microsoft.com/office/drawing/2014/main" id="{F4AF2578-ECBF-41FE-B45F-0EE62B596C4C}"/>
                    </a:ext>
                  </a:extLst>
                </p:cNvPr>
                <p:cNvSpPr/>
                <p:nvPr/>
              </p:nvSpPr>
              <p:spPr>
                <a:xfrm rot="5400000">
                  <a:off x="-28897374" y="7774984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</p:grpSp>
          <p:grpSp>
            <p:nvGrpSpPr>
              <p:cNvPr id="65" name="Google Shape;5573;p51">
                <a:extLst>
                  <a:ext uri="{FF2B5EF4-FFF2-40B4-BE49-F238E27FC236}">
                    <a16:creationId xmlns:a16="http://schemas.microsoft.com/office/drawing/2014/main" id="{F732623C-C51D-4400-9BB7-C0F700380A42}"/>
                  </a:ext>
                </a:extLst>
              </p:cNvPr>
              <p:cNvGrpSpPr/>
              <p:nvPr/>
            </p:nvGrpSpPr>
            <p:grpSpPr>
              <a:xfrm>
                <a:off x="-14209125" y="5112050"/>
                <a:ext cx="27139" cy="213667"/>
                <a:chOff x="-28877274" y="7601436"/>
                <a:chExt cx="54300" cy="427505"/>
              </a:xfrm>
              <a:grpFill/>
            </p:grpSpPr>
            <p:sp>
              <p:nvSpPr>
                <p:cNvPr id="66" name="Google Shape;5574;p51">
                  <a:extLst>
                    <a:ext uri="{FF2B5EF4-FFF2-40B4-BE49-F238E27FC236}">
                      <a16:creationId xmlns:a16="http://schemas.microsoft.com/office/drawing/2014/main" id="{D9C65329-9611-4A15-B2D5-3E031693A5E5}"/>
                    </a:ext>
                  </a:extLst>
                </p:cNvPr>
                <p:cNvSpPr/>
                <p:nvPr/>
              </p:nvSpPr>
              <p:spPr>
                <a:xfrm rot="5400000">
                  <a:off x="-28897374" y="762153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67" name="Google Shape;5575;p51">
                  <a:extLst>
                    <a:ext uri="{FF2B5EF4-FFF2-40B4-BE49-F238E27FC236}">
                      <a16:creationId xmlns:a16="http://schemas.microsoft.com/office/drawing/2014/main" id="{091A2F82-E942-4D83-BA2B-E614AD43EFFB}"/>
                    </a:ext>
                  </a:extLst>
                </p:cNvPr>
                <p:cNvSpPr/>
                <p:nvPr/>
              </p:nvSpPr>
              <p:spPr>
                <a:xfrm rot="5400000">
                  <a:off x="-28897374" y="7954541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68" name="Google Shape;5576;p51">
                  <a:extLst>
                    <a:ext uri="{FF2B5EF4-FFF2-40B4-BE49-F238E27FC236}">
                      <a16:creationId xmlns:a16="http://schemas.microsoft.com/office/drawing/2014/main" id="{7A5020B5-6A20-42C5-9EE7-2521F5EAFFCF}"/>
                    </a:ext>
                  </a:extLst>
                </p:cNvPr>
                <p:cNvSpPr/>
                <p:nvPr/>
              </p:nvSpPr>
              <p:spPr>
                <a:xfrm rot="5400000">
                  <a:off x="-28897374" y="7871290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69" name="Google Shape;5577;p51">
                  <a:extLst>
                    <a:ext uri="{FF2B5EF4-FFF2-40B4-BE49-F238E27FC236}">
                      <a16:creationId xmlns:a16="http://schemas.microsoft.com/office/drawing/2014/main" id="{9C3012B0-3C10-4A97-911A-FC82159DC6D5}"/>
                    </a:ext>
                  </a:extLst>
                </p:cNvPr>
                <p:cNvSpPr/>
                <p:nvPr/>
              </p:nvSpPr>
              <p:spPr>
                <a:xfrm rot="5400000">
                  <a:off x="-28897374" y="77880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70" name="Google Shape;5578;p51">
                  <a:extLst>
                    <a:ext uri="{FF2B5EF4-FFF2-40B4-BE49-F238E27FC236}">
                      <a16:creationId xmlns:a16="http://schemas.microsoft.com/office/drawing/2014/main" id="{1563FA99-0745-4A15-9746-4D06C2AFC6E8}"/>
                    </a:ext>
                  </a:extLst>
                </p:cNvPr>
                <p:cNvSpPr/>
                <p:nvPr/>
              </p:nvSpPr>
              <p:spPr>
                <a:xfrm rot="5400000">
                  <a:off x="-28897374" y="77047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</p:grpSp>
        </p:grpSp>
        <p:grpSp>
          <p:nvGrpSpPr>
            <p:cNvPr id="51" name="Google Shape;5579;p51">
              <a:extLst>
                <a:ext uri="{FF2B5EF4-FFF2-40B4-BE49-F238E27FC236}">
                  <a16:creationId xmlns:a16="http://schemas.microsoft.com/office/drawing/2014/main" id="{F80D8FA5-007E-4D57-8FA1-A1823AB66D04}"/>
                </a:ext>
              </a:extLst>
            </p:cNvPr>
            <p:cNvGrpSpPr/>
            <p:nvPr/>
          </p:nvGrpSpPr>
          <p:grpSpPr>
            <a:xfrm rot="10800000">
              <a:off x="-14993024" y="4900905"/>
              <a:ext cx="27139" cy="424767"/>
              <a:chOff x="14528506" y="-565379"/>
              <a:chExt cx="27139" cy="424767"/>
            </a:xfrm>
            <a:grpFill/>
          </p:grpSpPr>
          <p:grpSp>
            <p:nvGrpSpPr>
              <p:cNvPr id="52" name="Google Shape;5580;p51">
                <a:extLst>
                  <a:ext uri="{FF2B5EF4-FFF2-40B4-BE49-F238E27FC236}">
                    <a16:creationId xmlns:a16="http://schemas.microsoft.com/office/drawing/2014/main" id="{6A91B866-1577-417F-82AC-7BA6C5561779}"/>
                  </a:ext>
                </a:extLst>
              </p:cNvPr>
              <p:cNvGrpSpPr/>
              <p:nvPr/>
            </p:nvGrpSpPr>
            <p:grpSpPr>
              <a:xfrm>
                <a:off x="14528506" y="-565379"/>
                <a:ext cx="27139" cy="213667"/>
                <a:chOff x="28620988" y="-3265400"/>
                <a:chExt cx="54300" cy="427505"/>
              </a:xfrm>
              <a:grpFill/>
            </p:grpSpPr>
            <p:sp>
              <p:nvSpPr>
                <p:cNvPr id="59" name="Google Shape;5581;p51">
                  <a:extLst>
                    <a:ext uri="{FF2B5EF4-FFF2-40B4-BE49-F238E27FC236}">
                      <a16:creationId xmlns:a16="http://schemas.microsoft.com/office/drawing/2014/main" id="{7C13BB57-84E5-4206-B7EE-8D57DD3AA0C7}"/>
                    </a:ext>
                  </a:extLst>
                </p:cNvPr>
                <p:cNvSpPr/>
                <p:nvPr/>
              </p:nvSpPr>
              <p:spPr>
                <a:xfrm rot="5400000">
                  <a:off x="28600888" y="-3245300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60" name="Google Shape;5582;p51">
                  <a:extLst>
                    <a:ext uri="{FF2B5EF4-FFF2-40B4-BE49-F238E27FC236}">
                      <a16:creationId xmlns:a16="http://schemas.microsoft.com/office/drawing/2014/main" id="{CECE41D7-C347-4717-8018-3BAA33CB5555}"/>
                    </a:ext>
                  </a:extLst>
                </p:cNvPr>
                <p:cNvSpPr/>
                <p:nvPr/>
              </p:nvSpPr>
              <p:spPr>
                <a:xfrm rot="5400000">
                  <a:off x="28600888" y="-29122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61" name="Google Shape;5583;p51">
                  <a:extLst>
                    <a:ext uri="{FF2B5EF4-FFF2-40B4-BE49-F238E27FC236}">
                      <a16:creationId xmlns:a16="http://schemas.microsoft.com/office/drawing/2014/main" id="{3DF3A963-6A84-4F68-84C5-F9C2F24E6F23}"/>
                    </a:ext>
                  </a:extLst>
                </p:cNvPr>
                <p:cNvSpPr/>
                <p:nvPr/>
              </p:nvSpPr>
              <p:spPr>
                <a:xfrm rot="5400000">
                  <a:off x="28600888" y="-29955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62" name="Google Shape;5584;p51">
                  <a:extLst>
                    <a:ext uri="{FF2B5EF4-FFF2-40B4-BE49-F238E27FC236}">
                      <a16:creationId xmlns:a16="http://schemas.microsoft.com/office/drawing/2014/main" id="{D3C71E36-2E4F-4A40-A9A3-8C47D3AF64C0}"/>
                    </a:ext>
                  </a:extLst>
                </p:cNvPr>
                <p:cNvSpPr/>
                <p:nvPr/>
              </p:nvSpPr>
              <p:spPr>
                <a:xfrm rot="5400000">
                  <a:off x="28600888" y="-307879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63" name="Google Shape;5585;p51">
                  <a:extLst>
                    <a:ext uri="{FF2B5EF4-FFF2-40B4-BE49-F238E27FC236}">
                      <a16:creationId xmlns:a16="http://schemas.microsoft.com/office/drawing/2014/main" id="{FD40D1A3-A0C3-4F47-BCF0-C96633FC1E96}"/>
                    </a:ext>
                  </a:extLst>
                </p:cNvPr>
                <p:cNvSpPr/>
                <p:nvPr/>
              </p:nvSpPr>
              <p:spPr>
                <a:xfrm rot="5400000">
                  <a:off x="28600888" y="-3162049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</p:grpSp>
          <p:grpSp>
            <p:nvGrpSpPr>
              <p:cNvPr id="53" name="Google Shape;5586;p51">
                <a:extLst>
                  <a:ext uri="{FF2B5EF4-FFF2-40B4-BE49-F238E27FC236}">
                    <a16:creationId xmlns:a16="http://schemas.microsoft.com/office/drawing/2014/main" id="{74D56352-D71A-4175-8003-732C3718D964}"/>
                  </a:ext>
                </a:extLst>
              </p:cNvPr>
              <p:cNvGrpSpPr/>
              <p:nvPr/>
            </p:nvGrpSpPr>
            <p:grpSpPr>
              <a:xfrm>
                <a:off x="14528506" y="-354279"/>
                <a:ext cx="27139" cy="213667"/>
                <a:chOff x="28620988" y="-3335597"/>
                <a:chExt cx="54300" cy="427505"/>
              </a:xfrm>
              <a:grpFill/>
            </p:grpSpPr>
            <p:sp>
              <p:nvSpPr>
                <p:cNvPr id="54" name="Google Shape;5587;p51">
                  <a:extLst>
                    <a:ext uri="{FF2B5EF4-FFF2-40B4-BE49-F238E27FC236}">
                      <a16:creationId xmlns:a16="http://schemas.microsoft.com/office/drawing/2014/main" id="{EF6E3611-9835-4AA8-8226-15905CFC57C3}"/>
                    </a:ext>
                  </a:extLst>
                </p:cNvPr>
                <p:cNvSpPr/>
                <p:nvPr/>
              </p:nvSpPr>
              <p:spPr>
                <a:xfrm rot="5400000">
                  <a:off x="28600888" y="-331549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55" name="Google Shape;5588;p51">
                  <a:extLst>
                    <a:ext uri="{FF2B5EF4-FFF2-40B4-BE49-F238E27FC236}">
                      <a16:creationId xmlns:a16="http://schemas.microsoft.com/office/drawing/2014/main" id="{D7C0A802-9634-42FB-8587-0153F7A6A935}"/>
                    </a:ext>
                  </a:extLst>
                </p:cNvPr>
                <p:cNvSpPr/>
                <p:nvPr/>
              </p:nvSpPr>
              <p:spPr>
                <a:xfrm rot="5400000">
                  <a:off x="28600888" y="-2982492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56" name="Google Shape;5589;p51">
                  <a:extLst>
                    <a:ext uri="{FF2B5EF4-FFF2-40B4-BE49-F238E27FC236}">
                      <a16:creationId xmlns:a16="http://schemas.microsoft.com/office/drawing/2014/main" id="{F17A5C6D-5C1C-4563-8B4F-F4AF4DA0184B}"/>
                    </a:ext>
                  </a:extLst>
                </p:cNvPr>
                <p:cNvSpPr/>
                <p:nvPr/>
              </p:nvSpPr>
              <p:spPr>
                <a:xfrm rot="5400000">
                  <a:off x="28600888" y="-3065743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57" name="Google Shape;5590;p51">
                  <a:extLst>
                    <a:ext uri="{FF2B5EF4-FFF2-40B4-BE49-F238E27FC236}">
                      <a16:creationId xmlns:a16="http://schemas.microsoft.com/office/drawing/2014/main" id="{80205B08-9452-44A7-9375-09EFB3E6047F}"/>
                    </a:ext>
                  </a:extLst>
                </p:cNvPr>
                <p:cNvSpPr/>
                <p:nvPr/>
              </p:nvSpPr>
              <p:spPr>
                <a:xfrm rot="5400000">
                  <a:off x="28600888" y="-31489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58" name="Google Shape;5591;p51">
                  <a:extLst>
                    <a:ext uri="{FF2B5EF4-FFF2-40B4-BE49-F238E27FC236}">
                      <a16:creationId xmlns:a16="http://schemas.microsoft.com/office/drawing/2014/main" id="{E5FEBFE8-06F4-4943-B966-E76E159B3ADD}"/>
                    </a:ext>
                  </a:extLst>
                </p:cNvPr>
                <p:cNvSpPr/>
                <p:nvPr/>
              </p:nvSpPr>
              <p:spPr>
                <a:xfrm rot="5400000">
                  <a:off x="28600888" y="-32322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</p:grpSp>
        </p:grpSp>
      </p:grpSp>
      <p:grpSp>
        <p:nvGrpSpPr>
          <p:cNvPr id="76" name="Google Shape;6257;p62">
            <a:extLst>
              <a:ext uri="{FF2B5EF4-FFF2-40B4-BE49-F238E27FC236}">
                <a16:creationId xmlns:a16="http://schemas.microsoft.com/office/drawing/2014/main" id="{FA6CC0DC-F5F7-47FA-97FC-1BE000513749}"/>
              </a:ext>
            </a:extLst>
          </p:cNvPr>
          <p:cNvGrpSpPr/>
          <p:nvPr/>
        </p:nvGrpSpPr>
        <p:grpSpPr>
          <a:xfrm rot="10800000">
            <a:off x="5025250" y="905234"/>
            <a:ext cx="3176917" cy="932710"/>
            <a:chOff x="-14993024" y="4900905"/>
            <a:chExt cx="811038" cy="424852"/>
          </a:xfrm>
          <a:solidFill>
            <a:srgbClr val="0066FF"/>
          </a:solidFill>
        </p:grpSpPr>
        <p:sp>
          <p:nvSpPr>
            <p:cNvPr id="77" name="Google Shape;6258;p62">
              <a:extLst>
                <a:ext uri="{FF2B5EF4-FFF2-40B4-BE49-F238E27FC236}">
                  <a16:creationId xmlns:a16="http://schemas.microsoft.com/office/drawing/2014/main" id="{6FD497B5-5B1F-45C9-A6E5-CF05B31FCECC}"/>
                </a:ext>
              </a:extLst>
            </p:cNvPr>
            <p:cNvSpPr/>
            <p:nvPr/>
          </p:nvSpPr>
          <p:spPr>
            <a:xfrm rot="10800000">
              <a:off x="-14967218" y="4900957"/>
              <a:ext cx="759600" cy="4248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chemeClr val="bg1"/>
                  </a:solidFill>
                </a:rPr>
                <a:t>More Examples</a:t>
              </a:r>
              <a:endParaRPr sz="2400" b="1" dirty="0">
                <a:solidFill>
                  <a:schemeClr val="bg1"/>
                </a:solidFill>
              </a:endParaRPr>
            </a:p>
          </p:txBody>
        </p:sp>
        <p:grpSp>
          <p:nvGrpSpPr>
            <p:cNvPr id="78" name="Google Shape;6259;p62">
              <a:extLst>
                <a:ext uri="{FF2B5EF4-FFF2-40B4-BE49-F238E27FC236}">
                  <a16:creationId xmlns:a16="http://schemas.microsoft.com/office/drawing/2014/main" id="{08C2D100-07B1-405A-8350-CFC87F1A2734}"/>
                </a:ext>
              </a:extLst>
            </p:cNvPr>
            <p:cNvGrpSpPr/>
            <p:nvPr/>
          </p:nvGrpSpPr>
          <p:grpSpPr>
            <a:xfrm>
              <a:off x="-14209125" y="4900950"/>
              <a:ext cx="27139" cy="424767"/>
              <a:chOff x="-14209125" y="4900950"/>
              <a:chExt cx="27139" cy="424767"/>
            </a:xfrm>
            <a:grpFill/>
          </p:grpSpPr>
          <p:grpSp>
            <p:nvGrpSpPr>
              <p:cNvPr id="92" name="Google Shape;6260;p62">
                <a:extLst>
                  <a:ext uri="{FF2B5EF4-FFF2-40B4-BE49-F238E27FC236}">
                    <a16:creationId xmlns:a16="http://schemas.microsoft.com/office/drawing/2014/main" id="{0F0A5479-2413-4F65-8B9A-ACCB69D995BF}"/>
                  </a:ext>
                </a:extLst>
              </p:cNvPr>
              <p:cNvGrpSpPr/>
              <p:nvPr/>
            </p:nvGrpSpPr>
            <p:grpSpPr>
              <a:xfrm>
                <a:off x="-14209125" y="4900950"/>
                <a:ext cx="27139" cy="213667"/>
                <a:chOff x="-28877274" y="7671633"/>
                <a:chExt cx="54300" cy="427505"/>
              </a:xfrm>
              <a:grpFill/>
            </p:grpSpPr>
            <p:sp>
              <p:nvSpPr>
                <p:cNvPr id="99" name="Google Shape;6261;p62">
                  <a:extLst>
                    <a:ext uri="{FF2B5EF4-FFF2-40B4-BE49-F238E27FC236}">
                      <a16:creationId xmlns:a16="http://schemas.microsoft.com/office/drawing/2014/main" id="{791C6E00-1676-4E34-AB5A-BBD41C3E8481}"/>
                    </a:ext>
                  </a:extLst>
                </p:cNvPr>
                <p:cNvSpPr/>
                <p:nvPr/>
              </p:nvSpPr>
              <p:spPr>
                <a:xfrm rot="5400000">
                  <a:off x="-28897374" y="7691733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6262;p62">
                  <a:extLst>
                    <a:ext uri="{FF2B5EF4-FFF2-40B4-BE49-F238E27FC236}">
                      <a16:creationId xmlns:a16="http://schemas.microsoft.com/office/drawing/2014/main" id="{CC593E75-2AF1-487A-B7D0-7A2043042C09}"/>
                    </a:ext>
                  </a:extLst>
                </p:cNvPr>
                <p:cNvSpPr/>
                <p:nvPr/>
              </p:nvSpPr>
              <p:spPr>
                <a:xfrm rot="5400000">
                  <a:off x="-28897374" y="80247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6263;p62">
                  <a:extLst>
                    <a:ext uri="{FF2B5EF4-FFF2-40B4-BE49-F238E27FC236}">
                      <a16:creationId xmlns:a16="http://schemas.microsoft.com/office/drawing/2014/main" id="{C58EA82F-3D9C-44B7-9A0A-5096CB46BD05}"/>
                    </a:ext>
                  </a:extLst>
                </p:cNvPr>
                <p:cNvSpPr/>
                <p:nvPr/>
              </p:nvSpPr>
              <p:spPr>
                <a:xfrm rot="5400000">
                  <a:off x="-28897374" y="79414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6264;p62">
                  <a:extLst>
                    <a:ext uri="{FF2B5EF4-FFF2-40B4-BE49-F238E27FC236}">
                      <a16:creationId xmlns:a16="http://schemas.microsoft.com/office/drawing/2014/main" id="{A167E096-D23C-48C6-893A-541E36E3FADE}"/>
                    </a:ext>
                  </a:extLst>
                </p:cNvPr>
                <p:cNvSpPr/>
                <p:nvPr/>
              </p:nvSpPr>
              <p:spPr>
                <a:xfrm rot="5400000">
                  <a:off x="-28897374" y="785823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" name="Google Shape;6265;p62">
                  <a:extLst>
                    <a:ext uri="{FF2B5EF4-FFF2-40B4-BE49-F238E27FC236}">
                      <a16:creationId xmlns:a16="http://schemas.microsoft.com/office/drawing/2014/main" id="{8DBDC16A-8680-4410-9D30-85D51463B0CD}"/>
                    </a:ext>
                  </a:extLst>
                </p:cNvPr>
                <p:cNvSpPr/>
                <p:nvPr/>
              </p:nvSpPr>
              <p:spPr>
                <a:xfrm rot="5400000">
                  <a:off x="-28897374" y="7774984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3" name="Google Shape;6266;p62">
                <a:extLst>
                  <a:ext uri="{FF2B5EF4-FFF2-40B4-BE49-F238E27FC236}">
                    <a16:creationId xmlns:a16="http://schemas.microsoft.com/office/drawing/2014/main" id="{CF0C7BBA-A1EB-445C-9AB5-D5CF4440C984}"/>
                  </a:ext>
                </a:extLst>
              </p:cNvPr>
              <p:cNvGrpSpPr/>
              <p:nvPr/>
            </p:nvGrpSpPr>
            <p:grpSpPr>
              <a:xfrm>
                <a:off x="-14209125" y="5112050"/>
                <a:ext cx="27139" cy="213667"/>
                <a:chOff x="-28877274" y="7601436"/>
                <a:chExt cx="54300" cy="427505"/>
              </a:xfrm>
              <a:grpFill/>
            </p:grpSpPr>
            <p:sp>
              <p:nvSpPr>
                <p:cNvPr id="94" name="Google Shape;6267;p62">
                  <a:extLst>
                    <a:ext uri="{FF2B5EF4-FFF2-40B4-BE49-F238E27FC236}">
                      <a16:creationId xmlns:a16="http://schemas.microsoft.com/office/drawing/2014/main" id="{86AF72A8-234C-4DA3-80F0-E3FA2ABB5397}"/>
                    </a:ext>
                  </a:extLst>
                </p:cNvPr>
                <p:cNvSpPr/>
                <p:nvPr/>
              </p:nvSpPr>
              <p:spPr>
                <a:xfrm rot="5400000">
                  <a:off x="-28897374" y="762153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" name="Google Shape;6268;p62">
                  <a:extLst>
                    <a:ext uri="{FF2B5EF4-FFF2-40B4-BE49-F238E27FC236}">
                      <a16:creationId xmlns:a16="http://schemas.microsoft.com/office/drawing/2014/main" id="{92FCFF97-0ABB-4AD8-AFDF-2C05B7E8BF4E}"/>
                    </a:ext>
                  </a:extLst>
                </p:cNvPr>
                <p:cNvSpPr/>
                <p:nvPr/>
              </p:nvSpPr>
              <p:spPr>
                <a:xfrm rot="5400000">
                  <a:off x="-28897374" y="7954541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6269;p62">
                  <a:extLst>
                    <a:ext uri="{FF2B5EF4-FFF2-40B4-BE49-F238E27FC236}">
                      <a16:creationId xmlns:a16="http://schemas.microsoft.com/office/drawing/2014/main" id="{07540CBD-E498-4F73-8F92-0246765C373D}"/>
                    </a:ext>
                  </a:extLst>
                </p:cNvPr>
                <p:cNvSpPr/>
                <p:nvPr/>
              </p:nvSpPr>
              <p:spPr>
                <a:xfrm rot="5400000">
                  <a:off x="-28897374" y="7871290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" name="Google Shape;6270;p62">
                  <a:extLst>
                    <a:ext uri="{FF2B5EF4-FFF2-40B4-BE49-F238E27FC236}">
                      <a16:creationId xmlns:a16="http://schemas.microsoft.com/office/drawing/2014/main" id="{E8DAE42A-0D82-49DF-AE0F-1B099B16A094}"/>
                    </a:ext>
                  </a:extLst>
                </p:cNvPr>
                <p:cNvSpPr/>
                <p:nvPr/>
              </p:nvSpPr>
              <p:spPr>
                <a:xfrm rot="5400000">
                  <a:off x="-28897374" y="77880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6271;p62">
                  <a:extLst>
                    <a:ext uri="{FF2B5EF4-FFF2-40B4-BE49-F238E27FC236}">
                      <a16:creationId xmlns:a16="http://schemas.microsoft.com/office/drawing/2014/main" id="{C6B04CDF-C0DC-4F5A-9088-A1D0B865E5B0}"/>
                    </a:ext>
                  </a:extLst>
                </p:cNvPr>
                <p:cNvSpPr/>
                <p:nvPr/>
              </p:nvSpPr>
              <p:spPr>
                <a:xfrm rot="5400000">
                  <a:off x="-28897374" y="77047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9" name="Google Shape;6272;p62">
              <a:extLst>
                <a:ext uri="{FF2B5EF4-FFF2-40B4-BE49-F238E27FC236}">
                  <a16:creationId xmlns:a16="http://schemas.microsoft.com/office/drawing/2014/main" id="{A2408C53-68F5-409A-87B2-F696EEAA0484}"/>
                </a:ext>
              </a:extLst>
            </p:cNvPr>
            <p:cNvGrpSpPr/>
            <p:nvPr/>
          </p:nvGrpSpPr>
          <p:grpSpPr>
            <a:xfrm rot="10800000">
              <a:off x="-14993024" y="4900905"/>
              <a:ext cx="27139" cy="424767"/>
              <a:chOff x="14528506" y="-565379"/>
              <a:chExt cx="27139" cy="424767"/>
            </a:xfrm>
            <a:grpFill/>
          </p:grpSpPr>
          <p:grpSp>
            <p:nvGrpSpPr>
              <p:cNvPr id="80" name="Google Shape;6273;p62">
                <a:extLst>
                  <a:ext uri="{FF2B5EF4-FFF2-40B4-BE49-F238E27FC236}">
                    <a16:creationId xmlns:a16="http://schemas.microsoft.com/office/drawing/2014/main" id="{6502961B-8BDA-4BB6-A492-34804DB54C16}"/>
                  </a:ext>
                </a:extLst>
              </p:cNvPr>
              <p:cNvGrpSpPr/>
              <p:nvPr/>
            </p:nvGrpSpPr>
            <p:grpSpPr>
              <a:xfrm>
                <a:off x="14528506" y="-565379"/>
                <a:ext cx="27139" cy="213667"/>
                <a:chOff x="28620988" y="-3265400"/>
                <a:chExt cx="54300" cy="427505"/>
              </a:xfrm>
              <a:grpFill/>
            </p:grpSpPr>
            <p:sp>
              <p:nvSpPr>
                <p:cNvPr id="87" name="Google Shape;6274;p62">
                  <a:extLst>
                    <a:ext uri="{FF2B5EF4-FFF2-40B4-BE49-F238E27FC236}">
                      <a16:creationId xmlns:a16="http://schemas.microsoft.com/office/drawing/2014/main" id="{1359AF7E-6FF9-4530-9560-798BB45BD4FC}"/>
                    </a:ext>
                  </a:extLst>
                </p:cNvPr>
                <p:cNvSpPr/>
                <p:nvPr/>
              </p:nvSpPr>
              <p:spPr>
                <a:xfrm rot="5400000">
                  <a:off x="28600888" y="-3245300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6275;p62">
                  <a:extLst>
                    <a:ext uri="{FF2B5EF4-FFF2-40B4-BE49-F238E27FC236}">
                      <a16:creationId xmlns:a16="http://schemas.microsoft.com/office/drawing/2014/main" id="{34FBFCB5-E2C6-45A5-B320-A29DBD6688EB}"/>
                    </a:ext>
                  </a:extLst>
                </p:cNvPr>
                <p:cNvSpPr/>
                <p:nvPr/>
              </p:nvSpPr>
              <p:spPr>
                <a:xfrm rot="5400000">
                  <a:off x="28600888" y="-29122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6276;p62">
                  <a:extLst>
                    <a:ext uri="{FF2B5EF4-FFF2-40B4-BE49-F238E27FC236}">
                      <a16:creationId xmlns:a16="http://schemas.microsoft.com/office/drawing/2014/main" id="{7BC24D17-27E1-4CF6-B9FB-249990D2A64F}"/>
                    </a:ext>
                  </a:extLst>
                </p:cNvPr>
                <p:cNvSpPr/>
                <p:nvPr/>
              </p:nvSpPr>
              <p:spPr>
                <a:xfrm rot="5400000">
                  <a:off x="28600888" y="-29955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" name="Google Shape;6277;p62">
                  <a:extLst>
                    <a:ext uri="{FF2B5EF4-FFF2-40B4-BE49-F238E27FC236}">
                      <a16:creationId xmlns:a16="http://schemas.microsoft.com/office/drawing/2014/main" id="{8340837B-8551-4EBF-A0CC-6CF866CE9389}"/>
                    </a:ext>
                  </a:extLst>
                </p:cNvPr>
                <p:cNvSpPr/>
                <p:nvPr/>
              </p:nvSpPr>
              <p:spPr>
                <a:xfrm rot="5400000">
                  <a:off x="28600888" y="-307879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" name="Google Shape;6278;p62">
                  <a:extLst>
                    <a:ext uri="{FF2B5EF4-FFF2-40B4-BE49-F238E27FC236}">
                      <a16:creationId xmlns:a16="http://schemas.microsoft.com/office/drawing/2014/main" id="{6DEE2CFC-B4A6-4A57-8245-071694191A5E}"/>
                    </a:ext>
                  </a:extLst>
                </p:cNvPr>
                <p:cNvSpPr/>
                <p:nvPr/>
              </p:nvSpPr>
              <p:spPr>
                <a:xfrm rot="5400000">
                  <a:off x="28600888" y="-3162049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1" name="Google Shape;6279;p62">
                <a:extLst>
                  <a:ext uri="{FF2B5EF4-FFF2-40B4-BE49-F238E27FC236}">
                    <a16:creationId xmlns:a16="http://schemas.microsoft.com/office/drawing/2014/main" id="{79447444-42CF-4E5A-A0BA-77B07EFF953F}"/>
                  </a:ext>
                </a:extLst>
              </p:cNvPr>
              <p:cNvGrpSpPr/>
              <p:nvPr/>
            </p:nvGrpSpPr>
            <p:grpSpPr>
              <a:xfrm>
                <a:off x="14528506" y="-354279"/>
                <a:ext cx="27139" cy="213667"/>
                <a:chOff x="28620988" y="-3335597"/>
                <a:chExt cx="54300" cy="427505"/>
              </a:xfrm>
              <a:grpFill/>
            </p:grpSpPr>
            <p:sp>
              <p:nvSpPr>
                <p:cNvPr id="82" name="Google Shape;6280;p62">
                  <a:extLst>
                    <a:ext uri="{FF2B5EF4-FFF2-40B4-BE49-F238E27FC236}">
                      <a16:creationId xmlns:a16="http://schemas.microsoft.com/office/drawing/2014/main" id="{A3B88DC8-0C41-4AA7-BA94-48A637CFE590}"/>
                    </a:ext>
                  </a:extLst>
                </p:cNvPr>
                <p:cNvSpPr/>
                <p:nvPr/>
              </p:nvSpPr>
              <p:spPr>
                <a:xfrm rot="5400000">
                  <a:off x="28600888" y="-331549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" name="Google Shape;6281;p62">
                  <a:extLst>
                    <a:ext uri="{FF2B5EF4-FFF2-40B4-BE49-F238E27FC236}">
                      <a16:creationId xmlns:a16="http://schemas.microsoft.com/office/drawing/2014/main" id="{31A63FB9-85A7-4FFA-924C-568ADEF4DE0A}"/>
                    </a:ext>
                  </a:extLst>
                </p:cNvPr>
                <p:cNvSpPr/>
                <p:nvPr/>
              </p:nvSpPr>
              <p:spPr>
                <a:xfrm rot="5400000">
                  <a:off x="28600888" y="-2982492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6282;p62">
                  <a:extLst>
                    <a:ext uri="{FF2B5EF4-FFF2-40B4-BE49-F238E27FC236}">
                      <a16:creationId xmlns:a16="http://schemas.microsoft.com/office/drawing/2014/main" id="{A992EA20-6185-472E-BB3E-D730298CC8E4}"/>
                    </a:ext>
                  </a:extLst>
                </p:cNvPr>
                <p:cNvSpPr/>
                <p:nvPr/>
              </p:nvSpPr>
              <p:spPr>
                <a:xfrm rot="5400000">
                  <a:off x="28600888" y="-3065743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6283;p62">
                  <a:extLst>
                    <a:ext uri="{FF2B5EF4-FFF2-40B4-BE49-F238E27FC236}">
                      <a16:creationId xmlns:a16="http://schemas.microsoft.com/office/drawing/2014/main" id="{B67E416B-3B89-4537-9571-3FCB90570F55}"/>
                    </a:ext>
                  </a:extLst>
                </p:cNvPr>
                <p:cNvSpPr/>
                <p:nvPr/>
              </p:nvSpPr>
              <p:spPr>
                <a:xfrm rot="5400000">
                  <a:off x="28600888" y="-31489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" name="Google Shape;6284;p62">
                  <a:extLst>
                    <a:ext uri="{FF2B5EF4-FFF2-40B4-BE49-F238E27FC236}">
                      <a16:creationId xmlns:a16="http://schemas.microsoft.com/office/drawing/2014/main" id="{42967D52-4715-432C-94B4-8D4F8BA26A4C}"/>
                    </a:ext>
                  </a:extLst>
                </p:cNvPr>
                <p:cNvSpPr/>
                <p:nvPr/>
              </p:nvSpPr>
              <p:spPr>
                <a:xfrm rot="5400000">
                  <a:off x="28600888" y="-32322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id="{C625CAB4-1AAB-48DA-82D0-A83E1E87F3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2840"/>
          <a:stretch/>
        </p:blipFill>
        <p:spPr>
          <a:xfrm>
            <a:off x="429768" y="2834640"/>
            <a:ext cx="3630168" cy="18836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06" name="Google Shape;5564;p51">
            <a:extLst>
              <a:ext uri="{FF2B5EF4-FFF2-40B4-BE49-F238E27FC236}">
                <a16:creationId xmlns:a16="http://schemas.microsoft.com/office/drawing/2014/main" id="{08640494-73E6-4236-8E40-A67CC26C351F}"/>
              </a:ext>
            </a:extLst>
          </p:cNvPr>
          <p:cNvGrpSpPr/>
          <p:nvPr/>
        </p:nvGrpSpPr>
        <p:grpSpPr>
          <a:xfrm rot="19791842">
            <a:off x="320374" y="2816710"/>
            <a:ext cx="675065" cy="314749"/>
            <a:chOff x="-14993024" y="4900905"/>
            <a:chExt cx="811038" cy="424853"/>
          </a:xfrm>
          <a:solidFill>
            <a:schemeClr val="accent4"/>
          </a:solidFill>
        </p:grpSpPr>
        <p:sp>
          <p:nvSpPr>
            <p:cNvPr id="107" name="Google Shape;5565;p51">
              <a:extLst>
                <a:ext uri="{FF2B5EF4-FFF2-40B4-BE49-F238E27FC236}">
                  <a16:creationId xmlns:a16="http://schemas.microsoft.com/office/drawing/2014/main" id="{E28A2FE4-2313-4776-BB26-C5568E17FB49}"/>
                </a:ext>
              </a:extLst>
            </p:cNvPr>
            <p:cNvSpPr/>
            <p:nvPr/>
          </p:nvSpPr>
          <p:spPr>
            <a:xfrm>
              <a:off x="-14967219" y="4900957"/>
              <a:ext cx="759600" cy="4248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grpSp>
          <p:nvGrpSpPr>
            <p:cNvPr id="108" name="Google Shape;5566;p51">
              <a:extLst>
                <a:ext uri="{FF2B5EF4-FFF2-40B4-BE49-F238E27FC236}">
                  <a16:creationId xmlns:a16="http://schemas.microsoft.com/office/drawing/2014/main" id="{3D9A562C-CB8E-4AFF-9841-E76045F23CF5}"/>
                </a:ext>
              </a:extLst>
            </p:cNvPr>
            <p:cNvGrpSpPr/>
            <p:nvPr/>
          </p:nvGrpSpPr>
          <p:grpSpPr>
            <a:xfrm>
              <a:off x="-14209125" y="4900950"/>
              <a:ext cx="27139" cy="424767"/>
              <a:chOff x="-14209125" y="4900950"/>
              <a:chExt cx="27139" cy="424767"/>
            </a:xfrm>
            <a:grpFill/>
          </p:grpSpPr>
          <p:grpSp>
            <p:nvGrpSpPr>
              <p:cNvPr id="122" name="Google Shape;5567;p51">
                <a:extLst>
                  <a:ext uri="{FF2B5EF4-FFF2-40B4-BE49-F238E27FC236}">
                    <a16:creationId xmlns:a16="http://schemas.microsoft.com/office/drawing/2014/main" id="{18A40CA8-8ADB-437F-A6FE-9B3D6BE51618}"/>
                  </a:ext>
                </a:extLst>
              </p:cNvPr>
              <p:cNvGrpSpPr/>
              <p:nvPr/>
            </p:nvGrpSpPr>
            <p:grpSpPr>
              <a:xfrm>
                <a:off x="-14209125" y="4900950"/>
                <a:ext cx="27139" cy="213667"/>
                <a:chOff x="-28877274" y="7671633"/>
                <a:chExt cx="54300" cy="427505"/>
              </a:xfrm>
              <a:grpFill/>
            </p:grpSpPr>
            <p:sp>
              <p:nvSpPr>
                <p:cNvPr id="129" name="Google Shape;5568;p51">
                  <a:extLst>
                    <a:ext uri="{FF2B5EF4-FFF2-40B4-BE49-F238E27FC236}">
                      <a16:creationId xmlns:a16="http://schemas.microsoft.com/office/drawing/2014/main" id="{27EB484A-F46C-438B-B968-FE8E9D5DF051}"/>
                    </a:ext>
                  </a:extLst>
                </p:cNvPr>
                <p:cNvSpPr/>
                <p:nvPr/>
              </p:nvSpPr>
              <p:spPr>
                <a:xfrm rot="5400000">
                  <a:off x="-28897374" y="7691733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130" name="Google Shape;5569;p51">
                  <a:extLst>
                    <a:ext uri="{FF2B5EF4-FFF2-40B4-BE49-F238E27FC236}">
                      <a16:creationId xmlns:a16="http://schemas.microsoft.com/office/drawing/2014/main" id="{35500CCF-15EA-4508-A7F5-8243D3AD49E2}"/>
                    </a:ext>
                  </a:extLst>
                </p:cNvPr>
                <p:cNvSpPr/>
                <p:nvPr/>
              </p:nvSpPr>
              <p:spPr>
                <a:xfrm rot="5400000">
                  <a:off x="-28897374" y="80247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131" name="Google Shape;5570;p51">
                  <a:extLst>
                    <a:ext uri="{FF2B5EF4-FFF2-40B4-BE49-F238E27FC236}">
                      <a16:creationId xmlns:a16="http://schemas.microsoft.com/office/drawing/2014/main" id="{EAC2D29E-5054-4609-A6DE-2FB118B0E73A}"/>
                    </a:ext>
                  </a:extLst>
                </p:cNvPr>
                <p:cNvSpPr/>
                <p:nvPr/>
              </p:nvSpPr>
              <p:spPr>
                <a:xfrm rot="5400000">
                  <a:off x="-28897374" y="79414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132" name="Google Shape;5571;p51">
                  <a:extLst>
                    <a:ext uri="{FF2B5EF4-FFF2-40B4-BE49-F238E27FC236}">
                      <a16:creationId xmlns:a16="http://schemas.microsoft.com/office/drawing/2014/main" id="{1E194309-CCCB-4E9A-9B8F-B0B4540A4C4B}"/>
                    </a:ext>
                  </a:extLst>
                </p:cNvPr>
                <p:cNvSpPr/>
                <p:nvPr/>
              </p:nvSpPr>
              <p:spPr>
                <a:xfrm rot="5400000">
                  <a:off x="-28897374" y="785823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133" name="Google Shape;5572;p51">
                  <a:extLst>
                    <a:ext uri="{FF2B5EF4-FFF2-40B4-BE49-F238E27FC236}">
                      <a16:creationId xmlns:a16="http://schemas.microsoft.com/office/drawing/2014/main" id="{A14BD382-B3CF-40A3-B64A-83FA081D1751}"/>
                    </a:ext>
                  </a:extLst>
                </p:cNvPr>
                <p:cNvSpPr/>
                <p:nvPr/>
              </p:nvSpPr>
              <p:spPr>
                <a:xfrm rot="5400000">
                  <a:off x="-28897374" y="7774984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</p:grpSp>
          <p:grpSp>
            <p:nvGrpSpPr>
              <p:cNvPr id="123" name="Google Shape;5573;p51">
                <a:extLst>
                  <a:ext uri="{FF2B5EF4-FFF2-40B4-BE49-F238E27FC236}">
                    <a16:creationId xmlns:a16="http://schemas.microsoft.com/office/drawing/2014/main" id="{693E10E0-795E-42EE-8BD3-8C18EA1E1092}"/>
                  </a:ext>
                </a:extLst>
              </p:cNvPr>
              <p:cNvGrpSpPr/>
              <p:nvPr/>
            </p:nvGrpSpPr>
            <p:grpSpPr>
              <a:xfrm>
                <a:off x="-14209125" y="5112050"/>
                <a:ext cx="27139" cy="213667"/>
                <a:chOff x="-28877274" y="7601436"/>
                <a:chExt cx="54300" cy="427505"/>
              </a:xfrm>
              <a:grpFill/>
            </p:grpSpPr>
            <p:sp>
              <p:nvSpPr>
                <p:cNvPr id="124" name="Google Shape;5574;p51">
                  <a:extLst>
                    <a:ext uri="{FF2B5EF4-FFF2-40B4-BE49-F238E27FC236}">
                      <a16:creationId xmlns:a16="http://schemas.microsoft.com/office/drawing/2014/main" id="{52BF973C-4D17-4893-A460-3AEA556F24CA}"/>
                    </a:ext>
                  </a:extLst>
                </p:cNvPr>
                <p:cNvSpPr/>
                <p:nvPr/>
              </p:nvSpPr>
              <p:spPr>
                <a:xfrm rot="5400000">
                  <a:off x="-28897374" y="762153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125" name="Google Shape;5575;p51">
                  <a:extLst>
                    <a:ext uri="{FF2B5EF4-FFF2-40B4-BE49-F238E27FC236}">
                      <a16:creationId xmlns:a16="http://schemas.microsoft.com/office/drawing/2014/main" id="{53332D93-712D-4068-BD58-85F7D73A6369}"/>
                    </a:ext>
                  </a:extLst>
                </p:cNvPr>
                <p:cNvSpPr/>
                <p:nvPr/>
              </p:nvSpPr>
              <p:spPr>
                <a:xfrm rot="5400000">
                  <a:off x="-28897374" y="7954541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126" name="Google Shape;5576;p51">
                  <a:extLst>
                    <a:ext uri="{FF2B5EF4-FFF2-40B4-BE49-F238E27FC236}">
                      <a16:creationId xmlns:a16="http://schemas.microsoft.com/office/drawing/2014/main" id="{D5EB8A03-2B56-4EEF-B2DA-64A2F09CEE1F}"/>
                    </a:ext>
                  </a:extLst>
                </p:cNvPr>
                <p:cNvSpPr/>
                <p:nvPr/>
              </p:nvSpPr>
              <p:spPr>
                <a:xfrm rot="5400000">
                  <a:off x="-28897374" y="7871290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127" name="Google Shape;5577;p51">
                  <a:extLst>
                    <a:ext uri="{FF2B5EF4-FFF2-40B4-BE49-F238E27FC236}">
                      <a16:creationId xmlns:a16="http://schemas.microsoft.com/office/drawing/2014/main" id="{3F8C8944-D182-4386-B0B8-23D9A033A238}"/>
                    </a:ext>
                  </a:extLst>
                </p:cNvPr>
                <p:cNvSpPr/>
                <p:nvPr/>
              </p:nvSpPr>
              <p:spPr>
                <a:xfrm rot="5400000">
                  <a:off x="-28897374" y="77880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128" name="Google Shape;5578;p51">
                  <a:extLst>
                    <a:ext uri="{FF2B5EF4-FFF2-40B4-BE49-F238E27FC236}">
                      <a16:creationId xmlns:a16="http://schemas.microsoft.com/office/drawing/2014/main" id="{33C6E886-F7B0-4DFB-8992-A8D5A77E0569}"/>
                    </a:ext>
                  </a:extLst>
                </p:cNvPr>
                <p:cNvSpPr/>
                <p:nvPr/>
              </p:nvSpPr>
              <p:spPr>
                <a:xfrm rot="5400000">
                  <a:off x="-28897374" y="77047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</p:grpSp>
        </p:grpSp>
        <p:grpSp>
          <p:nvGrpSpPr>
            <p:cNvPr id="109" name="Google Shape;5579;p51">
              <a:extLst>
                <a:ext uri="{FF2B5EF4-FFF2-40B4-BE49-F238E27FC236}">
                  <a16:creationId xmlns:a16="http://schemas.microsoft.com/office/drawing/2014/main" id="{BF221886-305C-47B1-A81C-C761E37D064B}"/>
                </a:ext>
              </a:extLst>
            </p:cNvPr>
            <p:cNvGrpSpPr/>
            <p:nvPr/>
          </p:nvGrpSpPr>
          <p:grpSpPr>
            <a:xfrm rot="10800000">
              <a:off x="-14993024" y="4900905"/>
              <a:ext cx="27139" cy="424767"/>
              <a:chOff x="14528506" y="-565379"/>
              <a:chExt cx="27139" cy="424767"/>
            </a:xfrm>
            <a:grpFill/>
          </p:grpSpPr>
          <p:grpSp>
            <p:nvGrpSpPr>
              <p:cNvPr id="110" name="Google Shape;5580;p51">
                <a:extLst>
                  <a:ext uri="{FF2B5EF4-FFF2-40B4-BE49-F238E27FC236}">
                    <a16:creationId xmlns:a16="http://schemas.microsoft.com/office/drawing/2014/main" id="{87E4F066-F499-4D0C-AB98-2F5E6776BBD0}"/>
                  </a:ext>
                </a:extLst>
              </p:cNvPr>
              <p:cNvGrpSpPr/>
              <p:nvPr/>
            </p:nvGrpSpPr>
            <p:grpSpPr>
              <a:xfrm>
                <a:off x="14528506" y="-565379"/>
                <a:ext cx="27139" cy="213667"/>
                <a:chOff x="28620988" y="-3265400"/>
                <a:chExt cx="54300" cy="427505"/>
              </a:xfrm>
              <a:grpFill/>
            </p:grpSpPr>
            <p:sp>
              <p:nvSpPr>
                <p:cNvPr id="117" name="Google Shape;5581;p51">
                  <a:extLst>
                    <a:ext uri="{FF2B5EF4-FFF2-40B4-BE49-F238E27FC236}">
                      <a16:creationId xmlns:a16="http://schemas.microsoft.com/office/drawing/2014/main" id="{16B744AD-959F-4447-9ED6-9495F4A3DCAE}"/>
                    </a:ext>
                  </a:extLst>
                </p:cNvPr>
                <p:cNvSpPr/>
                <p:nvPr/>
              </p:nvSpPr>
              <p:spPr>
                <a:xfrm rot="5400000">
                  <a:off x="28600888" y="-3245300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118" name="Google Shape;5582;p51">
                  <a:extLst>
                    <a:ext uri="{FF2B5EF4-FFF2-40B4-BE49-F238E27FC236}">
                      <a16:creationId xmlns:a16="http://schemas.microsoft.com/office/drawing/2014/main" id="{BE477E2B-7EC4-4D3F-81AB-3685EB80574C}"/>
                    </a:ext>
                  </a:extLst>
                </p:cNvPr>
                <p:cNvSpPr/>
                <p:nvPr/>
              </p:nvSpPr>
              <p:spPr>
                <a:xfrm rot="5400000">
                  <a:off x="28600888" y="-29122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119" name="Google Shape;5583;p51">
                  <a:extLst>
                    <a:ext uri="{FF2B5EF4-FFF2-40B4-BE49-F238E27FC236}">
                      <a16:creationId xmlns:a16="http://schemas.microsoft.com/office/drawing/2014/main" id="{875D3841-2926-45BF-BE23-BB68E33D6E31}"/>
                    </a:ext>
                  </a:extLst>
                </p:cNvPr>
                <p:cNvSpPr/>
                <p:nvPr/>
              </p:nvSpPr>
              <p:spPr>
                <a:xfrm rot="5400000">
                  <a:off x="28600888" y="-29955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120" name="Google Shape;5584;p51">
                  <a:extLst>
                    <a:ext uri="{FF2B5EF4-FFF2-40B4-BE49-F238E27FC236}">
                      <a16:creationId xmlns:a16="http://schemas.microsoft.com/office/drawing/2014/main" id="{A417D58B-5A51-4985-8251-2B45B9864914}"/>
                    </a:ext>
                  </a:extLst>
                </p:cNvPr>
                <p:cNvSpPr/>
                <p:nvPr/>
              </p:nvSpPr>
              <p:spPr>
                <a:xfrm rot="5400000">
                  <a:off x="28600888" y="-307879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121" name="Google Shape;5585;p51">
                  <a:extLst>
                    <a:ext uri="{FF2B5EF4-FFF2-40B4-BE49-F238E27FC236}">
                      <a16:creationId xmlns:a16="http://schemas.microsoft.com/office/drawing/2014/main" id="{19741C55-D77B-4903-859D-6C239197BE5C}"/>
                    </a:ext>
                  </a:extLst>
                </p:cNvPr>
                <p:cNvSpPr/>
                <p:nvPr/>
              </p:nvSpPr>
              <p:spPr>
                <a:xfrm rot="5400000">
                  <a:off x="28600888" y="-3162049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</p:grpSp>
          <p:grpSp>
            <p:nvGrpSpPr>
              <p:cNvPr id="111" name="Google Shape;5586;p51">
                <a:extLst>
                  <a:ext uri="{FF2B5EF4-FFF2-40B4-BE49-F238E27FC236}">
                    <a16:creationId xmlns:a16="http://schemas.microsoft.com/office/drawing/2014/main" id="{49216C76-AAB7-4ED0-85DF-1DC8805320B1}"/>
                  </a:ext>
                </a:extLst>
              </p:cNvPr>
              <p:cNvGrpSpPr/>
              <p:nvPr/>
            </p:nvGrpSpPr>
            <p:grpSpPr>
              <a:xfrm>
                <a:off x="14528506" y="-354279"/>
                <a:ext cx="27139" cy="213667"/>
                <a:chOff x="28620988" y="-3335597"/>
                <a:chExt cx="54300" cy="427505"/>
              </a:xfrm>
              <a:grpFill/>
            </p:grpSpPr>
            <p:sp>
              <p:nvSpPr>
                <p:cNvPr id="112" name="Google Shape;5587;p51">
                  <a:extLst>
                    <a:ext uri="{FF2B5EF4-FFF2-40B4-BE49-F238E27FC236}">
                      <a16:creationId xmlns:a16="http://schemas.microsoft.com/office/drawing/2014/main" id="{1ABEB3A5-BED5-4784-AEB3-2A15B5C06FA6}"/>
                    </a:ext>
                  </a:extLst>
                </p:cNvPr>
                <p:cNvSpPr/>
                <p:nvPr/>
              </p:nvSpPr>
              <p:spPr>
                <a:xfrm rot="5400000">
                  <a:off x="28600888" y="-331549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113" name="Google Shape;5588;p51">
                  <a:extLst>
                    <a:ext uri="{FF2B5EF4-FFF2-40B4-BE49-F238E27FC236}">
                      <a16:creationId xmlns:a16="http://schemas.microsoft.com/office/drawing/2014/main" id="{16ADC3F5-A71D-4686-B49A-69B6C9452AB7}"/>
                    </a:ext>
                  </a:extLst>
                </p:cNvPr>
                <p:cNvSpPr/>
                <p:nvPr/>
              </p:nvSpPr>
              <p:spPr>
                <a:xfrm rot="5400000">
                  <a:off x="28600888" y="-2982492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114" name="Google Shape;5589;p51">
                  <a:extLst>
                    <a:ext uri="{FF2B5EF4-FFF2-40B4-BE49-F238E27FC236}">
                      <a16:creationId xmlns:a16="http://schemas.microsoft.com/office/drawing/2014/main" id="{D26CAE1F-664C-460E-9197-326796C697E6}"/>
                    </a:ext>
                  </a:extLst>
                </p:cNvPr>
                <p:cNvSpPr/>
                <p:nvPr/>
              </p:nvSpPr>
              <p:spPr>
                <a:xfrm rot="5400000">
                  <a:off x="28600888" y="-3065743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115" name="Google Shape;5590;p51">
                  <a:extLst>
                    <a:ext uri="{FF2B5EF4-FFF2-40B4-BE49-F238E27FC236}">
                      <a16:creationId xmlns:a16="http://schemas.microsoft.com/office/drawing/2014/main" id="{B2FA541C-2F09-4D2F-98FF-D43B4628158E}"/>
                    </a:ext>
                  </a:extLst>
                </p:cNvPr>
                <p:cNvSpPr/>
                <p:nvPr/>
              </p:nvSpPr>
              <p:spPr>
                <a:xfrm rot="5400000">
                  <a:off x="28600888" y="-31489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116" name="Google Shape;5591;p51">
                  <a:extLst>
                    <a:ext uri="{FF2B5EF4-FFF2-40B4-BE49-F238E27FC236}">
                      <a16:creationId xmlns:a16="http://schemas.microsoft.com/office/drawing/2014/main" id="{6025675F-4ABC-4070-B8DF-F3746E4C548B}"/>
                    </a:ext>
                  </a:extLst>
                </p:cNvPr>
                <p:cNvSpPr/>
                <p:nvPr/>
              </p:nvSpPr>
              <p:spPr>
                <a:xfrm rot="5400000">
                  <a:off x="28600888" y="-32322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8FFFEBF3-F1B2-4770-8259-26CDB086F4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81" t="35911" r="19214" b="18400"/>
          <a:stretch/>
        </p:blipFill>
        <p:spPr>
          <a:xfrm>
            <a:off x="1152144" y="804672"/>
            <a:ext cx="6720840" cy="3392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5000"/>
              </a:schemeClr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2FFD33AB-EBD0-4F2C-B7EA-DD71822B1081}"/>
              </a:ext>
            </a:extLst>
          </p:cNvPr>
          <p:cNvSpPr txBox="1"/>
          <p:nvPr/>
        </p:nvSpPr>
        <p:spPr>
          <a:xfrm>
            <a:off x="1451610" y="1481328"/>
            <a:ext cx="18310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disappointed,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72F62E42-2F58-45F6-A854-8587D2371855}"/>
              </a:ext>
            </a:extLst>
          </p:cNvPr>
          <p:cNvSpPr txBox="1"/>
          <p:nvPr/>
        </p:nvSpPr>
        <p:spPr>
          <a:xfrm>
            <a:off x="3627882" y="1519464"/>
            <a:ext cx="1355598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b="1" dirty="0">
                <a:solidFill>
                  <a:srgbClr val="00B050"/>
                </a:solidFill>
              </a:rPr>
              <a:t>disappointing</a:t>
            </a:r>
            <a:endParaRPr lang="ar-SA" sz="1300" b="1" dirty="0">
              <a:solidFill>
                <a:srgbClr val="00B050"/>
              </a:solidFill>
            </a:endParaRP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0F10D4F8-3B23-4BA4-A47D-E161C39E1804}"/>
              </a:ext>
            </a:extLst>
          </p:cNvPr>
          <p:cNvSpPr txBox="1"/>
          <p:nvPr/>
        </p:nvSpPr>
        <p:spPr>
          <a:xfrm>
            <a:off x="4048506" y="1839505"/>
            <a:ext cx="130073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embarrassing</a:t>
            </a:r>
            <a:endParaRPr lang="ar-SA" sz="1200" b="1" dirty="0">
              <a:solidFill>
                <a:srgbClr val="00B050"/>
              </a:solidFill>
            </a:endParaRP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59EE53C3-E006-4CD3-AC72-DD6250505C4A}"/>
              </a:ext>
            </a:extLst>
          </p:cNvPr>
          <p:cNvSpPr txBox="1"/>
          <p:nvPr/>
        </p:nvSpPr>
        <p:spPr>
          <a:xfrm>
            <a:off x="2731770" y="2058961"/>
            <a:ext cx="1346454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b="1" dirty="0">
                <a:solidFill>
                  <a:schemeClr val="accent1">
                    <a:lumMod val="25000"/>
                  </a:schemeClr>
                </a:solidFill>
              </a:rPr>
              <a:t>embarrassed</a:t>
            </a:r>
            <a:endParaRPr lang="ar-SA" sz="1300" b="1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4F8672D9-9EDB-435C-AB7C-CFB123739D10}"/>
              </a:ext>
            </a:extLst>
          </p:cNvPr>
          <p:cNvSpPr txBox="1"/>
          <p:nvPr/>
        </p:nvSpPr>
        <p:spPr>
          <a:xfrm>
            <a:off x="4789170" y="2360713"/>
            <a:ext cx="9624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irritating,</a:t>
            </a:r>
            <a:endParaRPr lang="ar-SA" b="1" dirty="0">
              <a:solidFill>
                <a:srgbClr val="00B050"/>
              </a:solidFill>
            </a:endParaRP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DB6DE1EC-8945-421D-9F8B-4AD9C0ADA8C0}"/>
              </a:ext>
            </a:extLst>
          </p:cNvPr>
          <p:cNvSpPr txBox="1"/>
          <p:nvPr/>
        </p:nvSpPr>
        <p:spPr>
          <a:xfrm>
            <a:off x="2649474" y="2598456"/>
            <a:ext cx="8983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>
                    <a:lumMod val="25000"/>
                  </a:schemeClr>
                </a:solidFill>
              </a:rPr>
              <a:t>irritated</a:t>
            </a:r>
            <a:endParaRPr lang="ar-SA" b="1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73279591-8972-44CC-A71F-B0897F6AA78D}"/>
              </a:ext>
            </a:extLst>
          </p:cNvPr>
          <p:cNvSpPr txBox="1"/>
          <p:nvPr/>
        </p:nvSpPr>
        <p:spPr>
          <a:xfrm>
            <a:off x="2338578" y="2936784"/>
            <a:ext cx="14104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>
                    <a:lumMod val="25000"/>
                  </a:schemeClr>
                </a:solidFill>
              </a:rPr>
              <a:t>frightened</a:t>
            </a:r>
            <a:endParaRPr lang="ar-SA" b="1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id="{CF5328A0-9EFB-4A9C-BE02-B2232035A26D}"/>
              </a:ext>
            </a:extLst>
          </p:cNvPr>
          <p:cNvSpPr txBox="1"/>
          <p:nvPr/>
        </p:nvSpPr>
        <p:spPr>
          <a:xfrm>
            <a:off x="1881378" y="3156240"/>
            <a:ext cx="1227582" cy="318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, </a:t>
            </a:r>
            <a:r>
              <a:rPr lang="en-US" b="1" dirty="0">
                <a:solidFill>
                  <a:srgbClr val="00B050"/>
                </a:solidFill>
              </a:rPr>
              <a:t>frightening</a:t>
            </a:r>
            <a:endParaRPr lang="ar-SA" b="1" dirty="0">
              <a:solidFill>
                <a:srgbClr val="00B050"/>
              </a:solidFill>
            </a:endParaRPr>
          </a:p>
        </p:txBody>
      </p:sp>
      <p:sp>
        <p:nvSpPr>
          <p:cNvPr id="43" name="مربع نص 42">
            <a:extLst>
              <a:ext uri="{FF2B5EF4-FFF2-40B4-BE49-F238E27FC236}">
                <a16:creationId xmlns:a16="http://schemas.microsoft.com/office/drawing/2014/main" id="{7DFE55FE-AB3C-4AC7-A5D5-E045F9DC911D}"/>
              </a:ext>
            </a:extLst>
          </p:cNvPr>
          <p:cNvSpPr txBox="1"/>
          <p:nvPr/>
        </p:nvSpPr>
        <p:spPr>
          <a:xfrm>
            <a:off x="3673602" y="3467136"/>
            <a:ext cx="11087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depressing</a:t>
            </a:r>
            <a:endParaRPr lang="ar-SA" dirty="0">
              <a:solidFill>
                <a:srgbClr val="00B050"/>
              </a:solidFill>
            </a:endParaRP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F9E88724-07EA-4D38-9469-5992F4D982AB}"/>
              </a:ext>
            </a:extLst>
          </p:cNvPr>
          <p:cNvSpPr txBox="1"/>
          <p:nvPr/>
        </p:nvSpPr>
        <p:spPr>
          <a:xfrm>
            <a:off x="2503170" y="3695737"/>
            <a:ext cx="11361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>
                    <a:lumMod val="25000"/>
                  </a:schemeClr>
                </a:solidFill>
              </a:rPr>
              <a:t>depressed</a:t>
            </a:r>
            <a:endParaRPr lang="ar-SA" b="1" dirty="0">
              <a:solidFill>
                <a:schemeClr val="accent1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31" grpId="0"/>
      <p:bldP spid="33" grpId="0"/>
      <p:bldP spid="35" grpId="0"/>
      <p:bldP spid="37" grpId="0"/>
      <p:bldP spid="39" grpId="0"/>
      <p:bldP spid="41" grpId="0"/>
      <p:bldP spid="43" grpId="0"/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C747D88-E7F4-4B50-A841-F9E45FA8BE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00" t="36622" r="25600" b="26578"/>
          <a:stretch/>
        </p:blipFill>
        <p:spPr>
          <a:xfrm>
            <a:off x="1335024" y="1161288"/>
            <a:ext cx="6556248" cy="27980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660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42" name="Google Shape;7068;p67">
            <a:extLst>
              <a:ext uri="{FF2B5EF4-FFF2-40B4-BE49-F238E27FC236}">
                <a16:creationId xmlns:a16="http://schemas.microsoft.com/office/drawing/2014/main" id="{C19E94C6-83AD-4E5F-832A-C01901F4AB1D}"/>
              </a:ext>
            </a:extLst>
          </p:cNvPr>
          <p:cNvGrpSpPr/>
          <p:nvPr/>
        </p:nvGrpSpPr>
        <p:grpSpPr>
          <a:xfrm rot="4946006">
            <a:off x="1314365" y="450787"/>
            <a:ext cx="699352" cy="1765876"/>
            <a:chOff x="-16085334" y="3681404"/>
            <a:chExt cx="519068" cy="969343"/>
          </a:xfrm>
          <a:solidFill>
            <a:srgbClr val="006600"/>
          </a:solidFill>
        </p:grpSpPr>
        <p:sp>
          <p:nvSpPr>
            <p:cNvPr id="43" name="Google Shape;7069;p67">
              <a:extLst>
                <a:ext uri="{FF2B5EF4-FFF2-40B4-BE49-F238E27FC236}">
                  <a16:creationId xmlns:a16="http://schemas.microsoft.com/office/drawing/2014/main" id="{85EBAE69-1E7F-4E89-9A54-7C6975B80346}"/>
                </a:ext>
              </a:extLst>
            </p:cNvPr>
            <p:cNvSpPr/>
            <p:nvPr/>
          </p:nvSpPr>
          <p:spPr>
            <a:xfrm rot="3981999">
              <a:off x="-16196940" y="4008307"/>
              <a:ext cx="742362" cy="315779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" name="Google Shape;7070;p67">
              <a:extLst>
                <a:ext uri="{FF2B5EF4-FFF2-40B4-BE49-F238E27FC236}">
                  <a16:creationId xmlns:a16="http://schemas.microsoft.com/office/drawing/2014/main" id="{59FA110B-E88B-47F6-82EA-AA8C07CECE24}"/>
                </a:ext>
              </a:extLst>
            </p:cNvPr>
            <p:cNvGrpSpPr/>
            <p:nvPr/>
          </p:nvGrpSpPr>
          <p:grpSpPr>
            <a:xfrm>
              <a:off x="-15778206" y="4383373"/>
              <a:ext cx="211940" cy="267374"/>
              <a:chOff x="-15778206" y="4383373"/>
              <a:chExt cx="211940" cy="267374"/>
            </a:xfrm>
            <a:grpFill/>
          </p:grpSpPr>
          <p:grpSp>
            <p:nvGrpSpPr>
              <p:cNvPr id="58" name="Google Shape;7071;p67">
                <a:extLst>
                  <a:ext uri="{FF2B5EF4-FFF2-40B4-BE49-F238E27FC236}">
                    <a16:creationId xmlns:a16="http://schemas.microsoft.com/office/drawing/2014/main" id="{B61C3769-A908-4D43-A601-13C2181714BF}"/>
                  </a:ext>
                </a:extLst>
              </p:cNvPr>
              <p:cNvGrpSpPr/>
              <p:nvPr/>
            </p:nvGrpSpPr>
            <p:grpSpPr>
              <a:xfrm>
                <a:off x="-15678144" y="4383373"/>
                <a:ext cx="111878" cy="146544"/>
                <a:chOff x="-31816487" y="6636065"/>
                <a:chExt cx="223845" cy="293206"/>
              </a:xfrm>
              <a:grpFill/>
            </p:grpSpPr>
            <p:sp>
              <p:nvSpPr>
                <p:cNvPr id="65" name="Google Shape;7072;p67">
                  <a:extLst>
                    <a:ext uri="{FF2B5EF4-FFF2-40B4-BE49-F238E27FC236}">
                      <a16:creationId xmlns:a16="http://schemas.microsoft.com/office/drawing/2014/main" id="{463F0DB1-E758-45C6-A798-8842FD050317}"/>
                    </a:ext>
                  </a:extLst>
                </p:cNvPr>
                <p:cNvSpPr/>
                <p:nvPr/>
              </p:nvSpPr>
              <p:spPr>
                <a:xfrm rot="7777032">
                  <a:off x="-31660692" y="6660833"/>
                  <a:ext cx="70101" cy="53063"/>
                </a:xfrm>
                <a:prstGeom prst="triangle">
                  <a:avLst>
                    <a:gd name="adj" fmla="val 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7073;p67">
                  <a:extLst>
                    <a:ext uri="{FF2B5EF4-FFF2-40B4-BE49-F238E27FC236}">
                      <a16:creationId xmlns:a16="http://schemas.microsoft.com/office/drawing/2014/main" id="{33E78B40-E649-4C8E-875D-03890929D5E0}"/>
                    </a:ext>
                  </a:extLst>
                </p:cNvPr>
                <p:cNvSpPr/>
                <p:nvPr/>
              </p:nvSpPr>
              <p:spPr>
                <a:xfrm rot="7777032">
                  <a:off x="-31818537" y="6851439"/>
                  <a:ext cx="70101" cy="53063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7074;p67">
                  <a:extLst>
                    <a:ext uri="{FF2B5EF4-FFF2-40B4-BE49-F238E27FC236}">
                      <a16:creationId xmlns:a16="http://schemas.microsoft.com/office/drawing/2014/main" id="{740A33BC-4BBC-4FE0-BC9C-9D74D4713C51}"/>
                    </a:ext>
                  </a:extLst>
                </p:cNvPr>
                <p:cNvSpPr/>
                <p:nvPr/>
              </p:nvSpPr>
              <p:spPr>
                <a:xfrm rot="7777032">
                  <a:off x="-31779076" y="6803788"/>
                  <a:ext cx="70101" cy="53063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7075;p67">
                  <a:extLst>
                    <a:ext uri="{FF2B5EF4-FFF2-40B4-BE49-F238E27FC236}">
                      <a16:creationId xmlns:a16="http://schemas.microsoft.com/office/drawing/2014/main" id="{BB0BD117-1CD8-409A-959D-77C9FC3B9C3C}"/>
                    </a:ext>
                  </a:extLst>
                </p:cNvPr>
                <p:cNvSpPr/>
                <p:nvPr/>
              </p:nvSpPr>
              <p:spPr>
                <a:xfrm rot="7777032">
                  <a:off x="-31739615" y="6756136"/>
                  <a:ext cx="70101" cy="53063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7076;p67">
                  <a:extLst>
                    <a:ext uri="{FF2B5EF4-FFF2-40B4-BE49-F238E27FC236}">
                      <a16:creationId xmlns:a16="http://schemas.microsoft.com/office/drawing/2014/main" id="{E9038FF3-AC45-424B-93B9-26761B6A2543}"/>
                    </a:ext>
                  </a:extLst>
                </p:cNvPr>
                <p:cNvSpPr/>
                <p:nvPr/>
              </p:nvSpPr>
              <p:spPr>
                <a:xfrm rot="7777032">
                  <a:off x="-31700153" y="6708485"/>
                  <a:ext cx="70101" cy="53063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9" name="Google Shape;7077;p67">
                <a:extLst>
                  <a:ext uri="{FF2B5EF4-FFF2-40B4-BE49-F238E27FC236}">
                    <a16:creationId xmlns:a16="http://schemas.microsoft.com/office/drawing/2014/main" id="{E7950C67-3ED5-48A2-B684-962D32E6179C}"/>
                  </a:ext>
                </a:extLst>
              </p:cNvPr>
              <p:cNvGrpSpPr/>
              <p:nvPr/>
            </p:nvGrpSpPr>
            <p:grpSpPr>
              <a:xfrm>
                <a:off x="-15778206" y="4504203"/>
                <a:ext cx="111878" cy="146544"/>
                <a:chOff x="-32016691" y="6385255"/>
                <a:chExt cx="223845" cy="293206"/>
              </a:xfrm>
              <a:grpFill/>
            </p:grpSpPr>
            <p:sp>
              <p:nvSpPr>
                <p:cNvPr id="60" name="Google Shape;7078;p67">
                  <a:extLst>
                    <a:ext uri="{FF2B5EF4-FFF2-40B4-BE49-F238E27FC236}">
                      <a16:creationId xmlns:a16="http://schemas.microsoft.com/office/drawing/2014/main" id="{ECA8C5D9-69F0-4D78-A0AC-D2C58D659CF8}"/>
                    </a:ext>
                  </a:extLst>
                </p:cNvPr>
                <p:cNvSpPr/>
                <p:nvPr/>
              </p:nvSpPr>
              <p:spPr>
                <a:xfrm rot="7777032">
                  <a:off x="-31860896" y="6410023"/>
                  <a:ext cx="70101" cy="53063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7079;p67">
                  <a:extLst>
                    <a:ext uri="{FF2B5EF4-FFF2-40B4-BE49-F238E27FC236}">
                      <a16:creationId xmlns:a16="http://schemas.microsoft.com/office/drawing/2014/main" id="{77E8774D-110D-4613-B4FA-C07AC8E90088}"/>
                    </a:ext>
                  </a:extLst>
                </p:cNvPr>
                <p:cNvSpPr/>
                <p:nvPr/>
              </p:nvSpPr>
              <p:spPr>
                <a:xfrm rot="7777032">
                  <a:off x="-32018741" y="6600629"/>
                  <a:ext cx="70101" cy="53063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7080;p67">
                  <a:extLst>
                    <a:ext uri="{FF2B5EF4-FFF2-40B4-BE49-F238E27FC236}">
                      <a16:creationId xmlns:a16="http://schemas.microsoft.com/office/drawing/2014/main" id="{0EF0431F-4B8D-4C93-A991-1B6BEBC8E8D8}"/>
                    </a:ext>
                  </a:extLst>
                </p:cNvPr>
                <p:cNvSpPr/>
                <p:nvPr/>
              </p:nvSpPr>
              <p:spPr>
                <a:xfrm rot="7777032">
                  <a:off x="-31979280" y="6552978"/>
                  <a:ext cx="70101" cy="53063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7081;p67">
                  <a:extLst>
                    <a:ext uri="{FF2B5EF4-FFF2-40B4-BE49-F238E27FC236}">
                      <a16:creationId xmlns:a16="http://schemas.microsoft.com/office/drawing/2014/main" id="{35B1FDF4-F411-4292-9730-49B80878F29C}"/>
                    </a:ext>
                  </a:extLst>
                </p:cNvPr>
                <p:cNvSpPr/>
                <p:nvPr/>
              </p:nvSpPr>
              <p:spPr>
                <a:xfrm rot="7777032">
                  <a:off x="-31939819" y="6505326"/>
                  <a:ext cx="70101" cy="53063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7082;p67">
                  <a:extLst>
                    <a:ext uri="{FF2B5EF4-FFF2-40B4-BE49-F238E27FC236}">
                      <a16:creationId xmlns:a16="http://schemas.microsoft.com/office/drawing/2014/main" id="{74958231-B809-4A69-BF04-D3F1BE42A3A9}"/>
                    </a:ext>
                  </a:extLst>
                </p:cNvPr>
                <p:cNvSpPr/>
                <p:nvPr/>
              </p:nvSpPr>
              <p:spPr>
                <a:xfrm rot="7777032">
                  <a:off x="-31900358" y="6457675"/>
                  <a:ext cx="70101" cy="53063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45" name="Google Shape;7083;p67">
              <a:extLst>
                <a:ext uri="{FF2B5EF4-FFF2-40B4-BE49-F238E27FC236}">
                  <a16:creationId xmlns:a16="http://schemas.microsoft.com/office/drawing/2014/main" id="{E05953EC-0CD8-4AA5-9A3F-11AAC80769E4}"/>
                </a:ext>
              </a:extLst>
            </p:cNvPr>
            <p:cNvGrpSpPr/>
            <p:nvPr/>
          </p:nvGrpSpPr>
          <p:grpSpPr>
            <a:xfrm rot="10800000">
              <a:off x="-16085334" y="3681404"/>
              <a:ext cx="211940" cy="267374"/>
              <a:chOff x="15436016" y="811515"/>
              <a:chExt cx="211940" cy="267374"/>
            </a:xfrm>
            <a:grpFill/>
          </p:grpSpPr>
          <p:grpSp>
            <p:nvGrpSpPr>
              <p:cNvPr id="46" name="Google Shape;7084;p67">
                <a:extLst>
                  <a:ext uri="{FF2B5EF4-FFF2-40B4-BE49-F238E27FC236}">
                    <a16:creationId xmlns:a16="http://schemas.microsoft.com/office/drawing/2014/main" id="{0291DA89-7806-4F26-B9F7-351F89587442}"/>
                  </a:ext>
                </a:extLst>
              </p:cNvPr>
              <p:cNvGrpSpPr/>
              <p:nvPr/>
            </p:nvGrpSpPr>
            <p:grpSpPr>
              <a:xfrm>
                <a:off x="15536078" y="811515"/>
                <a:ext cx="111878" cy="146544"/>
                <a:chOff x="30636937" y="-510510"/>
                <a:chExt cx="223845" cy="293206"/>
              </a:xfrm>
              <a:grpFill/>
            </p:grpSpPr>
            <p:sp>
              <p:nvSpPr>
                <p:cNvPr id="53" name="Google Shape;7085;p67">
                  <a:extLst>
                    <a:ext uri="{FF2B5EF4-FFF2-40B4-BE49-F238E27FC236}">
                      <a16:creationId xmlns:a16="http://schemas.microsoft.com/office/drawing/2014/main" id="{CE41563E-5BFE-470F-B802-CC148CD6B630}"/>
                    </a:ext>
                  </a:extLst>
                </p:cNvPr>
                <p:cNvSpPr/>
                <p:nvPr/>
              </p:nvSpPr>
              <p:spPr>
                <a:xfrm rot="7777032">
                  <a:off x="30792732" y="-485742"/>
                  <a:ext cx="70101" cy="53063"/>
                </a:xfrm>
                <a:prstGeom prst="triangle">
                  <a:avLst>
                    <a:gd name="adj" fmla="val 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7086;p67">
                  <a:extLst>
                    <a:ext uri="{FF2B5EF4-FFF2-40B4-BE49-F238E27FC236}">
                      <a16:creationId xmlns:a16="http://schemas.microsoft.com/office/drawing/2014/main" id="{050D486B-94CD-4F5D-97EA-21E62F07052E}"/>
                    </a:ext>
                  </a:extLst>
                </p:cNvPr>
                <p:cNvSpPr/>
                <p:nvPr/>
              </p:nvSpPr>
              <p:spPr>
                <a:xfrm rot="7777032">
                  <a:off x="30634887" y="-295136"/>
                  <a:ext cx="70101" cy="53063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7087;p67">
                  <a:extLst>
                    <a:ext uri="{FF2B5EF4-FFF2-40B4-BE49-F238E27FC236}">
                      <a16:creationId xmlns:a16="http://schemas.microsoft.com/office/drawing/2014/main" id="{B7C7C010-757A-40D4-8F70-8C1479488950}"/>
                    </a:ext>
                  </a:extLst>
                </p:cNvPr>
                <p:cNvSpPr/>
                <p:nvPr/>
              </p:nvSpPr>
              <p:spPr>
                <a:xfrm rot="7777032">
                  <a:off x="30674348" y="-342787"/>
                  <a:ext cx="70101" cy="53063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7088;p67">
                  <a:extLst>
                    <a:ext uri="{FF2B5EF4-FFF2-40B4-BE49-F238E27FC236}">
                      <a16:creationId xmlns:a16="http://schemas.microsoft.com/office/drawing/2014/main" id="{89EDCE1E-3B79-4DB6-897C-22F1E7D2C61B}"/>
                    </a:ext>
                  </a:extLst>
                </p:cNvPr>
                <p:cNvSpPr/>
                <p:nvPr/>
              </p:nvSpPr>
              <p:spPr>
                <a:xfrm rot="7777032">
                  <a:off x="30713809" y="-390439"/>
                  <a:ext cx="70101" cy="53063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7089;p67">
                  <a:extLst>
                    <a:ext uri="{FF2B5EF4-FFF2-40B4-BE49-F238E27FC236}">
                      <a16:creationId xmlns:a16="http://schemas.microsoft.com/office/drawing/2014/main" id="{F11298B6-0A29-4D3E-ACDC-082DD52A0700}"/>
                    </a:ext>
                  </a:extLst>
                </p:cNvPr>
                <p:cNvSpPr/>
                <p:nvPr/>
              </p:nvSpPr>
              <p:spPr>
                <a:xfrm rot="7777032">
                  <a:off x="30753271" y="-438090"/>
                  <a:ext cx="70101" cy="53063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7" name="Google Shape;7090;p67">
                <a:extLst>
                  <a:ext uri="{FF2B5EF4-FFF2-40B4-BE49-F238E27FC236}">
                    <a16:creationId xmlns:a16="http://schemas.microsoft.com/office/drawing/2014/main" id="{4DB72170-E4D2-41AD-8EA4-66DE3A2FE30F}"/>
                  </a:ext>
                </a:extLst>
              </p:cNvPr>
              <p:cNvGrpSpPr/>
              <p:nvPr/>
            </p:nvGrpSpPr>
            <p:grpSpPr>
              <a:xfrm>
                <a:off x="15436016" y="932345"/>
                <a:ext cx="111878" cy="146544"/>
                <a:chOff x="30436733" y="-761320"/>
                <a:chExt cx="223845" cy="293206"/>
              </a:xfrm>
              <a:grpFill/>
            </p:grpSpPr>
            <p:sp>
              <p:nvSpPr>
                <p:cNvPr id="48" name="Google Shape;7091;p67">
                  <a:extLst>
                    <a:ext uri="{FF2B5EF4-FFF2-40B4-BE49-F238E27FC236}">
                      <a16:creationId xmlns:a16="http://schemas.microsoft.com/office/drawing/2014/main" id="{123CB86B-B6B3-4850-BA4F-A028AFB57BC8}"/>
                    </a:ext>
                  </a:extLst>
                </p:cNvPr>
                <p:cNvSpPr/>
                <p:nvPr/>
              </p:nvSpPr>
              <p:spPr>
                <a:xfrm rot="7777032">
                  <a:off x="30592528" y="-736552"/>
                  <a:ext cx="70101" cy="53063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7092;p67">
                  <a:extLst>
                    <a:ext uri="{FF2B5EF4-FFF2-40B4-BE49-F238E27FC236}">
                      <a16:creationId xmlns:a16="http://schemas.microsoft.com/office/drawing/2014/main" id="{FBC13703-C143-4633-8A29-22703587816F}"/>
                    </a:ext>
                  </a:extLst>
                </p:cNvPr>
                <p:cNvSpPr/>
                <p:nvPr/>
              </p:nvSpPr>
              <p:spPr>
                <a:xfrm rot="7777032">
                  <a:off x="30434683" y="-545946"/>
                  <a:ext cx="70101" cy="53063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7093;p67">
                  <a:extLst>
                    <a:ext uri="{FF2B5EF4-FFF2-40B4-BE49-F238E27FC236}">
                      <a16:creationId xmlns:a16="http://schemas.microsoft.com/office/drawing/2014/main" id="{12B198B8-5601-449A-8950-F70E3A6E7D98}"/>
                    </a:ext>
                  </a:extLst>
                </p:cNvPr>
                <p:cNvSpPr/>
                <p:nvPr/>
              </p:nvSpPr>
              <p:spPr>
                <a:xfrm rot="7777032">
                  <a:off x="30474144" y="-593597"/>
                  <a:ext cx="70101" cy="53063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7094;p67">
                  <a:extLst>
                    <a:ext uri="{FF2B5EF4-FFF2-40B4-BE49-F238E27FC236}">
                      <a16:creationId xmlns:a16="http://schemas.microsoft.com/office/drawing/2014/main" id="{5329E318-521D-4CED-B770-918AEFD02977}"/>
                    </a:ext>
                  </a:extLst>
                </p:cNvPr>
                <p:cNvSpPr/>
                <p:nvPr/>
              </p:nvSpPr>
              <p:spPr>
                <a:xfrm rot="7777032">
                  <a:off x="30513605" y="-641249"/>
                  <a:ext cx="70101" cy="53063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7095;p67">
                  <a:extLst>
                    <a:ext uri="{FF2B5EF4-FFF2-40B4-BE49-F238E27FC236}">
                      <a16:creationId xmlns:a16="http://schemas.microsoft.com/office/drawing/2014/main" id="{C3C100CF-DDFD-43C4-B2C4-4409871883AC}"/>
                    </a:ext>
                  </a:extLst>
                </p:cNvPr>
                <p:cNvSpPr/>
                <p:nvPr/>
              </p:nvSpPr>
              <p:spPr>
                <a:xfrm rot="7777032">
                  <a:off x="30553067" y="-688900"/>
                  <a:ext cx="70101" cy="53063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7068" name="Google Shape;7068;p67"/>
          <p:cNvGrpSpPr/>
          <p:nvPr/>
        </p:nvGrpSpPr>
        <p:grpSpPr>
          <a:xfrm rot="4946006">
            <a:off x="7251870" y="2886141"/>
            <a:ext cx="699352" cy="1765876"/>
            <a:chOff x="-16085334" y="3681404"/>
            <a:chExt cx="519068" cy="969343"/>
          </a:xfrm>
          <a:solidFill>
            <a:srgbClr val="006600"/>
          </a:solidFill>
        </p:grpSpPr>
        <p:sp>
          <p:nvSpPr>
            <p:cNvPr id="7069" name="Google Shape;7069;p67"/>
            <p:cNvSpPr/>
            <p:nvPr/>
          </p:nvSpPr>
          <p:spPr>
            <a:xfrm rot="3981999">
              <a:off x="-16196940" y="4008307"/>
              <a:ext cx="742362" cy="315779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70" name="Google Shape;7070;p67"/>
            <p:cNvGrpSpPr/>
            <p:nvPr/>
          </p:nvGrpSpPr>
          <p:grpSpPr>
            <a:xfrm>
              <a:off x="-15778206" y="4383373"/>
              <a:ext cx="211940" cy="267374"/>
              <a:chOff x="-15778206" y="4383373"/>
              <a:chExt cx="211940" cy="267374"/>
            </a:xfrm>
            <a:grpFill/>
          </p:grpSpPr>
          <p:grpSp>
            <p:nvGrpSpPr>
              <p:cNvPr id="7071" name="Google Shape;7071;p67"/>
              <p:cNvGrpSpPr/>
              <p:nvPr/>
            </p:nvGrpSpPr>
            <p:grpSpPr>
              <a:xfrm>
                <a:off x="-15678144" y="4383373"/>
                <a:ext cx="111878" cy="146544"/>
                <a:chOff x="-31816487" y="6636065"/>
                <a:chExt cx="223845" cy="293206"/>
              </a:xfrm>
              <a:grpFill/>
            </p:grpSpPr>
            <p:sp>
              <p:nvSpPr>
                <p:cNvPr id="7072" name="Google Shape;7072;p67"/>
                <p:cNvSpPr/>
                <p:nvPr/>
              </p:nvSpPr>
              <p:spPr>
                <a:xfrm rot="7777032">
                  <a:off x="-31660692" y="6660833"/>
                  <a:ext cx="70101" cy="53063"/>
                </a:xfrm>
                <a:prstGeom prst="triangle">
                  <a:avLst>
                    <a:gd name="adj" fmla="val 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73" name="Google Shape;7073;p67"/>
                <p:cNvSpPr/>
                <p:nvPr/>
              </p:nvSpPr>
              <p:spPr>
                <a:xfrm rot="7777032">
                  <a:off x="-31818537" y="6851439"/>
                  <a:ext cx="70101" cy="53063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74" name="Google Shape;7074;p67"/>
                <p:cNvSpPr/>
                <p:nvPr/>
              </p:nvSpPr>
              <p:spPr>
                <a:xfrm rot="7777032">
                  <a:off x="-31779076" y="6803788"/>
                  <a:ext cx="70101" cy="53063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75" name="Google Shape;7075;p67"/>
                <p:cNvSpPr/>
                <p:nvPr/>
              </p:nvSpPr>
              <p:spPr>
                <a:xfrm rot="7777032">
                  <a:off x="-31739615" y="6756136"/>
                  <a:ext cx="70101" cy="53063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76" name="Google Shape;7076;p67"/>
                <p:cNvSpPr/>
                <p:nvPr/>
              </p:nvSpPr>
              <p:spPr>
                <a:xfrm rot="7777032">
                  <a:off x="-31700153" y="6708485"/>
                  <a:ext cx="70101" cy="53063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077" name="Google Shape;7077;p67"/>
              <p:cNvGrpSpPr/>
              <p:nvPr/>
            </p:nvGrpSpPr>
            <p:grpSpPr>
              <a:xfrm>
                <a:off x="-15778206" y="4504203"/>
                <a:ext cx="111878" cy="146544"/>
                <a:chOff x="-32016691" y="6385255"/>
                <a:chExt cx="223845" cy="293206"/>
              </a:xfrm>
              <a:grpFill/>
            </p:grpSpPr>
            <p:sp>
              <p:nvSpPr>
                <p:cNvPr id="7078" name="Google Shape;7078;p67"/>
                <p:cNvSpPr/>
                <p:nvPr/>
              </p:nvSpPr>
              <p:spPr>
                <a:xfrm rot="7777032">
                  <a:off x="-31860896" y="6410023"/>
                  <a:ext cx="70101" cy="53063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79" name="Google Shape;7079;p67"/>
                <p:cNvSpPr/>
                <p:nvPr/>
              </p:nvSpPr>
              <p:spPr>
                <a:xfrm rot="7777032">
                  <a:off x="-32018741" y="6600629"/>
                  <a:ext cx="70101" cy="53063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80" name="Google Shape;7080;p67"/>
                <p:cNvSpPr/>
                <p:nvPr/>
              </p:nvSpPr>
              <p:spPr>
                <a:xfrm rot="7777032">
                  <a:off x="-31979280" y="6552978"/>
                  <a:ext cx="70101" cy="53063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81" name="Google Shape;7081;p67"/>
                <p:cNvSpPr/>
                <p:nvPr/>
              </p:nvSpPr>
              <p:spPr>
                <a:xfrm rot="7777032">
                  <a:off x="-31939819" y="6505326"/>
                  <a:ext cx="70101" cy="53063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82" name="Google Shape;7082;p67"/>
                <p:cNvSpPr/>
                <p:nvPr/>
              </p:nvSpPr>
              <p:spPr>
                <a:xfrm rot="7777032">
                  <a:off x="-31900358" y="6457675"/>
                  <a:ext cx="70101" cy="53063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083" name="Google Shape;7083;p67"/>
            <p:cNvGrpSpPr/>
            <p:nvPr/>
          </p:nvGrpSpPr>
          <p:grpSpPr>
            <a:xfrm rot="10800000">
              <a:off x="-16085334" y="3681404"/>
              <a:ext cx="211940" cy="267374"/>
              <a:chOff x="15436016" y="811515"/>
              <a:chExt cx="211940" cy="267374"/>
            </a:xfrm>
            <a:grpFill/>
          </p:grpSpPr>
          <p:grpSp>
            <p:nvGrpSpPr>
              <p:cNvPr id="7084" name="Google Shape;7084;p67"/>
              <p:cNvGrpSpPr/>
              <p:nvPr/>
            </p:nvGrpSpPr>
            <p:grpSpPr>
              <a:xfrm>
                <a:off x="15536078" y="811515"/>
                <a:ext cx="111878" cy="146544"/>
                <a:chOff x="30636937" y="-510510"/>
                <a:chExt cx="223845" cy="293206"/>
              </a:xfrm>
              <a:grpFill/>
            </p:grpSpPr>
            <p:sp>
              <p:nvSpPr>
                <p:cNvPr id="7085" name="Google Shape;7085;p67"/>
                <p:cNvSpPr/>
                <p:nvPr/>
              </p:nvSpPr>
              <p:spPr>
                <a:xfrm rot="7777032">
                  <a:off x="30792732" y="-485742"/>
                  <a:ext cx="70101" cy="53063"/>
                </a:xfrm>
                <a:prstGeom prst="triangle">
                  <a:avLst>
                    <a:gd name="adj" fmla="val 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86" name="Google Shape;7086;p67"/>
                <p:cNvSpPr/>
                <p:nvPr/>
              </p:nvSpPr>
              <p:spPr>
                <a:xfrm rot="7777032">
                  <a:off x="30634887" y="-295136"/>
                  <a:ext cx="70101" cy="53063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87" name="Google Shape;7087;p67"/>
                <p:cNvSpPr/>
                <p:nvPr/>
              </p:nvSpPr>
              <p:spPr>
                <a:xfrm rot="7777032">
                  <a:off x="30674348" y="-342787"/>
                  <a:ext cx="70101" cy="53063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88" name="Google Shape;7088;p67"/>
                <p:cNvSpPr/>
                <p:nvPr/>
              </p:nvSpPr>
              <p:spPr>
                <a:xfrm rot="7777032">
                  <a:off x="30713809" y="-390439"/>
                  <a:ext cx="70101" cy="53063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89" name="Google Shape;7089;p67"/>
                <p:cNvSpPr/>
                <p:nvPr/>
              </p:nvSpPr>
              <p:spPr>
                <a:xfrm rot="7777032">
                  <a:off x="30753271" y="-438090"/>
                  <a:ext cx="70101" cy="53063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090" name="Google Shape;7090;p67"/>
              <p:cNvGrpSpPr/>
              <p:nvPr/>
            </p:nvGrpSpPr>
            <p:grpSpPr>
              <a:xfrm>
                <a:off x="15436016" y="932345"/>
                <a:ext cx="111878" cy="146544"/>
                <a:chOff x="30436733" y="-761320"/>
                <a:chExt cx="223845" cy="293206"/>
              </a:xfrm>
              <a:grpFill/>
            </p:grpSpPr>
            <p:sp>
              <p:nvSpPr>
                <p:cNvPr id="7091" name="Google Shape;7091;p67"/>
                <p:cNvSpPr/>
                <p:nvPr/>
              </p:nvSpPr>
              <p:spPr>
                <a:xfrm rot="7777032">
                  <a:off x="30592528" y="-736552"/>
                  <a:ext cx="70101" cy="53063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92" name="Google Shape;7092;p67"/>
                <p:cNvSpPr/>
                <p:nvPr/>
              </p:nvSpPr>
              <p:spPr>
                <a:xfrm rot="7777032">
                  <a:off x="30434683" y="-545946"/>
                  <a:ext cx="70101" cy="53063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93" name="Google Shape;7093;p67"/>
                <p:cNvSpPr/>
                <p:nvPr/>
              </p:nvSpPr>
              <p:spPr>
                <a:xfrm rot="7777032">
                  <a:off x="30474144" y="-593597"/>
                  <a:ext cx="70101" cy="53063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94" name="Google Shape;7094;p67"/>
                <p:cNvSpPr/>
                <p:nvPr/>
              </p:nvSpPr>
              <p:spPr>
                <a:xfrm rot="7777032">
                  <a:off x="30513605" y="-641249"/>
                  <a:ext cx="70101" cy="53063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95" name="Google Shape;7095;p67"/>
                <p:cNvSpPr/>
                <p:nvPr/>
              </p:nvSpPr>
              <p:spPr>
                <a:xfrm rot="7777032">
                  <a:off x="30553067" y="-688900"/>
                  <a:ext cx="70101" cy="53063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>
</file>

<file path=ppt/theme/theme1.xml><?xml version="1.0" encoding="utf-8"?>
<a:theme xmlns:a="http://schemas.openxmlformats.org/drawingml/2006/main" name="Monthly Education Timeline by Slidesgo">
  <a:themeElements>
    <a:clrScheme name="Simple Light">
      <a:dk1>
        <a:srgbClr val="000000"/>
      </a:dk1>
      <a:lt1>
        <a:srgbClr val="FFFFFF"/>
      </a:lt1>
      <a:dk2>
        <a:srgbClr val="FCB9C8"/>
      </a:dk2>
      <a:lt2>
        <a:srgbClr val="CB7EFE"/>
      </a:lt2>
      <a:accent1>
        <a:srgbClr val="CFFFBA"/>
      </a:accent1>
      <a:accent2>
        <a:srgbClr val="FBF173"/>
      </a:accent2>
      <a:accent3>
        <a:srgbClr val="FFCF88"/>
      </a:accent3>
      <a:accent4>
        <a:srgbClr val="A3D8D3"/>
      </a:accent4>
      <a:accent5>
        <a:srgbClr val="A3D4FF"/>
      </a:accent5>
      <a:accent6>
        <a:srgbClr val="F5F5F5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1000</TotalTime>
  <Words>756</Words>
  <Application>Microsoft Office PowerPoint</Application>
  <PresentationFormat>عرض على الشاشة (16:9)</PresentationFormat>
  <Paragraphs>129</Paragraphs>
  <Slides>21</Slides>
  <Notes>21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11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21</vt:i4>
      </vt:variant>
    </vt:vector>
  </HeadingPairs>
  <TitlesOfParts>
    <vt:vector size="33" baseType="lpstr">
      <vt:lpstr>Patrick Hand SC</vt:lpstr>
      <vt:lpstr>Catamaran Medium</vt:lpstr>
      <vt:lpstr>Handlee</vt:lpstr>
      <vt:lpstr>Arial</vt:lpstr>
      <vt:lpstr>Sacramento</vt:lpstr>
      <vt:lpstr>Didact Gothic</vt:lpstr>
      <vt:lpstr>Roboto Condensed</vt:lpstr>
      <vt:lpstr>Catamaran</vt:lpstr>
      <vt:lpstr>Calibri</vt:lpstr>
      <vt:lpstr>Delius Swash Caps</vt:lpstr>
      <vt:lpstr>Just Another Hand</vt:lpstr>
      <vt:lpstr>Monthly Education Timeline by Slidesgo</vt:lpstr>
      <vt:lpstr> Unit 1   Laugh Out Loud Grammar</vt:lpstr>
      <vt:lpstr>01</vt:lpstr>
      <vt:lpstr>Book Open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Book Open</vt:lpstr>
      <vt:lpstr>عرض تقديمي في PowerPoint</vt:lpstr>
      <vt:lpstr>عرض تقديمي في PowerPoint</vt:lpstr>
      <vt:lpstr>عرض تقديمي في PowerPoint</vt:lpstr>
      <vt:lpstr>Remember..</vt:lpstr>
      <vt:lpstr>Work Book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3   Laugh Out Loud Grammar</dc:title>
  <dc:creator>ام الوليد</dc:creator>
  <cp:lastModifiedBy>انتصار العبيدالله</cp:lastModifiedBy>
  <cp:revision>13</cp:revision>
  <dcterms:modified xsi:type="dcterms:W3CDTF">2023-03-12T22:31:26Z</dcterms:modified>
</cp:coreProperties>
</file>