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857" r:id="rId2"/>
    <p:sldId id="352" r:id="rId3"/>
    <p:sldId id="859" r:id="rId4"/>
    <p:sldId id="956" r:id="rId5"/>
    <p:sldId id="943" r:id="rId6"/>
    <p:sldId id="957" r:id="rId7"/>
    <p:sldId id="926" r:id="rId8"/>
    <p:sldId id="925" r:id="rId9"/>
    <p:sldId id="960" r:id="rId10"/>
    <p:sldId id="945" r:id="rId11"/>
    <p:sldId id="947" r:id="rId12"/>
    <p:sldId id="949" r:id="rId13"/>
    <p:sldId id="948" r:id="rId14"/>
    <p:sldId id="958" r:id="rId15"/>
    <p:sldId id="959" r:id="rId16"/>
    <p:sldId id="950" r:id="rId17"/>
    <p:sldId id="965" r:id="rId18"/>
    <p:sldId id="967" r:id="rId19"/>
    <p:sldId id="968" r:id="rId20"/>
    <p:sldId id="928" r:id="rId21"/>
    <p:sldId id="962" r:id="rId22"/>
    <p:sldId id="963" r:id="rId23"/>
    <p:sldId id="964" r:id="rId24"/>
    <p:sldId id="953" r:id="rId25"/>
    <p:sldId id="954" r:id="rId26"/>
    <p:sldId id="969" r:id="rId27"/>
    <p:sldId id="977" r:id="rId28"/>
    <p:sldId id="978" r:id="rId29"/>
    <p:sldId id="976" r:id="rId30"/>
    <p:sldId id="975" r:id="rId31"/>
    <p:sldId id="951" r:id="rId32"/>
    <p:sldId id="970" r:id="rId33"/>
    <p:sldId id="971" r:id="rId34"/>
    <p:sldId id="972" r:id="rId35"/>
    <p:sldId id="973" r:id="rId36"/>
    <p:sldId id="974" r:id="rId37"/>
    <p:sldId id="878" r:id="rId38"/>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SA ALHUSSAINI" initials="E" lastIdx="1" clrIdx="0">
    <p:extLst>
      <p:ext uri="{19B8F6BF-5375-455C-9EA6-DF929625EA0E}">
        <p15:presenceInfo xmlns:p15="http://schemas.microsoft.com/office/powerpoint/2012/main" userId="ESSA ALHUSSAIN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8E1"/>
    <a:srgbClr val="FFF4D1"/>
    <a:srgbClr val="FFFFB9"/>
    <a:srgbClr val="D1F402"/>
    <a:srgbClr val="FFFFFC"/>
    <a:srgbClr val="F5C000"/>
    <a:srgbClr val="EDBA00"/>
    <a:srgbClr val="FFC6B7"/>
    <a:srgbClr val="00C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96" autoAdjust="0"/>
    <p:restoredTop sz="89201" autoAdjust="0"/>
  </p:normalViewPr>
  <p:slideViewPr>
    <p:cSldViewPr snapToGrid="0" showGuides="1">
      <p:cViewPr varScale="1">
        <p:scale>
          <a:sx n="81" d="100"/>
          <a:sy n="81" d="100"/>
        </p:scale>
        <p:origin x="91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51.77993" units="1/cm"/>
          <inkml:channelProperty channel="Y" name="resolution" value="51.72414" units="1/cm"/>
          <inkml:channelProperty channel="T" name="resolution" value="1" units="1/dev"/>
        </inkml:channelProperties>
      </inkml:inkSource>
      <inkml:timestamp xml:id="ts0" timeString="2021-02-17T10:31:57.01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29210 2328 0,'-21'0'422,"0"0"-422,-22 0 16,22 0 156,-21 0-157,21 0-15,-1 0 16,1 0-16,-21 0 15,21 0 1,0 0 15,-1 0 1,1 0-32,0 0 15,0 0 1,0 0-16,0 0 15,-1 0 1,1 0 15,0 0-31,0 0 32,0 0-32,0 0 15,-1 0-15,1 0 16,0 0-16,0 0 15,0 0-15,0 0 16,-1 0 0,1 0-1,0 0 1,0 0 15,0 0-15,0 0-1,-22 0 1,22 0 15,0 0 1,0 0-17,0 0 1,-1 0 93,1 0-109,0 0 16,0 0-1,0 0 95,0 0-95,-22 0 1,22 0 0,0 0-16,0 0 15,0 0 95,-22 0-95,22 0 1,0 0 0,0 0 187,0 0-203,-22 0 15,22 0-15,0 0 250,0 0-109,0 0-141</inkml:trace>
</inkml:ink>
</file>

<file path=ppt/ink/ink10.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51.77993" units="1/cm"/>
          <inkml:channelProperty channel="Y" name="resolution" value="51.72414" units="1/cm"/>
          <inkml:channelProperty channel="T" name="resolution" value="1" units="1/dev"/>
        </inkml:channelProperties>
      </inkml:inkSource>
      <inkml:timestamp xml:id="ts0" timeString="2021-02-17T10:35:34.89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28754 2328 0,'-14'0'422,"-1"0"-422,-14 0 16,14 0 156,-13 0-157,13 0-15,0 0 16,1 0-16,-15 0 15,15 0 1,0 0 15,-1 0 1,0 0-32,1 0 15,0 0 1,-1 0-16,1 0 15,-1 0 1,1 0 15,-1 0-31,1 0 32,0 0-32,-1 0 15,0 0-15,1 0 16,-1 0-16,1 0 15,0 0-15,-1 0 16,0 0 0,1 0-1,0 0 1,-1 0 15,1 0-15,0 0-1,-16 0 1,16 0 15,0 0 1,-1 0-17,1 0 1,-1 0 93,1 0-109,-1 0 16,1 0-1,0 0 95,-1 0-95,-14 0 1,15 0 0,-1 0-16,1 0 15,-1 0 95,-14 0-95,15 0 1,-1 0 0,1 0 187,0 0-203,-16 0 15,16 0-15,0 0 250,-1 0-109,1 0-141</inkml:trace>
</inkml:ink>
</file>

<file path=ppt/ink/ink1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51.77993" units="1/cm"/>
          <inkml:channelProperty channel="Y" name="resolution" value="51.72414" units="1/cm"/>
          <inkml:channelProperty channel="T" name="resolution" value="1" units="1/dev"/>
        </inkml:channelProperties>
      </inkml:inkSource>
      <inkml:timestamp xml:id="ts0" timeString="2021-02-17T10:36:23.42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30089 2328 0,'-34'0'422,"0"0"-422,-35 0 16,35 0 156,-34 0-157,34 0-15,-1 0 16,1 0-16,-34 0 15,35 0 1,-1 0 15,-2 0 1,3 0-32,-1 0 15,0 0 1,0 0-16,0 0 15,-1 0 1,1 0 15,0 0-31,0 0 32,1 0-32,-1 0 15,-2 0-15,2 0 16,1 0-16,-1 0 15,0 0-15,0 0 16,-1 0 0,1 0-1,0 0 1,0 0 15,0 0-15,1 0-1,-37 0 1,37 0 15,-1 0 1,0 0-17,0 0 1,-1 0 93,1 0-109,0 0 16,0 0-1,0 0 95,1 0-95,-37 0 1,37 0 0,-1 0-16,0 0 15,0 0 95,-35 0-95,35 0 1,0 0 0,0 0 187,1 0-203,-37 0 15,36 0-15,1 0 250,-1 0-109,0 0-141</inkml:trace>
</inkml:ink>
</file>

<file path=ppt/ink/ink12.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51.77993" units="1/cm"/>
          <inkml:channelProperty channel="Y" name="resolution" value="51.72414" units="1/cm"/>
          <inkml:channelProperty channel="T" name="resolution" value="1" units="1/dev"/>
        </inkml:channelProperties>
      </inkml:inkSource>
      <inkml:timestamp xml:id="ts0" timeString="2021-02-17T10:36:23.42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30089 2328 0,'-34'0'422,"0"0"-422,-35 0 16,35 0 156,-34 0-157,34 0-15,-1 0 16,1 0-16,-34 0 15,35 0 1,-1 0 15,-2 0 1,3 0-32,-1 0 15,0 0 1,0 0-16,0 0 15,-1 0 1,1 0 15,0 0-31,0 0 32,1 0-32,-1 0 15,-2 0-15,2 0 16,1 0-16,-1 0 15,0 0-15,0 0 16,-1 0 0,1 0-1,0 0 1,0 0 15,0 0-15,1 0-1,-37 0 1,37 0 15,-1 0 1,0 0-17,0 0 1,-1 0 93,1 0-109,0 0 16,0 0-1,0 0 95,1 0-95,-37 0 1,37 0 0,-1 0-16,0 0 15,0 0 95,-35 0-95,35 0 1,0 0 0,0 0 187,1 0-203,-37 0 15,36 0-15,1 0 250,-1 0-109,0 0-141</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51.77993" units="1/cm"/>
          <inkml:channelProperty channel="Y" name="resolution" value="51.72414" units="1/cm"/>
          <inkml:channelProperty channel="T" name="resolution" value="1" units="1/dev"/>
        </inkml:channelProperties>
      </inkml:inkSource>
      <inkml:timestamp xml:id="ts0" timeString="2021-02-17T10:32:58.88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29210 2328 0,'-21'0'422,"0"0"-422,-22 0 16,22 0 156,-21 0-157,21 0-15,-1 0 16,1 0-16,-21 0 15,21 0 1,0 0 15,-1 0 1,1 0-32,0 0 15,0 0 1,0 0-16,0 0 15,-1 0 1,1 0 15,0 0-31,0 0 32,0 0-32,0 0 15,-1 0-15,1 0 16,0 0-16,0 0 15,0 0-15,0 0 16,-1 0 0,1 0-1,0 0 1,0 0 15,0 0-15,0 0-1,-22 0 1,22 0 15,0 0 1,0 0-17,0 0 1,-1 0 93,1 0-109,0 0 16,0 0-1,0 0 95,0 0-95,-22 0 1,22 0 0,0 0-16,0 0 15,0 0 95,-22 0-95,22 0 1,0 0 0,0 0 187,0 0-203,-22 0 15,22 0-15,0 0 250,0 0-109,0 0-141</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51.77993" units="1/cm"/>
          <inkml:channelProperty channel="Y" name="resolution" value="51.72414" units="1/cm"/>
          <inkml:channelProperty channel="T" name="resolution" value="1" units="1/dev"/>
        </inkml:channelProperties>
      </inkml:inkSource>
      <inkml:timestamp xml:id="ts0" timeString="2021-02-17T10:33:56.49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29210 2328 0,'-21'0'422,"0"0"-422,-22 0 16,22 0 156,-21 0-157,21 0-15,-1 0 16,1 0-16,-21 0 15,21 0 1,0 0 15,-1 0 1,1 0-32,0 0 15,0 0 1,0 0-16,0 0 15,-1 0 1,1 0 15,0 0-31,0 0 32,0 0-32,0 0 15,-1 0-15,1 0 16,0 0-16,0 0 15,0 0-15,0 0 16,-1 0 0,1 0-1,0 0 1,0 0 15,0 0-15,0 0-1,-22 0 1,22 0 15,0 0 1,0 0-17,0 0 1,-1 0 93,1 0-109,0 0 16,0 0-1,0 0 95,0 0-95,-22 0 1,22 0 0,0 0-16,0 0 15,0 0 95,-22 0-95,22 0 1,0 0 0,0 0 187,0 0-203,-22 0 15,22 0-15,0 0 250,0 0-109,0 0-141</inkml:trace>
</inkml:ink>
</file>

<file path=ppt/ink/ink4.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51.77993" units="1/cm"/>
          <inkml:channelProperty channel="Y" name="resolution" value="51.72414" units="1/cm"/>
          <inkml:channelProperty channel="T" name="resolution" value="1" units="1/dev"/>
        </inkml:channelProperties>
      </inkml:inkSource>
      <inkml:timestamp xml:id="ts0" timeString="2021-02-17T10:33:56.50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29210 2328 0,'-21'0'422,"0"0"-422,-22 0 16,22 0 156,-21 0-157,21 0-15,-1 0 16,1 0-16,-21 0 15,21 0 1,0 0 15,-1 0 1,1 0-32,0 0 15,0 0 1,0 0-16,0 0 15,-1 0 1,1 0 15,0 0-31,0 0 32,0 0-32,0 0 15,-1 0-15,1 0 16,0 0-16,0 0 15,0 0-15,0 0 16,-1 0 0,1 0-1,0 0 1,0 0 15,0 0-15,0 0-1,-22 0 1,22 0 15,0 0 1,0 0-17,0 0 1,-1 0 93,1 0-109,0 0 16,0 0-1,0 0 95,0 0-95,-22 0 1,22 0 0,0 0-16,0 0 15,0 0 95,-22 0-95,22 0 1,0 0 0,0 0 187,0 0-203,-22 0 15,22 0-15,0 0 250,0 0-109,0 0-141</inkml:trace>
</inkml:ink>
</file>

<file path=ppt/ink/ink5.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51.77993" units="1/cm"/>
          <inkml:channelProperty channel="Y" name="resolution" value="51.72414" units="1/cm"/>
          <inkml:channelProperty channel="T" name="resolution" value="1" units="1/dev"/>
        </inkml:channelProperties>
      </inkml:inkSource>
      <inkml:timestamp xml:id="ts0" timeString="2021-02-17T10:34:27.22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29210 2328 0,'-21'0'422,"0"0"-422,-22 0 16,22 0 156,-21 0-157,21 0-15,-1 0 16,1 0-16,-21 0 15,21 0 1,0 0 15,-1 0 1,1 0-32,0 0 15,0 0 1,0 0-16,0 0 15,-1 0 1,1 0 15,0 0-31,0 0 32,0 0-32,0 0 15,-1 0-15,1 0 16,0 0-16,0 0 15,0 0-15,0 0 16,-1 0 0,1 0-1,0 0 1,0 0 15,0 0-15,0 0-1,-22 0 1,22 0 15,0 0 1,0 0-17,0 0 1,-1 0 93,1 0-109,0 0 16,0 0-1,0 0 95,0 0-95,-22 0 1,22 0 0,0 0-16,0 0 15,0 0 95,-22 0-95,22 0 1,0 0 0,0 0 187,0 0-203,-22 0 15,22 0-15,0 0 250,0 0-109,0 0-141</inkml:trace>
</inkml:ink>
</file>

<file path=ppt/ink/ink6.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51.77993" units="1/cm"/>
          <inkml:channelProperty channel="Y" name="resolution" value="51.72414" units="1/cm"/>
          <inkml:channelProperty channel="T" name="resolution" value="1" units="1/dev"/>
        </inkml:channelProperties>
      </inkml:inkSource>
      <inkml:timestamp xml:id="ts0" timeString="2021-02-17T10:34:27.22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29210 2328 0,'-21'0'422,"0"0"-422,-22 0 16,22 0 156,-21 0-157,21 0-15,-1 0 16,1 0-16,-21 0 15,21 0 1,0 0 15,-1 0 1,1 0-32,0 0 15,0 0 1,0 0-16,0 0 15,-1 0 1,1 0 15,0 0-31,0 0 32,0 0-32,0 0 15,-1 0-15,1 0 16,0 0-16,0 0 15,0 0-15,0 0 16,-1 0 0,1 0-1,0 0 1,0 0 15,0 0-15,0 0-1,-22 0 1,22 0 15,0 0 1,0 0-17,0 0 1,-1 0 93,1 0-109,0 0 16,0 0-1,0 0 95,0 0-95,-22 0 1,22 0 0,0 0-16,0 0 15,0 0 95,-22 0-95,22 0 1,0 0 0,0 0 187,0 0-203,-22 0 15,22 0-15,0 0 250,0 0-109,0 0-141</inkml:trace>
</inkml:ink>
</file>

<file path=ppt/ink/ink7.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51.77993" units="1/cm"/>
          <inkml:channelProperty channel="Y" name="resolution" value="51.72414" units="1/cm"/>
          <inkml:channelProperty channel="T" name="resolution" value="1" units="1/dev"/>
        </inkml:channelProperties>
      </inkml:inkSource>
      <inkml:timestamp xml:id="ts0" timeString="2021-02-17T10:35:07.99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28665 2328 0,'-14'0'422,"1"0"-422,-13 0 16,13 0 156,-13 0-157,13 0-15,-1 0 16,1 0-16,-13 0 15,13 0 1,0 0 15,-1 0 1,1 0-32,0 0 15,0 0 1,0 0-16,0 0 15,-1 0 1,1 0 15,0 0-31,0 0 32,0 0-32,0 0 15,-1 0-15,1 0 16,0 0-16,0 0 15,0 0-15,0 0 16,-1 0 0,1 0-1,0 0 1,0 0 15,0 0-15,0 0-1,-13 0 1,13 0 15,0 0 1,-1 0-17,1 0 1,0 0 93,0 0-109,0 0 16,0 0-1,0 0 95,0 0-95,-14 0 1,14 0 0,0 0-16,0 0 15,0 0 95,-14 0-95,14 0 1,0 0 0,0 0 187,0 0-203,-14 0 15,14 0-15,0 0 250,0 0-109,0 0-141</inkml:trace>
</inkml:ink>
</file>

<file path=ppt/ink/ink8.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51.77993" units="1/cm"/>
          <inkml:channelProperty channel="Y" name="resolution" value="51.72414" units="1/cm"/>
          <inkml:channelProperty channel="T" name="resolution" value="1" units="1/dev"/>
        </inkml:channelProperties>
      </inkml:inkSource>
      <inkml:timestamp xml:id="ts0" timeString="2021-02-17T10:35:07.99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28665 2328 0,'-14'0'422,"1"0"-422,-13 0 16,13 0 156,-13 0-157,13 0-15,-1 0 16,1 0-16,-13 0 15,13 0 1,0 0 15,-1 0 1,1 0-32,0 0 15,0 0 1,0 0-16,0 0 15,-1 0 1,1 0 15,0 0-31,0 0 32,0 0-32,0 0 15,-1 0-15,1 0 16,0 0-16,0 0 15,0 0-15,0 0 16,-1 0 0,1 0-1,0 0 1,0 0 15,0 0-15,0 0-1,-13 0 1,13 0 15,0 0 1,-1 0-17,1 0 1,0 0 93,0 0-109,0 0 16,0 0-1,0 0 95,0 0-95,-14 0 1,14 0 0,0 0-16,0 0 15,0 0 95,-14 0-95,14 0 1,0 0 0,0 0 187,0 0-203,-14 0 15,14 0-15,0 0 250,0 0-109,0 0-141</inkml:trace>
</inkml:ink>
</file>

<file path=ppt/ink/ink9.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51.77993" units="1/cm"/>
          <inkml:channelProperty channel="Y" name="resolution" value="51.72414" units="1/cm"/>
          <inkml:channelProperty channel="T" name="resolution" value="1" units="1/dev"/>
        </inkml:channelProperties>
      </inkml:inkSource>
      <inkml:timestamp xml:id="ts0" timeString="2021-02-17T10:35:34.88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28754 2328 0,'-14'0'422,"-1"0"-422,-14 0 16,14 0 156,-13 0-157,13 0-15,0 0 16,1 0-16,-15 0 15,15 0 1,0 0 15,-1 0 1,0 0-32,1 0 15,0 0 1,-1 0-16,1 0 15,-1 0 1,1 0 15,-1 0-31,1 0 32,0 0-32,-1 0 15,0 0-15,1 0 16,-1 0-16,1 0 15,0 0-15,-1 0 16,0 0 0,1 0-1,0 0 1,-1 0 15,1 0-15,0 0-1,-16 0 1,16 0 15,0 0 1,-1 0-17,1 0 1,-1 0 93,1 0-109,-1 0 16,1 0-1,0 0 95,-1 0-95,-14 0 1,15 0 0,-1 0-16,1 0 15,-1 0 95,-14 0-95,15 0 1,-1 0 0,1 0 187,0 0-203,-16 0 15,16 0-15,0 0 250,-1 0-109,1 0-141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13E272-A017-45D1-BF50-E01C56DEC431}" type="datetimeFigureOut">
              <a:rPr lang="zh-CN" altLang="en-US" smtClean="0"/>
              <a:t>2021/2/17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5DD8BC-D6FC-4DC7-95EE-0B21F35818F6}" type="slidenum">
              <a:rPr lang="zh-CN" altLang="en-US" smtClean="0"/>
              <a:t>‹#›</a:t>
            </a:fld>
            <a:endParaRPr lang="zh-CN" altLang="en-US"/>
          </a:p>
        </p:txBody>
      </p:sp>
    </p:spTree>
    <p:extLst>
      <p:ext uri="{BB962C8B-B14F-4D97-AF65-F5344CB8AC3E}">
        <p14:creationId xmlns:p14="http://schemas.microsoft.com/office/powerpoint/2010/main" val="1895252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5DD8BC-D6FC-4DC7-95EE-0B21F35818F6}" type="slidenum">
              <a:rPr lang="zh-CN" altLang="en-US" smtClean="0"/>
              <a:t>1</a:t>
            </a:fld>
            <a:endParaRPr lang="zh-CN" altLang="en-US"/>
          </a:p>
        </p:txBody>
      </p:sp>
    </p:spTree>
    <p:extLst>
      <p:ext uri="{BB962C8B-B14F-4D97-AF65-F5344CB8AC3E}">
        <p14:creationId xmlns:p14="http://schemas.microsoft.com/office/powerpoint/2010/main" val="4227196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5DD8BC-D6FC-4DC7-95EE-0B21F35818F6}" type="slidenum">
              <a:rPr lang="zh-CN" altLang="en-US" smtClean="0"/>
              <a:t>25</a:t>
            </a:fld>
            <a:endParaRPr lang="zh-CN" altLang="en-US"/>
          </a:p>
        </p:txBody>
      </p:sp>
    </p:spTree>
    <p:extLst>
      <p:ext uri="{BB962C8B-B14F-4D97-AF65-F5344CB8AC3E}">
        <p14:creationId xmlns:p14="http://schemas.microsoft.com/office/powerpoint/2010/main" val="1447914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5DD8BC-D6FC-4DC7-95EE-0B21F35818F6}" type="slidenum">
              <a:rPr lang="zh-CN" altLang="en-US" smtClean="0"/>
              <a:t>37</a:t>
            </a:fld>
            <a:endParaRPr lang="zh-CN" altLang="en-US"/>
          </a:p>
        </p:txBody>
      </p:sp>
    </p:spTree>
    <p:extLst>
      <p:ext uri="{BB962C8B-B14F-4D97-AF65-F5344CB8AC3E}">
        <p14:creationId xmlns:p14="http://schemas.microsoft.com/office/powerpoint/2010/main" val="2026655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5DD8BC-D6FC-4DC7-95EE-0B21F35818F6}" type="slidenum">
              <a:rPr lang="zh-CN" altLang="en-US" smtClean="0"/>
              <a:t>3</a:t>
            </a:fld>
            <a:endParaRPr lang="zh-CN" altLang="en-US"/>
          </a:p>
        </p:txBody>
      </p:sp>
    </p:spTree>
    <p:extLst>
      <p:ext uri="{BB962C8B-B14F-4D97-AF65-F5344CB8AC3E}">
        <p14:creationId xmlns:p14="http://schemas.microsoft.com/office/powerpoint/2010/main" val="3156758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1D5DD8BC-D6FC-4DC7-95EE-0B21F35818F6}" type="slidenum">
              <a:rPr lang="zh-CN" altLang="en-US" smtClean="0"/>
              <a:t>12</a:t>
            </a:fld>
            <a:endParaRPr lang="zh-CN" altLang="en-US"/>
          </a:p>
        </p:txBody>
      </p:sp>
    </p:spTree>
    <p:extLst>
      <p:ext uri="{BB962C8B-B14F-4D97-AF65-F5344CB8AC3E}">
        <p14:creationId xmlns:p14="http://schemas.microsoft.com/office/powerpoint/2010/main" val="2069878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1D5DD8BC-D6FC-4DC7-95EE-0B21F35818F6}" type="slidenum">
              <a:rPr lang="zh-CN" altLang="en-US" smtClean="0"/>
              <a:t>13</a:t>
            </a:fld>
            <a:endParaRPr lang="zh-CN" altLang="en-US"/>
          </a:p>
        </p:txBody>
      </p:sp>
    </p:spTree>
    <p:extLst>
      <p:ext uri="{BB962C8B-B14F-4D97-AF65-F5344CB8AC3E}">
        <p14:creationId xmlns:p14="http://schemas.microsoft.com/office/powerpoint/2010/main" val="3569814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1D5DD8BC-D6FC-4DC7-95EE-0B21F35818F6}" type="slidenum">
              <a:rPr lang="zh-CN" altLang="en-US" smtClean="0"/>
              <a:t>14</a:t>
            </a:fld>
            <a:endParaRPr lang="zh-CN" altLang="en-US"/>
          </a:p>
        </p:txBody>
      </p:sp>
    </p:spTree>
    <p:extLst>
      <p:ext uri="{BB962C8B-B14F-4D97-AF65-F5344CB8AC3E}">
        <p14:creationId xmlns:p14="http://schemas.microsoft.com/office/powerpoint/2010/main" val="1976251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1D5DD8BC-D6FC-4DC7-95EE-0B21F35818F6}" type="slidenum">
              <a:rPr lang="zh-CN" altLang="en-US" smtClean="0"/>
              <a:t>15</a:t>
            </a:fld>
            <a:endParaRPr lang="zh-CN" altLang="en-US"/>
          </a:p>
        </p:txBody>
      </p:sp>
    </p:spTree>
    <p:extLst>
      <p:ext uri="{BB962C8B-B14F-4D97-AF65-F5344CB8AC3E}">
        <p14:creationId xmlns:p14="http://schemas.microsoft.com/office/powerpoint/2010/main" val="4268861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1D5DD8BC-D6FC-4DC7-95EE-0B21F35818F6}" type="slidenum">
              <a:rPr lang="zh-CN" altLang="en-US" smtClean="0"/>
              <a:t>16</a:t>
            </a:fld>
            <a:endParaRPr lang="zh-CN" altLang="en-US"/>
          </a:p>
        </p:txBody>
      </p:sp>
    </p:spTree>
    <p:extLst>
      <p:ext uri="{BB962C8B-B14F-4D97-AF65-F5344CB8AC3E}">
        <p14:creationId xmlns:p14="http://schemas.microsoft.com/office/powerpoint/2010/main" val="1416902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5DD8BC-D6FC-4DC7-95EE-0B21F35818F6}" type="slidenum">
              <a:rPr lang="zh-CN" altLang="en-US" smtClean="0"/>
              <a:t>20</a:t>
            </a:fld>
            <a:endParaRPr lang="zh-CN" altLang="en-US"/>
          </a:p>
        </p:txBody>
      </p:sp>
    </p:spTree>
    <p:extLst>
      <p:ext uri="{BB962C8B-B14F-4D97-AF65-F5344CB8AC3E}">
        <p14:creationId xmlns:p14="http://schemas.microsoft.com/office/powerpoint/2010/main" val="361707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5DD8BC-D6FC-4DC7-95EE-0B21F35818F6}" type="slidenum">
              <a:rPr lang="zh-CN" altLang="en-US" smtClean="0"/>
              <a:t>24</a:t>
            </a:fld>
            <a:endParaRPr lang="zh-CN" altLang="en-US"/>
          </a:p>
        </p:txBody>
      </p:sp>
    </p:spTree>
    <p:extLst>
      <p:ext uri="{BB962C8B-B14F-4D97-AF65-F5344CB8AC3E}">
        <p14:creationId xmlns:p14="http://schemas.microsoft.com/office/powerpoint/2010/main" val="33246459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0D3CD5-2856-4FBB-B945-A5AAD51A378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BA84670-E173-4350-8DBA-0DDF414582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306F2C9-6204-4CDC-8A7B-B1FF921C71A1}"/>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6C8487E7-FDBF-4D2A-8D5B-2D5A24551A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34F7A92-F3E2-4CAD-8740-9DB6CE3CDE28}"/>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
        <p:nvSpPr>
          <p:cNvPr id="7" name="副标题 2">
            <a:extLst>
              <a:ext uri="{FF2B5EF4-FFF2-40B4-BE49-F238E27FC236}">
                <a16:creationId xmlns:a16="http://schemas.microsoft.com/office/drawing/2014/main" id="{BD7362F8-13D4-4603-9156-585B58023921}"/>
              </a:ext>
            </a:extLst>
          </p:cNvPr>
          <p:cNvSpPr txBox="1">
            <a:spLocks/>
          </p:cNvSpPr>
          <p:nvPr userDrawn="1"/>
        </p:nvSpPr>
        <p:spPr>
          <a:xfrm>
            <a:off x="-265907" y="6868547"/>
            <a:ext cx="2208213"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1050" dirty="0">
                <a:solidFill>
                  <a:schemeClr val="tx1">
                    <a:lumMod val="65000"/>
                    <a:lumOff val="35000"/>
                  </a:schemeClr>
                </a:solidFill>
                <a:latin typeface="+mj-lt"/>
                <a:ea typeface="黑体" panose="02010609060101010101" pitchFamily="49" charset="-122"/>
              </a:rPr>
              <a:t>By: Essa Al </a:t>
            </a:r>
            <a:r>
              <a:rPr lang="en-US" altLang="zh-CN" sz="1050" dirty="0" err="1">
                <a:solidFill>
                  <a:schemeClr val="tx1">
                    <a:lumMod val="65000"/>
                    <a:lumOff val="35000"/>
                  </a:schemeClr>
                </a:solidFill>
                <a:latin typeface="+mj-lt"/>
                <a:ea typeface="黑体" panose="02010609060101010101" pitchFamily="49" charset="-122"/>
              </a:rPr>
              <a:t>Hussaini</a:t>
            </a:r>
            <a:endParaRPr lang="en-US" altLang="zh-CN" sz="1050" dirty="0">
              <a:solidFill>
                <a:schemeClr val="tx1">
                  <a:lumMod val="65000"/>
                  <a:lumOff val="35000"/>
                </a:schemeClr>
              </a:solidFill>
              <a:latin typeface="+mj-lt"/>
              <a:ea typeface="黑体" panose="02010609060101010101" pitchFamily="49" charset="-122"/>
            </a:endParaRPr>
          </a:p>
        </p:txBody>
      </p:sp>
      <p:pic>
        <p:nvPicPr>
          <p:cNvPr id="8" name="그래픽 6">
            <a:extLst>
              <a:ext uri="{FF2B5EF4-FFF2-40B4-BE49-F238E27FC236}">
                <a16:creationId xmlns:a16="http://schemas.microsoft.com/office/drawing/2014/main" id="{3CC255DB-E262-4353-9E0B-9AEDB7E4546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43" t="1631" r="341"/>
          <a:stretch/>
        </p:blipFill>
        <p:spPr>
          <a:xfrm>
            <a:off x="0" y="1"/>
            <a:ext cx="12192000" cy="406400"/>
          </a:xfrm>
          <a:prstGeom prst="rect">
            <a:avLst/>
          </a:prstGeom>
        </p:spPr>
      </p:pic>
      <p:pic>
        <p:nvPicPr>
          <p:cNvPr id="9" name="그래픽 7">
            <a:extLst>
              <a:ext uri="{FF2B5EF4-FFF2-40B4-BE49-F238E27FC236}">
                <a16:creationId xmlns:a16="http://schemas.microsoft.com/office/drawing/2014/main" id="{1A51952E-3B5D-423F-8355-8BD22201EE9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159500"/>
            <a:ext cx="12192000" cy="698500"/>
          </a:xfrm>
          <a:prstGeom prst="rect">
            <a:avLst/>
          </a:prstGeom>
        </p:spPr>
      </p:pic>
    </p:spTree>
    <p:extLst>
      <p:ext uri="{BB962C8B-B14F-4D97-AF65-F5344CB8AC3E}">
        <p14:creationId xmlns:p14="http://schemas.microsoft.com/office/powerpoint/2010/main" val="31944885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21284464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9085688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15718414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42238628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40631565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23345442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0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1346360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9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42577691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8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10504582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27202760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0D3CD5-2856-4FBB-B945-A5AAD51A378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BA84670-E173-4350-8DBA-0DDF414582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306F2C9-6204-4CDC-8A7B-B1FF921C71A1}"/>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6C8487E7-FDBF-4D2A-8D5B-2D5A24551A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34F7A92-F3E2-4CAD-8740-9DB6CE3CDE28}"/>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
        <p:nvSpPr>
          <p:cNvPr id="7" name="副标题 2">
            <a:extLst>
              <a:ext uri="{FF2B5EF4-FFF2-40B4-BE49-F238E27FC236}">
                <a16:creationId xmlns:a16="http://schemas.microsoft.com/office/drawing/2014/main" id="{BD7362F8-13D4-4603-9156-585B58023921}"/>
              </a:ext>
            </a:extLst>
          </p:cNvPr>
          <p:cNvSpPr txBox="1">
            <a:spLocks/>
          </p:cNvSpPr>
          <p:nvPr userDrawn="1"/>
        </p:nvSpPr>
        <p:spPr>
          <a:xfrm>
            <a:off x="-265907" y="6868547"/>
            <a:ext cx="2208213"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1050" dirty="0">
                <a:solidFill>
                  <a:schemeClr val="tx1">
                    <a:lumMod val="65000"/>
                    <a:lumOff val="35000"/>
                  </a:schemeClr>
                </a:solidFill>
                <a:latin typeface="+mj-lt"/>
                <a:ea typeface="黑体" panose="02010609060101010101" pitchFamily="49" charset="-122"/>
              </a:rPr>
              <a:t>By: Essa Al </a:t>
            </a:r>
            <a:r>
              <a:rPr lang="en-US" altLang="zh-CN" sz="1050" dirty="0" err="1">
                <a:solidFill>
                  <a:schemeClr val="tx1">
                    <a:lumMod val="65000"/>
                    <a:lumOff val="35000"/>
                  </a:schemeClr>
                </a:solidFill>
                <a:latin typeface="+mj-lt"/>
                <a:ea typeface="黑体" panose="02010609060101010101" pitchFamily="49" charset="-122"/>
              </a:rPr>
              <a:t>Hussaini</a:t>
            </a:r>
            <a:endParaRPr lang="en-US" altLang="zh-CN" sz="1050" dirty="0">
              <a:solidFill>
                <a:schemeClr val="tx1">
                  <a:lumMod val="65000"/>
                  <a:lumOff val="35000"/>
                </a:schemeClr>
              </a:solidFill>
              <a:latin typeface="+mj-lt"/>
              <a:ea typeface="黑体" panose="02010609060101010101" pitchFamily="49" charset="-122"/>
            </a:endParaRPr>
          </a:p>
        </p:txBody>
      </p:sp>
      <p:pic>
        <p:nvPicPr>
          <p:cNvPr id="33" name="그래픽 5">
            <a:extLst>
              <a:ext uri="{FF2B5EF4-FFF2-40B4-BE49-F238E27FC236}">
                <a16:creationId xmlns:a16="http://schemas.microsoft.com/office/drawing/2014/main" id="{C4B504CC-E6F5-45E3-A6A3-80C8054D591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43" t="1631" r="341"/>
          <a:stretch/>
        </p:blipFill>
        <p:spPr>
          <a:xfrm rot="16200000" flipH="1">
            <a:off x="-2913744" y="2913742"/>
            <a:ext cx="6858000" cy="1030515"/>
          </a:xfrm>
          <a:prstGeom prst="rect">
            <a:avLst/>
          </a:prstGeom>
        </p:spPr>
      </p:pic>
      <p:pic>
        <p:nvPicPr>
          <p:cNvPr id="34" name="그래픽 6">
            <a:extLst>
              <a:ext uri="{FF2B5EF4-FFF2-40B4-BE49-F238E27FC236}">
                <a16:creationId xmlns:a16="http://schemas.microsoft.com/office/drawing/2014/main" id="{E2BE205F-2973-4384-BB99-7F8762D7D09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flipH="1">
            <a:off x="8247742" y="2913742"/>
            <a:ext cx="6858000" cy="1030515"/>
          </a:xfrm>
          <a:prstGeom prst="rect">
            <a:avLst/>
          </a:prstGeom>
        </p:spPr>
      </p:pic>
    </p:spTree>
    <p:extLst>
      <p:ext uri="{BB962C8B-B14F-4D97-AF65-F5344CB8AC3E}">
        <p14:creationId xmlns:p14="http://schemas.microsoft.com/office/powerpoint/2010/main" val="28572020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39028868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31042213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22357837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42249274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30128520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27690650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25499054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28980516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37635808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2086751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pic>
        <p:nvPicPr>
          <p:cNvPr id="8" name="그래픽 6">
            <a:extLst>
              <a:ext uri="{FF2B5EF4-FFF2-40B4-BE49-F238E27FC236}">
                <a16:creationId xmlns:a16="http://schemas.microsoft.com/office/drawing/2014/main" id="{0C68C0BE-63EB-46A3-93D2-5B48330EEB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3168650" y="3168650"/>
            <a:ext cx="6858000" cy="520700"/>
          </a:xfrm>
          <a:prstGeom prst="rect">
            <a:avLst/>
          </a:prstGeom>
        </p:spPr>
      </p:pic>
      <p:pic>
        <p:nvPicPr>
          <p:cNvPr id="9" name="그래픽 6">
            <a:extLst>
              <a:ext uri="{FF2B5EF4-FFF2-40B4-BE49-F238E27FC236}">
                <a16:creationId xmlns:a16="http://schemas.microsoft.com/office/drawing/2014/main" id="{8AA1A32B-B708-42C7-A6A1-2579566208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flipH="1" flipV="1">
            <a:off x="8636000" y="3302000"/>
            <a:ext cx="6858000" cy="254000"/>
          </a:xfrm>
          <a:prstGeom prst="rect">
            <a:avLst/>
          </a:prstGeom>
        </p:spPr>
      </p:pic>
    </p:spTree>
    <p:extLst>
      <p:ext uri="{BB962C8B-B14F-4D97-AF65-F5344CB8AC3E}">
        <p14:creationId xmlns:p14="http://schemas.microsoft.com/office/powerpoint/2010/main" val="7921083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7265672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8933437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13514338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22021640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2347988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2611042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37473980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3211943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28298552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14636480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pic>
        <p:nvPicPr>
          <p:cNvPr id="7" name="그래픽 6">
            <a:extLst>
              <a:ext uri="{FF2B5EF4-FFF2-40B4-BE49-F238E27FC236}">
                <a16:creationId xmlns:a16="http://schemas.microsoft.com/office/drawing/2014/main" id="{E00AAC4A-3320-4581-92A5-3087BC5E67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0" y="0"/>
            <a:ext cx="12192000" cy="1196340"/>
          </a:xfrm>
          <a:prstGeom prst="rect">
            <a:avLst/>
          </a:prstGeom>
        </p:spPr>
      </p:pic>
      <p:sp>
        <p:nvSpPr>
          <p:cNvPr id="8" name="직사각형 7">
            <a:extLst>
              <a:ext uri="{FF2B5EF4-FFF2-40B4-BE49-F238E27FC236}">
                <a16:creationId xmlns:a16="http://schemas.microsoft.com/office/drawing/2014/main" id="{AD8593E1-70A0-4483-9206-08A97C98A294}"/>
              </a:ext>
            </a:extLst>
          </p:cNvPr>
          <p:cNvSpPr/>
          <p:nvPr userDrawn="1"/>
        </p:nvSpPr>
        <p:spPr>
          <a:xfrm>
            <a:off x="0" y="-437748"/>
            <a:ext cx="12192000" cy="7295748"/>
          </a:xfrm>
          <a:prstGeom prst="rect">
            <a:avLst/>
          </a:prstGeom>
          <a:gradFill>
            <a:gsLst>
              <a:gs pos="0">
                <a:srgbClr val="F9F9F7">
                  <a:alpha val="0"/>
                </a:srgbClr>
              </a:gs>
              <a:gs pos="18000">
                <a:srgbClr val="F9F9F7"/>
              </a:gs>
              <a:gs pos="13000">
                <a:srgbClr val="F9F9F7">
                  <a:alpha val="90000"/>
                </a:srgbClr>
              </a:gs>
            </a:gsLst>
            <a:lin ang="5400000" scaled="1"/>
          </a:gradFill>
          <a:ln w="9525" cap="flat">
            <a:noFill/>
            <a:prstDash val="solid"/>
            <a:miter/>
          </a:ln>
        </p:spPr>
        <p:txBody>
          <a:bodyPr rtlCol="0" anchor="ctr"/>
          <a:lstStyle/>
          <a:p>
            <a:pPr algn="l"/>
            <a:endParaRPr lang="ko-KR" altLang="en-US"/>
          </a:p>
        </p:txBody>
      </p:sp>
      <p:pic>
        <p:nvPicPr>
          <p:cNvPr id="9" name="그래픽 5">
            <a:extLst>
              <a:ext uri="{FF2B5EF4-FFF2-40B4-BE49-F238E27FC236}">
                <a16:creationId xmlns:a16="http://schemas.microsoft.com/office/drawing/2014/main" id="{77A1D276-B02C-4996-A706-A38811CC32EA}"/>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43" t="1631" r="341"/>
          <a:stretch/>
        </p:blipFill>
        <p:spPr>
          <a:xfrm flipV="1">
            <a:off x="0" y="5982505"/>
            <a:ext cx="12192000" cy="875495"/>
          </a:xfrm>
          <a:prstGeom prst="rect">
            <a:avLst/>
          </a:prstGeom>
        </p:spPr>
      </p:pic>
      <p:sp>
        <p:nvSpPr>
          <p:cNvPr id="10" name="副标题 2">
            <a:extLst>
              <a:ext uri="{FF2B5EF4-FFF2-40B4-BE49-F238E27FC236}">
                <a16:creationId xmlns:a16="http://schemas.microsoft.com/office/drawing/2014/main" id="{323D9C80-FE9F-4BC4-B822-F9F92B9D9BEC}"/>
              </a:ext>
            </a:extLst>
          </p:cNvPr>
          <p:cNvSpPr txBox="1">
            <a:spLocks/>
          </p:cNvSpPr>
          <p:nvPr userDrawn="1"/>
        </p:nvSpPr>
        <p:spPr>
          <a:xfrm>
            <a:off x="-123564" y="6858000"/>
            <a:ext cx="2551907"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1050" dirty="0">
                <a:solidFill>
                  <a:schemeClr val="tx1">
                    <a:lumMod val="65000"/>
                    <a:lumOff val="35000"/>
                  </a:schemeClr>
                </a:solidFill>
                <a:latin typeface="+mj-lt"/>
                <a:ea typeface="黑体" panose="02010609060101010101" pitchFamily="49" charset="-122"/>
              </a:rPr>
              <a:t>Lesson done By: Essa Al </a:t>
            </a:r>
            <a:r>
              <a:rPr lang="en-US" altLang="zh-CN" sz="1050" dirty="0" err="1">
                <a:solidFill>
                  <a:schemeClr val="tx1">
                    <a:lumMod val="65000"/>
                    <a:lumOff val="35000"/>
                  </a:schemeClr>
                </a:solidFill>
                <a:latin typeface="+mj-lt"/>
                <a:ea typeface="黑体" panose="02010609060101010101" pitchFamily="49" charset="-122"/>
              </a:rPr>
              <a:t>Hussaini</a:t>
            </a:r>
            <a:endParaRPr lang="en-US" altLang="zh-CN" sz="1050" dirty="0">
              <a:solidFill>
                <a:schemeClr val="tx1">
                  <a:lumMod val="65000"/>
                  <a:lumOff val="35000"/>
                </a:schemeClr>
              </a:solidFill>
              <a:latin typeface="+mj-lt"/>
              <a:ea typeface="黑体" panose="02010609060101010101" pitchFamily="49" charset="-122"/>
            </a:endParaRPr>
          </a:p>
        </p:txBody>
      </p:sp>
    </p:spTree>
    <p:extLst>
      <p:ext uri="{BB962C8B-B14F-4D97-AF65-F5344CB8AC3E}">
        <p14:creationId xmlns:p14="http://schemas.microsoft.com/office/powerpoint/2010/main" val="31733600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34429960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42439447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25201154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11694676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41140789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AA746F-767A-4EB6-9785-49809D5BC86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3D88C4-1C31-4440-902B-C3CAECD19E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B988CA2-A5F0-4BAA-BD04-493091F3A22A}"/>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772057D3-ED9B-4949-AB4F-5C22EBD9B4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23CFA0C-17FF-44A0-B95B-A0A42ECDF5E3}"/>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8008441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0253A2-7246-4000-BBE5-74CD6E9B07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D9F10CC-A678-41FF-B910-5D8CBACD9D2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572FDB5E-1D8C-4777-8BAA-4E87A1C70496}"/>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7C5EEC61-1A6D-4106-8173-8EA768A446C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6" name="页脚占位符 5">
            <a:extLst>
              <a:ext uri="{FF2B5EF4-FFF2-40B4-BE49-F238E27FC236}">
                <a16:creationId xmlns:a16="http://schemas.microsoft.com/office/drawing/2014/main" id="{847B5362-D05F-47BF-865F-06BFB93CD04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B0ED683-F6A8-486C-9335-EE0A711FB961}"/>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35729727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AF0EAD-1DBF-4B90-A988-E59FB6DE012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F823B2-199A-4F9B-90E5-AAE0DA4A71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98D05C2-C2A9-45AB-96FF-3741CB8999B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4561BCF-7A13-4AAC-A2EF-D24AB1A13E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BA8D4A6-DAE7-46C1-AADC-36385DDAEAD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5D1820A-BBFA-43AF-9F6B-98A097BA76CE}"/>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8" name="页脚占位符 7">
            <a:extLst>
              <a:ext uri="{FF2B5EF4-FFF2-40B4-BE49-F238E27FC236}">
                <a16:creationId xmlns:a16="http://schemas.microsoft.com/office/drawing/2014/main" id="{A23C08DB-1A4D-4916-8CF7-EFB651E429B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C8DA110-1894-497F-92BB-F2006504B41D}"/>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28168878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7AD8AD-C1A3-4B59-B0F9-98C2DB5A48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72A0638-BD93-41A2-A95E-8F30223ADB3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4" name="页脚占位符 3">
            <a:extLst>
              <a:ext uri="{FF2B5EF4-FFF2-40B4-BE49-F238E27FC236}">
                <a16:creationId xmlns:a16="http://schemas.microsoft.com/office/drawing/2014/main" id="{22DAEA7A-1C9A-40B7-9051-96A559B493E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109A3E8-54B0-4742-A3C3-7863BFEEF6B4}"/>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1667054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40F0FBC-4A3E-451D-9DCF-F7A5E4BC677A}"/>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3" name="页脚占位符 2">
            <a:extLst>
              <a:ext uri="{FF2B5EF4-FFF2-40B4-BE49-F238E27FC236}">
                <a16:creationId xmlns:a16="http://schemas.microsoft.com/office/drawing/2014/main" id="{29570197-FA96-46EF-BBAF-BABAC0A0A63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10E03EA-6DCD-45FF-A2CD-07A7CBB2C69B}"/>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11951412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18320076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3EA933-38FB-4E95-A113-EA50929237F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600D57B-7DD6-4130-B481-F645AB1C75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0CDC4E7-4C9A-480C-BE85-110253D00C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BAB418D-F73B-493E-98D8-07DCEB48FCC9}"/>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6" name="页脚占位符 5">
            <a:extLst>
              <a:ext uri="{FF2B5EF4-FFF2-40B4-BE49-F238E27FC236}">
                <a16:creationId xmlns:a16="http://schemas.microsoft.com/office/drawing/2014/main" id="{236F2EF3-2177-45FB-9E8E-B4F9EF2A267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999E1A9-A17A-42D1-A6EE-256169024C32}"/>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10382331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60D1A9-6505-46B5-8FC4-5F2A9607292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B0A8384-EF42-49C7-8B72-47CAC940D6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F41794D-17D9-4743-AF97-AE0528BA9D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D3E264-E40A-4D58-96A1-82ECE62A5340}"/>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6" name="页脚占位符 5">
            <a:extLst>
              <a:ext uri="{FF2B5EF4-FFF2-40B4-BE49-F238E27FC236}">
                <a16:creationId xmlns:a16="http://schemas.microsoft.com/office/drawing/2014/main" id="{E271EC6F-D819-4E4A-BA56-03A95BF9827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058CC60-3B58-4FEF-BDDE-12351A8BF949}"/>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21171353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099A77-1441-4A90-949D-DB4972659AA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265DE50-21FD-4139-8B7B-24865738570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9B5924E-B103-452A-9096-C3D5CF13E4AD}"/>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6B71C771-13F6-47BF-8380-D7AD749E85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F76AE8-3F8E-48ED-9684-5C8D8302D18A}"/>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33085801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4DF8C08-8700-4D56-BE9A-3C9FC1EF3A9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EA194EE-3132-498C-8989-2F2B0A58750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68F920-4FD1-4537-BB6C-83DD0C023EEB}"/>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F13330DC-893A-4C0D-BFC0-545999F4C5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CA8451E-E009-4858-91B8-768D838F6CA9}"/>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1338140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1_PPTMON slide">
    <p:bg>
      <p:bgPr>
        <a:solidFill>
          <a:schemeClr val="bg1"/>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1096AA1-8C68-413E-8D67-7B3A1E53108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43" t="1631" r="341"/>
          <a:stretch/>
        </p:blipFill>
        <p:spPr>
          <a:xfrm rot="16200000" flipH="1">
            <a:off x="-2913744" y="2913742"/>
            <a:ext cx="6858000" cy="1030515"/>
          </a:xfrm>
          <a:prstGeom prst="rect">
            <a:avLst/>
          </a:prstGeom>
        </p:spPr>
      </p:pic>
      <p:pic>
        <p:nvPicPr>
          <p:cNvPr id="7" name="그래픽 6">
            <a:extLst>
              <a:ext uri="{FF2B5EF4-FFF2-40B4-BE49-F238E27FC236}">
                <a16:creationId xmlns:a16="http://schemas.microsoft.com/office/drawing/2014/main" id="{3B385235-3CF4-4C1B-B1A4-B71ABC4C3E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flipH="1">
            <a:off x="8247742" y="2913742"/>
            <a:ext cx="6858000" cy="1030515"/>
          </a:xfrm>
          <a:prstGeom prst="rect">
            <a:avLst/>
          </a:prstGeom>
        </p:spPr>
      </p:pic>
      <p:sp>
        <p:nvSpPr>
          <p:cNvPr id="4" name="副标题 2">
            <a:extLst>
              <a:ext uri="{FF2B5EF4-FFF2-40B4-BE49-F238E27FC236}">
                <a16:creationId xmlns:a16="http://schemas.microsoft.com/office/drawing/2014/main" id="{C72D6039-C815-4599-BDD8-DE3EC64DEF4C}"/>
              </a:ext>
            </a:extLst>
          </p:cNvPr>
          <p:cNvSpPr txBox="1">
            <a:spLocks/>
          </p:cNvSpPr>
          <p:nvPr userDrawn="1"/>
        </p:nvSpPr>
        <p:spPr>
          <a:xfrm>
            <a:off x="-123564" y="6858000"/>
            <a:ext cx="2551907"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1050" dirty="0">
                <a:solidFill>
                  <a:schemeClr val="tx1">
                    <a:lumMod val="65000"/>
                    <a:lumOff val="35000"/>
                  </a:schemeClr>
                </a:solidFill>
                <a:latin typeface="+mj-lt"/>
                <a:ea typeface="黑体" panose="02010609060101010101" pitchFamily="49" charset="-122"/>
              </a:rPr>
              <a:t>Lesson done By: Essa Al </a:t>
            </a:r>
            <a:r>
              <a:rPr lang="en-US" altLang="zh-CN" sz="1050" dirty="0" err="1">
                <a:solidFill>
                  <a:schemeClr val="tx1">
                    <a:lumMod val="65000"/>
                    <a:lumOff val="35000"/>
                  </a:schemeClr>
                </a:solidFill>
                <a:latin typeface="+mj-lt"/>
                <a:ea typeface="黑体" panose="02010609060101010101" pitchFamily="49" charset="-122"/>
              </a:rPr>
              <a:t>Hussaini</a:t>
            </a:r>
            <a:endParaRPr lang="en-US" altLang="zh-CN" sz="1050" dirty="0">
              <a:solidFill>
                <a:schemeClr val="tx1">
                  <a:lumMod val="65000"/>
                  <a:lumOff val="35000"/>
                </a:schemeClr>
              </a:solidFill>
              <a:latin typeface="+mj-lt"/>
              <a:ea typeface="黑体" panose="02010609060101010101" pitchFamily="49" charset="-122"/>
            </a:endParaRPr>
          </a:p>
        </p:txBody>
      </p:sp>
    </p:spTree>
    <p:extLst>
      <p:ext uri="{BB962C8B-B14F-4D97-AF65-F5344CB8AC3E}">
        <p14:creationId xmlns:p14="http://schemas.microsoft.com/office/powerpoint/2010/main" val="21515855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PPTMON slide">
    <p:bg>
      <p:bgPr>
        <a:solidFill>
          <a:schemeClr val="bg1"/>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1096AA1-8C68-413E-8D67-7B3A1E53108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43" t="1631" r="341"/>
          <a:stretch/>
        </p:blipFill>
        <p:spPr>
          <a:xfrm rot="5400000">
            <a:off x="8566150" y="3232149"/>
            <a:ext cx="6858000" cy="393701"/>
          </a:xfrm>
          <a:prstGeom prst="rect">
            <a:avLst/>
          </a:prstGeom>
        </p:spPr>
      </p:pic>
      <p:pic>
        <p:nvPicPr>
          <p:cNvPr id="7" name="그래픽 6">
            <a:extLst>
              <a:ext uri="{FF2B5EF4-FFF2-40B4-BE49-F238E27FC236}">
                <a16:creationId xmlns:a16="http://schemas.microsoft.com/office/drawing/2014/main" id="{3B385235-3CF4-4C1B-B1A4-B71ABC4C3E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3168650" y="3168650"/>
            <a:ext cx="6858000" cy="520700"/>
          </a:xfrm>
          <a:prstGeom prst="rect">
            <a:avLst/>
          </a:prstGeom>
        </p:spPr>
      </p:pic>
      <p:pic>
        <p:nvPicPr>
          <p:cNvPr id="4" name="그래픽 6">
            <a:extLst>
              <a:ext uri="{FF2B5EF4-FFF2-40B4-BE49-F238E27FC236}">
                <a16:creationId xmlns:a16="http://schemas.microsoft.com/office/drawing/2014/main" id="{BE294FBD-817C-4DD2-ACDB-CF441C53F7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flipH="1" flipV="1">
            <a:off x="8636000" y="3302000"/>
            <a:ext cx="6858000" cy="254000"/>
          </a:xfrm>
          <a:prstGeom prst="rect">
            <a:avLst/>
          </a:prstGeom>
        </p:spPr>
      </p:pic>
      <p:sp>
        <p:nvSpPr>
          <p:cNvPr id="5" name="副标题 2">
            <a:extLst>
              <a:ext uri="{FF2B5EF4-FFF2-40B4-BE49-F238E27FC236}">
                <a16:creationId xmlns:a16="http://schemas.microsoft.com/office/drawing/2014/main" id="{06603DD5-7960-446B-B23A-3B7C4453C111}"/>
              </a:ext>
            </a:extLst>
          </p:cNvPr>
          <p:cNvSpPr txBox="1">
            <a:spLocks/>
          </p:cNvSpPr>
          <p:nvPr userDrawn="1"/>
        </p:nvSpPr>
        <p:spPr>
          <a:xfrm>
            <a:off x="-123564" y="6858000"/>
            <a:ext cx="2551907"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1050" dirty="0">
                <a:solidFill>
                  <a:schemeClr val="tx1">
                    <a:lumMod val="65000"/>
                    <a:lumOff val="35000"/>
                  </a:schemeClr>
                </a:solidFill>
                <a:latin typeface="+mj-lt"/>
                <a:ea typeface="黑体" panose="02010609060101010101" pitchFamily="49" charset="-122"/>
              </a:rPr>
              <a:t>Lesson done By: Essa Al </a:t>
            </a:r>
            <a:r>
              <a:rPr lang="en-US" altLang="zh-CN" sz="1050" dirty="0" err="1">
                <a:solidFill>
                  <a:schemeClr val="tx1">
                    <a:lumMod val="65000"/>
                    <a:lumOff val="35000"/>
                  </a:schemeClr>
                </a:solidFill>
                <a:latin typeface="+mj-lt"/>
                <a:ea typeface="黑体" panose="02010609060101010101" pitchFamily="49" charset="-122"/>
              </a:rPr>
              <a:t>Hussaini</a:t>
            </a:r>
            <a:endParaRPr lang="en-US" altLang="zh-CN" sz="1050" dirty="0">
              <a:solidFill>
                <a:schemeClr val="tx1">
                  <a:lumMod val="65000"/>
                  <a:lumOff val="35000"/>
                </a:schemeClr>
              </a:solidFill>
              <a:latin typeface="+mj-lt"/>
              <a:ea typeface="黑体" panose="02010609060101010101" pitchFamily="49" charset="-122"/>
            </a:endParaRPr>
          </a:p>
        </p:txBody>
      </p:sp>
    </p:spTree>
    <p:extLst>
      <p:ext uri="{BB962C8B-B14F-4D97-AF65-F5344CB8AC3E}">
        <p14:creationId xmlns:p14="http://schemas.microsoft.com/office/powerpoint/2010/main" val="4854798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0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11511138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9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8453249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8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35630690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30E8C-3688-4423-8BA1-9353733FB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B5F798-345D-4161-8985-38F4EA392EC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94C21D3-701F-45BA-9941-27756E67D258}"/>
              </a:ext>
            </a:extLst>
          </p:cNvPr>
          <p:cNvSpPr>
            <a:spLocks noGrp="1"/>
          </p:cNvSpPr>
          <p:nvPr>
            <p:ph type="dt" sz="half" idx="10"/>
          </p:nvPr>
        </p:nvSpPr>
        <p:spPr/>
        <p:txBody>
          <a:body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ACD6A84C-15C9-4808-89FB-ABC2261A6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8FA99-F91B-44D2-AF46-BEABD6CD8DFE}"/>
              </a:ext>
            </a:extLst>
          </p:cNvPr>
          <p:cNvSpPr>
            <a:spLocks noGrp="1"/>
          </p:cNvSpPr>
          <p:nvPr>
            <p:ph type="sldNum" sz="quarter" idx="12"/>
          </p:nvPr>
        </p:nvSpPr>
        <p:spPr/>
        <p:txBody>
          <a:body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34974694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043C670-1FE1-4AC4-990A-97B10D12BA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57C0A71-7D3E-4B34-A627-8CDC308ECF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E601AC-2103-4D25-BF42-7089F74348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8C1BB4-362A-4FA9-8DB1-67ED03367B5F}" type="datetimeFigureOut">
              <a:rPr lang="zh-CN" altLang="en-US" smtClean="0"/>
              <a:t>2021/2/17</a:t>
            </a:fld>
            <a:endParaRPr lang="zh-CN" altLang="en-US"/>
          </a:p>
        </p:txBody>
      </p:sp>
      <p:sp>
        <p:nvSpPr>
          <p:cNvPr id="5" name="页脚占位符 4">
            <a:extLst>
              <a:ext uri="{FF2B5EF4-FFF2-40B4-BE49-F238E27FC236}">
                <a16:creationId xmlns:a16="http://schemas.microsoft.com/office/drawing/2014/main" id="{BA57B1BC-5512-4476-B28B-7AA7E05E43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CA7CD38-6541-44CE-A201-EF6C1356E2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8A68BC-99F0-46F7-8FC8-CC50DBF267E9}" type="slidenum">
              <a:rPr lang="zh-CN" altLang="en-US" smtClean="0"/>
              <a:t>‹#›</a:t>
            </a:fld>
            <a:endParaRPr lang="zh-CN" altLang="en-US"/>
          </a:p>
        </p:txBody>
      </p:sp>
    </p:spTree>
    <p:extLst>
      <p:ext uri="{BB962C8B-B14F-4D97-AF65-F5344CB8AC3E}">
        <p14:creationId xmlns:p14="http://schemas.microsoft.com/office/powerpoint/2010/main" val="268281826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702" r:id="rId4"/>
    <p:sldLayoutId id="2147483701" r:id="rId5"/>
    <p:sldLayoutId id="2147483700" r:id="rId6"/>
    <p:sldLayoutId id="2147483699" r:id="rId7"/>
    <p:sldLayoutId id="2147483698" r:id="rId8"/>
    <p:sldLayoutId id="2147483697" r:id="rId9"/>
    <p:sldLayoutId id="2147483696" r:id="rId10"/>
    <p:sldLayoutId id="2147483695" r:id="rId11"/>
    <p:sldLayoutId id="2147483694" r:id="rId12"/>
    <p:sldLayoutId id="2147483693" r:id="rId13"/>
    <p:sldLayoutId id="2147483692" r:id="rId14"/>
    <p:sldLayoutId id="2147483691" r:id="rId15"/>
    <p:sldLayoutId id="2147483690" r:id="rId16"/>
    <p:sldLayoutId id="2147483689" r:id="rId17"/>
    <p:sldLayoutId id="2147483688" r:id="rId18"/>
    <p:sldLayoutId id="2147483687" r:id="rId19"/>
    <p:sldLayoutId id="2147483686" r:id="rId20"/>
    <p:sldLayoutId id="2147483685" r:id="rId21"/>
    <p:sldLayoutId id="2147483684" r:id="rId22"/>
    <p:sldLayoutId id="2147483683" r:id="rId23"/>
    <p:sldLayoutId id="2147483682" r:id="rId24"/>
    <p:sldLayoutId id="2147483681" r:id="rId25"/>
    <p:sldLayoutId id="2147483680" r:id="rId26"/>
    <p:sldLayoutId id="2147483679" r:id="rId27"/>
    <p:sldLayoutId id="2147483678" r:id="rId28"/>
    <p:sldLayoutId id="2147483677" r:id="rId29"/>
    <p:sldLayoutId id="2147483676" r:id="rId30"/>
    <p:sldLayoutId id="2147483675" r:id="rId31"/>
    <p:sldLayoutId id="2147483674" r:id="rId32"/>
    <p:sldLayoutId id="2147483673" r:id="rId33"/>
    <p:sldLayoutId id="2147483672" r:id="rId34"/>
    <p:sldLayoutId id="2147483671" r:id="rId35"/>
    <p:sldLayoutId id="2147483670" r:id="rId36"/>
    <p:sldLayoutId id="2147483669" r:id="rId37"/>
    <p:sldLayoutId id="2147483668" r:id="rId38"/>
    <p:sldLayoutId id="2147483667" r:id="rId39"/>
    <p:sldLayoutId id="2147483666" r:id="rId40"/>
    <p:sldLayoutId id="2147483665" r:id="rId41"/>
    <p:sldLayoutId id="2147483664" r:id="rId42"/>
    <p:sldLayoutId id="2147483663" r:id="rId43"/>
    <p:sldLayoutId id="2147483662" r:id="rId44"/>
    <p:sldLayoutId id="2147483651" r:id="rId45"/>
    <p:sldLayoutId id="2147483652" r:id="rId46"/>
    <p:sldLayoutId id="2147483653" r:id="rId47"/>
    <p:sldLayoutId id="2147483654" r:id="rId48"/>
    <p:sldLayoutId id="2147483655" r:id="rId49"/>
    <p:sldLayoutId id="2147483656" r:id="rId50"/>
    <p:sldLayoutId id="2147483657" r:id="rId51"/>
    <p:sldLayoutId id="2147483658" r:id="rId52"/>
    <p:sldLayoutId id="2147483659" r:id="rId53"/>
    <p:sldLayoutId id="2147483703" r:id="rId54"/>
    <p:sldLayoutId id="2147483704" r:id="rId55"/>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hyperlink" Target="http://www.pngall.com/bodybuilding-png/download/27215" TargetMode="External"/><Relationship Id="rId13" Type="http://schemas.openxmlformats.org/officeDocument/2006/relationships/hyperlink" Target="https://svgsilh.com/image/310380.html" TargetMode="External"/><Relationship Id="rId3" Type="http://schemas.openxmlformats.org/officeDocument/2006/relationships/image" Target="../media/image27.png"/><Relationship Id="rId7" Type="http://schemas.openxmlformats.org/officeDocument/2006/relationships/image" Target="../media/image12.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pngimg.com/download/86619" TargetMode="External"/><Relationship Id="rId11" Type="http://schemas.openxmlformats.org/officeDocument/2006/relationships/hyperlink" Target="https://pxhere.com/en/photo/1443773" TargetMode="External"/><Relationship Id="rId5" Type="http://schemas.openxmlformats.org/officeDocument/2006/relationships/image" Target="../media/image11.png"/><Relationship Id="rId10" Type="http://schemas.microsoft.com/office/2007/relationships/hdphoto" Target="../media/hdphoto3.wdp"/><Relationship Id="rId4" Type="http://schemas.openxmlformats.org/officeDocument/2006/relationships/image" Target="../media/image28.png"/><Relationship Id="rId9" Type="http://schemas.openxmlformats.org/officeDocument/2006/relationships/image" Target="../media/image29.png"/><Relationship Id="rId1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png"/><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34.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36.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38.jpe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41.png"/><Relationship Id="rId5" Type="http://schemas.microsoft.com/office/2007/relationships/hdphoto" Target="../media/hdphoto7.wdp"/><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customXml" Target="../ink/ink3.xml"/><Relationship Id="rId13" Type="http://schemas.microsoft.com/office/2007/relationships/hdphoto" Target="../media/hdphoto8.wdp"/><Relationship Id="rId3" Type="http://schemas.openxmlformats.org/officeDocument/2006/relationships/image" Target="../media/image44.png"/><Relationship Id="rId7" Type="http://schemas.openxmlformats.org/officeDocument/2006/relationships/customXml" Target="../ink/ink2.xml"/><Relationship Id="rId12"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2.emf"/><Relationship Id="rId11" Type="http://schemas.openxmlformats.org/officeDocument/2006/relationships/customXml" Target="../ink/ink6.xml"/><Relationship Id="rId5" Type="http://schemas.openxmlformats.org/officeDocument/2006/relationships/customXml" Target="../ink/ink1.xml"/><Relationship Id="rId10" Type="http://schemas.openxmlformats.org/officeDocument/2006/relationships/customXml" Target="../ink/ink5.xml"/><Relationship Id="rId4" Type="http://schemas.microsoft.com/office/2007/relationships/hdphoto" Target="../media/hdphoto9.wdp"/><Relationship Id="rId9" Type="http://schemas.openxmlformats.org/officeDocument/2006/relationships/customXml" Target="../ink/ink4.xml"/></Relationships>
</file>

<file path=ppt/slides/_rels/slide23.xml.rels><?xml version="1.0" encoding="UTF-8" standalone="yes"?>
<Relationships xmlns="http://schemas.openxmlformats.org/package/2006/relationships"><Relationship Id="rId8" Type="http://schemas.openxmlformats.org/officeDocument/2006/relationships/customXml" Target="../ink/ink9.xml"/><Relationship Id="rId13" Type="http://schemas.openxmlformats.org/officeDocument/2006/relationships/customXml" Target="../ink/ink12.xml"/><Relationship Id="rId3" Type="http://schemas.openxmlformats.org/officeDocument/2006/relationships/image" Target="../media/image44.png"/><Relationship Id="rId7" Type="http://schemas.openxmlformats.org/officeDocument/2006/relationships/customXml" Target="../ink/ink8.xml"/><Relationship Id="rId12"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4.emf"/><Relationship Id="rId11" Type="http://schemas.openxmlformats.org/officeDocument/2006/relationships/customXml" Target="../ink/ink11.xml"/><Relationship Id="rId5" Type="http://schemas.openxmlformats.org/officeDocument/2006/relationships/customXml" Target="../ink/ink7.xml"/><Relationship Id="rId15" Type="http://schemas.microsoft.com/office/2007/relationships/hdphoto" Target="../media/hdphoto8.wdp"/><Relationship Id="rId10" Type="http://schemas.openxmlformats.org/officeDocument/2006/relationships/customXml" Target="../ink/ink10.xml"/><Relationship Id="rId4" Type="http://schemas.microsoft.com/office/2007/relationships/hdphoto" Target="../media/hdphoto9.wdp"/><Relationship Id="rId9" Type="http://schemas.openxmlformats.org/officeDocument/2006/relationships/image" Target="../media/image45.emf"/><Relationship Id="rId1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47.png"/><Relationship Id="rId5" Type="http://schemas.microsoft.com/office/2007/relationships/hdphoto" Target="../media/hdphoto10.wdp"/><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55.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61.png"/><Relationship Id="rId5" Type="http://schemas.microsoft.com/office/2007/relationships/hdphoto" Target="../media/hdphoto12.wdp"/><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61.png"/><Relationship Id="rId5" Type="http://schemas.microsoft.com/office/2007/relationships/hdphoto" Target="../media/hdphoto12.wdp"/><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12.wdp"/><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12.wdp"/><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12.wdp"/><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12.wdp"/><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12.wdp"/><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12.wdp"/><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microsoft.com/office/2007/relationships/hdphoto" Target="../media/hdphoto15.wdp"/><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63.png"/><Relationship Id="rId5" Type="http://schemas.microsoft.com/office/2007/relationships/hdphoto" Target="../media/hdphoto14.wdp"/><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youtu.be/9LhLjpsstPY" TargetMode="Externa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hyperlink" Target="http://www.pngall.com/bodybuilding-png/download/27215" TargetMode="External"/><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hyperlink" Target="https://pngimg.com/download/86619" TargetMode="External"/><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hyperlink" Target="https://svgsilh.com/image/310380.html" TargetMode="External"/><Relationship Id="rId13" Type="http://schemas.openxmlformats.org/officeDocument/2006/relationships/image" Target="../media/image21.png"/><Relationship Id="rId18" Type="http://schemas.openxmlformats.org/officeDocument/2006/relationships/hyperlink" Target="https://pixabay.com/en/cartoon-icon-symbol-thumbs-up-1294983/" TargetMode="External"/><Relationship Id="rId3" Type="http://schemas.openxmlformats.org/officeDocument/2006/relationships/hyperlink" Target="http://www.pngall.com/friends-png" TargetMode="External"/><Relationship Id="rId21" Type="http://schemas.openxmlformats.org/officeDocument/2006/relationships/image" Target="../media/image25.png"/><Relationship Id="rId7" Type="http://schemas.openxmlformats.org/officeDocument/2006/relationships/image" Target="../media/image18.png"/><Relationship Id="rId12" Type="http://schemas.openxmlformats.org/officeDocument/2006/relationships/hyperlink" Target="https://en.m.wikipedia.org/wiki/File:Creative-Tail-pulse.svg" TargetMode="External"/><Relationship Id="rId17" Type="http://schemas.openxmlformats.org/officeDocument/2006/relationships/image" Target="../media/image23.png"/><Relationship Id="rId2" Type="http://schemas.openxmlformats.org/officeDocument/2006/relationships/image" Target="../media/image15.png"/><Relationship Id="rId16" Type="http://schemas.openxmlformats.org/officeDocument/2006/relationships/hyperlink" Target="https://en.m.wikipedia.org/wiki/File:Classroom_icon.svg" TargetMode="External"/><Relationship Id="rId20"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hyperlink" Target="https://pxhere.com/en/photo/1443773" TargetMode="External"/><Relationship Id="rId11" Type="http://schemas.openxmlformats.org/officeDocument/2006/relationships/image" Target="../media/image20.png"/><Relationship Id="rId5" Type="http://schemas.openxmlformats.org/officeDocument/2006/relationships/image" Target="../media/image17.jpg"/><Relationship Id="rId15" Type="http://schemas.openxmlformats.org/officeDocument/2006/relationships/image" Target="../media/image22.png"/><Relationship Id="rId10" Type="http://schemas.openxmlformats.org/officeDocument/2006/relationships/hyperlink" Target="http://www.pngall.com/weight-scale-png" TargetMode="External"/><Relationship Id="rId19"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hyperlink" Target="https://open.maricopa.edu/scgb/chapter/nutrients-to-know-4/"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شكل بيضاوي 24">
            <a:extLst>
              <a:ext uri="{FF2B5EF4-FFF2-40B4-BE49-F238E27FC236}">
                <a16:creationId xmlns:a16="http://schemas.microsoft.com/office/drawing/2014/main" id="{B5F89E7F-4A7E-4433-A3C1-EB5D3CB90804}"/>
              </a:ext>
            </a:extLst>
          </p:cNvPr>
          <p:cNvSpPr/>
          <p:nvPr/>
        </p:nvSpPr>
        <p:spPr>
          <a:xfrm>
            <a:off x="4105275" y="1412127"/>
            <a:ext cx="540946" cy="54094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شكل بيضاوي 23">
            <a:extLst>
              <a:ext uri="{FF2B5EF4-FFF2-40B4-BE49-F238E27FC236}">
                <a16:creationId xmlns:a16="http://schemas.microsoft.com/office/drawing/2014/main" id="{A640D741-8B8E-499F-ADEB-F4771FD98E4C}"/>
              </a:ext>
            </a:extLst>
          </p:cNvPr>
          <p:cNvSpPr/>
          <p:nvPr/>
        </p:nvSpPr>
        <p:spPr>
          <a:xfrm>
            <a:off x="618257" y="1166537"/>
            <a:ext cx="1054152" cy="105415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7" name="شكل بيضاوي 26">
            <a:extLst>
              <a:ext uri="{FF2B5EF4-FFF2-40B4-BE49-F238E27FC236}">
                <a16:creationId xmlns:a16="http://schemas.microsoft.com/office/drawing/2014/main" id="{0FCB1539-8B21-4576-A045-651ED35F220F}"/>
              </a:ext>
            </a:extLst>
          </p:cNvPr>
          <p:cNvSpPr/>
          <p:nvPr/>
        </p:nvSpPr>
        <p:spPr>
          <a:xfrm>
            <a:off x="8589350" y="4320507"/>
            <a:ext cx="1054152" cy="10541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3" name="圆角矩形 112"/>
          <p:cNvSpPr/>
          <p:nvPr/>
        </p:nvSpPr>
        <p:spPr>
          <a:xfrm>
            <a:off x="1484055" y="1696761"/>
            <a:ext cx="9223890" cy="3013121"/>
          </a:xfrm>
          <a:prstGeom prst="roundRect">
            <a:avLst>
              <a:gd name="adj" fmla="val 7352"/>
            </a:avLst>
          </a:prstGeom>
          <a:solidFill>
            <a:schemeClr val="bg1">
              <a:alpha val="87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10304354" y="1965235"/>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p:nvPr/>
        </p:nvSpPr>
        <p:spPr>
          <a:xfrm>
            <a:off x="1684146" y="4338918"/>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p:nvPr/>
        </p:nvSpPr>
        <p:spPr>
          <a:xfrm>
            <a:off x="10325741" y="4324352"/>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p:cNvSpPr/>
          <p:nvPr/>
        </p:nvSpPr>
        <p:spPr>
          <a:xfrm>
            <a:off x="1672409" y="1857616"/>
            <a:ext cx="215237"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副标题 2"/>
          <p:cNvSpPr txBox="1">
            <a:spLocks/>
          </p:cNvSpPr>
          <p:nvPr/>
        </p:nvSpPr>
        <p:spPr>
          <a:xfrm>
            <a:off x="1842507" y="2459043"/>
            <a:ext cx="8677084" cy="11703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solidFill>
                  <a:srgbClr val="0070C0"/>
                </a:solidFill>
                <a:latin typeface="+mj-lt"/>
                <a:ea typeface="黑体" panose="02010609060101010101" pitchFamily="49" charset="-122"/>
              </a:rPr>
              <a:t>8. Reading</a:t>
            </a:r>
          </a:p>
          <a:p>
            <a:endParaRPr lang="zh-CN" altLang="en-US" sz="4000" dirty="0">
              <a:solidFill>
                <a:srgbClr val="0070C0"/>
              </a:solidFill>
              <a:latin typeface="+mj-lt"/>
              <a:ea typeface="黑体" panose="02010609060101010101" pitchFamily="49" charset="-122"/>
            </a:endParaRPr>
          </a:p>
        </p:txBody>
      </p:sp>
      <p:sp>
        <p:nvSpPr>
          <p:cNvPr id="21" name="副标题 2">
            <a:extLst>
              <a:ext uri="{FF2B5EF4-FFF2-40B4-BE49-F238E27FC236}">
                <a16:creationId xmlns:a16="http://schemas.microsoft.com/office/drawing/2014/main" id="{6F6F342E-1A33-43F5-9CE6-F9764A6698DB}"/>
              </a:ext>
            </a:extLst>
          </p:cNvPr>
          <p:cNvSpPr txBox="1">
            <a:spLocks/>
          </p:cNvSpPr>
          <p:nvPr/>
        </p:nvSpPr>
        <p:spPr>
          <a:xfrm>
            <a:off x="3125201" y="1774585"/>
            <a:ext cx="5991225" cy="635793"/>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400" dirty="0">
                <a:solidFill>
                  <a:schemeClr val="tx1">
                    <a:lumMod val="65000"/>
                    <a:lumOff val="35000"/>
                  </a:schemeClr>
                </a:solidFill>
                <a:latin typeface="+mj-lt"/>
                <a:ea typeface="黑体" panose="02010609060101010101" pitchFamily="49" charset="-122"/>
              </a:rPr>
              <a:t>Mega Goal 4 </a:t>
            </a:r>
          </a:p>
          <a:p>
            <a:pPr algn="ctr"/>
            <a:r>
              <a:rPr lang="en-US" altLang="ko-KR" sz="2500" dirty="0">
                <a:solidFill>
                  <a:srgbClr val="FF0000"/>
                </a:solidFill>
                <a:latin typeface="+mj-lt"/>
                <a:ea typeface="黑体" panose="02010609060101010101" pitchFamily="49" charset="-122"/>
              </a:rPr>
              <a:t>U3 - Laugh Out Loud</a:t>
            </a:r>
            <a:endParaRPr lang="ko-KR" altLang="en-US" sz="2500" dirty="0">
              <a:solidFill>
                <a:srgbClr val="FF0000"/>
              </a:solidFill>
              <a:latin typeface="+mj-lt"/>
            </a:endParaRPr>
          </a:p>
          <a:p>
            <a:endParaRPr lang="en-US" altLang="zh-CN" sz="2400" dirty="0">
              <a:solidFill>
                <a:schemeClr val="tx1">
                  <a:lumMod val="65000"/>
                  <a:lumOff val="35000"/>
                </a:schemeClr>
              </a:solidFill>
              <a:latin typeface="+mj-lt"/>
              <a:ea typeface="黑体" panose="02010609060101010101" pitchFamily="49" charset="-122"/>
            </a:endParaRPr>
          </a:p>
        </p:txBody>
      </p:sp>
      <p:sp>
        <p:nvSpPr>
          <p:cNvPr id="19" name="مربع نص 18">
            <a:extLst>
              <a:ext uri="{FF2B5EF4-FFF2-40B4-BE49-F238E27FC236}">
                <a16:creationId xmlns:a16="http://schemas.microsoft.com/office/drawing/2014/main" id="{D76F859A-CC6B-42ED-A7AB-F2023412C327}"/>
              </a:ext>
            </a:extLst>
          </p:cNvPr>
          <p:cNvSpPr txBox="1"/>
          <p:nvPr/>
        </p:nvSpPr>
        <p:spPr>
          <a:xfrm>
            <a:off x="4646221" y="3144895"/>
            <a:ext cx="3583379" cy="830997"/>
          </a:xfrm>
          <a:prstGeom prst="rect">
            <a:avLst/>
          </a:prstGeom>
          <a:noFill/>
        </p:spPr>
        <p:txBody>
          <a:bodyPr wrap="square">
            <a:spAutoFit/>
          </a:bodyPr>
          <a:lstStyle/>
          <a:p>
            <a:r>
              <a:rPr lang="en-US" sz="2400" b="0" i="1" u="none" strike="noStrike" baseline="0" dirty="0">
                <a:solidFill>
                  <a:srgbClr val="C00000"/>
                </a:solidFill>
                <a:latin typeface="Arial Black" panose="020B0A04020102020204" pitchFamily="34" charset="0"/>
              </a:rPr>
              <a:t>Laughter </a:t>
            </a:r>
            <a:r>
              <a:rPr lang="en-US" sz="2400" b="0" i="1" u="none" strike="noStrike" baseline="0" dirty="0">
                <a:solidFill>
                  <a:srgbClr val="470650"/>
                </a:solidFill>
                <a:latin typeface="Arial Black" panose="020B0A04020102020204" pitchFamily="34" charset="0"/>
              </a:rPr>
              <a:t>Really Is</a:t>
            </a:r>
          </a:p>
          <a:p>
            <a:r>
              <a:rPr lang="en-US" sz="2400" i="1" dirty="0">
                <a:solidFill>
                  <a:srgbClr val="470650"/>
                </a:solidFill>
                <a:latin typeface="Arial Black" panose="020B0A04020102020204" pitchFamily="34" charset="0"/>
              </a:rPr>
              <a:t>The Best Medicine</a:t>
            </a:r>
            <a:endParaRPr lang="ar-SA" sz="2400" i="1" dirty="0">
              <a:solidFill>
                <a:srgbClr val="470650"/>
              </a:solidFill>
              <a:latin typeface="Arial Black" panose="020B0A04020102020204" pitchFamily="34" charset="0"/>
            </a:endParaRPr>
          </a:p>
        </p:txBody>
      </p:sp>
      <p:sp>
        <p:nvSpPr>
          <p:cNvPr id="7" name="شكل بيضاوي 6">
            <a:extLst>
              <a:ext uri="{FF2B5EF4-FFF2-40B4-BE49-F238E27FC236}">
                <a16:creationId xmlns:a16="http://schemas.microsoft.com/office/drawing/2014/main" id="{12244CA2-E9F6-494C-BEB1-89C0DD0AD441}"/>
              </a:ext>
            </a:extLst>
          </p:cNvPr>
          <p:cNvSpPr/>
          <p:nvPr/>
        </p:nvSpPr>
        <p:spPr>
          <a:xfrm>
            <a:off x="8207123" y="2445128"/>
            <a:ext cx="540946" cy="540946"/>
          </a:xfrm>
          <a:prstGeom prst="ellipse">
            <a:avLst/>
          </a:prstGeom>
          <a:solidFill>
            <a:srgbClr val="00B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2" name="شكل بيضاوي 21">
            <a:extLst>
              <a:ext uri="{FF2B5EF4-FFF2-40B4-BE49-F238E27FC236}">
                <a16:creationId xmlns:a16="http://schemas.microsoft.com/office/drawing/2014/main" id="{00BC872E-050D-45E4-B029-8126C657F6C7}"/>
              </a:ext>
            </a:extLst>
          </p:cNvPr>
          <p:cNvSpPr/>
          <p:nvPr/>
        </p:nvSpPr>
        <p:spPr>
          <a:xfrm>
            <a:off x="8756426" y="3136732"/>
            <a:ext cx="720000" cy="720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 name="شكل بيضاوي 22">
            <a:extLst>
              <a:ext uri="{FF2B5EF4-FFF2-40B4-BE49-F238E27FC236}">
                <a16:creationId xmlns:a16="http://schemas.microsoft.com/office/drawing/2014/main" id="{E18590EB-0EFF-4B42-AB50-7A26F2070386}"/>
              </a:ext>
            </a:extLst>
          </p:cNvPr>
          <p:cNvSpPr/>
          <p:nvPr/>
        </p:nvSpPr>
        <p:spPr>
          <a:xfrm>
            <a:off x="3166261" y="3177921"/>
            <a:ext cx="871200" cy="871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6" name="شكل بيضاوي 25">
            <a:extLst>
              <a:ext uri="{FF2B5EF4-FFF2-40B4-BE49-F238E27FC236}">
                <a16:creationId xmlns:a16="http://schemas.microsoft.com/office/drawing/2014/main" id="{9D00BB77-76A0-4AD9-857C-8E6268743C00}"/>
              </a:ext>
            </a:extLst>
          </p:cNvPr>
          <p:cNvSpPr/>
          <p:nvPr/>
        </p:nvSpPr>
        <p:spPr>
          <a:xfrm>
            <a:off x="6921142" y="5177179"/>
            <a:ext cx="654545" cy="654545"/>
          </a:xfrm>
          <a:prstGeom prst="ellipse">
            <a:avLst/>
          </a:prstGeom>
          <a:solidFill>
            <a:srgbClr val="620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사각형: 둥근 모서리 9">
            <a:extLst>
              <a:ext uri="{FF2B5EF4-FFF2-40B4-BE49-F238E27FC236}">
                <a16:creationId xmlns:a16="http://schemas.microsoft.com/office/drawing/2014/main" id="{F334139E-E2CB-4238-BA54-F0EC98EB653A}"/>
              </a:ext>
            </a:extLst>
          </p:cNvPr>
          <p:cNvSpPr/>
          <p:nvPr/>
        </p:nvSpPr>
        <p:spPr>
          <a:xfrm>
            <a:off x="3821560" y="4117114"/>
            <a:ext cx="4190998" cy="395253"/>
          </a:xfrm>
          <a:prstGeom prst="roundRect">
            <a:avLst>
              <a:gd name="adj" fmla="val 50000"/>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sp>
        <p:nvSpPr>
          <p:cNvPr id="20" name="사각형: 둥근 모서리 9">
            <a:extLst>
              <a:ext uri="{FF2B5EF4-FFF2-40B4-BE49-F238E27FC236}">
                <a16:creationId xmlns:a16="http://schemas.microsoft.com/office/drawing/2014/main" id="{46E5381B-872C-4DD7-BC42-8F85CDB588AD}"/>
              </a:ext>
            </a:extLst>
          </p:cNvPr>
          <p:cNvSpPr/>
          <p:nvPr/>
        </p:nvSpPr>
        <p:spPr>
          <a:xfrm>
            <a:off x="4037461" y="4225632"/>
            <a:ext cx="4190998" cy="359321"/>
          </a:xfrm>
          <a:prstGeom prst="roundRect">
            <a:avLst>
              <a:gd name="adj" fmla="val 5000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solidFill>
                  <a:schemeClr val="tx1">
                    <a:lumMod val="75000"/>
                    <a:lumOff val="25000"/>
                  </a:schemeClr>
                </a:solidFill>
              </a:rPr>
              <a:t>By: Essa Al </a:t>
            </a:r>
            <a:r>
              <a:rPr lang="en-US" altLang="ko-KR" sz="1400" dirty="0" err="1">
                <a:solidFill>
                  <a:schemeClr val="tx1">
                    <a:lumMod val="75000"/>
                    <a:lumOff val="25000"/>
                  </a:schemeClr>
                </a:solidFill>
              </a:rPr>
              <a:t>Hussaini</a:t>
            </a:r>
            <a:endParaRPr lang="ko-KR" altLang="en-US" sz="1400" dirty="0">
              <a:solidFill>
                <a:schemeClr val="tx1">
                  <a:lumMod val="75000"/>
                  <a:lumOff val="25000"/>
                </a:schemeClr>
              </a:solidFill>
            </a:endParaRPr>
          </a:p>
        </p:txBody>
      </p:sp>
      <p:pic>
        <p:nvPicPr>
          <p:cNvPr id="28" name="Picture 2" descr="نتيجة بحث الصور عن laughter club clipart">
            <a:extLst>
              <a:ext uri="{FF2B5EF4-FFF2-40B4-BE49-F238E27FC236}">
                <a16:creationId xmlns:a16="http://schemas.microsoft.com/office/drawing/2014/main" id="{7BD9AA18-7CC4-4B14-B04A-338F56D07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94" y="4777361"/>
            <a:ext cx="5114045" cy="15552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091610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مجموعة 46">
            <a:extLst>
              <a:ext uri="{FF2B5EF4-FFF2-40B4-BE49-F238E27FC236}">
                <a16:creationId xmlns:a16="http://schemas.microsoft.com/office/drawing/2014/main" id="{38082518-0A59-4551-B8E2-7A1EE002B98D}"/>
              </a:ext>
            </a:extLst>
          </p:cNvPr>
          <p:cNvGrpSpPr/>
          <p:nvPr/>
        </p:nvGrpSpPr>
        <p:grpSpPr>
          <a:xfrm>
            <a:off x="0" y="0"/>
            <a:ext cx="12192000" cy="6858000"/>
            <a:chOff x="0" y="0"/>
            <a:chExt cx="12192000" cy="6858000"/>
          </a:xfrm>
        </p:grpSpPr>
        <p:grpSp>
          <p:nvGrpSpPr>
            <p:cNvPr id="42" name="مجموعة 41">
              <a:extLst>
                <a:ext uri="{FF2B5EF4-FFF2-40B4-BE49-F238E27FC236}">
                  <a16:creationId xmlns:a16="http://schemas.microsoft.com/office/drawing/2014/main" id="{67BA8C12-ED0B-4385-95D5-4D78A4A583F0}"/>
                </a:ext>
              </a:extLst>
            </p:cNvPr>
            <p:cNvGrpSpPr/>
            <p:nvPr/>
          </p:nvGrpSpPr>
          <p:grpSpPr>
            <a:xfrm>
              <a:off x="0" y="0"/>
              <a:ext cx="12192000" cy="6858000"/>
              <a:chOff x="0" y="0"/>
              <a:chExt cx="12192000" cy="6858000"/>
            </a:xfrm>
          </p:grpSpPr>
          <p:grpSp>
            <p:nvGrpSpPr>
              <p:cNvPr id="41" name="مجموعة 40">
                <a:extLst>
                  <a:ext uri="{FF2B5EF4-FFF2-40B4-BE49-F238E27FC236}">
                    <a16:creationId xmlns:a16="http://schemas.microsoft.com/office/drawing/2014/main" id="{6FE28285-3700-462B-8BEF-D7C5D9E01107}"/>
                  </a:ext>
                </a:extLst>
              </p:cNvPr>
              <p:cNvGrpSpPr/>
              <p:nvPr/>
            </p:nvGrpSpPr>
            <p:grpSpPr>
              <a:xfrm>
                <a:off x="0" y="0"/>
                <a:ext cx="12192000" cy="6858000"/>
                <a:chOff x="0" y="0"/>
                <a:chExt cx="12192000" cy="6858000"/>
              </a:xfrm>
            </p:grpSpPr>
            <p:grpSp>
              <p:nvGrpSpPr>
                <p:cNvPr id="14" name="مجموعة 13">
                  <a:extLst>
                    <a:ext uri="{FF2B5EF4-FFF2-40B4-BE49-F238E27FC236}">
                      <a16:creationId xmlns:a16="http://schemas.microsoft.com/office/drawing/2014/main" id="{567C7046-8597-4E12-8E9B-3F89E65089BC}"/>
                    </a:ext>
                  </a:extLst>
                </p:cNvPr>
                <p:cNvGrpSpPr/>
                <p:nvPr/>
              </p:nvGrpSpPr>
              <p:grpSpPr>
                <a:xfrm>
                  <a:off x="0" y="0"/>
                  <a:ext cx="12192000" cy="6858000"/>
                  <a:chOff x="0" y="0"/>
                  <a:chExt cx="12192000" cy="6858000"/>
                </a:xfrm>
              </p:grpSpPr>
              <p:pic>
                <p:nvPicPr>
                  <p:cNvPr id="9" name="صورة 8">
                    <a:extLst>
                      <a:ext uri="{FF2B5EF4-FFF2-40B4-BE49-F238E27FC236}">
                        <a16:creationId xmlns:a16="http://schemas.microsoft.com/office/drawing/2014/main" id="{D158FB20-7422-40BA-99A2-588EA3F13B79}"/>
                      </a:ext>
                    </a:extLst>
                  </p:cNvPr>
                  <p:cNvPicPr>
                    <a:picLocks noChangeAspect="1"/>
                  </p:cNvPicPr>
                  <p:nvPr/>
                </p:nvPicPr>
                <p:blipFill>
                  <a:blip r:embed="rId2"/>
                  <a:stretch>
                    <a:fillRect/>
                  </a:stretch>
                </p:blipFill>
                <p:spPr>
                  <a:xfrm>
                    <a:off x="0" y="0"/>
                    <a:ext cx="6525536" cy="6858000"/>
                  </a:xfrm>
                  <a:prstGeom prst="rect">
                    <a:avLst/>
                  </a:prstGeom>
                </p:spPr>
              </p:pic>
              <p:pic>
                <p:nvPicPr>
                  <p:cNvPr id="13" name="صورة 12">
                    <a:extLst>
                      <a:ext uri="{FF2B5EF4-FFF2-40B4-BE49-F238E27FC236}">
                        <a16:creationId xmlns:a16="http://schemas.microsoft.com/office/drawing/2014/main" id="{A8F8C186-D935-452F-B6F6-C564CAF38B7A}"/>
                      </a:ext>
                    </a:extLst>
                  </p:cNvPr>
                  <p:cNvPicPr>
                    <a:picLocks noChangeAspect="1"/>
                  </p:cNvPicPr>
                  <p:nvPr/>
                </p:nvPicPr>
                <p:blipFill>
                  <a:blip r:embed="rId3"/>
                  <a:stretch>
                    <a:fillRect/>
                  </a:stretch>
                </p:blipFill>
                <p:spPr>
                  <a:xfrm>
                    <a:off x="6291071" y="0"/>
                    <a:ext cx="5900929" cy="6858000"/>
                  </a:xfrm>
                  <a:prstGeom prst="rect">
                    <a:avLst/>
                  </a:prstGeom>
                </p:spPr>
              </p:pic>
            </p:grpSp>
            <p:sp>
              <p:nvSpPr>
                <p:cNvPr id="40" name="مستطيل 39">
                  <a:extLst>
                    <a:ext uri="{FF2B5EF4-FFF2-40B4-BE49-F238E27FC236}">
                      <a16:creationId xmlns:a16="http://schemas.microsoft.com/office/drawing/2014/main" id="{DD2F4546-ACCD-41BC-B4D5-26D8C092EC37}"/>
                    </a:ext>
                  </a:extLst>
                </p:cNvPr>
                <p:cNvSpPr/>
                <p:nvPr/>
              </p:nvSpPr>
              <p:spPr>
                <a:xfrm>
                  <a:off x="113385" y="271516"/>
                  <a:ext cx="971973" cy="3987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5" name="مستطيل 14">
                <a:extLst>
                  <a:ext uri="{FF2B5EF4-FFF2-40B4-BE49-F238E27FC236}">
                    <a16:creationId xmlns:a16="http://schemas.microsoft.com/office/drawing/2014/main" id="{93874B2B-4911-4D96-A99E-3E8BE600FE28}"/>
                  </a:ext>
                </a:extLst>
              </p:cNvPr>
              <p:cNvSpPr/>
              <p:nvPr/>
            </p:nvSpPr>
            <p:spPr>
              <a:xfrm>
                <a:off x="6400800" y="2199503"/>
                <a:ext cx="5791200" cy="4658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43" name="شكل بيضاوي 42">
              <a:extLst>
                <a:ext uri="{FF2B5EF4-FFF2-40B4-BE49-F238E27FC236}">
                  <a16:creationId xmlns:a16="http://schemas.microsoft.com/office/drawing/2014/main" id="{62584933-2210-47A0-8222-F1DEBF1876F7}"/>
                </a:ext>
              </a:extLst>
            </p:cNvPr>
            <p:cNvSpPr/>
            <p:nvPr/>
          </p:nvSpPr>
          <p:spPr>
            <a:xfrm>
              <a:off x="5355771" y="0"/>
              <a:ext cx="522234" cy="5106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4" name="شكل بيضاوي 43">
              <a:extLst>
                <a:ext uri="{FF2B5EF4-FFF2-40B4-BE49-F238E27FC236}">
                  <a16:creationId xmlns:a16="http://schemas.microsoft.com/office/drawing/2014/main" id="{9B37F82A-D131-4A92-9130-C4257B772F42}"/>
                </a:ext>
              </a:extLst>
            </p:cNvPr>
            <p:cNvSpPr/>
            <p:nvPr/>
          </p:nvSpPr>
          <p:spPr>
            <a:xfrm>
              <a:off x="5624639" y="556276"/>
              <a:ext cx="522234" cy="5106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5" name="شكل بيضاوي 44">
              <a:extLst>
                <a:ext uri="{FF2B5EF4-FFF2-40B4-BE49-F238E27FC236}">
                  <a16:creationId xmlns:a16="http://schemas.microsoft.com/office/drawing/2014/main" id="{31EAE730-2462-4684-8C22-DCC2F893D22A}"/>
                </a:ext>
              </a:extLst>
            </p:cNvPr>
            <p:cNvSpPr/>
            <p:nvPr/>
          </p:nvSpPr>
          <p:spPr>
            <a:xfrm>
              <a:off x="5825747" y="4360956"/>
              <a:ext cx="522234" cy="5106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22" name="11">
            <a:extLst>
              <a:ext uri="{FF2B5EF4-FFF2-40B4-BE49-F238E27FC236}">
                <a16:creationId xmlns:a16="http://schemas.microsoft.com/office/drawing/2014/main" id="{3C1CE99F-8A10-4AFB-9952-2218073A2410}"/>
              </a:ext>
            </a:extLst>
          </p:cNvPr>
          <p:cNvGrpSpPr/>
          <p:nvPr/>
        </p:nvGrpSpPr>
        <p:grpSpPr>
          <a:xfrm>
            <a:off x="10161297" y="1373968"/>
            <a:ext cx="2382578" cy="455119"/>
            <a:chOff x="3562350" y="-2391420"/>
            <a:chExt cx="4033224" cy="1060705"/>
          </a:xfrm>
          <a:solidFill>
            <a:srgbClr val="0000FF"/>
          </a:solidFill>
        </p:grpSpPr>
        <p:sp>
          <p:nvSpPr>
            <p:cNvPr id="23" name="流程图: 过程 35">
              <a:extLst>
                <a:ext uri="{FF2B5EF4-FFF2-40B4-BE49-F238E27FC236}">
                  <a16:creationId xmlns:a16="http://schemas.microsoft.com/office/drawing/2014/main" id="{4762CBD8-C734-44CA-970F-FD2E97EDFE25}"/>
                </a:ext>
              </a:extLst>
            </p:cNvPr>
            <p:cNvSpPr/>
            <p:nvPr/>
          </p:nvSpPr>
          <p:spPr>
            <a:xfrm>
              <a:off x="3562350" y="-2391373"/>
              <a:ext cx="3813259" cy="1060617"/>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24" name="等腰三角形 36">
              <a:extLst>
                <a:ext uri="{FF2B5EF4-FFF2-40B4-BE49-F238E27FC236}">
                  <a16:creationId xmlns:a16="http://schemas.microsoft.com/office/drawing/2014/main" id="{DF506B1C-879A-49C8-9388-65952F276B84}"/>
                </a:ext>
              </a:extLst>
            </p:cNvPr>
            <p:cNvSpPr/>
            <p:nvPr/>
          </p:nvSpPr>
          <p:spPr>
            <a:xfrm rot="5400000">
              <a:off x="6955239" y="-1971049"/>
              <a:ext cx="1060705" cy="219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25" name="1">
            <a:extLst>
              <a:ext uri="{FF2B5EF4-FFF2-40B4-BE49-F238E27FC236}">
                <a16:creationId xmlns:a16="http://schemas.microsoft.com/office/drawing/2014/main" id="{7811D9D3-6B3F-4A4B-B091-5E4CCA19D577}"/>
              </a:ext>
            </a:extLst>
          </p:cNvPr>
          <p:cNvSpPr txBox="1">
            <a:spLocks/>
          </p:cNvSpPr>
          <p:nvPr/>
        </p:nvSpPr>
        <p:spPr>
          <a:xfrm>
            <a:off x="10186008" y="1429109"/>
            <a:ext cx="2215491" cy="413488"/>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000" b="1" dirty="0">
                <a:solidFill>
                  <a:schemeClr val="bg1"/>
                </a:solidFill>
                <a:latin typeface="Calibri" panose="020F0502020204030204" pitchFamily="34" charset="0"/>
                <a:ea typeface="微软雅黑 Light" panose="020B0502040204020203" pitchFamily="34" charset="-122"/>
                <a:cs typeface="Segoe UI Black" panose="020B0A02040204020203" pitchFamily="34" charset="0"/>
              </a:rPr>
              <a:t>USE your book</a:t>
            </a:r>
            <a:endParaRPr lang="zh-CN" altLang="en-US" sz="2000" dirty="0">
              <a:solidFill>
                <a:schemeClr val="bg1"/>
              </a:solidFill>
              <a:latin typeface="Calibri" panose="020F0502020204030204" pitchFamily="34" charset="0"/>
              <a:ea typeface="微软雅黑 Light" panose="020B0502040204020203" pitchFamily="34" charset="-122"/>
              <a:cs typeface="Segoe UI Black" panose="020B0A02040204020203" pitchFamily="34" charset="0"/>
            </a:endParaRPr>
          </a:p>
        </p:txBody>
      </p:sp>
      <p:sp>
        <p:nvSpPr>
          <p:cNvPr id="30" name="مستطيل: زوايا مستديرة 29">
            <a:extLst>
              <a:ext uri="{FF2B5EF4-FFF2-40B4-BE49-F238E27FC236}">
                <a16:creationId xmlns:a16="http://schemas.microsoft.com/office/drawing/2014/main" id="{F985D30A-F737-4407-8464-7D950DCE1ADD}"/>
              </a:ext>
            </a:extLst>
          </p:cNvPr>
          <p:cNvSpPr/>
          <p:nvPr/>
        </p:nvSpPr>
        <p:spPr>
          <a:xfrm>
            <a:off x="7976122" y="3398689"/>
            <a:ext cx="2305006" cy="442674"/>
          </a:xfrm>
          <a:prstGeom prst="roundRect">
            <a:avLst/>
          </a:prstGeom>
          <a:solidFill>
            <a:srgbClr val="FFC000"/>
          </a:solidFill>
          <a:ln>
            <a:solidFill>
              <a:schemeClr val="bg2">
                <a:lumMod val="50000"/>
              </a:schemeClr>
            </a:solidFill>
          </a:ln>
          <a:effectLst>
            <a:outerShdw blurRad="50800" dist="38100" dir="5400000" algn="t" rotWithShape="0">
              <a:prstClr val="black">
                <a:alpha val="40000"/>
              </a:prstClr>
            </a:outerShdw>
          </a:effectLst>
        </p:spPr>
        <p:txBody>
          <a:bodyPr wrap="square" lIns="91440" tIns="45720" rIns="91440" bIns="45720">
            <a:spAutoFit/>
          </a:bodyPr>
          <a:lstStyle/>
          <a:p>
            <a:pPr algn="ctr"/>
            <a:r>
              <a:rPr lang="en-US" sz="2000" dirty="0">
                <a:ln w="0"/>
                <a:solidFill>
                  <a:schemeClr val="bg1"/>
                </a:solidFill>
              </a:rPr>
              <a:t>#</a:t>
            </a:r>
            <a:r>
              <a:rPr lang="en-US" sz="2000" dirty="0">
                <a:ln w="0"/>
              </a:rPr>
              <a:t> of paragraphs?</a:t>
            </a:r>
            <a:endParaRPr lang="en-US" sz="3200" dirty="0">
              <a:ln w="0"/>
            </a:endParaRPr>
          </a:p>
        </p:txBody>
      </p:sp>
      <p:sp>
        <p:nvSpPr>
          <p:cNvPr id="31" name="شكل بيضاوي 30">
            <a:extLst>
              <a:ext uri="{FF2B5EF4-FFF2-40B4-BE49-F238E27FC236}">
                <a16:creationId xmlns:a16="http://schemas.microsoft.com/office/drawing/2014/main" id="{A59E3A8A-D145-4140-86A7-958D9E9B411C}"/>
              </a:ext>
            </a:extLst>
          </p:cNvPr>
          <p:cNvSpPr/>
          <p:nvPr/>
        </p:nvSpPr>
        <p:spPr>
          <a:xfrm>
            <a:off x="674420" y="1068531"/>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1</a:t>
            </a:r>
            <a:endParaRPr lang="ar-SA" sz="2000" dirty="0"/>
          </a:p>
        </p:txBody>
      </p:sp>
      <p:sp>
        <p:nvSpPr>
          <p:cNvPr id="32" name="شكل بيضاوي 31">
            <a:extLst>
              <a:ext uri="{FF2B5EF4-FFF2-40B4-BE49-F238E27FC236}">
                <a16:creationId xmlns:a16="http://schemas.microsoft.com/office/drawing/2014/main" id="{65E6E03F-A17D-4B47-8EB6-11FB3A619C6E}"/>
              </a:ext>
            </a:extLst>
          </p:cNvPr>
          <p:cNvSpPr/>
          <p:nvPr/>
        </p:nvSpPr>
        <p:spPr>
          <a:xfrm>
            <a:off x="674420" y="1634196"/>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2</a:t>
            </a:r>
            <a:endParaRPr lang="ar-SA" sz="2000" dirty="0"/>
          </a:p>
        </p:txBody>
      </p:sp>
      <p:sp>
        <p:nvSpPr>
          <p:cNvPr id="33" name="شكل بيضاوي 32">
            <a:extLst>
              <a:ext uri="{FF2B5EF4-FFF2-40B4-BE49-F238E27FC236}">
                <a16:creationId xmlns:a16="http://schemas.microsoft.com/office/drawing/2014/main" id="{A5F364F1-3471-4814-8DEC-BD289DFB984D}"/>
              </a:ext>
            </a:extLst>
          </p:cNvPr>
          <p:cNvSpPr/>
          <p:nvPr/>
        </p:nvSpPr>
        <p:spPr>
          <a:xfrm>
            <a:off x="674420" y="2829000"/>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3</a:t>
            </a:r>
            <a:endParaRPr lang="ar-SA" sz="2000" dirty="0"/>
          </a:p>
        </p:txBody>
      </p:sp>
      <p:sp>
        <p:nvSpPr>
          <p:cNvPr id="34" name="شكل بيضاوي 33">
            <a:extLst>
              <a:ext uri="{FF2B5EF4-FFF2-40B4-BE49-F238E27FC236}">
                <a16:creationId xmlns:a16="http://schemas.microsoft.com/office/drawing/2014/main" id="{357617E5-A6FB-4971-BD0A-D3B9E292ED0B}"/>
              </a:ext>
            </a:extLst>
          </p:cNvPr>
          <p:cNvSpPr/>
          <p:nvPr/>
        </p:nvSpPr>
        <p:spPr>
          <a:xfrm>
            <a:off x="674420" y="3634127"/>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4</a:t>
            </a:r>
            <a:endParaRPr lang="ar-SA" sz="2000" dirty="0"/>
          </a:p>
        </p:txBody>
      </p:sp>
      <p:sp>
        <p:nvSpPr>
          <p:cNvPr id="35" name="شكل بيضاوي 34">
            <a:extLst>
              <a:ext uri="{FF2B5EF4-FFF2-40B4-BE49-F238E27FC236}">
                <a16:creationId xmlns:a16="http://schemas.microsoft.com/office/drawing/2014/main" id="{6DF3AF90-29AE-4C30-BD03-45746EA40A4D}"/>
              </a:ext>
            </a:extLst>
          </p:cNvPr>
          <p:cNvSpPr/>
          <p:nvPr/>
        </p:nvSpPr>
        <p:spPr>
          <a:xfrm>
            <a:off x="2884105" y="4840691"/>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5</a:t>
            </a:r>
            <a:endParaRPr lang="ar-SA" sz="2000" dirty="0"/>
          </a:p>
        </p:txBody>
      </p:sp>
      <p:sp>
        <p:nvSpPr>
          <p:cNvPr id="36" name="شكل بيضاوي 35">
            <a:extLst>
              <a:ext uri="{FF2B5EF4-FFF2-40B4-BE49-F238E27FC236}">
                <a16:creationId xmlns:a16="http://schemas.microsoft.com/office/drawing/2014/main" id="{C043A0F5-359A-4FE5-BBFB-11CBD6EEA628}"/>
              </a:ext>
            </a:extLst>
          </p:cNvPr>
          <p:cNvSpPr/>
          <p:nvPr/>
        </p:nvSpPr>
        <p:spPr>
          <a:xfrm>
            <a:off x="6313996" y="318171"/>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6</a:t>
            </a:r>
            <a:endParaRPr lang="ar-SA" sz="2000" dirty="0"/>
          </a:p>
        </p:txBody>
      </p:sp>
      <p:sp>
        <p:nvSpPr>
          <p:cNvPr id="37" name="شكل بيضاوي 36">
            <a:extLst>
              <a:ext uri="{FF2B5EF4-FFF2-40B4-BE49-F238E27FC236}">
                <a16:creationId xmlns:a16="http://schemas.microsoft.com/office/drawing/2014/main" id="{DCEED62D-90A9-412C-8EE2-CFC32DA692E9}"/>
              </a:ext>
            </a:extLst>
          </p:cNvPr>
          <p:cNvSpPr/>
          <p:nvPr/>
        </p:nvSpPr>
        <p:spPr>
          <a:xfrm>
            <a:off x="6313996" y="1222865"/>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7</a:t>
            </a:r>
            <a:endParaRPr lang="ar-SA" sz="2000" dirty="0"/>
          </a:p>
        </p:txBody>
      </p:sp>
      <p:sp>
        <p:nvSpPr>
          <p:cNvPr id="39" name="مستطيل: زوايا مستديرة 38">
            <a:extLst>
              <a:ext uri="{FF2B5EF4-FFF2-40B4-BE49-F238E27FC236}">
                <a16:creationId xmlns:a16="http://schemas.microsoft.com/office/drawing/2014/main" id="{A4236FD6-4255-4947-90AB-D19689BD23DC}"/>
              </a:ext>
            </a:extLst>
          </p:cNvPr>
          <p:cNvSpPr/>
          <p:nvPr/>
        </p:nvSpPr>
        <p:spPr>
          <a:xfrm>
            <a:off x="7967501" y="2573611"/>
            <a:ext cx="2305006" cy="510778"/>
          </a:xfrm>
          <a:prstGeom prst="roundRect">
            <a:avLst/>
          </a:prstGeom>
          <a:solidFill>
            <a:srgbClr val="FFC000"/>
          </a:solidFill>
          <a:ln>
            <a:solidFill>
              <a:schemeClr val="bg2">
                <a:lumMod val="50000"/>
              </a:schemeClr>
            </a:solidFill>
          </a:ln>
          <a:effectLst>
            <a:outerShdw blurRad="50800" dist="38100" dir="5400000" algn="t" rotWithShape="0">
              <a:prstClr val="black">
                <a:alpha val="40000"/>
              </a:prstClr>
            </a:outerShdw>
          </a:effectLst>
        </p:spPr>
        <p:txBody>
          <a:bodyPr wrap="square" lIns="91440" tIns="45720" rIns="91440" bIns="45720">
            <a:spAutoFit/>
          </a:bodyPr>
          <a:lstStyle/>
          <a:p>
            <a:pPr algn="ctr"/>
            <a:r>
              <a:rPr lang="en-US" sz="2400" dirty="0">
                <a:ln w="0"/>
                <a:solidFill>
                  <a:schemeClr val="bg1"/>
                </a:solidFill>
              </a:rPr>
              <a:t>Title</a:t>
            </a:r>
            <a:r>
              <a:rPr lang="en-US" sz="2400" dirty="0">
                <a:ln w="0"/>
              </a:rPr>
              <a:t>?</a:t>
            </a:r>
            <a:endParaRPr lang="en-US" sz="3600" dirty="0">
              <a:ln w="0"/>
              <a:solidFill>
                <a:schemeClr val="bg1"/>
              </a:solidFill>
            </a:endParaRPr>
          </a:p>
        </p:txBody>
      </p:sp>
    </p:spTree>
    <p:extLst>
      <p:ext uri="{BB962C8B-B14F-4D97-AF65-F5344CB8AC3E}">
        <p14:creationId xmlns:p14="http://schemas.microsoft.com/office/powerpoint/2010/main" val="3918528525"/>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ppt_x"/>
                                          </p:val>
                                        </p:tav>
                                        <p:tav tm="100000">
                                          <p:val>
                                            <p:strVal val="#ppt_x"/>
                                          </p:val>
                                        </p:tav>
                                      </p:tavLst>
                                    </p:anim>
                                    <p:anim calcmode="lin" valueType="num">
                                      <p:cBhvr additive="base">
                                        <p:cTn id="21" dur="500" fill="hold"/>
                                        <p:tgtEl>
                                          <p:spTgt spid="32"/>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additive="base">
                                        <p:cTn id="30" dur="500" fill="hold"/>
                                        <p:tgtEl>
                                          <p:spTgt spid="34"/>
                                        </p:tgtEl>
                                        <p:attrNameLst>
                                          <p:attrName>ppt_x</p:attrName>
                                        </p:attrNameLst>
                                      </p:cBhvr>
                                      <p:tavLst>
                                        <p:tav tm="0">
                                          <p:val>
                                            <p:strVal val="#ppt_x"/>
                                          </p:val>
                                        </p:tav>
                                        <p:tav tm="100000">
                                          <p:val>
                                            <p:strVal val="#ppt_x"/>
                                          </p:val>
                                        </p:tav>
                                      </p:tavLst>
                                    </p:anim>
                                    <p:anim calcmode="lin" valueType="num">
                                      <p:cBhvr additive="base">
                                        <p:cTn id="31" dur="500" fill="hold"/>
                                        <p:tgtEl>
                                          <p:spTgt spid="34"/>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2" presetClass="entr" presetSubtype="4"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ppt_x"/>
                                          </p:val>
                                        </p:tav>
                                        <p:tav tm="100000">
                                          <p:val>
                                            <p:strVal val="#ppt_x"/>
                                          </p:val>
                                        </p:tav>
                                      </p:tavLst>
                                    </p:anim>
                                    <p:anim calcmode="lin" valueType="num">
                                      <p:cBhvr additive="base">
                                        <p:cTn id="36" dur="500" fill="hold"/>
                                        <p:tgtEl>
                                          <p:spTgt spid="35"/>
                                        </p:tgtEl>
                                        <p:attrNameLst>
                                          <p:attrName>ppt_y</p:attrName>
                                        </p:attrNameLst>
                                      </p:cBhvr>
                                      <p:tavLst>
                                        <p:tav tm="0">
                                          <p:val>
                                            <p:strVal val="1+#ppt_h/2"/>
                                          </p:val>
                                        </p:tav>
                                        <p:tav tm="100000">
                                          <p:val>
                                            <p:strVal val="#ppt_y"/>
                                          </p:val>
                                        </p:tav>
                                      </p:tavLst>
                                    </p:anim>
                                  </p:childTnLst>
                                </p:cTn>
                              </p:par>
                            </p:childTnLst>
                          </p:cTn>
                        </p:par>
                        <p:par>
                          <p:cTn id="37" fill="hold">
                            <p:stCondLst>
                              <p:cond delay="2500"/>
                            </p:stCondLst>
                            <p:childTnLst>
                              <p:par>
                                <p:cTn id="38" presetID="2" presetClass="entr" presetSubtype="4" fill="hold" grpId="0" nodeType="after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additive="base">
                                        <p:cTn id="40" dur="500" fill="hold"/>
                                        <p:tgtEl>
                                          <p:spTgt spid="36"/>
                                        </p:tgtEl>
                                        <p:attrNameLst>
                                          <p:attrName>ppt_x</p:attrName>
                                        </p:attrNameLst>
                                      </p:cBhvr>
                                      <p:tavLst>
                                        <p:tav tm="0">
                                          <p:val>
                                            <p:strVal val="#ppt_x"/>
                                          </p:val>
                                        </p:tav>
                                        <p:tav tm="100000">
                                          <p:val>
                                            <p:strVal val="#ppt_x"/>
                                          </p:val>
                                        </p:tav>
                                      </p:tavLst>
                                    </p:anim>
                                    <p:anim calcmode="lin" valueType="num">
                                      <p:cBhvr additive="base">
                                        <p:cTn id="41" dur="500" fill="hold"/>
                                        <p:tgtEl>
                                          <p:spTgt spid="36"/>
                                        </p:tgtEl>
                                        <p:attrNameLst>
                                          <p:attrName>ppt_y</p:attrName>
                                        </p:attrNameLst>
                                      </p:cBhvr>
                                      <p:tavLst>
                                        <p:tav tm="0">
                                          <p:val>
                                            <p:strVal val="1+#ppt_h/2"/>
                                          </p:val>
                                        </p:tav>
                                        <p:tav tm="100000">
                                          <p:val>
                                            <p:strVal val="#ppt_y"/>
                                          </p:val>
                                        </p:tav>
                                      </p:tavLst>
                                    </p:anim>
                                  </p:childTnLst>
                                </p:cTn>
                              </p:par>
                            </p:childTnLst>
                          </p:cTn>
                        </p:par>
                        <p:par>
                          <p:cTn id="42" fill="hold">
                            <p:stCondLst>
                              <p:cond delay="3000"/>
                            </p:stCondLst>
                            <p:childTnLst>
                              <p:par>
                                <p:cTn id="43" presetID="2" presetClass="entr" presetSubtype="4" fill="hold" grpId="0" nodeType="after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additive="base">
                                        <p:cTn id="45" dur="500" fill="hold"/>
                                        <p:tgtEl>
                                          <p:spTgt spid="37"/>
                                        </p:tgtEl>
                                        <p:attrNameLst>
                                          <p:attrName>ppt_x</p:attrName>
                                        </p:attrNameLst>
                                      </p:cBhvr>
                                      <p:tavLst>
                                        <p:tav tm="0">
                                          <p:val>
                                            <p:strVal val="#ppt_x"/>
                                          </p:val>
                                        </p:tav>
                                        <p:tav tm="100000">
                                          <p:val>
                                            <p:strVal val="#ppt_x"/>
                                          </p:val>
                                        </p:tav>
                                      </p:tavLst>
                                    </p:anim>
                                    <p:anim calcmode="lin" valueType="num">
                                      <p:cBhvr additive="base">
                                        <p:cTn id="4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مجموعة 46">
            <a:extLst>
              <a:ext uri="{FF2B5EF4-FFF2-40B4-BE49-F238E27FC236}">
                <a16:creationId xmlns:a16="http://schemas.microsoft.com/office/drawing/2014/main" id="{38082518-0A59-4551-B8E2-7A1EE002B98D}"/>
              </a:ext>
            </a:extLst>
          </p:cNvPr>
          <p:cNvGrpSpPr/>
          <p:nvPr/>
        </p:nvGrpSpPr>
        <p:grpSpPr>
          <a:xfrm>
            <a:off x="0" y="0"/>
            <a:ext cx="12192000" cy="6858000"/>
            <a:chOff x="0" y="0"/>
            <a:chExt cx="12192000" cy="6858000"/>
          </a:xfrm>
        </p:grpSpPr>
        <p:grpSp>
          <p:nvGrpSpPr>
            <p:cNvPr id="42" name="مجموعة 41">
              <a:extLst>
                <a:ext uri="{FF2B5EF4-FFF2-40B4-BE49-F238E27FC236}">
                  <a16:creationId xmlns:a16="http://schemas.microsoft.com/office/drawing/2014/main" id="{67BA8C12-ED0B-4385-95D5-4D78A4A583F0}"/>
                </a:ext>
              </a:extLst>
            </p:cNvPr>
            <p:cNvGrpSpPr/>
            <p:nvPr/>
          </p:nvGrpSpPr>
          <p:grpSpPr>
            <a:xfrm>
              <a:off x="0" y="0"/>
              <a:ext cx="12192000" cy="6858000"/>
              <a:chOff x="0" y="0"/>
              <a:chExt cx="12192000" cy="6858000"/>
            </a:xfrm>
          </p:grpSpPr>
          <p:grpSp>
            <p:nvGrpSpPr>
              <p:cNvPr id="41" name="مجموعة 40">
                <a:extLst>
                  <a:ext uri="{FF2B5EF4-FFF2-40B4-BE49-F238E27FC236}">
                    <a16:creationId xmlns:a16="http://schemas.microsoft.com/office/drawing/2014/main" id="{6FE28285-3700-462B-8BEF-D7C5D9E01107}"/>
                  </a:ext>
                </a:extLst>
              </p:cNvPr>
              <p:cNvGrpSpPr/>
              <p:nvPr/>
            </p:nvGrpSpPr>
            <p:grpSpPr>
              <a:xfrm>
                <a:off x="0" y="0"/>
                <a:ext cx="12192000" cy="6858000"/>
                <a:chOff x="0" y="0"/>
                <a:chExt cx="12192000" cy="6858000"/>
              </a:xfrm>
            </p:grpSpPr>
            <p:grpSp>
              <p:nvGrpSpPr>
                <p:cNvPr id="14" name="مجموعة 13">
                  <a:extLst>
                    <a:ext uri="{FF2B5EF4-FFF2-40B4-BE49-F238E27FC236}">
                      <a16:creationId xmlns:a16="http://schemas.microsoft.com/office/drawing/2014/main" id="{567C7046-8597-4E12-8E9B-3F89E65089BC}"/>
                    </a:ext>
                  </a:extLst>
                </p:cNvPr>
                <p:cNvGrpSpPr/>
                <p:nvPr/>
              </p:nvGrpSpPr>
              <p:grpSpPr>
                <a:xfrm>
                  <a:off x="0" y="0"/>
                  <a:ext cx="12192000" cy="6858000"/>
                  <a:chOff x="0" y="0"/>
                  <a:chExt cx="12192000" cy="6858000"/>
                </a:xfrm>
              </p:grpSpPr>
              <p:pic>
                <p:nvPicPr>
                  <p:cNvPr id="9" name="صورة 8">
                    <a:extLst>
                      <a:ext uri="{FF2B5EF4-FFF2-40B4-BE49-F238E27FC236}">
                        <a16:creationId xmlns:a16="http://schemas.microsoft.com/office/drawing/2014/main" id="{D158FB20-7422-40BA-99A2-588EA3F13B79}"/>
                      </a:ext>
                    </a:extLst>
                  </p:cNvPr>
                  <p:cNvPicPr>
                    <a:picLocks noChangeAspect="1"/>
                  </p:cNvPicPr>
                  <p:nvPr/>
                </p:nvPicPr>
                <p:blipFill>
                  <a:blip r:embed="rId2"/>
                  <a:stretch>
                    <a:fillRect/>
                  </a:stretch>
                </p:blipFill>
                <p:spPr>
                  <a:xfrm>
                    <a:off x="0" y="0"/>
                    <a:ext cx="6525536" cy="6858000"/>
                  </a:xfrm>
                  <a:prstGeom prst="rect">
                    <a:avLst/>
                  </a:prstGeom>
                </p:spPr>
              </p:pic>
              <p:pic>
                <p:nvPicPr>
                  <p:cNvPr id="13" name="صورة 12">
                    <a:extLst>
                      <a:ext uri="{FF2B5EF4-FFF2-40B4-BE49-F238E27FC236}">
                        <a16:creationId xmlns:a16="http://schemas.microsoft.com/office/drawing/2014/main" id="{A8F8C186-D935-452F-B6F6-C564CAF38B7A}"/>
                      </a:ext>
                    </a:extLst>
                  </p:cNvPr>
                  <p:cNvPicPr>
                    <a:picLocks noChangeAspect="1"/>
                  </p:cNvPicPr>
                  <p:nvPr/>
                </p:nvPicPr>
                <p:blipFill>
                  <a:blip r:embed="rId3"/>
                  <a:stretch>
                    <a:fillRect/>
                  </a:stretch>
                </p:blipFill>
                <p:spPr>
                  <a:xfrm>
                    <a:off x="6291071" y="0"/>
                    <a:ext cx="5900929" cy="6858000"/>
                  </a:xfrm>
                  <a:prstGeom prst="rect">
                    <a:avLst/>
                  </a:prstGeom>
                </p:spPr>
              </p:pic>
            </p:grpSp>
            <p:sp>
              <p:nvSpPr>
                <p:cNvPr id="40" name="مستطيل 39">
                  <a:extLst>
                    <a:ext uri="{FF2B5EF4-FFF2-40B4-BE49-F238E27FC236}">
                      <a16:creationId xmlns:a16="http://schemas.microsoft.com/office/drawing/2014/main" id="{DD2F4546-ACCD-41BC-B4D5-26D8C092EC37}"/>
                    </a:ext>
                  </a:extLst>
                </p:cNvPr>
                <p:cNvSpPr/>
                <p:nvPr/>
              </p:nvSpPr>
              <p:spPr>
                <a:xfrm>
                  <a:off x="113385" y="271516"/>
                  <a:ext cx="971973" cy="3987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5" name="مستطيل 14">
                <a:extLst>
                  <a:ext uri="{FF2B5EF4-FFF2-40B4-BE49-F238E27FC236}">
                    <a16:creationId xmlns:a16="http://schemas.microsoft.com/office/drawing/2014/main" id="{93874B2B-4911-4D96-A99E-3E8BE600FE28}"/>
                  </a:ext>
                </a:extLst>
              </p:cNvPr>
              <p:cNvSpPr/>
              <p:nvPr/>
            </p:nvSpPr>
            <p:spPr>
              <a:xfrm>
                <a:off x="6400800" y="2199503"/>
                <a:ext cx="5791200" cy="4658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43" name="شكل بيضاوي 42">
              <a:extLst>
                <a:ext uri="{FF2B5EF4-FFF2-40B4-BE49-F238E27FC236}">
                  <a16:creationId xmlns:a16="http://schemas.microsoft.com/office/drawing/2014/main" id="{62584933-2210-47A0-8222-F1DEBF1876F7}"/>
                </a:ext>
              </a:extLst>
            </p:cNvPr>
            <p:cNvSpPr/>
            <p:nvPr/>
          </p:nvSpPr>
          <p:spPr>
            <a:xfrm>
              <a:off x="5355771" y="0"/>
              <a:ext cx="522234" cy="5106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4" name="شكل بيضاوي 43">
              <a:extLst>
                <a:ext uri="{FF2B5EF4-FFF2-40B4-BE49-F238E27FC236}">
                  <a16:creationId xmlns:a16="http://schemas.microsoft.com/office/drawing/2014/main" id="{9B37F82A-D131-4A92-9130-C4257B772F42}"/>
                </a:ext>
              </a:extLst>
            </p:cNvPr>
            <p:cNvSpPr/>
            <p:nvPr/>
          </p:nvSpPr>
          <p:spPr>
            <a:xfrm>
              <a:off x="5624639" y="556276"/>
              <a:ext cx="522234" cy="5106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5" name="شكل بيضاوي 44">
              <a:extLst>
                <a:ext uri="{FF2B5EF4-FFF2-40B4-BE49-F238E27FC236}">
                  <a16:creationId xmlns:a16="http://schemas.microsoft.com/office/drawing/2014/main" id="{31EAE730-2462-4684-8C22-DCC2F893D22A}"/>
                </a:ext>
              </a:extLst>
            </p:cNvPr>
            <p:cNvSpPr/>
            <p:nvPr/>
          </p:nvSpPr>
          <p:spPr>
            <a:xfrm>
              <a:off x="5825747" y="4360956"/>
              <a:ext cx="522234" cy="5106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31" name="شكل بيضاوي 30">
            <a:extLst>
              <a:ext uri="{FF2B5EF4-FFF2-40B4-BE49-F238E27FC236}">
                <a16:creationId xmlns:a16="http://schemas.microsoft.com/office/drawing/2014/main" id="{A59E3A8A-D145-4140-86A7-958D9E9B411C}"/>
              </a:ext>
            </a:extLst>
          </p:cNvPr>
          <p:cNvSpPr/>
          <p:nvPr/>
        </p:nvSpPr>
        <p:spPr>
          <a:xfrm>
            <a:off x="674420" y="1068531"/>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1</a:t>
            </a:r>
            <a:endParaRPr lang="ar-SA" sz="2000" dirty="0"/>
          </a:p>
        </p:txBody>
      </p:sp>
      <p:sp>
        <p:nvSpPr>
          <p:cNvPr id="32" name="شكل بيضاوي 31">
            <a:extLst>
              <a:ext uri="{FF2B5EF4-FFF2-40B4-BE49-F238E27FC236}">
                <a16:creationId xmlns:a16="http://schemas.microsoft.com/office/drawing/2014/main" id="{65E6E03F-A17D-4B47-8EB6-11FB3A619C6E}"/>
              </a:ext>
            </a:extLst>
          </p:cNvPr>
          <p:cNvSpPr/>
          <p:nvPr/>
        </p:nvSpPr>
        <p:spPr>
          <a:xfrm>
            <a:off x="674420" y="1634196"/>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2</a:t>
            </a:r>
            <a:endParaRPr lang="ar-SA" sz="2000" dirty="0"/>
          </a:p>
        </p:txBody>
      </p:sp>
      <p:sp>
        <p:nvSpPr>
          <p:cNvPr id="33" name="شكل بيضاوي 32">
            <a:extLst>
              <a:ext uri="{FF2B5EF4-FFF2-40B4-BE49-F238E27FC236}">
                <a16:creationId xmlns:a16="http://schemas.microsoft.com/office/drawing/2014/main" id="{A5F364F1-3471-4814-8DEC-BD289DFB984D}"/>
              </a:ext>
            </a:extLst>
          </p:cNvPr>
          <p:cNvSpPr/>
          <p:nvPr/>
        </p:nvSpPr>
        <p:spPr>
          <a:xfrm>
            <a:off x="674420" y="2829000"/>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3</a:t>
            </a:r>
            <a:endParaRPr lang="ar-SA" sz="2000" dirty="0"/>
          </a:p>
        </p:txBody>
      </p:sp>
      <p:sp>
        <p:nvSpPr>
          <p:cNvPr id="34" name="شكل بيضاوي 33">
            <a:extLst>
              <a:ext uri="{FF2B5EF4-FFF2-40B4-BE49-F238E27FC236}">
                <a16:creationId xmlns:a16="http://schemas.microsoft.com/office/drawing/2014/main" id="{357617E5-A6FB-4971-BD0A-D3B9E292ED0B}"/>
              </a:ext>
            </a:extLst>
          </p:cNvPr>
          <p:cNvSpPr/>
          <p:nvPr/>
        </p:nvSpPr>
        <p:spPr>
          <a:xfrm>
            <a:off x="674420" y="3634127"/>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4</a:t>
            </a:r>
            <a:endParaRPr lang="ar-SA" sz="2000" dirty="0"/>
          </a:p>
        </p:txBody>
      </p:sp>
      <p:sp>
        <p:nvSpPr>
          <p:cNvPr id="35" name="شكل بيضاوي 34">
            <a:extLst>
              <a:ext uri="{FF2B5EF4-FFF2-40B4-BE49-F238E27FC236}">
                <a16:creationId xmlns:a16="http://schemas.microsoft.com/office/drawing/2014/main" id="{6DF3AF90-29AE-4C30-BD03-45746EA40A4D}"/>
              </a:ext>
            </a:extLst>
          </p:cNvPr>
          <p:cNvSpPr/>
          <p:nvPr/>
        </p:nvSpPr>
        <p:spPr>
          <a:xfrm>
            <a:off x="2884105" y="4840691"/>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5</a:t>
            </a:r>
            <a:endParaRPr lang="ar-SA" sz="2000" dirty="0"/>
          </a:p>
        </p:txBody>
      </p:sp>
      <p:sp>
        <p:nvSpPr>
          <p:cNvPr id="36" name="شكل بيضاوي 35">
            <a:extLst>
              <a:ext uri="{FF2B5EF4-FFF2-40B4-BE49-F238E27FC236}">
                <a16:creationId xmlns:a16="http://schemas.microsoft.com/office/drawing/2014/main" id="{C043A0F5-359A-4FE5-BBFB-11CBD6EEA628}"/>
              </a:ext>
            </a:extLst>
          </p:cNvPr>
          <p:cNvSpPr/>
          <p:nvPr/>
        </p:nvSpPr>
        <p:spPr>
          <a:xfrm>
            <a:off x="6313996" y="318171"/>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6</a:t>
            </a:r>
            <a:endParaRPr lang="ar-SA" sz="2000" dirty="0"/>
          </a:p>
        </p:txBody>
      </p:sp>
      <p:sp>
        <p:nvSpPr>
          <p:cNvPr id="37" name="شكل بيضاوي 36">
            <a:extLst>
              <a:ext uri="{FF2B5EF4-FFF2-40B4-BE49-F238E27FC236}">
                <a16:creationId xmlns:a16="http://schemas.microsoft.com/office/drawing/2014/main" id="{DCEED62D-90A9-412C-8EE2-CFC32DA692E9}"/>
              </a:ext>
            </a:extLst>
          </p:cNvPr>
          <p:cNvSpPr/>
          <p:nvPr/>
        </p:nvSpPr>
        <p:spPr>
          <a:xfrm>
            <a:off x="6313996" y="1222865"/>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7</a:t>
            </a:r>
            <a:endParaRPr lang="ar-SA" sz="2000" dirty="0"/>
          </a:p>
        </p:txBody>
      </p:sp>
      <p:sp>
        <p:nvSpPr>
          <p:cNvPr id="38" name="مستطيل 37">
            <a:extLst>
              <a:ext uri="{FF2B5EF4-FFF2-40B4-BE49-F238E27FC236}">
                <a16:creationId xmlns:a16="http://schemas.microsoft.com/office/drawing/2014/main" id="{B1A049E0-2910-482D-A125-139A58A9888A}"/>
              </a:ext>
            </a:extLst>
          </p:cNvPr>
          <p:cNvSpPr/>
          <p:nvPr/>
        </p:nvSpPr>
        <p:spPr>
          <a:xfrm>
            <a:off x="-73019" y="0"/>
            <a:ext cx="12319765"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9" name="مستطيل: زوايا مستديرة 38">
            <a:extLst>
              <a:ext uri="{FF2B5EF4-FFF2-40B4-BE49-F238E27FC236}">
                <a16:creationId xmlns:a16="http://schemas.microsoft.com/office/drawing/2014/main" id="{A4236FD6-4255-4947-90AB-D19689BD23DC}"/>
              </a:ext>
            </a:extLst>
          </p:cNvPr>
          <p:cNvSpPr/>
          <p:nvPr/>
        </p:nvSpPr>
        <p:spPr>
          <a:xfrm>
            <a:off x="6615741" y="2071210"/>
            <a:ext cx="3800296" cy="442674"/>
          </a:xfrm>
          <a:prstGeom prst="roundRect">
            <a:avLst/>
          </a:prstGeom>
          <a:solidFill>
            <a:srgbClr val="FFC000"/>
          </a:solidFill>
          <a:ln>
            <a:solidFill>
              <a:schemeClr val="bg2">
                <a:lumMod val="50000"/>
              </a:schemeClr>
            </a:solidFill>
          </a:ln>
          <a:effectLst>
            <a:outerShdw blurRad="50800" dist="38100" dir="5400000" algn="t" rotWithShape="0">
              <a:prstClr val="black">
                <a:alpha val="40000"/>
              </a:prstClr>
            </a:outerShdw>
          </a:effectLst>
        </p:spPr>
        <p:txBody>
          <a:bodyPr wrap="square" lIns="91440" tIns="45720" rIns="91440" bIns="45720">
            <a:spAutoFit/>
          </a:bodyPr>
          <a:lstStyle/>
          <a:p>
            <a:pPr algn="ctr"/>
            <a:r>
              <a:rPr lang="en-US" sz="2000" dirty="0">
                <a:ln w="0"/>
              </a:rPr>
              <a:t>The article will </a:t>
            </a:r>
            <a:r>
              <a:rPr lang="en-US" sz="2000" dirty="0">
                <a:ln w="0"/>
                <a:solidFill>
                  <a:schemeClr val="bg1"/>
                </a:solidFill>
              </a:rPr>
              <a:t>be about </a:t>
            </a:r>
            <a:r>
              <a:rPr lang="en-US" sz="2000" dirty="0">
                <a:ln w="0"/>
              </a:rPr>
              <a:t>..?</a:t>
            </a:r>
            <a:endParaRPr lang="en-US" sz="3200" dirty="0">
              <a:ln w="0"/>
            </a:endParaRPr>
          </a:p>
        </p:txBody>
      </p:sp>
      <p:sp>
        <p:nvSpPr>
          <p:cNvPr id="23" name="流程图: 过程 35">
            <a:extLst>
              <a:ext uri="{FF2B5EF4-FFF2-40B4-BE49-F238E27FC236}">
                <a16:creationId xmlns:a16="http://schemas.microsoft.com/office/drawing/2014/main" id="{4762CBD8-C734-44CA-970F-FD2E97EDFE25}"/>
              </a:ext>
            </a:extLst>
          </p:cNvPr>
          <p:cNvSpPr/>
          <p:nvPr/>
        </p:nvSpPr>
        <p:spPr>
          <a:xfrm>
            <a:off x="10161297" y="1373988"/>
            <a:ext cx="2252636" cy="455081"/>
          </a:xfrm>
          <a:prstGeom prst="flowChartProcess">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25" name="1">
            <a:extLst>
              <a:ext uri="{FF2B5EF4-FFF2-40B4-BE49-F238E27FC236}">
                <a16:creationId xmlns:a16="http://schemas.microsoft.com/office/drawing/2014/main" id="{7811D9D3-6B3F-4A4B-B091-5E4CCA19D577}"/>
              </a:ext>
            </a:extLst>
          </p:cNvPr>
          <p:cNvSpPr txBox="1">
            <a:spLocks/>
          </p:cNvSpPr>
          <p:nvPr/>
        </p:nvSpPr>
        <p:spPr>
          <a:xfrm>
            <a:off x="10186008" y="1429109"/>
            <a:ext cx="2215491" cy="413488"/>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000" b="1" dirty="0">
                <a:solidFill>
                  <a:schemeClr val="bg1"/>
                </a:solidFill>
                <a:latin typeface="Calibri" panose="020F0502020204030204" pitchFamily="34" charset="0"/>
                <a:ea typeface="微软雅黑 Light" panose="020B0502040204020203" pitchFamily="34" charset="-122"/>
                <a:cs typeface="Segoe UI Black" panose="020B0A02040204020203" pitchFamily="34" charset="0"/>
              </a:rPr>
              <a:t>USE your book</a:t>
            </a:r>
            <a:endParaRPr lang="zh-CN" altLang="en-US" sz="2000" dirty="0">
              <a:solidFill>
                <a:schemeClr val="bg1"/>
              </a:solidFill>
              <a:latin typeface="Calibri" panose="020F0502020204030204" pitchFamily="34" charset="0"/>
              <a:ea typeface="微软雅黑 Light" panose="020B0502040204020203" pitchFamily="34" charset="-122"/>
              <a:cs typeface="Segoe UI Black" panose="020B0A02040204020203" pitchFamily="34" charset="0"/>
            </a:endParaRPr>
          </a:p>
        </p:txBody>
      </p:sp>
      <p:sp>
        <p:nvSpPr>
          <p:cNvPr id="48" name="مربع نص 47">
            <a:extLst>
              <a:ext uri="{FF2B5EF4-FFF2-40B4-BE49-F238E27FC236}">
                <a16:creationId xmlns:a16="http://schemas.microsoft.com/office/drawing/2014/main" id="{5A6AF2CA-3180-4D34-AA3E-DB2E4FE52146}"/>
              </a:ext>
            </a:extLst>
          </p:cNvPr>
          <p:cNvSpPr txBox="1"/>
          <p:nvPr/>
        </p:nvSpPr>
        <p:spPr>
          <a:xfrm>
            <a:off x="710997" y="1647722"/>
            <a:ext cx="5317039" cy="1938992"/>
          </a:xfrm>
          <a:prstGeom prst="rect">
            <a:avLst/>
          </a:prstGeom>
          <a:solidFill>
            <a:srgbClr val="FFFFCC"/>
          </a:solidFill>
          <a:effectLst>
            <a:outerShdw blurRad="50800" dist="38100" dir="2700000" algn="tl" rotWithShape="0">
              <a:prstClr val="black">
                <a:alpha val="40000"/>
              </a:prstClr>
            </a:outerShdw>
          </a:effectLst>
        </p:spPr>
        <p:txBody>
          <a:bodyPr wrap="square">
            <a:spAutoFit/>
          </a:bodyPr>
          <a:lstStyle/>
          <a:p>
            <a:pPr algn="just"/>
            <a:r>
              <a:rPr lang="en-US" sz="2000" b="0" i="0" u="none" strike="noStrike" baseline="0" dirty="0">
                <a:latin typeface="Arial" panose="020B0604020202020204" pitchFamily="34" charset="0"/>
                <a:cs typeface="Arial" panose="020B0604020202020204" pitchFamily="34" charset="0"/>
              </a:rPr>
              <a:t>Are you feeling run-down? Stressed? Do you get sick easily? The solution to your problems may be surprisingly simple: Try laughing. Countless research studies have shown the amazing number of ways that laughter positively impacts both our mind and body.</a:t>
            </a:r>
            <a:endParaRPr lang="ar-SA" sz="2000" dirty="0">
              <a:latin typeface="Arial" panose="020B0604020202020204" pitchFamily="34" charset="0"/>
              <a:cs typeface="Arial" panose="020B0604020202020204" pitchFamily="34" charset="0"/>
            </a:endParaRPr>
          </a:p>
        </p:txBody>
      </p:sp>
      <p:sp>
        <p:nvSpPr>
          <p:cNvPr id="49" name="مستطيل: زوايا مستديرة 48">
            <a:extLst>
              <a:ext uri="{FF2B5EF4-FFF2-40B4-BE49-F238E27FC236}">
                <a16:creationId xmlns:a16="http://schemas.microsoft.com/office/drawing/2014/main" id="{D10033BB-FB29-4F6A-8FE0-C4E9B8E480F9}"/>
              </a:ext>
            </a:extLst>
          </p:cNvPr>
          <p:cNvSpPr/>
          <p:nvPr/>
        </p:nvSpPr>
        <p:spPr>
          <a:xfrm>
            <a:off x="6615741" y="2051482"/>
            <a:ext cx="3800296" cy="442674"/>
          </a:xfrm>
          <a:prstGeom prst="roundRect">
            <a:avLst/>
          </a:prstGeom>
          <a:solidFill>
            <a:srgbClr val="FFC000"/>
          </a:solidFill>
          <a:ln>
            <a:solidFill>
              <a:schemeClr val="bg2">
                <a:lumMod val="50000"/>
              </a:schemeClr>
            </a:solidFill>
          </a:ln>
          <a:effectLst>
            <a:outerShdw blurRad="50800" dist="38100" dir="5400000" algn="t" rotWithShape="0">
              <a:prstClr val="black">
                <a:alpha val="40000"/>
              </a:prstClr>
            </a:outerShdw>
          </a:effectLst>
        </p:spPr>
        <p:txBody>
          <a:bodyPr wrap="square" lIns="91440" tIns="45720" rIns="91440" bIns="45720">
            <a:spAutoFit/>
          </a:bodyPr>
          <a:lstStyle/>
          <a:p>
            <a:pPr algn="ctr"/>
            <a:r>
              <a:rPr lang="en-US" sz="1400" dirty="0">
                <a:ln w="0"/>
              </a:rPr>
              <a:t>Read</a:t>
            </a:r>
            <a:r>
              <a:rPr lang="en-US" sz="2000" dirty="0">
                <a:ln w="0"/>
              </a:rPr>
              <a:t> </a:t>
            </a:r>
            <a:r>
              <a:rPr lang="en-US" sz="2000" dirty="0">
                <a:ln w="0"/>
                <a:solidFill>
                  <a:schemeClr val="bg1"/>
                </a:solidFill>
              </a:rPr>
              <a:t>ONLY para # 1 </a:t>
            </a:r>
            <a:r>
              <a:rPr lang="en-US" sz="2000" dirty="0">
                <a:ln w="0"/>
              </a:rPr>
              <a:t>.. </a:t>
            </a:r>
            <a:r>
              <a:rPr lang="en-US" sz="1400" dirty="0">
                <a:ln w="0"/>
              </a:rPr>
              <a:t>&amp; tell</a:t>
            </a:r>
            <a:endParaRPr lang="en-US" sz="3200" dirty="0">
              <a:ln w="0"/>
            </a:endParaRPr>
          </a:p>
        </p:txBody>
      </p:sp>
      <p:sp>
        <p:nvSpPr>
          <p:cNvPr id="12" name="مستطيل 11">
            <a:extLst>
              <a:ext uri="{FF2B5EF4-FFF2-40B4-BE49-F238E27FC236}">
                <a16:creationId xmlns:a16="http://schemas.microsoft.com/office/drawing/2014/main" id="{2CB24822-918D-4DFA-A31C-AB1CF815853A}"/>
              </a:ext>
            </a:extLst>
          </p:cNvPr>
          <p:cNvSpPr/>
          <p:nvPr/>
        </p:nvSpPr>
        <p:spPr>
          <a:xfrm>
            <a:off x="710997" y="2655986"/>
            <a:ext cx="5317039" cy="855285"/>
          </a:xfrm>
          <a:prstGeom prst="rect">
            <a:avLst/>
          </a:prstGeom>
          <a:solidFill>
            <a:schemeClr val="accent2">
              <a:alpha val="21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ar-SA"/>
          </a:p>
        </p:txBody>
      </p:sp>
      <p:sp>
        <p:nvSpPr>
          <p:cNvPr id="59" name="مربع نص 58">
            <a:extLst>
              <a:ext uri="{FF2B5EF4-FFF2-40B4-BE49-F238E27FC236}">
                <a16:creationId xmlns:a16="http://schemas.microsoft.com/office/drawing/2014/main" id="{F5EF084A-293B-4416-A65B-6A32E1026F2A}"/>
              </a:ext>
            </a:extLst>
          </p:cNvPr>
          <p:cNvSpPr txBox="1"/>
          <p:nvPr/>
        </p:nvSpPr>
        <p:spPr>
          <a:xfrm>
            <a:off x="6615741" y="2763588"/>
            <a:ext cx="3877214" cy="715089"/>
          </a:xfrm>
          <a:prstGeom prst="roundRect">
            <a:avLst/>
          </a:prstGeom>
          <a:solidFill>
            <a:schemeClr val="bg1"/>
          </a:solidFill>
          <a:effectLst>
            <a:outerShdw blurRad="50800" dist="38100" dir="2700000" algn="tl" rotWithShape="0">
              <a:prstClr val="black">
                <a:alpha val="40000"/>
              </a:prstClr>
            </a:outerShdw>
          </a:effectLst>
        </p:spPr>
        <p:txBody>
          <a:bodyPr wrap="square">
            <a:spAutoFit/>
          </a:bodyPr>
          <a:lstStyle/>
          <a:p>
            <a:pPr algn="ctr"/>
            <a:r>
              <a:rPr lang="en-US" dirty="0">
                <a:solidFill>
                  <a:srgbClr val="C00000"/>
                </a:solidFill>
                <a:latin typeface="Arial Black" panose="020B0A04020102020204" pitchFamily="34" charset="0"/>
              </a:rPr>
              <a:t>Is</a:t>
            </a:r>
            <a:r>
              <a:rPr lang="en-US" b="0" u="none" strike="noStrike" baseline="0" dirty="0">
                <a:solidFill>
                  <a:srgbClr val="470650"/>
                </a:solidFill>
                <a:latin typeface="Arial Black" panose="020B0A04020102020204" pitchFamily="34" charset="0"/>
              </a:rPr>
              <a:t> </a:t>
            </a:r>
            <a:r>
              <a:rPr lang="en-US" b="0" u="none" strike="noStrike" baseline="0" dirty="0">
                <a:solidFill>
                  <a:srgbClr val="C00000"/>
                </a:solidFill>
                <a:latin typeface="Arial Black" panose="020B0A04020102020204" pitchFamily="34" charset="0"/>
              </a:rPr>
              <a:t>Laughter </a:t>
            </a:r>
            <a:r>
              <a:rPr lang="en-US" dirty="0">
                <a:solidFill>
                  <a:srgbClr val="C00000"/>
                </a:solidFill>
                <a:latin typeface="Arial Black" panose="020B0A04020102020204" pitchFamily="34" charset="0"/>
              </a:rPr>
              <a:t>Really</a:t>
            </a:r>
          </a:p>
          <a:p>
            <a:pPr algn="ctr"/>
            <a:r>
              <a:rPr lang="en-US" dirty="0">
                <a:solidFill>
                  <a:srgbClr val="7030A0"/>
                </a:solidFill>
                <a:latin typeface="Arial Black" panose="020B0A04020102020204" pitchFamily="34" charset="0"/>
              </a:rPr>
              <a:t>The Best Medicine</a:t>
            </a:r>
            <a:r>
              <a:rPr lang="en-US" dirty="0">
                <a:solidFill>
                  <a:srgbClr val="C00000"/>
                </a:solidFill>
                <a:latin typeface="Arial Black" panose="020B0A04020102020204" pitchFamily="34" charset="0"/>
              </a:rPr>
              <a:t>?</a:t>
            </a:r>
            <a:endParaRPr lang="ar-SA" dirty="0">
              <a:solidFill>
                <a:srgbClr val="C00000"/>
              </a:solidFill>
              <a:latin typeface="Arial Black" panose="020B0A04020102020204" pitchFamily="34" charset="0"/>
            </a:endParaRPr>
          </a:p>
        </p:txBody>
      </p:sp>
      <p:sp>
        <p:nvSpPr>
          <p:cNvPr id="58" name="مستطيل: زوايا مستديرة 57">
            <a:extLst>
              <a:ext uri="{FF2B5EF4-FFF2-40B4-BE49-F238E27FC236}">
                <a16:creationId xmlns:a16="http://schemas.microsoft.com/office/drawing/2014/main" id="{0690DCB5-59E7-4EA7-B601-A03B60D1DEA7}"/>
              </a:ext>
            </a:extLst>
          </p:cNvPr>
          <p:cNvSpPr/>
          <p:nvPr/>
        </p:nvSpPr>
        <p:spPr>
          <a:xfrm>
            <a:off x="6692659" y="3867204"/>
            <a:ext cx="3800296" cy="987504"/>
          </a:xfrm>
          <a:prstGeom prst="round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spAutoFit/>
          </a:bodyPr>
          <a:lstStyle/>
          <a:p>
            <a:pPr algn="ctr"/>
            <a:r>
              <a:rPr lang="en-US" sz="1600" dirty="0">
                <a:solidFill>
                  <a:srgbClr val="C00000"/>
                </a:solidFill>
                <a:latin typeface="Arial Black" panose="020B0A04020102020204" pitchFamily="34" charset="0"/>
              </a:rPr>
              <a:t>Which sentence does</a:t>
            </a:r>
          </a:p>
          <a:p>
            <a:pPr algn="ctr"/>
            <a:r>
              <a:rPr lang="en-US" dirty="0">
                <a:solidFill>
                  <a:srgbClr val="7030A0"/>
                </a:solidFill>
                <a:latin typeface="Arial Black" panose="020B0A04020102020204" pitchFamily="34" charset="0"/>
              </a:rPr>
              <a:t>summarizes the main point </a:t>
            </a:r>
          </a:p>
          <a:p>
            <a:pPr algn="ctr"/>
            <a:r>
              <a:rPr lang="en-US" dirty="0">
                <a:solidFill>
                  <a:srgbClr val="C00000"/>
                </a:solidFill>
                <a:latin typeface="Arial Black" panose="020B0A04020102020204" pitchFamily="34" charset="0"/>
              </a:rPr>
              <a:t>of the article?</a:t>
            </a:r>
            <a:endParaRPr lang="en-US" sz="2000"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2983516299"/>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subTnLst>
                                    <p:set>
                                      <p:cBhvr override="childStyle">
                                        <p:cTn dur="1" fill="hold" display="0" masterRel="nextClick" afterEffect="1"/>
                                        <p:tgtEl>
                                          <p:spTgt spid="3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fade">
                                      <p:cBhvr>
                                        <p:cTn id="20" dur="500"/>
                                        <p:tgtEl>
                                          <p:spTgt spid="5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8" grpId="0" animBg="1"/>
      <p:bldP spid="49" grpId="0" animBg="1"/>
      <p:bldP spid="12" grpId="0" animBg="1"/>
      <p:bldP spid="59" grpId="0" animBg="1"/>
      <p:bldP spid="5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مجموعة 46">
            <a:extLst>
              <a:ext uri="{FF2B5EF4-FFF2-40B4-BE49-F238E27FC236}">
                <a16:creationId xmlns:a16="http://schemas.microsoft.com/office/drawing/2014/main" id="{38082518-0A59-4551-B8E2-7A1EE002B98D}"/>
              </a:ext>
            </a:extLst>
          </p:cNvPr>
          <p:cNvGrpSpPr/>
          <p:nvPr/>
        </p:nvGrpSpPr>
        <p:grpSpPr>
          <a:xfrm>
            <a:off x="0" y="0"/>
            <a:ext cx="12192000" cy="6858000"/>
            <a:chOff x="0" y="0"/>
            <a:chExt cx="12192000" cy="6858000"/>
          </a:xfrm>
        </p:grpSpPr>
        <p:grpSp>
          <p:nvGrpSpPr>
            <p:cNvPr id="42" name="مجموعة 41">
              <a:extLst>
                <a:ext uri="{FF2B5EF4-FFF2-40B4-BE49-F238E27FC236}">
                  <a16:creationId xmlns:a16="http://schemas.microsoft.com/office/drawing/2014/main" id="{67BA8C12-ED0B-4385-95D5-4D78A4A583F0}"/>
                </a:ext>
              </a:extLst>
            </p:cNvPr>
            <p:cNvGrpSpPr/>
            <p:nvPr/>
          </p:nvGrpSpPr>
          <p:grpSpPr>
            <a:xfrm>
              <a:off x="0" y="0"/>
              <a:ext cx="12192000" cy="6858000"/>
              <a:chOff x="0" y="0"/>
              <a:chExt cx="12192000" cy="6858000"/>
            </a:xfrm>
          </p:grpSpPr>
          <p:grpSp>
            <p:nvGrpSpPr>
              <p:cNvPr id="41" name="مجموعة 40">
                <a:extLst>
                  <a:ext uri="{FF2B5EF4-FFF2-40B4-BE49-F238E27FC236}">
                    <a16:creationId xmlns:a16="http://schemas.microsoft.com/office/drawing/2014/main" id="{6FE28285-3700-462B-8BEF-D7C5D9E01107}"/>
                  </a:ext>
                </a:extLst>
              </p:cNvPr>
              <p:cNvGrpSpPr/>
              <p:nvPr/>
            </p:nvGrpSpPr>
            <p:grpSpPr>
              <a:xfrm>
                <a:off x="0" y="0"/>
                <a:ext cx="12192000" cy="6858000"/>
                <a:chOff x="0" y="0"/>
                <a:chExt cx="12192000" cy="6858000"/>
              </a:xfrm>
            </p:grpSpPr>
            <p:grpSp>
              <p:nvGrpSpPr>
                <p:cNvPr id="14" name="مجموعة 13">
                  <a:extLst>
                    <a:ext uri="{FF2B5EF4-FFF2-40B4-BE49-F238E27FC236}">
                      <a16:creationId xmlns:a16="http://schemas.microsoft.com/office/drawing/2014/main" id="{567C7046-8597-4E12-8E9B-3F89E65089BC}"/>
                    </a:ext>
                  </a:extLst>
                </p:cNvPr>
                <p:cNvGrpSpPr/>
                <p:nvPr/>
              </p:nvGrpSpPr>
              <p:grpSpPr>
                <a:xfrm>
                  <a:off x="0" y="0"/>
                  <a:ext cx="12192000" cy="6858000"/>
                  <a:chOff x="0" y="0"/>
                  <a:chExt cx="12192000" cy="6858000"/>
                </a:xfrm>
              </p:grpSpPr>
              <p:pic>
                <p:nvPicPr>
                  <p:cNvPr id="9" name="صورة 8">
                    <a:extLst>
                      <a:ext uri="{FF2B5EF4-FFF2-40B4-BE49-F238E27FC236}">
                        <a16:creationId xmlns:a16="http://schemas.microsoft.com/office/drawing/2014/main" id="{D158FB20-7422-40BA-99A2-588EA3F13B79}"/>
                      </a:ext>
                    </a:extLst>
                  </p:cNvPr>
                  <p:cNvPicPr>
                    <a:picLocks noChangeAspect="1"/>
                  </p:cNvPicPr>
                  <p:nvPr/>
                </p:nvPicPr>
                <p:blipFill>
                  <a:blip r:embed="rId3"/>
                  <a:stretch>
                    <a:fillRect/>
                  </a:stretch>
                </p:blipFill>
                <p:spPr>
                  <a:xfrm>
                    <a:off x="0" y="0"/>
                    <a:ext cx="6525536" cy="6858000"/>
                  </a:xfrm>
                  <a:prstGeom prst="rect">
                    <a:avLst/>
                  </a:prstGeom>
                </p:spPr>
              </p:pic>
              <p:pic>
                <p:nvPicPr>
                  <p:cNvPr id="13" name="صورة 12">
                    <a:extLst>
                      <a:ext uri="{FF2B5EF4-FFF2-40B4-BE49-F238E27FC236}">
                        <a16:creationId xmlns:a16="http://schemas.microsoft.com/office/drawing/2014/main" id="{A8F8C186-D935-452F-B6F6-C564CAF38B7A}"/>
                      </a:ext>
                    </a:extLst>
                  </p:cNvPr>
                  <p:cNvPicPr>
                    <a:picLocks noChangeAspect="1"/>
                  </p:cNvPicPr>
                  <p:nvPr/>
                </p:nvPicPr>
                <p:blipFill>
                  <a:blip r:embed="rId4"/>
                  <a:stretch>
                    <a:fillRect/>
                  </a:stretch>
                </p:blipFill>
                <p:spPr>
                  <a:xfrm>
                    <a:off x="6291071" y="0"/>
                    <a:ext cx="5900929" cy="6858000"/>
                  </a:xfrm>
                  <a:prstGeom prst="rect">
                    <a:avLst/>
                  </a:prstGeom>
                </p:spPr>
              </p:pic>
            </p:grpSp>
            <p:sp>
              <p:nvSpPr>
                <p:cNvPr id="40" name="مستطيل 39">
                  <a:extLst>
                    <a:ext uri="{FF2B5EF4-FFF2-40B4-BE49-F238E27FC236}">
                      <a16:creationId xmlns:a16="http://schemas.microsoft.com/office/drawing/2014/main" id="{DD2F4546-ACCD-41BC-B4D5-26D8C092EC37}"/>
                    </a:ext>
                  </a:extLst>
                </p:cNvPr>
                <p:cNvSpPr/>
                <p:nvPr/>
              </p:nvSpPr>
              <p:spPr>
                <a:xfrm>
                  <a:off x="113385" y="271516"/>
                  <a:ext cx="971973" cy="3987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5" name="مستطيل 14">
                <a:extLst>
                  <a:ext uri="{FF2B5EF4-FFF2-40B4-BE49-F238E27FC236}">
                    <a16:creationId xmlns:a16="http://schemas.microsoft.com/office/drawing/2014/main" id="{93874B2B-4911-4D96-A99E-3E8BE600FE28}"/>
                  </a:ext>
                </a:extLst>
              </p:cNvPr>
              <p:cNvSpPr/>
              <p:nvPr/>
            </p:nvSpPr>
            <p:spPr>
              <a:xfrm>
                <a:off x="6400800" y="2199503"/>
                <a:ext cx="5791200" cy="4658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43" name="شكل بيضاوي 42">
              <a:extLst>
                <a:ext uri="{FF2B5EF4-FFF2-40B4-BE49-F238E27FC236}">
                  <a16:creationId xmlns:a16="http://schemas.microsoft.com/office/drawing/2014/main" id="{62584933-2210-47A0-8222-F1DEBF1876F7}"/>
                </a:ext>
              </a:extLst>
            </p:cNvPr>
            <p:cNvSpPr/>
            <p:nvPr/>
          </p:nvSpPr>
          <p:spPr>
            <a:xfrm>
              <a:off x="5355771" y="0"/>
              <a:ext cx="522234" cy="5106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4" name="شكل بيضاوي 43">
              <a:extLst>
                <a:ext uri="{FF2B5EF4-FFF2-40B4-BE49-F238E27FC236}">
                  <a16:creationId xmlns:a16="http://schemas.microsoft.com/office/drawing/2014/main" id="{9B37F82A-D131-4A92-9130-C4257B772F42}"/>
                </a:ext>
              </a:extLst>
            </p:cNvPr>
            <p:cNvSpPr/>
            <p:nvPr/>
          </p:nvSpPr>
          <p:spPr>
            <a:xfrm>
              <a:off x="5624639" y="556276"/>
              <a:ext cx="522234" cy="5106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5" name="شكل بيضاوي 44">
              <a:extLst>
                <a:ext uri="{FF2B5EF4-FFF2-40B4-BE49-F238E27FC236}">
                  <a16:creationId xmlns:a16="http://schemas.microsoft.com/office/drawing/2014/main" id="{31EAE730-2462-4684-8C22-DCC2F893D22A}"/>
                </a:ext>
              </a:extLst>
            </p:cNvPr>
            <p:cNvSpPr/>
            <p:nvPr/>
          </p:nvSpPr>
          <p:spPr>
            <a:xfrm>
              <a:off x="5825747" y="4360956"/>
              <a:ext cx="522234" cy="5106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31" name="شكل بيضاوي 30">
            <a:extLst>
              <a:ext uri="{FF2B5EF4-FFF2-40B4-BE49-F238E27FC236}">
                <a16:creationId xmlns:a16="http://schemas.microsoft.com/office/drawing/2014/main" id="{A59E3A8A-D145-4140-86A7-958D9E9B411C}"/>
              </a:ext>
            </a:extLst>
          </p:cNvPr>
          <p:cNvSpPr/>
          <p:nvPr/>
        </p:nvSpPr>
        <p:spPr>
          <a:xfrm>
            <a:off x="674420" y="1068531"/>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1</a:t>
            </a:r>
            <a:endParaRPr lang="ar-SA" sz="2000" dirty="0"/>
          </a:p>
        </p:txBody>
      </p:sp>
      <p:sp>
        <p:nvSpPr>
          <p:cNvPr id="32" name="شكل بيضاوي 31">
            <a:extLst>
              <a:ext uri="{FF2B5EF4-FFF2-40B4-BE49-F238E27FC236}">
                <a16:creationId xmlns:a16="http://schemas.microsoft.com/office/drawing/2014/main" id="{65E6E03F-A17D-4B47-8EB6-11FB3A619C6E}"/>
              </a:ext>
            </a:extLst>
          </p:cNvPr>
          <p:cNvSpPr/>
          <p:nvPr/>
        </p:nvSpPr>
        <p:spPr>
          <a:xfrm>
            <a:off x="674420" y="1634196"/>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2</a:t>
            </a:r>
            <a:endParaRPr lang="ar-SA" sz="2000" dirty="0"/>
          </a:p>
        </p:txBody>
      </p:sp>
      <p:sp>
        <p:nvSpPr>
          <p:cNvPr id="33" name="شكل بيضاوي 32">
            <a:extLst>
              <a:ext uri="{FF2B5EF4-FFF2-40B4-BE49-F238E27FC236}">
                <a16:creationId xmlns:a16="http://schemas.microsoft.com/office/drawing/2014/main" id="{A5F364F1-3471-4814-8DEC-BD289DFB984D}"/>
              </a:ext>
            </a:extLst>
          </p:cNvPr>
          <p:cNvSpPr/>
          <p:nvPr/>
        </p:nvSpPr>
        <p:spPr>
          <a:xfrm>
            <a:off x="674420" y="2829000"/>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3</a:t>
            </a:r>
            <a:endParaRPr lang="ar-SA" sz="2000" dirty="0"/>
          </a:p>
        </p:txBody>
      </p:sp>
      <p:sp>
        <p:nvSpPr>
          <p:cNvPr id="34" name="شكل بيضاوي 33">
            <a:extLst>
              <a:ext uri="{FF2B5EF4-FFF2-40B4-BE49-F238E27FC236}">
                <a16:creationId xmlns:a16="http://schemas.microsoft.com/office/drawing/2014/main" id="{357617E5-A6FB-4971-BD0A-D3B9E292ED0B}"/>
              </a:ext>
            </a:extLst>
          </p:cNvPr>
          <p:cNvSpPr/>
          <p:nvPr/>
        </p:nvSpPr>
        <p:spPr>
          <a:xfrm>
            <a:off x="674420" y="3634127"/>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4</a:t>
            </a:r>
            <a:endParaRPr lang="ar-SA" sz="2000" dirty="0"/>
          </a:p>
        </p:txBody>
      </p:sp>
      <p:sp>
        <p:nvSpPr>
          <p:cNvPr id="35" name="شكل بيضاوي 34">
            <a:extLst>
              <a:ext uri="{FF2B5EF4-FFF2-40B4-BE49-F238E27FC236}">
                <a16:creationId xmlns:a16="http://schemas.microsoft.com/office/drawing/2014/main" id="{6DF3AF90-29AE-4C30-BD03-45746EA40A4D}"/>
              </a:ext>
            </a:extLst>
          </p:cNvPr>
          <p:cNvSpPr/>
          <p:nvPr/>
        </p:nvSpPr>
        <p:spPr>
          <a:xfrm>
            <a:off x="2884105" y="4840691"/>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5</a:t>
            </a:r>
            <a:endParaRPr lang="ar-SA" sz="2000" dirty="0"/>
          </a:p>
        </p:txBody>
      </p:sp>
      <p:sp>
        <p:nvSpPr>
          <p:cNvPr id="36" name="شكل بيضاوي 35">
            <a:extLst>
              <a:ext uri="{FF2B5EF4-FFF2-40B4-BE49-F238E27FC236}">
                <a16:creationId xmlns:a16="http://schemas.microsoft.com/office/drawing/2014/main" id="{C043A0F5-359A-4FE5-BBFB-11CBD6EEA628}"/>
              </a:ext>
            </a:extLst>
          </p:cNvPr>
          <p:cNvSpPr/>
          <p:nvPr/>
        </p:nvSpPr>
        <p:spPr>
          <a:xfrm>
            <a:off x="6313996" y="318171"/>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6</a:t>
            </a:r>
            <a:endParaRPr lang="ar-SA" sz="2000" dirty="0"/>
          </a:p>
        </p:txBody>
      </p:sp>
      <p:sp>
        <p:nvSpPr>
          <p:cNvPr id="37" name="شكل بيضاوي 36">
            <a:extLst>
              <a:ext uri="{FF2B5EF4-FFF2-40B4-BE49-F238E27FC236}">
                <a16:creationId xmlns:a16="http://schemas.microsoft.com/office/drawing/2014/main" id="{DCEED62D-90A9-412C-8EE2-CFC32DA692E9}"/>
              </a:ext>
            </a:extLst>
          </p:cNvPr>
          <p:cNvSpPr/>
          <p:nvPr/>
        </p:nvSpPr>
        <p:spPr>
          <a:xfrm>
            <a:off x="6313996" y="1222865"/>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7</a:t>
            </a:r>
            <a:endParaRPr lang="ar-SA" sz="2000" dirty="0"/>
          </a:p>
        </p:txBody>
      </p:sp>
      <p:sp>
        <p:nvSpPr>
          <p:cNvPr id="38" name="مستطيل 37">
            <a:extLst>
              <a:ext uri="{FF2B5EF4-FFF2-40B4-BE49-F238E27FC236}">
                <a16:creationId xmlns:a16="http://schemas.microsoft.com/office/drawing/2014/main" id="{B1A049E0-2910-482D-A125-139A58A9888A}"/>
              </a:ext>
            </a:extLst>
          </p:cNvPr>
          <p:cNvSpPr/>
          <p:nvPr/>
        </p:nvSpPr>
        <p:spPr>
          <a:xfrm>
            <a:off x="-73019" y="0"/>
            <a:ext cx="12319765"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nvGrpSpPr>
          <p:cNvPr id="22" name="11">
            <a:extLst>
              <a:ext uri="{FF2B5EF4-FFF2-40B4-BE49-F238E27FC236}">
                <a16:creationId xmlns:a16="http://schemas.microsoft.com/office/drawing/2014/main" id="{3C1CE99F-8A10-4AFB-9952-2218073A2410}"/>
              </a:ext>
            </a:extLst>
          </p:cNvPr>
          <p:cNvGrpSpPr/>
          <p:nvPr/>
        </p:nvGrpSpPr>
        <p:grpSpPr>
          <a:xfrm>
            <a:off x="10161297" y="1373968"/>
            <a:ext cx="2382578" cy="455119"/>
            <a:chOff x="3562350" y="-2391420"/>
            <a:chExt cx="4033224" cy="1060705"/>
          </a:xfrm>
          <a:solidFill>
            <a:srgbClr val="0000FF"/>
          </a:solidFill>
        </p:grpSpPr>
        <p:sp>
          <p:nvSpPr>
            <p:cNvPr id="23" name="流程图: 过程 35">
              <a:extLst>
                <a:ext uri="{FF2B5EF4-FFF2-40B4-BE49-F238E27FC236}">
                  <a16:creationId xmlns:a16="http://schemas.microsoft.com/office/drawing/2014/main" id="{4762CBD8-C734-44CA-970F-FD2E97EDFE25}"/>
                </a:ext>
              </a:extLst>
            </p:cNvPr>
            <p:cNvSpPr/>
            <p:nvPr/>
          </p:nvSpPr>
          <p:spPr>
            <a:xfrm>
              <a:off x="3562350" y="-2391373"/>
              <a:ext cx="3813259" cy="1060617"/>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24" name="等腰三角形 36">
              <a:extLst>
                <a:ext uri="{FF2B5EF4-FFF2-40B4-BE49-F238E27FC236}">
                  <a16:creationId xmlns:a16="http://schemas.microsoft.com/office/drawing/2014/main" id="{DF506B1C-879A-49C8-9388-65952F276B84}"/>
                </a:ext>
              </a:extLst>
            </p:cNvPr>
            <p:cNvSpPr/>
            <p:nvPr/>
          </p:nvSpPr>
          <p:spPr>
            <a:xfrm rot="5400000">
              <a:off x="6955239" y="-1971049"/>
              <a:ext cx="1060705" cy="219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25" name="1">
            <a:extLst>
              <a:ext uri="{FF2B5EF4-FFF2-40B4-BE49-F238E27FC236}">
                <a16:creationId xmlns:a16="http://schemas.microsoft.com/office/drawing/2014/main" id="{7811D9D3-6B3F-4A4B-B091-5E4CCA19D577}"/>
              </a:ext>
            </a:extLst>
          </p:cNvPr>
          <p:cNvSpPr txBox="1">
            <a:spLocks/>
          </p:cNvSpPr>
          <p:nvPr/>
        </p:nvSpPr>
        <p:spPr>
          <a:xfrm>
            <a:off x="10186008" y="1429109"/>
            <a:ext cx="2215491" cy="413488"/>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000" b="1" dirty="0">
                <a:solidFill>
                  <a:schemeClr val="bg1"/>
                </a:solidFill>
                <a:latin typeface="Calibri" panose="020F0502020204030204" pitchFamily="34" charset="0"/>
                <a:ea typeface="微软雅黑 Light" panose="020B0502040204020203" pitchFamily="34" charset="-122"/>
                <a:cs typeface="Segoe UI Black" panose="020B0A02040204020203" pitchFamily="34" charset="0"/>
              </a:rPr>
              <a:t>USE your book</a:t>
            </a:r>
            <a:endParaRPr lang="zh-CN" altLang="en-US" sz="2000" dirty="0">
              <a:solidFill>
                <a:schemeClr val="bg1"/>
              </a:solidFill>
              <a:latin typeface="Calibri" panose="020F0502020204030204" pitchFamily="34" charset="0"/>
              <a:ea typeface="微软雅黑 Light" panose="020B0502040204020203" pitchFamily="34" charset="-122"/>
              <a:cs typeface="Segoe UI Black" panose="020B0A02040204020203" pitchFamily="34" charset="0"/>
            </a:endParaRPr>
          </a:p>
        </p:txBody>
      </p:sp>
      <p:sp>
        <p:nvSpPr>
          <p:cNvPr id="55" name="فقاعة الكلام: مستطيلة مستديرة الزوايا 54">
            <a:extLst>
              <a:ext uri="{FF2B5EF4-FFF2-40B4-BE49-F238E27FC236}">
                <a16:creationId xmlns:a16="http://schemas.microsoft.com/office/drawing/2014/main" id="{13DBFFEE-282A-4888-9E31-6D756646EC1A}"/>
              </a:ext>
            </a:extLst>
          </p:cNvPr>
          <p:cNvSpPr/>
          <p:nvPr/>
        </p:nvSpPr>
        <p:spPr>
          <a:xfrm>
            <a:off x="5612968" y="1367237"/>
            <a:ext cx="3812284" cy="1668897"/>
          </a:xfrm>
          <a:prstGeom prst="wedgeRoundRectCallout">
            <a:avLst>
              <a:gd name="adj1" fmla="val 41863"/>
              <a:gd name="adj2" fmla="val 63439"/>
              <a:gd name="adj3" fmla="val 16667"/>
            </a:avLst>
          </a:prstGeom>
          <a:solidFill>
            <a:srgbClr val="FF9D84"/>
          </a:solidFill>
          <a:ln>
            <a:solidFill>
              <a:schemeClr val="bg2">
                <a:lumMod val="50000"/>
              </a:schemeClr>
            </a:solidFill>
          </a:ln>
          <a:effectLst>
            <a:outerShdw blurRad="50800" dist="38100" dir="5400000" algn="t" rotWithShape="0">
              <a:prstClr val="black">
                <a:alpha val="40000"/>
              </a:prstClr>
            </a:outerShdw>
          </a:effectLst>
        </p:spPr>
        <p:txBody>
          <a:bodyPr wrap="square" lIns="91440" tIns="45720" rIns="91440" bIns="45720">
            <a:spAutoFit/>
          </a:bodyPr>
          <a:lstStyle/>
          <a:p>
            <a:pPr algn="ctr">
              <a:lnSpc>
                <a:spcPct val="150000"/>
              </a:lnSpc>
            </a:pPr>
            <a:r>
              <a:rPr lang="en-US" sz="1600" b="1" dirty="0">
                <a:solidFill>
                  <a:schemeClr val="bg1"/>
                </a:solidFill>
                <a:latin typeface="+mj-lt"/>
                <a:cs typeface="Aharoni" panose="02010803020104030203" pitchFamily="2" charset="-79"/>
              </a:rPr>
              <a:t>What might the article say about</a:t>
            </a:r>
          </a:p>
          <a:p>
            <a:pPr algn="ctr">
              <a:lnSpc>
                <a:spcPct val="150000"/>
              </a:lnSpc>
            </a:pPr>
            <a:r>
              <a:rPr lang="en-US" sz="2400" b="1" dirty="0">
                <a:latin typeface="+mj-lt"/>
              </a:rPr>
              <a:t>The impact of laughter on mind &amp; body?</a:t>
            </a:r>
            <a:endParaRPr lang="en-US" sz="1600" b="1" dirty="0">
              <a:solidFill>
                <a:schemeClr val="bg1"/>
              </a:solidFill>
              <a:latin typeface="+mj-lt"/>
              <a:cs typeface="Aharoni" panose="02010803020104030203" pitchFamily="2" charset="-79"/>
            </a:endParaRPr>
          </a:p>
        </p:txBody>
      </p:sp>
      <p:pic>
        <p:nvPicPr>
          <p:cNvPr id="62" name="صورة 61">
            <a:extLst>
              <a:ext uri="{FF2B5EF4-FFF2-40B4-BE49-F238E27FC236}">
                <a16:creationId xmlns:a16="http://schemas.microsoft.com/office/drawing/2014/main" id="{C9F129A8-68D6-4A2C-8B18-A0C1644057D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262768" y="957617"/>
            <a:ext cx="1731819" cy="1731819"/>
          </a:xfrm>
          <a:prstGeom prst="rect">
            <a:avLst/>
          </a:prstGeom>
        </p:spPr>
      </p:pic>
      <p:pic>
        <p:nvPicPr>
          <p:cNvPr id="63" name="صورة 62">
            <a:extLst>
              <a:ext uri="{FF2B5EF4-FFF2-40B4-BE49-F238E27FC236}">
                <a16:creationId xmlns:a16="http://schemas.microsoft.com/office/drawing/2014/main" id="{87493FF1-0D0A-4D1A-993A-4EABC755A75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269194" y="2465894"/>
            <a:ext cx="2275064" cy="2275064"/>
          </a:xfrm>
          <a:prstGeom prst="rect">
            <a:avLst/>
          </a:prstGeom>
        </p:spPr>
      </p:pic>
      <p:pic>
        <p:nvPicPr>
          <p:cNvPr id="64" name="صورة 63">
            <a:extLst>
              <a:ext uri="{FF2B5EF4-FFF2-40B4-BE49-F238E27FC236}">
                <a16:creationId xmlns:a16="http://schemas.microsoft.com/office/drawing/2014/main" id="{7C8A4BA0-EACD-417D-8B33-23D120F4EC84}"/>
              </a:ext>
            </a:extLst>
          </p:cNvPr>
          <p:cNvPicPr>
            <a:picLocks noChangeAspect="1"/>
          </p:cNvPicPr>
          <p:nvPr/>
        </p:nvPicPr>
        <p:blipFill>
          <a:blip r:embed="rId9">
            <a:duotone>
              <a:srgbClr val="ED7D31">
                <a:shade val="45000"/>
                <a:satMod val="135000"/>
              </a:srgbClr>
              <a:prstClr val="white"/>
            </a:duotone>
            <a:extLst>
              <a:ext uri="{BEBA8EAE-BF5A-486C-A8C5-ECC9F3942E4B}">
                <a14:imgProps xmlns:a14="http://schemas.microsoft.com/office/drawing/2010/main">
                  <a14:imgLayer r:embed="rId10">
                    <a14:imgEffect>
                      <a14:backgroundRemoval t="0" b="99470" l="750" r="100000">
                        <a14:foregroundMark x1="53500" y1="38834" x2="53500" y2="3883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3612897" y="3123258"/>
            <a:ext cx="891720" cy="1121337"/>
          </a:xfrm>
          <a:prstGeom prst="rect">
            <a:avLst/>
          </a:prstGeom>
        </p:spPr>
      </p:pic>
      <p:pic>
        <p:nvPicPr>
          <p:cNvPr id="65" name="صورة 64">
            <a:extLst>
              <a:ext uri="{FF2B5EF4-FFF2-40B4-BE49-F238E27FC236}">
                <a16:creationId xmlns:a16="http://schemas.microsoft.com/office/drawing/2014/main" id="{023D415E-01CC-448A-BC02-49C1B4D45DE6}"/>
              </a:ext>
            </a:extLst>
          </p:cNvPr>
          <p:cNvPicPr>
            <a:picLocks noChangeAspect="1"/>
          </p:cNvPicPr>
          <p:nvPr/>
        </p:nvPicPr>
        <p:blipFill>
          <a:blip r:embed="rId12">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2331408" y="3171933"/>
            <a:ext cx="678410" cy="1356818"/>
          </a:xfrm>
          <a:prstGeom prst="rect">
            <a:avLst/>
          </a:prstGeom>
        </p:spPr>
      </p:pic>
      <p:pic>
        <p:nvPicPr>
          <p:cNvPr id="5" name="صورة 4">
            <a:extLst>
              <a:ext uri="{FF2B5EF4-FFF2-40B4-BE49-F238E27FC236}">
                <a16:creationId xmlns:a16="http://schemas.microsoft.com/office/drawing/2014/main" id="{70BC8BAA-B1B1-45E9-8D51-692451F51598}"/>
              </a:ext>
            </a:extLst>
          </p:cNvPr>
          <p:cNvPicPr>
            <a:picLocks noChangeAspect="1"/>
          </p:cNvPicPr>
          <p:nvPr/>
        </p:nvPicPr>
        <p:blipFill>
          <a:blip r:embed="rId14"/>
          <a:stretch>
            <a:fillRect/>
          </a:stretch>
        </p:blipFill>
        <p:spPr>
          <a:xfrm>
            <a:off x="8396791" y="2842369"/>
            <a:ext cx="3111446" cy="3871161"/>
          </a:xfrm>
          <a:prstGeom prst="rect">
            <a:avLst/>
          </a:prstGeom>
        </p:spPr>
      </p:pic>
    </p:spTree>
    <p:extLst>
      <p:ext uri="{BB962C8B-B14F-4D97-AF65-F5344CB8AC3E}">
        <p14:creationId xmlns:p14="http://schemas.microsoft.com/office/powerpoint/2010/main" val="210110327"/>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مجموعة 46">
            <a:extLst>
              <a:ext uri="{FF2B5EF4-FFF2-40B4-BE49-F238E27FC236}">
                <a16:creationId xmlns:a16="http://schemas.microsoft.com/office/drawing/2014/main" id="{38082518-0A59-4551-B8E2-7A1EE002B98D}"/>
              </a:ext>
            </a:extLst>
          </p:cNvPr>
          <p:cNvGrpSpPr/>
          <p:nvPr/>
        </p:nvGrpSpPr>
        <p:grpSpPr>
          <a:xfrm>
            <a:off x="0" y="0"/>
            <a:ext cx="12192000" cy="6858000"/>
            <a:chOff x="0" y="0"/>
            <a:chExt cx="12192000" cy="6858000"/>
          </a:xfrm>
        </p:grpSpPr>
        <p:grpSp>
          <p:nvGrpSpPr>
            <p:cNvPr id="42" name="مجموعة 41">
              <a:extLst>
                <a:ext uri="{FF2B5EF4-FFF2-40B4-BE49-F238E27FC236}">
                  <a16:creationId xmlns:a16="http://schemas.microsoft.com/office/drawing/2014/main" id="{67BA8C12-ED0B-4385-95D5-4D78A4A583F0}"/>
                </a:ext>
              </a:extLst>
            </p:cNvPr>
            <p:cNvGrpSpPr/>
            <p:nvPr/>
          </p:nvGrpSpPr>
          <p:grpSpPr>
            <a:xfrm>
              <a:off x="0" y="0"/>
              <a:ext cx="12192000" cy="6858000"/>
              <a:chOff x="0" y="0"/>
              <a:chExt cx="12192000" cy="6858000"/>
            </a:xfrm>
          </p:grpSpPr>
          <p:grpSp>
            <p:nvGrpSpPr>
              <p:cNvPr id="41" name="مجموعة 40">
                <a:extLst>
                  <a:ext uri="{FF2B5EF4-FFF2-40B4-BE49-F238E27FC236}">
                    <a16:creationId xmlns:a16="http://schemas.microsoft.com/office/drawing/2014/main" id="{6FE28285-3700-462B-8BEF-D7C5D9E01107}"/>
                  </a:ext>
                </a:extLst>
              </p:cNvPr>
              <p:cNvGrpSpPr/>
              <p:nvPr/>
            </p:nvGrpSpPr>
            <p:grpSpPr>
              <a:xfrm>
                <a:off x="0" y="0"/>
                <a:ext cx="12192000" cy="6858000"/>
                <a:chOff x="0" y="0"/>
                <a:chExt cx="12192000" cy="6858000"/>
              </a:xfrm>
            </p:grpSpPr>
            <p:grpSp>
              <p:nvGrpSpPr>
                <p:cNvPr id="14" name="مجموعة 13">
                  <a:extLst>
                    <a:ext uri="{FF2B5EF4-FFF2-40B4-BE49-F238E27FC236}">
                      <a16:creationId xmlns:a16="http://schemas.microsoft.com/office/drawing/2014/main" id="{567C7046-8597-4E12-8E9B-3F89E65089BC}"/>
                    </a:ext>
                  </a:extLst>
                </p:cNvPr>
                <p:cNvGrpSpPr/>
                <p:nvPr/>
              </p:nvGrpSpPr>
              <p:grpSpPr>
                <a:xfrm>
                  <a:off x="0" y="0"/>
                  <a:ext cx="12192000" cy="6858000"/>
                  <a:chOff x="0" y="0"/>
                  <a:chExt cx="12192000" cy="6858000"/>
                </a:xfrm>
              </p:grpSpPr>
              <p:pic>
                <p:nvPicPr>
                  <p:cNvPr id="9" name="صورة 8">
                    <a:extLst>
                      <a:ext uri="{FF2B5EF4-FFF2-40B4-BE49-F238E27FC236}">
                        <a16:creationId xmlns:a16="http://schemas.microsoft.com/office/drawing/2014/main" id="{D158FB20-7422-40BA-99A2-588EA3F13B79}"/>
                      </a:ext>
                    </a:extLst>
                  </p:cNvPr>
                  <p:cNvPicPr>
                    <a:picLocks noChangeAspect="1"/>
                  </p:cNvPicPr>
                  <p:nvPr/>
                </p:nvPicPr>
                <p:blipFill>
                  <a:blip r:embed="rId3"/>
                  <a:stretch>
                    <a:fillRect/>
                  </a:stretch>
                </p:blipFill>
                <p:spPr>
                  <a:xfrm>
                    <a:off x="0" y="0"/>
                    <a:ext cx="6525536" cy="6858000"/>
                  </a:xfrm>
                  <a:prstGeom prst="rect">
                    <a:avLst/>
                  </a:prstGeom>
                </p:spPr>
              </p:pic>
              <p:pic>
                <p:nvPicPr>
                  <p:cNvPr id="13" name="صورة 12">
                    <a:extLst>
                      <a:ext uri="{FF2B5EF4-FFF2-40B4-BE49-F238E27FC236}">
                        <a16:creationId xmlns:a16="http://schemas.microsoft.com/office/drawing/2014/main" id="{A8F8C186-D935-452F-B6F6-C564CAF38B7A}"/>
                      </a:ext>
                    </a:extLst>
                  </p:cNvPr>
                  <p:cNvPicPr>
                    <a:picLocks noChangeAspect="1"/>
                  </p:cNvPicPr>
                  <p:nvPr/>
                </p:nvPicPr>
                <p:blipFill>
                  <a:blip r:embed="rId4"/>
                  <a:stretch>
                    <a:fillRect/>
                  </a:stretch>
                </p:blipFill>
                <p:spPr>
                  <a:xfrm>
                    <a:off x="6291071" y="0"/>
                    <a:ext cx="5900929" cy="6858000"/>
                  </a:xfrm>
                  <a:prstGeom prst="rect">
                    <a:avLst/>
                  </a:prstGeom>
                </p:spPr>
              </p:pic>
            </p:grpSp>
            <p:sp>
              <p:nvSpPr>
                <p:cNvPr id="40" name="مستطيل 39">
                  <a:extLst>
                    <a:ext uri="{FF2B5EF4-FFF2-40B4-BE49-F238E27FC236}">
                      <a16:creationId xmlns:a16="http://schemas.microsoft.com/office/drawing/2014/main" id="{DD2F4546-ACCD-41BC-B4D5-26D8C092EC37}"/>
                    </a:ext>
                  </a:extLst>
                </p:cNvPr>
                <p:cNvSpPr/>
                <p:nvPr/>
              </p:nvSpPr>
              <p:spPr>
                <a:xfrm>
                  <a:off x="113385" y="271516"/>
                  <a:ext cx="971973" cy="3987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5" name="مستطيل 14">
                <a:extLst>
                  <a:ext uri="{FF2B5EF4-FFF2-40B4-BE49-F238E27FC236}">
                    <a16:creationId xmlns:a16="http://schemas.microsoft.com/office/drawing/2014/main" id="{93874B2B-4911-4D96-A99E-3E8BE600FE28}"/>
                  </a:ext>
                </a:extLst>
              </p:cNvPr>
              <p:cNvSpPr/>
              <p:nvPr/>
            </p:nvSpPr>
            <p:spPr>
              <a:xfrm>
                <a:off x="6400800" y="2199503"/>
                <a:ext cx="5791200" cy="4658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43" name="شكل بيضاوي 42">
              <a:extLst>
                <a:ext uri="{FF2B5EF4-FFF2-40B4-BE49-F238E27FC236}">
                  <a16:creationId xmlns:a16="http://schemas.microsoft.com/office/drawing/2014/main" id="{62584933-2210-47A0-8222-F1DEBF1876F7}"/>
                </a:ext>
              </a:extLst>
            </p:cNvPr>
            <p:cNvSpPr/>
            <p:nvPr/>
          </p:nvSpPr>
          <p:spPr>
            <a:xfrm>
              <a:off x="5355771" y="0"/>
              <a:ext cx="522234" cy="5106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4" name="شكل بيضاوي 43">
              <a:extLst>
                <a:ext uri="{FF2B5EF4-FFF2-40B4-BE49-F238E27FC236}">
                  <a16:creationId xmlns:a16="http://schemas.microsoft.com/office/drawing/2014/main" id="{9B37F82A-D131-4A92-9130-C4257B772F42}"/>
                </a:ext>
              </a:extLst>
            </p:cNvPr>
            <p:cNvSpPr/>
            <p:nvPr/>
          </p:nvSpPr>
          <p:spPr>
            <a:xfrm>
              <a:off x="5624639" y="556276"/>
              <a:ext cx="522234" cy="5106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5" name="شكل بيضاوي 44">
              <a:extLst>
                <a:ext uri="{FF2B5EF4-FFF2-40B4-BE49-F238E27FC236}">
                  <a16:creationId xmlns:a16="http://schemas.microsoft.com/office/drawing/2014/main" id="{31EAE730-2462-4684-8C22-DCC2F893D22A}"/>
                </a:ext>
              </a:extLst>
            </p:cNvPr>
            <p:cNvSpPr/>
            <p:nvPr/>
          </p:nvSpPr>
          <p:spPr>
            <a:xfrm>
              <a:off x="5825747" y="4360956"/>
              <a:ext cx="522234" cy="5106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38" name="مستطيل 37">
            <a:extLst>
              <a:ext uri="{FF2B5EF4-FFF2-40B4-BE49-F238E27FC236}">
                <a16:creationId xmlns:a16="http://schemas.microsoft.com/office/drawing/2014/main" id="{B1A049E0-2910-482D-A125-139A58A9888A}"/>
              </a:ext>
            </a:extLst>
          </p:cNvPr>
          <p:cNvSpPr/>
          <p:nvPr/>
        </p:nvSpPr>
        <p:spPr>
          <a:xfrm>
            <a:off x="-73019" y="0"/>
            <a:ext cx="12319765"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nvGrpSpPr>
          <p:cNvPr id="22" name="11">
            <a:extLst>
              <a:ext uri="{FF2B5EF4-FFF2-40B4-BE49-F238E27FC236}">
                <a16:creationId xmlns:a16="http://schemas.microsoft.com/office/drawing/2014/main" id="{3C1CE99F-8A10-4AFB-9952-2218073A2410}"/>
              </a:ext>
            </a:extLst>
          </p:cNvPr>
          <p:cNvGrpSpPr/>
          <p:nvPr/>
        </p:nvGrpSpPr>
        <p:grpSpPr>
          <a:xfrm>
            <a:off x="10161297" y="1373968"/>
            <a:ext cx="2382578" cy="455119"/>
            <a:chOff x="3562350" y="-2391420"/>
            <a:chExt cx="4033224" cy="1060705"/>
          </a:xfrm>
          <a:solidFill>
            <a:srgbClr val="0000FF"/>
          </a:solidFill>
        </p:grpSpPr>
        <p:sp>
          <p:nvSpPr>
            <p:cNvPr id="23" name="流程图: 过程 35">
              <a:extLst>
                <a:ext uri="{FF2B5EF4-FFF2-40B4-BE49-F238E27FC236}">
                  <a16:creationId xmlns:a16="http://schemas.microsoft.com/office/drawing/2014/main" id="{4762CBD8-C734-44CA-970F-FD2E97EDFE25}"/>
                </a:ext>
              </a:extLst>
            </p:cNvPr>
            <p:cNvSpPr/>
            <p:nvPr/>
          </p:nvSpPr>
          <p:spPr>
            <a:xfrm>
              <a:off x="3562350" y="-2391373"/>
              <a:ext cx="3813259" cy="1060617"/>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24" name="等腰三角形 36">
              <a:extLst>
                <a:ext uri="{FF2B5EF4-FFF2-40B4-BE49-F238E27FC236}">
                  <a16:creationId xmlns:a16="http://schemas.microsoft.com/office/drawing/2014/main" id="{DF506B1C-879A-49C8-9388-65952F276B84}"/>
                </a:ext>
              </a:extLst>
            </p:cNvPr>
            <p:cNvSpPr/>
            <p:nvPr/>
          </p:nvSpPr>
          <p:spPr>
            <a:xfrm rot="5400000">
              <a:off x="6955239" y="-1971049"/>
              <a:ext cx="1060705" cy="219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25" name="1">
            <a:extLst>
              <a:ext uri="{FF2B5EF4-FFF2-40B4-BE49-F238E27FC236}">
                <a16:creationId xmlns:a16="http://schemas.microsoft.com/office/drawing/2014/main" id="{7811D9D3-6B3F-4A4B-B091-5E4CCA19D577}"/>
              </a:ext>
            </a:extLst>
          </p:cNvPr>
          <p:cNvSpPr txBox="1">
            <a:spLocks/>
          </p:cNvSpPr>
          <p:nvPr/>
        </p:nvSpPr>
        <p:spPr>
          <a:xfrm>
            <a:off x="10186008" y="1429109"/>
            <a:ext cx="2215491" cy="413488"/>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000" b="1" dirty="0">
                <a:solidFill>
                  <a:schemeClr val="bg1"/>
                </a:solidFill>
                <a:latin typeface="Calibri" panose="020F0502020204030204" pitchFamily="34" charset="0"/>
                <a:ea typeface="微软雅黑 Light" panose="020B0502040204020203" pitchFamily="34" charset="-122"/>
                <a:cs typeface="Segoe UI Black" panose="020B0A02040204020203" pitchFamily="34" charset="0"/>
              </a:rPr>
              <a:t>USE your book</a:t>
            </a:r>
            <a:endParaRPr lang="zh-CN" altLang="en-US" sz="2000" dirty="0">
              <a:solidFill>
                <a:schemeClr val="bg1"/>
              </a:solidFill>
              <a:latin typeface="Calibri" panose="020F0502020204030204" pitchFamily="34" charset="0"/>
              <a:ea typeface="微软雅黑 Light" panose="020B0502040204020203" pitchFamily="34" charset="-122"/>
              <a:cs typeface="Segoe UI Black" panose="020B0A02040204020203" pitchFamily="34" charset="0"/>
            </a:endParaRPr>
          </a:p>
        </p:txBody>
      </p:sp>
      <p:sp>
        <p:nvSpPr>
          <p:cNvPr id="69" name="مربع نص 68">
            <a:extLst>
              <a:ext uri="{FF2B5EF4-FFF2-40B4-BE49-F238E27FC236}">
                <a16:creationId xmlns:a16="http://schemas.microsoft.com/office/drawing/2014/main" id="{F62E88FD-C579-465E-8965-AA908BF57309}"/>
              </a:ext>
            </a:extLst>
          </p:cNvPr>
          <p:cNvSpPr txBox="1"/>
          <p:nvPr/>
        </p:nvSpPr>
        <p:spPr>
          <a:xfrm>
            <a:off x="926463" y="2426972"/>
            <a:ext cx="2653432" cy="369332"/>
          </a:xfrm>
          <a:prstGeom prst="rect">
            <a:avLst/>
          </a:prstGeom>
          <a:noFill/>
        </p:spPr>
        <p:txBody>
          <a:bodyPr wrap="square">
            <a:spAutoFit/>
          </a:bodyPr>
          <a:lstStyle/>
          <a:p>
            <a:pPr algn="ctr"/>
            <a:r>
              <a:rPr lang="en-US" sz="1800" b="1" i="0" u="none" strike="noStrike" baseline="0" dirty="0">
                <a:solidFill>
                  <a:srgbClr val="FF0000"/>
                </a:solidFill>
                <a:latin typeface="ProximaNova-Light"/>
              </a:rPr>
              <a:t>cardiovascular equivalent</a:t>
            </a:r>
            <a:endParaRPr lang="ar-SA" sz="1800" b="1" dirty="0">
              <a:solidFill>
                <a:srgbClr val="FF0000"/>
              </a:solidFill>
            </a:endParaRPr>
          </a:p>
        </p:txBody>
      </p:sp>
      <p:sp>
        <p:nvSpPr>
          <p:cNvPr id="70" name="مربع نص 69">
            <a:extLst>
              <a:ext uri="{FF2B5EF4-FFF2-40B4-BE49-F238E27FC236}">
                <a16:creationId xmlns:a16="http://schemas.microsoft.com/office/drawing/2014/main" id="{DC9DA72B-D9D0-4A5D-9DB1-3B1D857AD994}"/>
              </a:ext>
            </a:extLst>
          </p:cNvPr>
          <p:cNvSpPr txBox="1"/>
          <p:nvPr/>
        </p:nvSpPr>
        <p:spPr>
          <a:xfrm>
            <a:off x="2284514" y="2973642"/>
            <a:ext cx="2653432" cy="369332"/>
          </a:xfrm>
          <a:prstGeom prst="rect">
            <a:avLst/>
          </a:prstGeom>
          <a:noFill/>
        </p:spPr>
        <p:txBody>
          <a:bodyPr wrap="square">
            <a:spAutoFit/>
          </a:bodyPr>
          <a:lstStyle/>
          <a:p>
            <a:pPr algn="ctr"/>
            <a:r>
              <a:rPr lang="en-US" sz="1800" b="1" i="0" u="none" strike="noStrike" baseline="0" dirty="0">
                <a:solidFill>
                  <a:srgbClr val="FF0000"/>
                </a:solidFill>
                <a:latin typeface="ProximaNova-Light"/>
              </a:rPr>
              <a:t>hearty</a:t>
            </a:r>
            <a:endParaRPr lang="ar-SA" sz="1800" b="1" dirty="0">
              <a:solidFill>
                <a:srgbClr val="FF0000"/>
              </a:solidFill>
            </a:endParaRPr>
          </a:p>
        </p:txBody>
      </p:sp>
      <p:sp>
        <p:nvSpPr>
          <p:cNvPr id="71" name="مربع نص 70">
            <a:extLst>
              <a:ext uri="{FF2B5EF4-FFF2-40B4-BE49-F238E27FC236}">
                <a16:creationId xmlns:a16="http://schemas.microsoft.com/office/drawing/2014/main" id="{79D7E3AB-89C3-4D0B-8725-887D1E4D5B98}"/>
              </a:ext>
            </a:extLst>
          </p:cNvPr>
          <p:cNvSpPr txBox="1"/>
          <p:nvPr/>
        </p:nvSpPr>
        <p:spPr>
          <a:xfrm>
            <a:off x="1427954" y="3698373"/>
            <a:ext cx="2653432" cy="369332"/>
          </a:xfrm>
          <a:prstGeom prst="rect">
            <a:avLst/>
          </a:prstGeom>
          <a:noFill/>
        </p:spPr>
        <p:txBody>
          <a:bodyPr wrap="square">
            <a:spAutoFit/>
          </a:bodyPr>
          <a:lstStyle/>
          <a:p>
            <a:pPr algn="ctr"/>
            <a:r>
              <a:rPr lang="en-US" sz="1800" b="1" i="0" u="none" strike="noStrike" baseline="0" dirty="0">
                <a:solidFill>
                  <a:srgbClr val="FF0000"/>
                </a:solidFill>
                <a:latin typeface="ProximaNova-Light"/>
              </a:rPr>
              <a:t>antibodies</a:t>
            </a:r>
            <a:endParaRPr lang="ar-SA" sz="1800" b="1" dirty="0">
              <a:solidFill>
                <a:srgbClr val="FF0000"/>
              </a:solidFill>
            </a:endParaRPr>
          </a:p>
        </p:txBody>
      </p:sp>
      <p:sp>
        <p:nvSpPr>
          <p:cNvPr id="72" name="مربع نص 71">
            <a:extLst>
              <a:ext uri="{FF2B5EF4-FFF2-40B4-BE49-F238E27FC236}">
                <a16:creationId xmlns:a16="http://schemas.microsoft.com/office/drawing/2014/main" id="{2C1F6308-E409-4E57-9DE0-5ED96C29D8FB}"/>
              </a:ext>
            </a:extLst>
          </p:cNvPr>
          <p:cNvSpPr txBox="1"/>
          <p:nvPr/>
        </p:nvSpPr>
        <p:spPr>
          <a:xfrm>
            <a:off x="492104" y="4123890"/>
            <a:ext cx="2653432" cy="369332"/>
          </a:xfrm>
          <a:prstGeom prst="rect">
            <a:avLst/>
          </a:prstGeom>
          <a:noFill/>
        </p:spPr>
        <p:txBody>
          <a:bodyPr wrap="square">
            <a:spAutoFit/>
          </a:bodyPr>
          <a:lstStyle/>
          <a:p>
            <a:pPr algn="ctr"/>
            <a:r>
              <a:rPr lang="en-US" sz="1800" b="1" i="0" u="none" strike="noStrike" baseline="0" dirty="0">
                <a:solidFill>
                  <a:srgbClr val="FF0000"/>
                </a:solidFill>
                <a:latin typeface="ProximaNova-Light"/>
              </a:rPr>
              <a:t>pediatric</a:t>
            </a:r>
            <a:endParaRPr lang="ar-SA" sz="1800" b="1" dirty="0">
              <a:solidFill>
                <a:srgbClr val="FF0000"/>
              </a:solidFill>
            </a:endParaRPr>
          </a:p>
        </p:txBody>
      </p:sp>
      <p:sp>
        <p:nvSpPr>
          <p:cNvPr id="73" name="مربع نص 72">
            <a:extLst>
              <a:ext uri="{FF2B5EF4-FFF2-40B4-BE49-F238E27FC236}">
                <a16:creationId xmlns:a16="http://schemas.microsoft.com/office/drawing/2014/main" id="{B5E2B602-B484-478C-98A2-443FF9D8EA48}"/>
              </a:ext>
            </a:extLst>
          </p:cNvPr>
          <p:cNvSpPr txBox="1"/>
          <p:nvPr/>
        </p:nvSpPr>
        <p:spPr>
          <a:xfrm>
            <a:off x="2532797" y="4819127"/>
            <a:ext cx="2653432" cy="369332"/>
          </a:xfrm>
          <a:prstGeom prst="rect">
            <a:avLst/>
          </a:prstGeom>
          <a:noFill/>
        </p:spPr>
        <p:txBody>
          <a:bodyPr wrap="square">
            <a:spAutoFit/>
          </a:bodyPr>
          <a:lstStyle/>
          <a:p>
            <a:pPr algn="ctr"/>
            <a:r>
              <a:rPr lang="en-US" sz="1800" b="1" i="0" u="none" strike="noStrike" baseline="0" dirty="0">
                <a:solidFill>
                  <a:srgbClr val="FF0000"/>
                </a:solidFill>
                <a:latin typeface="ProximaNova-Light"/>
              </a:rPr>
              <a:t>stimulate</a:t>
            </a:r>
            <a:endParaRPr lang="ar-SA" sz="1800" b="1" dirty="0">
              <a:solidFill>
                <a:srgbClr val="FF0000"/>
              </a:solidFill>
            </a:endParaRPr>
          </a:p>
        </p:txBody>
      </p:sp>
      <p:sp>
        <p:nvSpPr>
          <p:cNvPr id="74" name="مربع نص 73">
            <a:extLst>
              <a:ext uri="{FF2B5EF4-FFF2-40B4-BE49-F238E27FC236}">
                <a16:creationId xmlns:a16="http://schemas.microsoft.com/office/drawing/2014/main" id="{5AB4174A-2111-4911-9779-164A6873F5A4}"/>
              </a:ext>
            </a:extLst>
          </p:cNvPr>
          <p:cNvSpPr txBox="1"/>
          <p:nvPr/>
        </p:nvSpPr>
        <p:spPr>
          <a:xfrm>
            <a:off x="3685314" y="4819127"/>
            <a:ext cx="2653432" cy="369332"/>
          </a:xfrm>
          <a:prstGeom prst="rect">
            <a:avLst/>
          </a:prstGeom>
          <a:noFill/>
        </p:spPr>
        <p:txBody>
          <a:bodyPr wrap="square">
            <a:spAutoFit/>
          </a:bodyPr>
          <a:lstStyle/>
          <a:p>
            <a:pPr algn="ctr"/>
            <a:r>
              <a:rPr lang="en-US" sz="1800" b="1" i="0" u="none" strike="noStrike" baseline="0" dirty="0">
                <a:solidFill>
                  <a:srgbClr val="FF0000"/>
                </a:solidFill>
                <a:latin typeface="ProximaNova-Light"/>
              </a:rPr>
              <a:t>enhance</a:t>
            </a:r>
            <a:endParaRPr lang="ar-SA" sz="1800" b="1" dirty="0">
              <a:solidFill>
                <a:srgbClr val="FF0000"/>
              </a:solidFill>
            </a:endParaRPr>
          </a:p>
        </p:txBody>
      </p:sp>
      <p:sp>
        <p:nvSpPr>
          <p:cNvPr id="75" name="مربع نص 74">
            <a:extLst>
              <a:ext uri="{FF2B5EF4-FFF2-40B4-BE49-F238E27FC236}">
                <a16:creationId xmlns:a16="http://schemas.microsoft.com/office/drawing/2014/main" id="{5E390A6A-F683-4CE5-AC7A-A4BF64E53ACA}"/>
              </a:ext>
            </a:extLst>
          </p:cNvPr>
          <p:cNvSpPr txBox="1"/>
          <p:nvPr/>
        </p:nvSpPr>
        <p:spPr>
          <a:xfrm>
            <a:off x="2408410" y="6190420"/>
            <a:ext cx="2653432" cy="369332"/>
          </a:xfrm>
          <a:prstGeom prst="rect">
            <a:avLst/>
          </a:prstGeom>
          <a:noFill/>
        </p:spPr>
        <p:txBody>
          <a:bodyPr wrap="square">
            <a:spAutoFit/>
          </a:bodyPr>
          <a:lstStyle/>
          <a:p>
            <a:pPr algn="ctr"/>
            <a:r>
              <a:rPr lang="en-US" sz="1800" b="1" i="0" u="none" strike="noStrike" baseline="0" dirty="0">
                <a:solidFill>
                  <a:srgbClr val="FF0000"/>
                </a:solidFill>
                <a:latin typeface="ProximaNova-Light"/>
              </a:rPr>
              <a:t>prompt</a:t>
            </a:r>
            <a:endParaRPr lang="ar-SA" sz="1800" b="1" dirty="0">
              <a:solidFill>
                <a:srgbClr val="FF0000"/>
              </a:solidFill>
            </a:endParaRPr>
          </a:p>
        </p:txBody>
      </p:sp>
      <p:sp>
        <p:nvSpPr>
          <p:cNvPr id="76" name="مربع نص 75">
            <a:extLst>
              <a:ext uri="{FF2B5EF4-FFF2-40B4-BE49-F238E27FC236}">
                <a16:creationId xmlns:a16="http://schemas.microsoft.com/office/drawing/2014/main" id="{EF41EFC1-B879-431B-9BB9-F583590902FC}"/>
              </a:ext>
            </a:extLst>
          </p:cNvPr>
          <p:cNvSpPr txBox="1"/>
          <p:nvPr/>
        </p:nvSpPr>
        <p:spPr>
          <a:xfrm>
            <a:off x="6198466" y="643932"/>
            <a:ext cx="2653432" cy="369332"/>
          </a:xfrm>
          <a:prstGeom prst="rect">
            <a:avLst/>
          </a:prstGeom>
          <a:noFill/>
        </p:spPr>
        <p:txBody>
          <a:bodyPr wrap="square">
            <a:spAutoFit/>
          </a:bodyPr>
          <a:lstStyle/>
          <a:p>
            <a:pPr algn="ctr"/>
            <a:r>
              <a:rPr lang="en-US" sz="1800" b="1" i="0" u="none" strike="noStrike" baseline="0" dirty="0">
                <a:solidFill>
                  <a:srgbClr val="FF0000"/>
                </a:solidFill>
                <a:latin typeface="ProximaNova-Light"/>
              </a:rPr>
              <a:t>genuine</a:t>
            </a:r>
            <a:endParaRPr lang="ar-SA" sz="1800" b="1" dirty="0">
              <a:solidFill>
                <a:srgbClr val="FF0000"/>
              </a:solidFill>
            </a:endParaRPr>
          </a:p>
        </p:txBody>
      </p:sp>
      <p:sp>
        <p:nvSpPr>
          <p:cNvPr id="37" name="شكل بيضاوي 36">
            <a:extLst>
              <a:ext uri="{FF2B5EF4-FFF2-40B4-BE49-F238E27FC236}">
                <a16:creationId xmlns:a16="http://schemas.microsoft.com/office/drawing/2014/main" id="{DCEED62D-90A9-412C-8EE2-CFC32DA692E9}"/>
              </a:ext>
            </a:extLst>
          </p:cNvPr>
          <p:cNvSpPr/>
          <p:nvPr/>
        </p:nvSpPr>
        <p:spPr>
          <a:xfrm>
            <a:off x="6313996" y="1222865"/>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7</a:t>
            </a:r>
            <a:endParaRPr lang="ar-SA" sz="2000" dirty="0"/>
          </a:p>
        </p:txBody>
      </p:sp>
      <p:sp>
        <p:nvSpPr>
          <p:cNvPr id="31" name="شكل بيضاوي 30">
            <a:extLst>
              <a:ext uri="{FF2B5EF4-FFF2-40B4-BE49-F238E27FC236}">
                <a16:creationId xmlns:a16="http://schemas.microsoft.com/office/drawing/2014/main" id="{A59E3A8A-D145-4140-86A7-958D9E9B411C}"/>
              </a:ext>
            </a:extLst>
          </p:cNvPr>
          <p:cNvSpPr/>
          <p:nvPr/>
        </p:nvSpPr>
        <p:spPr>
          <a:xfrm>
            <a:off x="674420" y="1068531"/>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1</a:t>
            </a:r>
            <a:endParaRPr lang="ar-SA" sz="2000" dirty="0"/>
          </a:p>
        </p:txBody>
      </p:sp>
      <p:sp>
        <p:nvSpPr>
          <p:cNvPr id="32" name="شكل بيضاوي 31">
            <a:extLst>
              <a:ext uri="{FF2B5EF4-FFF2-40B4-BE49-F238E27FC236}">
                <a16:creationId xmlns:a16="http://schemas.microsoft.com/office/drawing/2014/main" id="{65E6E03F-A17D-4B47-8EB6-11FB3A619C6E}"/>
              </a:ext>
            </a:extLst>
          </p:cNvPr>
          <p:cNvSpPr/>
          <p:nvPr/>
        </p:nvSpPr>
        <p:spPr>
          <a:xfrm>
            <a:off x="674420" y="1634196"/>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2</a:t>
            </a:r>
            <a:endParaRPr lang="ar-SA" sz="2000" dirty="0"/>
          </a:p>
        </p:txBody>
      </p:sp>
      <p:sp>
        <p:nvSpPr>
          <p:cNvPr id="33" name="شكل بيضاوي 32">
            <a:extLst>
              <a:ext uri="{FF2B5EF4-FFF2-40B4-BE49-F238E27FC236}">
                <a16:creationId xmlns:a16="http://schemas.microsoft.com/office/drawing/2014/main" id="{A5F364F1-3471-4814-8DEC-BD289DFB984D}"/>
              </a:ext>
            </a:extLst>
          </p:cNvPr>
          <p:cNvSpPr/>
          <p:nvPr/>
        </p:nvSpPr>
        <p:spPr>
          <a:xfrm>
            <a:off x="674420" y="2829000"/>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3</a:t>
            </a:r>
            <a:endParaRPr lang="ar-SA" sz="2000" dirty="0"/>
          </a:p>
        </p:txBody>
      </p:sp>
      <p:sp>
        <p:nvSpPr>
          <p:cNvPr id="34" name="شكل بيضاوي 33">
            <a:extLst>
              <a:ext uri="{FF2B5EF4-FFF2-40B4-BE49-F238E27FC236}">
                <a16:creationId xmlns:a16="http://schemas.microsoft.com/office/drawing/2014/main" id="{357617E5-A6FB-4971-BD0A-D3B9E292ED0B}"/>
              </a:ext>
            </a:extLst>
          </p:cNvPr>
          <p:cNvSpPr/>
          <p:nvPr/>
        </p:nvSpPr>
        <p:spPr>
          <a:xfrm>
            <a:off x="674420" y="3634127"/>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4</a:t>
            </a:r>
            <a:endParaRPr lang="ar-SA" sz="2000" dirty="0"/>
          </a:p>
        </p:txBody>
      </p:sp>
      <p:sp>
        <p:nvSpPr>
          <p:cNvPr id="36" name="شكل بيضاوي 35">
            <a:extLst>
              <a:ext uri="{FF2B5EF4-FFF2-40B4-BE49-F238E27FC236}">
                <a16:creationId xmlns:a16="http://schemas.microsoft.com/office/drawing/2014/main" id="{C043A0F5-359A-4FE5-BBFB-11CBD6EEA628}"/>
              </a:ext>
            </a:extLst>
          </p:cNvPr>
          <p:cNvSpPr/>
          <p:nvPr/>
        </p:nvSpPr>
        <p:spPr>
          <a:xfrm>
            <a:off x="6313996" y="318171"/>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6</a:t>
            </a:r>
            <a:endParaRPr lang="ar-SA" sz="2000" dirty="0"/>
          </a:p>
        </p:txBody>
      </p:sp>
      <p:sp>
        <p:nvSpPr>
          <p:cNvPr id="35" name="شكل بيضاوي 34">
            <a:extLst>
              <a:ext uri="{FF2B5EF4-FFF2-40B4-BE49-F238E27FC236}">
                <a16:creationId xmlns:a16="http://schemas.microsoft.com/office/drawing/2014/main" id="{6DF3AF90-29AE-4C30-BD03-45746EA40A4D}"/>
              </a:ext>
            </a:extLst>
          </p:cNvPr>
          <p:cNvSpPr/>
          <p:nvPr/>
        </p:nvSpPr>
        <p:spPr>
          <a:xfrm>
            <a:off x="2884105" y="4840691"/>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5</a:t>
            </a:r>
            <a:endParaRPr lang="ar-SA" sz="2000" dirty="0"/>
          </a:p>
        </p:txBody>
      </p:sp>
      <p:pic>
        <p:nvPicPr>
          <p:cNvPr id="5" name="صورة 4">
            <a:extLst>
              <a:ext uri="{FF2B5EF4-FFF2-40B4-BE49-F238E27FC236}">
                <a16:creationId xmlns:a16="http://schemas.microsoft.com/office/drawing/2014/main" id="{F8AB744E-79CB-4A4A-A3EB-C5B779656359}"/>
              </a:ext>
            </a:extLst>
          </p:cNvPr>
          <p:cNvPicPr>
            <a:picLocks noChangeAspect="1"/>
          </p:cNvPicPr>
          <p:nvPr/>
        </p:nvPicPr>
        <p:blipFill>
          <a:blip r:embed="rId5"/>
          <a:stretch>
            <a:fillRect/>
          </a:stretch>
        </p:blipFill>
        <p:spPr>
          <a:xfrm>
            <a:off x="4574540" y="1229073"/>
            <a:ext cx="3590467" cy="2791927"/>
          </a:xfrm>
          <a:prstGeom prst="rect">
            <a:avLst/>
          </a:prstGeom>
          <a:ln>
            <a:noFill/>
          </a:ln>
          <a:effectLst>
            <a:outerShdw blurRad="292100" dist="139700" dir="2700000" algn="tl" rotWithShape="0">
              <a:srgbClr val="333333">
                <a:alpha val="65000"/>
              </a:srgbClr>
            </a:outerShdw>
          </a:effectLst>
        </p:spPr>
      </p:pic>
      <p:sp>
        <p:nvSpPr>
          <p:cNvPr id="52" name="مستطيل: زوايا مستديرة 51">
            <a:extLst>
              <a:ext uri="{FF2B5EF4-FFF2-40B4-BE49-F238E27FC236}">
                <a16:creationId xmlns:a16="http://schemas.microsoft.com/office/drawing/2014/main" id="{8F7CA974-2F19-444A-B5EF-32CE72B0F82A}"/>
              </a:ext>
            </a:extLst>
          </p:cNvPr>
          <p:cNvSpPr/>
          <p:nvPr/>
        </p:nvSpPr>
        <p:spPr>
          <a:xfrm>
            <a:off x="7449654" y="2929169"/>
            <a:ext cx="2632313" cy="442674"/>
          </a:xfrm>
          <a:prstGeom prst="roundRect">
            <a:avLst/>
          </a:prstGeom>
          <a:solidFill>
            <a:srgbClr val="FFC000"/>
          </a:solidFill>
          <a:ln>
            <a:solidFill>
              <a:schemeClr val="bg2">
                <a:lumMod val="50000"/>
              </a:schemeClr>
            </a:solidFill>
          </a:ln>
          <a:effectLst>
            <a:outerShdw blurRad="50800" dist="38100" dir="5400000" algn="t" rotWithShape="0">
              <a:prstClr val="black">
                <a:alpha val="40000"/>
              </a:prstClr>
            </a:outerShdw>
          </a:effectLst>
        </p:spPr>
        <p:txBody>
          <a:bodyPr wrap="square" lIns="91440" tIns="45720" rIns="91440" bIns="45720">
            <a:spAutoFit/>
          </a:bodyPr>
          <a:lstStyle/>
          <a:p>
            <a:pPr algn="ctr"/>
            <a:r>
              <a:rPr lang="en-US" sz="2000" dirty="0">
                <a:ln w="0"/>
                <a:solidFill>
                  <a:schemeClr val="bg1"/>
                </a:solidFill>
              </a:rPr>
              <a:t>FIND</a:t>
            </a:r>
            <a:r>
              <a:rPr lang="en-US" sz="2000" dirty="0">
                <a:ln w="0"/>
              </a:rPr>
              <a:t> the words</a:t>
            </a:r>
          </a:p>
        </p:txBody>
      </p:sp>
      <p:pic>
        <p:nvPicPr>
          <p:cNvPr id="53" name="Picture 2" descr="of one minute stopwatch... | Clipart Panda - Free Clipart Images">
            <a:extLst>
              <a:ext uri="{FF2B5EF4-FFF2-40B4-BE49-F238E27FC236}">
                <a16:creationId xmlns:a16="http://schemas.microsoft.com/office/drawing/2014/main" id="{68ABC082-49FB-4B6D-9453-7984A98E4DD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31" b="72680" l="0" r="100000">
                        <a14:foregroundMark x1="79853" y1="29381" x2="79121" y2="28866"/>
                        <a14:foregroundMark x1="59341" y1="30412" x2="57875" y2="30412"/>
                        <a14:foregroundMark x1="36996" y1="31959" x2="36996" y2="31959"/>
                      </a14:backgroundRemoval>
                    </a14:imgEffect>
                  </a14:imgLayer>
                </a14:imgProps>
              </a:ext>
              <a:ext uri="{28A0092B-C50C-407E-A947-70E740481C1C}">
                <a14:useLocalDpi xmlns:a14="http://schemas.microsoft.com/office/drawing/2010/main" val="0"/>
              </a:ext>
            </a:extLst>
          </a:blip>
          <a:srcRect t="8323" b="22770"/>
          <a:stretch/>
        </p:blipFill>
        <p:spPr bwMode="auto">
          <a:xfrm>
            <a:off x="7553255" y="1771640"/>
            <a:ext cx="2363932" cy="1157529"/>
          </a:xfrm>
          <a:prstGeom prst="rect">
            <a:avLst/>
          </a:prstGeom>
          <a:noFill/>
          <a:extLst>
            <a:ext uri="{909E8E84-426E-40DD-AFC4-6F175D3DCCD1}">
              <a14:hiddenFill xmlns:a14="http://schemas.microsoft.com/office/drawing/2010/main">
                <a:solidFill>
                  <a:srgbClr val="FFFFFF"/>
                </a:solidFill>
              </a14:hiddenFill>
            </a:ext>
          </a:extLst>
        </p:spPr>
      </p:pic>
      <p:pic>
        <p:nvPicPr>
          <p:cNvPr id="46" name="صورة 45">
            <a:extLst>
              <a:ext uri="{FF2B5EF4-FFF2-40B4-BE49-F238E27FC236}">
                <a16:creationId xmlns:a16="http://schemas.microsoft.com/office/drawing/2014/main" id="{932FE69E-0DCA-4942-8E1A-12BC8E291678}"/>
              </a:ext>
            </a:extLst>
          </p:cNvPr>
          <p:cNvPicPr>
            <a:picLocks noChangeAspect="1"/>
          </p:cNvPicPr>
          <p:nvPr/>
        </p:nvPicPr>
        <p:blipFill>
          <a:blip r:embed="rId8"/>
          <a:stretch>
            <a:fillRect/>
          </a:stretch>
        </p:blipFill>
        <p:spPr>
          <a:xfrm flipH="1">
            <a:off x="8831103" y="2905110"/>
            <a:ext cx="1993649" cy="3871161"/>
          </a:xfrm>
          <a:prstGeom prst="rect">
            <a:avLst/>
          </a:prstGeom>
        </p:spPr>
      </p:pic>
    </p:spTree>
    <p:extLst>
      <p:ext uri="{BB962C8B-B14F-4D97-AF65-F5344CB8AC3E}">
        <p14:creationId xmlns:p14="http://schemas.microsoft.com/office/powerpoint/2010/main" val="142758565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fade">
                                      <p:cBhvr>
                                        <p:cTn id="28" dur="500"/>
                                        <p:tgtEl>
                                          <p:spTgt spid="76"/>
                                        </p:tgtEl>
                                      </p:cBhvr>
                                    </p:animEffect>
                                  </p:childTnLst>
                                </p:cTn>
                              </p:par>
                              <p:par>
                                <p:cTn id="29" presetID="10" presetClass="exit" presetSubtype="0" fill="hold" grpId="0" nodeType="withEffect">
                                  <p:stCondLst>
                                    <p:cond delay="0"/>
                                  </p:stCondLst>
                                  <p:childTnLst>
                                    <p:animEffect transition="out" filter="fade">
                                      <p:cBhvr>
                                        <p:cTn id="30" dur="500"/>
                                        <p:tgtEl>
                                          <p:spTgt spid="52"/>
                                        </p:tgtEl>
                                      </p:cBhvr>
                                    </p:animEffect>
                                    <p:set>
                                      <p:cBhvr>
                                        <p:cTn id="31" dur="1" fill="hold">
                                          <p:stCondLst>
                                            <p:cond delay="499"/>
                                          </p:stCondLst>
                                        </p:cTn>
                                        <p:tgtEl>
                                          <p:spTgt spid="5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53"/>
                                        </p:tgtEl>
                                      </p:cBhvr>
                                    </p:animEffect>
                                    <p:set>
                                      <p:cBhvr>
                                        <p:cTn id="34" dur="1" fill="hold">
                                          <p:stCondLst>
                                            <p:cond delay="499"/>
                                          </p:stCondLst>
                                        </p:cTn>
                                        <p:tgtEl>
                                          <p:spTgt spid="53"/>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69"/>
                                        </p:tgtEl>
                                      </p:cBhvr>
                                    </p:animEffect>
                                    <p:set>
                                      <p:cBhvr>
                                        <p:cTn id="42" dur="1" fill="hold">
                                          <p:stCondLst>
                                            <p:cond delay="499"/>
                                          </p:stCondLst>
                                        </p:cTn>
                                        <p:tgtEl>
                                          <p:spTgt spid="6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70"/>
                                        </p:tgtEl>
                                      </p:cBhvr>
                                    </p:animEffect>
                                    <p:set>
                                      <p:cBhvr>
                                        <p:cTn id="45" dur="1" fill="hold">
                                          <p:stCondLst>
                                            <p:cond delay="499"/>
                                          </p:stCondLst>
                                        </p:cTn>
                                        <p:tgtEl>
                                          <p:spTgt spid="7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71"/>
                                        </p:tgtEl>
                                      </p:cBhvr>
                                    </p:animEffect>
                                    <p:set>
                                      <p:cBhvr>
                                        <p:cTn id="48" dur="1" fill="hold">
                                          <p:stCondLst>
                                            <p:cond delay="499"/>
                                          </p:stCondLst>
                                        </p:cTn>
                                        <p:tgtEl>
                                          <p:spTgt spid="71"/>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72"/>
                                        </p:tgtEl>
                                      </p:cBhvr>
                                    </p:animEffect>
                                    <p:set>
                                      <p:cBhvr>
                                        <p:cTn id="51" dur="1" fill="hold">
                                          <p:stCondLst>
                                            <p:cond delay="499"/>
                                          </p:stCondLst>
                                        </p:cTn>
                                        <p:tgtEl>
                                          <p:spTgt spid="7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74"/>
                                        </p:tgtEl>
                                      </p:cBhvr>
                                    </p:animEffect>
                                    <p:set>
                                      <p:cBhvr>
                                        <p:cTn id="54" dur="1" fill="hold">
                                          <p:stCondLst>
                                            <p:cond delay="499"/>
                                          </p:stCondLst>
                                        </p:cTn>
                                        <p:tgtEl>
                                          <p:spTgt spid="74"/>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73"/>
                                        </p:tgtEl>
                                      </p:cBhvr>
                                    </p:animEffect>
                                    <p:set>
                                      <p:cBhvr>
                                        <p:cTn id="57" dur="1" fill="hold">
                                          <p:stCondLst>
                                            <p:cond delay="499"/>
                                          </p:stCondLst>
                                        </p:cTn>
                                        <p:tgtEl>
                                          <p:spTgt spid="73"/>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75"/>
                                        </p:tgtEl>
                                      </p:cBhvr>
                                    </p:animEffect>
                                    <p:set>
                                      <p:cBhvr>
                                        <p:cTn id="60" dur="1" fill="hold">
                                          <p:stCondLst>
                                            <p:cond delay="499"/>
                                          </p:stCondLst>
                                        </p:cTn>
                                        <p:tgtEl>
                                          <p:spTgt spid="75"/>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76"/>
                                        </p:tgtEl>
                                      </p:cBhvr>
                                    </p:animEffect>
                                    <p:set>
                                      <p:cBhvr>
                                        <p:cTn id="63" dur="1" fill="hold">
                                          <p:stCondLst>
                                            <p:cond delay="4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69" grpId="1"/>
      <p:bldP spid="70" grpId="0"/>
      <p:bldP spid="70" grpId="1"/>
      <p:bldP spid="71" grpId="0"/>
      <p:bldP spid="71" grpId="1"/>
      <p:bldP spid="72" grpId="0"/>
      <p:bldP spid="72" grpId="1"/>
      <p:bldP spid="73" grpId="0"/>
      <p:bldP spid="73" grpId="1"/>
      <p:bldP spid="74" grpId="0"/>
      <p:bldP spid="74" grpId="1"/>
      <p:bldP spid="75" grpId="0"/>
      <p:bldP spid="75" grpId="1"/>
      <p:bldP spid="76" grpId="0"/>
      <p:bldP spid="76" grpId="1"/>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مجموعة 46">
            <a:extLst>
              <a:ext uri="{FF2B5EF4-FFF2-40B4-BE49-F238E27FC236}">
                <a16:creationId xmlns:a16="http://schemas.microsoft.com/office/drawing/2014/main" id="{38082518-0A59-4551-B8E2-7A1EE002B98D}"/>
              </a:ext>
            </a:extLst>
          </p:cNvPr>
          <p:cNvGrpSpPr/>
          <p:nvPr/>
        </p:nvGrpSpPr>
        <p:grpSpPr>
          <a:xfrm>
            <a:off x="0" y="0"/>
            <a:ext cx="12192000" cy="6858000"/>
            <a:chOff x="0" y="0"/>
            <a:chExt cx="12192000" cy="6858000"/>
          </a:xfrm>
        </p:grpSpPr>
        <p:grpSp>
          <p:nvGrpSpPr>
            <p:cNvPr id="42" name="مجموعة 41">
              <a:extLst>
                <a:ext uri="{FF2B5EF4-FFF2-40B4-BE49-F238E27FC236}">
                  <a16:creationId xmlns:a16="http://schemas.microsoft.com/office/drawing/2014/main" id="{67BA8C12-ED0B-4385-95D5-4D78A4A583F0}"/>
                </a:ext>
              </a:extLst>
            </p:cNvPr>
            <p:cNvGrpSpPr/>
            <p:nvPr/>
          </p:nvGrpSpPr>
          <p:grpSpPr>
            <a:xfrm>
              <a:off x="0" y="0"/>
              <a:ext cx="12192000" cy="6858000"/>
              <a:chOff x="0" y="0"/>
              <a:chExt cx="12192000" cy="6858000"/>
            </a:xfrm>
          </p:grpSpPr>
          <p:grpSp>
            <p:nvGrpSpPr>
              <p:cNvPr id="41" name="مجموعة 40">
                <a:extLst>
                  <a:ext uri="{FF2B5EF4-FFF2-40B4-BE49-F238E27FC236}">
                    <a16:creationId xmlns:a16="http://schemas.microsoft.com/office/drawing/2014/main" id="{6FE28285-3700-462B-8BEF-D7C5D9E01107}"/>
                  </a:ext>
                </a:extLst>
              </p:cNvPr>
              <p:cNvGrpSpPr/>
              <p:nvPr/>
            </p:nvGrpSpPr>
            <p:grpSpPr>
              <a:xfrm>
                <a:off x="0" y="0"/>
                <a:ext cx="12192000" cy="6858000"/>
                <a:chOff x="0" y="0"/>
                <a:chExt cx="12192000" cy="6858000"/>
              </a:xfrm>
            </p:grpSpPr>
            <p:grpSp>
              <p:nvGrpSpPr>
                <p:cNvPr id="14" name="مجموعة 13">
                  <a:extLst>
                    <a:ext uri="{FF2B5EF4-FFF2-40B4-BE49-F238E27FC236}">
                      <a16:creationId xmlns:a16="http://schemas.microsoft.com/office/drawing/2014/main" id="{567C7046-8597-4E12-8E9B-3F89E65089BC}"/>
                    </a:ext>
                  </a:extLst>
                </p:cNvPr>
                <p:cNvGrpSpPr/>
                <p:nvPr/>
              </p:nvGrpSpPr>
              <p:grpSpPr>
                <a:xfrm>
                  <a:off x="0" y="0"/>
                  <a:ext cx="12192000" cy="6858000"/>
                  <a:chOff x="0" y="0"/>
                  <a:chExt cx="12192000" cy="6858000"/>
                </a:xfrm>
              </p:grpSpPr>
              <p:pic>
                <p:nvPicPr>
                  <p:cNvPr id="9" name="صورة 8">
                    <a:extLst>
                      <a:ext uri="{FF2B5EF4-FFF2-40B4-BE49-F238E27FC236}">
                        <a16:creationId xmlns:a16="http://schemas.microsoft.com/office/drawing/2014/main" id="{D158FB20-7422-40BA-99A2-588EA3F13B79}"/>
                      </a:ext>
                    </a:extLst>
                  </p:cNvPr>
                  <p:cNvPicPr>
                    <a:picLocks noChangeAspect="1"/>
                  </p:cNvPicPr>
                  <p:nvPr/>
                </p:nvPicPr>
                <p:blipFill>
                  <a:blip r:embed="rId3"/>
                  <a:stretch>
                    <a:fillRect/>
                  </a:stretch>
                </p:blipFill>
                <p:spPr>
                  <a:xfrm>
                    <a:off x="0" y="0"/>
                    <a:ext cx="6525536" cy="6858000"/>
                  </a:xfrm>
                  <a:prstGeom prst="rect">
                    <a:avLst/>
                  </a:prstGeom>
                </p:spPr>
              </p:pic>
              <p:pic>
                <p:nvPicPr>
                  <p:cNvPr id="13" name="صورة 12">
                    <a:extLst>
                      <a:ext uri="{FF2B5EF4-FFF2-40B4-BE49-F238E27FC236}">
                        <a16:creationId xmlns:a16="http://schemas.microsoft.com/office/drawing/2014/main" id="{A8F8C186-D935-452F-B6F6-C564CAF38B7A}"/>
                      </a:ext>
                    </a:extLst>
                  </p:cNvPr>
                  <p:cNvPicPr>
                    <a:picLocks noChangeAspect="1"/>
                  </p:cNvPicPr>
                  <p:nvPr/>
                </p:nvPicPr>
                <p:blipFill>
                  <a:blip r:embed="rId4"/>
                  <a:stretch>
                    <a:fillRect/>
                  </a:stretch>
                </p:blipFill>
                <p:spPr>
                  <a:xfrm>
                    <a:off x="6291071" y="0"/>
                    <a:ext cx="5900929" cy="6858000"/>
                  </a:xfrm>
                  <a:prstGeom prst="rect">
                    <a:avLst/>
                  </a:prstGeom>
                </p:spPr>
              </p:pic>
            </p:grpSp>
            <p:sp>
              <p:nvSpPr>
                <p:cNvPr id="40" name="مستطيل 39">
                  <a:extLst>
                    <a:ext uri="{FF2B5EF4-FFF2-40B4-BE49-F238E27FC236}">
                      <a16:creationId xmlns:a16="http://schemas.microsoft.com/office/drawing/2014/main" id="{DD2F4546-ACCD-41BC-B4D5-26D8C092EC37}"/>
                    </a:ext>
                  </a:extLst>
                </p:cNvPr>
                <p:cNvSpPr/>
                <p:nvPr/>
              </p:nvSpPr>
              <p:spPr>
                <a:xfrm>
                  <a:off x="113385" y="271516"/>
                  <a:ext cx="971973" cy="3987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5" name="مستطيل 14">
                <a:extLst>
                  <a:ext uri="{FF2B5EF4-FFF2-40B4-BE49-F238E27FC236}">
                    <a16:creationId xmlns:a16="http://schemas.microsoft.com/office/drawing/2014/main" id="{93874B2B-4911-4D96-A99E-3E8BE600FE28}"/>
                  </a:ext>
                </a:extLst>
              </p:cNvPr>
              <p:cNvSpPr/>
              <p:nvPr/>
            </p:nvSpPr>
            <p:spPr>
              <a:xfrm>
                <a:off x="6400800" y="2199503"/>
                <a:ext cx="5791200" cy="4658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43" name="شكل بيضاوي 42">
              <a:extLst>
                <a:ext uri="{FF2B5EF4-FFF2-40B4-BE49-F238E27FC236}">
                  <a16:creationId xmlns:a16="http://schemas.microsoft.com/office/drawing/2014/main" id="{62584933-2210-47A0-8222-F1DEBF1876F7}"/>
                </a:ext>
              </a:extLst>
            </p:cNvPr>
            <p:cNvSpPr/>
            <p:nvPr/>
          </p:nvSpPr>
          <p:spPr>
            <a:xfrm>
              <a:off x="5355771" y="0"/>
              <a:ext cx="522234" cy="5106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4" name="شكل بيضاوي 43">
              <a:extLst>
                <a:ext uri="{FF2B5EF4-FFF2-40B4-BE49-F238E27FC236}">
                  <a16:creationId xmlns:a16="http://schemas.microsoft.com/office/drawing/2014/main" id="{9B37F82A-D131-4A92-9130-C4257B772F42}"/>
                </a:ext>
              </a:extLst>
            </p:cNvPr>
            <p:cNvSpPr/>
            <p:nvPr/>
          </p:nvSpPr>
          <p:spPr>
            <a:xfrm>
              <a:off x="5624639" y="556276"/>
              <a:ext cx="522234" cy="5106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5" name="شكل بيضاوي 44">
              <a:extLst>
                <a:ext uri="{FF2B5EF4-FFF2-40B4-BE49-F238E27FC236}">
                  <a16:creationId xmlns:a16="http://schemas.microsoft.com/office/drawing/2014/main" id="{31EAE730-2462-4684-8C22-DCC2F893D22A}"/>
                </a:ext>
              </a:extLst>
            </p:cNvPr>
            <p:cNvSpPr/>
            <p:nvPr/>
          </p:nvSpPr>
          <p:spPr>
            <a:xfrm>
              <a:off x="5825747" y="4360956"/>
              <a:ext cx="522234" cy="5106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38" name="مستطيل 37">
            <a:extLst>
              <a:ext uri="{FF2B5EF4-FFF2-40B4-BE49-F238E27FC236}">
                <a16:creationId xmlns:a16="http://schemas.microsoft.com/office/drawing/2014/main" id="{B1A049E0-2910-482D-A125-139A58A9888A}"/>
              </a:ext>
            </a:extLst>
          </p:cNvPr>
          <p:cNvSpPr/>
          <p:nvPr/>
        </p:nvSpPr>
        <p:spPr>
          <a:xfrm>
            <a:off x="-73019" y="0"/>
            <a:ext cx="12319765"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nvGrpSpPr>
          <p:cNvPr id="22" name="11">
            <a:extLst>
              <a:ext uri="{FF2B5EF4-FFF2-40B4-BE49-F238E27FC236}">
                <a16:creationId xmlns:a16="http://schemas.microsoft.com/office/drawing/2014/main" id="{3C1CE99F-8A10-4AFB-9952-2218073A2410}"/>
              </a:ext>
            </a:extLst>
          </p:cNvPr>
          <p:cNvGrpSpPr/>
          <p:nvPr/>
        </p:nvGrpSpPr>
        <p:grpSpPr>
          <a:xfrm>
            <a:off x="10161297" y="1373968"/>
            <a:ext cx="2382578" cy="455119"/>
            <a:chOff x="3562350" y="-2391420"/>
            <a:chExt cx="4033224" cy="1060705"/>
          </a:xfrm>
          <a:solidFill>
            <a:srgbClr val="0000FF"/>
          </a:solidFill>
        </p:grpSpPr>
        <p:sp>
          <p:nvSpPr>
            <p:cNvPr id="23" name="流程图: 过程 35">
              <a:extLst>
                <a:ext uri="{FF2B5EF4-FFF2-40B4-BE49-F238E27FC236}">
                  <a16:creationId xmlns:a16="http://schemas.microsoft.com/office/drawing/2014/main" id="{4762CBD8-C734-44CA-970F-FD2E97EDFE25}"/>
                </a:ext>
              </a:extLst>
            </p:cNvPr>
            <p:cNvSpPr/>
            <p:nvPr/>
          </p:nvSpPr>
          <p:spPr>
            <a:xfrm>
              <a:off x="3562350" y="-2391373"/>
              <a:ext cx="3813259" cy="1060617"/>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24" name="等腰三角形 36">
              <a:extLst>
                <a:ext uri="{FF2B5EF4-FFF2-40B4-BE49-F238E27FC236}">
                  <a16:creationId xmlns:a16="http://schemas.microsoft.com/office/drawing/2014/main" id="{DF506B1C-879A-49C8-9388-65952F276B84}"/>
                </a:ext>
              </a:extLst>
            </p:cNvPr>
            <p:cNvSpPr/>
            <p:nvPr/>
          </p:nvSpPr>
          <p:spPr>
            <a:xfrm rot="5400000">
              <a:off x="6955239" y="-1971049"/>
              <a:ext cx="1060705" cy="219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25" name="1">
            <a:extLst>
              <a:ext uri="{FF2B5EF4-FFF2-40B4-BE49-F238E27FC236}">
                <a16:creationId xmlns:a16="http://schemas.microsoft.com/office/drawing/2014/main" id="{7811D9D3-6B3F-4A4B-B091-5E4CCA19D577}"/>
              </a:ext>
            </a:extLst>
          </p:cNvPr>
          <p:cNvSpPr txBox="1">
            <a:spLocks/>
          </p:cNvSpPr>
          <p:nvPr/>
        </p:nvSpPr>
        <p:spPr>
          <a:xfrm>
            <a:off x="10186008" y="1429109"/>
            <a:ext cx="2215491" cy="413488"/>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000" b="1" dirty="0">
                <a:solidFill>
                  <a:schemeClr val="bg1"/>
                </a:solidFill>
                <a:latin typeface="Calibri" panose="020F0502020204030204" pitchFamily="34" charset="0"/>
                <a:ea typeface="微软雅黑 Light" panose="020B0502040204020203" pitchFamily="34" charset="-122"/>
                <a:cs typeface="Segoe UI Black" panose="020B0A02040204020203" pitchFamily="34" charset="0"/>
              </a:rPr>
              <a:t>USE your book</a:t>
            </a:r>
            <a:endParaRPr lang="zh-CN" altLang="en-US" sz="2000" dirty="0">
              <a:solidFill>
                <a:schemeClr val="bg1"/>
              </a:solidFill>
              <a:latin typeface="Calibri" panose="020F0502020204030204" pitchFamily="34" charset="0"/>
              <a:ea typeface="微软雅黑 Light" panose="020B0502040204020203" pitchFamily="34" charset="-122"/>
              <a:cs typeface="Segoe UI Black" panose="020B0A02040204020203" pitchFamily="34" charset="0"/>
            </a:endParaRPr>
          </a:p>
        </p:txBody>
      </p:sp>
      <p:sp>
        <p:nvSpPr>
          <p:cNvPr id="50" name="مستطيل: زوايا مستديرة 49">
            <a:extLst>
              <a:ext uri="{FF2B5EF4-FFF2-40B4-BE49-F238E27FC236}">
                <a16:creationId xmlns:a16="http://schemas.microsoft.com/office/drawing/2014/main" id="{4D77B689-6A94-4F6B-BC14-3BB4BB36A4A9}"/>
              </a:ext>
            </a:extLst>
          </p:cNvPr>
          <p:cNvSpPr/>
          <p:nvPr/>
        </p:nvSpPr>
        <p:spPr>
          <a:xfrm>
            <a:off x="7044632" y="3006633"/>
            <a:ext cx="4663303" cy="919401"/>
          </a:xfrm>
          <a:prstGeom prst="roundRect">
            <a:avLst/>
          </a:prstGeom>
          <a:solidFill>
            <a:srgbClr val="FFC000"/>
          </a:solidFill>
          <a:ln>
            <a:solidFill>
              <a:schemeClr val="bg2">
                <a:lumMod val="50000"/>
              </a:schemeClr>
            </a:solidFill>
          </a:ln>
          <a:effectLst>
            <a:outerShdw blurRad="50800" dist="38100" dir="5400000" algn="t" rotWithShape="0">
              <a:prstClr val="black">
                <a:alpha val="40000"/>
              </a:prstClr>
            </a:outerShdw>
          </a:effectLst>
        </p:spPr>
        <p:txBody>
          <a:bodyPr wrap="square" lIns="91440" tIns="45720" rIns="91440" bIns="45720">
            <a:spAutoFit/>
          </a:bodyPr>
          <a:lstStyle/>
          <a:p>
            <a:pPr algn="ctr"/>
            <a:r>
              <a:rPr lang="en-US" sz="1400" dirty="0">
                <a:ln w="0"/>
              </a:rPr>
              <a:t>Read para </a:t>
            </a:r>
            <a:r>
              <a:rPr lang="en-US" sz="1400" b="1" dirty="0">
                <a:ln w="0"/>
                <a:solidFill>
                  <a:schemeClr val="bg1"/>
                </a:solidFill>
                <a:effectLst>
                  <a:outerShdw blurRad="38100" dist="38100" dir="2700000" algn="tl">
                    <a:srgbClr val="000000">
                      <a:alpha val="43137"/>
                    </a:srgbClr>
                  </a:outerShdw>
                </a:effectLst>
              </a:rPr>
              <a:t># 2-3-4-5</a:t>
            </a:r>
            <a:r>
              <a:rPr lang="en-US" sz="1400" dirty="0">
                <a:ln w="0"/>
              </a:rPr>
              <a:t> &amp; underline</a:t>
            </a:r>
          </a:p>
          <a:p>
            <a:pPr algn="ctr"/>
            <a:r>
              <a:rPr lang="en-US" sz="2000" b="1" dirty="0">
                <a:ln w="0"/>
                <a:solidFill>
                  <a:schemeClr val="bg1"/>
                </a:solidFill>
              </a:rPr>
              <a:t>all important details</a:t>
            </a:r>
          </a:p>
          <a:p>
            <a:pPr algn="ctr"/>
            <a:r>
              <a:rPr lang="en-US" sz="1400" dirty="0">
                <a:ln w="0"/>
              </a:rPr>
              <a:t>about laughing</a:t>
            </a:r>
          </a:p>
        </p:txBody>
      </p:sp>
      <p:pic>
        <p:nvPicPr>
          <p:cNvPr id="51" name="Picture 2" descr="Library of image black and white stock 2 minute png files ▻▻▻ Clipart Art  2019">
            <a:extLst>
              <a:ext uri="{FF2B5EF4-FFF2-40B4-BE49-F238E27FC236}">
                <a16:creationId xmlns:a16="http://schemas.microsoft.com/office/drawing/2014/main" id="{96041ED1-B4CD-4890-BCBB-C24B0EA5E23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056" b="90000" l="4792" r="93073">
                        <a14:foregroundMark x1="21927" y1="40648" x2="21927" y2="40648"/>
                        <a14:foregroundMark x1="20573" y1="37407" x2="20573" y2="37407"/>
                      </a14:backgroundRemoval>
                    </a14:imgEffect>
                  </a14:imgLayer>
                </a14:imgProps>
              </a:ext>
              <a:ext uri="{28A0092B-C50C-407E-A947-70E740481C1C}">
                <a14:useLocalDpi xmlns:a14="http://schemas.microsoft.com/office/drawing/2010/main" val="0"/>
              </a:ext>
            </a:extLst>
          </a:blip>
          <a:srcRect l="3432" t="12151" r="2520" b="17203"/>
          <a:stretch/>
        </p:blipFill>
        <p:spPr bwMode="auto">
          <a:xfrm>
            <a:off x="7954495" y="1918103"/>
            <a:ext cx="2495405" cy="1054394"/>
          </a:xfrm>
          <a:prstGeom prst="rect">
            <a:avLst/>
          </a:prstGeom>
          <a:noFill/>
          <a:extLst>
            <a:ext uri="{909E8E84-426E-40DD-AFC4-6F175D3DCCD1}">
              <a14:hiddenFill xmlns:a14="http://schemas.microsoft.com/office/drawing/2010/main">
                <a:solidFill>
                  <a:srgbClr val="FFFFFF"/>
                </a:solidFill>
              </a14:hiddenFill>
            </a:ext>
          </a:extLst>
        </p:spPr>
      </p:pic>
      <p:sp>
        <p:nvSpPr>
          <p:cNvPr id="55" name="فقاعة الكلام: مستطيلة مستديرة الزوايا 54">
            <a:extLst>
              <a:ext uri="{FF2B5EF4-FFF2-40B4-BE49-F238E27FC236}">
                <a16:creationId xmlns:a16="http://schemas.microsoft.com/office/drawing/2014/main" id="{13DBFFEE-282A-4888-9E31-6D756646EC1A}"/>
              </a:ext>
            </a:extLst>
          </p:cNvPr>
          <p:cNvSpPr/>
          <p:nvPr/>
        </p:nvSpPr>
        <p:spPr>
          <a:xfrm>
            <a:off x="6808610" y="2110665"/>
            <a:ext cx="2128155" cy="647341"/>
          </a:xfrm>
          <a:prstGeom prst="wedgeRoundRectCallout">
            <a:avLst>
              <a:gd name="adj1" fmla="val 41863"/>
              <a:gd name="adj2" fmla="val 63439"/>
              <a:gd name="adj3" fmla="val 16667"/>
            </a:avLst>
          </a:prstGeom>
          <a:solidFill>
            <a:srgbClr val="FF9D84"/>
          </a:solidFill>
          <a:ln>
            <a:solidFill>
              <a:schemeClr val="bg2">
                <a:lumMod val="50000"/>
              </a:schemeClr>
            </a:solidFill>
          </a:ln>
          <a:effectLst>
            <a:outerShdw blurRad="50800" dist="38100" dir="5400000" algn="t" rotWithShape="0">
              <a:prstClr val="black">
                <a:alpha val="40000"/>
              </a:prstClr>
            </a:outerShdw>
          </a:effectLst>
        </p:spPr>
        <p:txBody>
          <a:bodyPr wrap="square" lIns="91440" tIns="45720" rIns="91440" bIns="45720">
            <a:spAutoFit/>
          </a:bodyPr>
          <a:lstStyle/>
          <a:p>
            <a:pPr algn="ctr">
              <a:lnSpc>
                <a:spcPct val="150000"/>
              </a:lnSpc>
            </a:pPr>
            <a:r>
              <a:rPr lang="en-US" sz="2400" b="1" dirty="0">
                <a:latin typeface="+mj-lt"/>
              </a:rPr>
              <a:t>Say some</a:t>
            </a:r>
          </a:p>
        </p:txBody>
      </p:sp>
      <p:sp>
        <p:nvSpPr>
          <p:cNvPr id="37" name="شكل بيضاوي 36">
            <a:extLst>
              <a:ext uri="{FF2B5EF4-FFF2-40B4-BE49-F238E27FC236}">
                <a16:creationId xmlns:a16="http://schemas.microsoft.com/office/drawing/2014/main" id="{DCEED62D-90A9-412C-8EE2-CFC32DA692E9}"/>
              </a:ext>
            </a:extLst>
          </p:cNvPr>
          <p:cNvSpPr/>
          <p:nvPr/>
        </p:nvSpPr>
        <p:spPr>
          <a:xfrm>
            <a:off x="6313996" y="1222865"/>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7</a:t>
            </a:r>
            <a:endParaRPr lang="ar-SA" sz="2000" dirty="0"/>
          </a:p>
        </p:txBody>
      </p:sp>
      <p:sp>
        <p:nvSpPr>
          <p:cNvPr id="31" name="شكل بيضاوي 30">
            <a:extLst>
              <a:ext uri="{FF2B5EF4-FFF2-40B4-BE49-F238E27FC236}">
                <a16:creationId xmlns:a16="http://schemas.microsoft.com/office/drawing/2014/main" id="{A59E3A8A-D145-4140-86A7-958D9E9B411C}"/>
              </a:ext>
            </a:extLst>
          </p:cNvPr>
          <p:cNvSpPr/>
          <p:nvPr/>
        </p:nvSpPr>
        <p:spPr>
          <a:xfrm>
            <a:off x="674420" y="1068531"/>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1</a:t>
            </a:r>
            <a:endParaRPr lang="ar-SA" sz="2000" dirty="0"/>
          </a:p>
        </p:txBody>
      </p:sp>
      <p:sp>
        <p:nvSpPr>
          <p:cNvPr id="32" name="شكل بيضاوي 31">
            <a:extLst>
              <a:ext uri="{FF2B5EF4-FFF2-40B4-BE49-F238E27FC236}">
                <a16:creationId xmlns:a16="http://schemas.microsoft.com/office/drawing/2014/main" id="{65E6E03F-A17D-4B47-8EB6-11FB3A619C6E}"/>
              </a:ext>
            </a:extLst>
          </p:cNvPr>
          <p:cNvSpPr/>
          <p:nvPr/>
        </p:nvSpPr>
        <p:spPr>
          <a:xfrm>
            <a:off x="674420" y="1634196"/>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2</a:t>
            </a:r>
            <a:endParaRPr lang="ar-SA" sz="2000" dirty="0"/>
          </a:p>
        </p:txBody>
      </p:sp>
      <p:sp>
        <p:nvSpPr>
          <p:cNvPr id="33" name="شكل بيضاوي 32">
            <a:extLst>
              <a:ext uri="{FF2B5EF4-FFF2-40B4-BE49-F238E27FC236}">
                <a16:creationId xmlns:a16="http://schemas.microsoft.com/office/drawing/2014/main" id="{A5F364F1-3471-4814-8DEC-BD289DFB984D}"/>
              </a:ext>
            </a:extLst>
          </p:cNvPr>
          <p:cNvSpPr/>
          <p:nvPr/>
        </p:nvSpPr>
        <p:spPr>
          <a:xfrm>
            <a:off x="674420" y="2829000"/>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3</a:t>
            </a:r>
            <a:endParaRPr lang="ar-SA" sz="2000" dirty="0"/>
          </a:p>
        </p:txBody>
      </p:sp>
      <p:sp>
        <p:nvSpPr>
          <p:cNvPr id="34" name="شكل بيضاوي 33">
            <a:extLst>
              <a:ext uri="{FF2B5EF4-FFF2-40B4-BE49-F238E27FC236}">
                <a16:creationId xmlns:a16="http://schemas.microsoft.com/office/drawing/2014/main" id="{357617E5-A6FB-4971-BD0A-D3B9E292ED0B}"/>
              </a:ext>
            </a:extLst>
          </p:cNvPr>
          <p:cNvSpPr/>
          <p:nvPr/>
        </p:nvSpPr>
        <p:spPr>
          <a:xfrm>
            <a:off x="674420" y="3634127"/>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4</a:t>
            </a:r>
            <a:endParaRPr lang="ar-SA" sz="2000" dirty="0"/>
          </a:p>
        </p:txBody>
      </p:sp>
      <p:sp>
        <p:nvSpPr>
          <p:cNvPr id="36" name="شكل بيضاوي 35">
            <a:extLst>
              <a:ext uri="{FF2B5EF4-FFF2-40B4-BE49-F238E27FC236}">
                <a16:creationId xmlns:a16="http://schemas.microsoft.com/office/drawing/2014/main" id="{C043A0F5-359A-4FE5-BBFB-11CBD6EEA628}"/>
              </a:ext>
            </a:extLst>
          </p:cNvPr>
          <p:cNvSpPr/>
          <p:nvPr/>
        </p:nvSpPr>
        <p:spPr>
          <a:xfrm>
            <a:off x="6313996" y="318171"/>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6</a:t>
            </a:r>
            <a:endParaRPr lang="ar-SA" sz="2000" dirty="0"/>
          </a:p>
        </p:txBody>
      </p:sp>
      <p:grpSp>
        <p:nvGrpSpPr>
          <p:cNvPr id="10" name="مجموعة 9">
            <a:extLst>
              <a:ext uri="{FF2B5EF4-FFF2-40B4-BE49-F238E27FC236}">
                <a16:creationId xmlns:a16="http://schemas.microsoft.com/office/drawing/2014/main" id="{E13F78CB-BA1E-4636-93D9-AA2B094CD268}"/>
              </a:ext>
            </a:extLst>
          </p:cNvPr>
          <p:cNvGrpSpPr/>
          <p:nvPr/>
        </p:nvGrpSpPr>
        <p:grpSpPr>
          <a:xfrm>
            <a:off x="8301277" y="4063636"/>
            <a:ext cx="2216727" cy="2216727"/>
            <a:chOff x="2666411" y="2301189"/>
            <a:chExt cx="2216727" cy="2216727"/>
          </a:xfrm>
        </p:grpSpPr>
        <p:pic>
          <p:nvPicPr>
            <p:cNvPr id="77" name="Picture 4" descr="Managing online group work in Blackboard | University of Worcester Staff  News">
              <a:extLst>
                <a:ext uri="{FF2B5EF4-FFF2-40B4-BE49-F238E27FC236}">
                  <a16:creationId xmlns:a16="http://schemas.microsoft.com/office/drawing/2014/main" id="{8E0B5052-BA56-47EC-897E-3FF68F3571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6411" y="2301189"/>
              <a:ext cx="2216727" cy="2216727"/>
            </a:xfrm>
            <a:prstGeom prst="rect">
              <a:avLst/>
            </a:prstGeom>
            <a:noFill/>
            <a:extLst>
              <a:ext uri="{909E8E84-426E-40DD-AFC4-6F175D3DCCD1}">
                <a14:hiddenFill xmlns:a14="http://schemas.microsoft.com/office/drawing/2010/main">
                  <a:solidFill>
                    <a:srgbClr val="FFFFFF"/>
                  </a:solidFill>
                </a14:hiddenFill>
              </a:ext>
            </a:extLst>
          </p:spPr>
        </p:pic>
        <p:sp>
          <p:nvSpPr>
            <p:cNvPr id="78" name="مربع نص 77">
              <a:extLst>
                <a:ext uri="{FF2B5EF4-FFF2-40B4-BE49-F238E27FC236}">
                  <a16:creationId xmlns:a16="http://schemas.microsoft.com/office/drawing/2014/main" id="{68296048-4CDD-4582-BF2B-68FCF55A46CE}"/>
                </a:ext>
              </a:extLst>
            </p:cNvPr>
            <p:cNvSpPr txBox="1"/>
            <p:nvPr/>
          </p:nvSpPr>
          <p:spPr>
            <a:xfrm>
              <a:off x="2971753" y="3800509"/>
              <a:ext cx="1603644" cy="307777"/>
            </a:xfrm>
            <a:prstGeom prst="rect">
              <a:avLst/>
            </a:prstGeom>
            <a:noFill/>
          </p:spPr>
          <p:txBody>
            <a:bodyPr wrap="square">
              <a:spAutoFit/>
            </a:bodyPr>
            <a:lstStyle/>
            <a:p>
              <a:r>
                <a:rPr lang="en-US" altLang="zh-CN" sz="1400" b="1" dirty="0">
                  <a:solidFill>
                    <a:srgbClr val="0066FF"/>
                  </a:solidFill>
                  <a:latin typeface="Calibri" panose="020F0502020204030204" pitchFamily="34" charset="0"/>
                  <a:ea typeface="微软雅黑 Light" panose="020B0502040204020203" pitchFamily="34" charset="-122"/>
                  <a:cs typeface="Segoe UI Black" panose="020B0A02040204020203" pitchFamily="34" charset="0"/>
                </a:rPr>
                <a:t>Paragraphs divided</a:t>
              </a:r>
              <a:endParaRPr lang="ar-SA" sz="1400" dirty="0">
                <a:solidFill>
                  <a:srgbClr val="0066FF"/>
                </a:solidFill>
              </a:endParaRPr>
            </a:p>
          </p:txBody>
        </p:sp>
      </p:grpSp>
      <p:sp>
        <p:nvSpPr>
          <p:cNvPr id="35" name="شكل بيضاوي 34">
            <a:extLst>
              <a:ext uri="{FF2B5EF4-FFF2-40B4-BE49-F238E27FC236}">
                <a16:creationId xmlns:a16="http://schemas.microsoft.com/office/drawing/2014/main" id="{6DF3AF90-29AE-4C30-BD03-45746EA40A4D}"/>
              </a:ext>
            </a:extLst>
          </p:cNvPr>
          <p:cNvSpPr/>
          <p:nvPr/>
        </p:nvSpPr>
        <p:spPr>
          <a:xfrm>
            <a:off x="2884105" y="4840691"/>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5</a:t>
            </a:r>
            <a:endParaRPr lang="ar-SA" sz="2000" dirty="0"/>
          </a:p>
        </p:txBody>
      </p:sp>
      <p:sp>
        <p:nvSpPr>
          <p:cNvPr id="46" name="مربع نص 45">
            <a:extLst>
              <a:ext uri="{FF2B5EF4-FFF2-40B4-BE49-F238E27FC236}">
                <a16:creationId xmlns:a16="http://schemas.microsoft.com/office/drawing/2014/main" id="{E7CE95C6-540E-403F-8B18-84D32D5417BF}"/>
              </a:ext>
            </a:extLst>
          </p:cNvPr>
          <p:cNvSpPr txBox="1"/>
          <p:nvPr/>
        </p:nvSpPr>
        <p:spPr>
          <a:xfrm>
            <a:off x="1649186" y="1535481"/>
            <a:ext cx="4674371" cy="338554"/>
          </a:xfrm>
          <a:prstGeom prst="rect">
            <a:avLst/>
          </a:prstGeom>
          <a:noFill/>
        </p:spPr>
        <p:txBody>
          <a:bodyPr wrap="square">
            <a:spAutoFit/>
          </a:bodyPr>
          <a:lstStyle/>
          <a:p>
            <a:pPr algn="ctr"/>
            <a:r>
              <a:rPr lang="en-US" sz="1600" dirty="0">
                <a:solidFill>
                  <a:srgbClr val="FF0000"/>
                </a:solidFill>
                <a:latin typeface="Arial" panose="020B0604020202020204" pitchFamily="34" charset="0"/>
                <a:cs typeface="Arial" panose="020B0604020202020204" pitchFamily="34" charset="0"/>
              </a:rPr>
              <a:t>effect on our mood and sense of well-being</a:t>
            </a:r>
            <a:endParaRPr lang="ar-SA" sz="1600" b="1" dirty="0">
              <a:solidFill>
                <a:srgbClr val="FF0000"/>
              </a:solidFill>
              <a:latin typeface="Arial" panose="020B0604020202020204" pitchFamily="34" charset="0"/>
              <a:cs typeface="Arial" panose="020B0604020202020204" pitchFamily="34" charset="0"/>
            </a:endParaRPr>
          </a:p>
        </p:txBody>
      </p:sp>
      <p:sp>
        <p:nvSpPr>
          <p:cNvPr id="48" name="مربع نص 47">
            <a:extLst>
              <a:ext uri="{FF2B5EF4-FFF2-40B4-BE49-F238E27FC236}">
                <a16:creationId xmlns:a16="http://schemas.microsoft.com/office/drawing/2014/main" id="{383425DA-1A07-4E04-ACB1-90422397E2A8}"/>
              </a:ext>
            </a:extLst>
          </p:cNvPr>
          <p:cNvSpPr txBox="1"/>
          <p:nvPr/>
        </p:nvSpPr>
        <p:spPr>
          <a:xfrm>
            <a:off x="3825464" y="1806997"/>
            <a:ext cx="2182533" cy="338554"/>
          </a:xfrm>
          <a:prstGeom prst="rect">
            <a:avLst/>
          </a:prstGeom>
          <a:noFill/>
        </p:spPr>
        <p:txBody>
          <a:bodyPr wrap="square">
            <a:spAutoFit/>
          </a:bodyPr>
          <a:lstStyle/>
          <a:p>
            <a:pPr algn="ctr"/>
            <a:r>
              <a:rPr lang="en-US" sz="1600" dirty="0">
                <a:solidFill>
                  <a:srgbClr val="FF0000"/>
                </a:solidFill>
                <a:latin typeface="Arial" panose="020B0604020202020204" pitchFamily="34" charset="0"/>
                <a:cs typeface="Arial" panose="020B0604020202020204" pitchFamily="34" charset="0"/>
              </a:rPr>
              <a:t>stretches, tones, and</a:t>
            </a:r>
            <a:endParaRPr lang="ar-SA" sz="1600" dirty="0">
              <a:solidFill>
                <a:srgbClr val="FF0000"/>
              </a:solidFill>
              <a:latin typeface="Arial" panose="020B0604020202020204" pitchFamily="34" charset="0"/>
              <a:cs typeface="Arial" panose="020B0604020202020204" pitchFamily="34" charset="0"/>
            </a:endParaRPr>
          </a:p>
        </p:txBody>
      </p:sp>
      <p:sp>
        <p:nvSpPr>
          <p:cNvPr id="49" name="مربع نص 48">
            <a:extLst>
              <a:ext uri="{FF2B5EF4-FFF2-40B4-BE49-F238E27FC236}">
                <a16:creationId xmlns:a16="http://schemas.microsoft.com/office/drawing/2014/main" id="{C8303934-B4FB-4130-9F1F-604613F8243D}"/>
              </a:ext>
            </a:extLst>
          </p:cNvPr>
          <p:cNvSpPr txBox="1"/>
          <p:nvPr/>
        </p:nvSpPr>
        <p:spPr>
          <a:xfrm>
            <a:off x="950028" y="1880050"/>
            <a:ext cx="2182533" cy="338554"/>
          </a:xfrm>
          <a:prstGeom prst="rect">
            <a:avLst/>
          </a:prstGeom>
          <a:noFill/>
        </p:spPr>
        <p:txBody>
          <a:bodyPr wrap="square">
            <a:spAutoFit/>
          </a:bodyPr>
          <a:lstStyle/>
          <a:p>
            <a:pPr algn="ctr"/>
            <a:r>
              <a:rPr lang="en-US" sz="1600" dirty="0">
                <a:solidFill>
                  <a:srgbClr val="FF0000"/>
                </a:solidFill>
                <a:latin typeface="Arial" panose="020B0604020202020204" pitchFamily="34" charset="0"/>
                <a:cs typeface="Arial" panose="020B0604020202020204" pitchFamily="34" charset="0"/>
              </a:rPr>
              <a:t>strengthens muscles</a:t>
            </a:r>
            <a:endParaRPr lang="ar-SA" sz="1600" dirty="0">
              <a:solidFill>
                <a:srgbClr val="FF0000"/>
              </a:solidFill>
              <a:latin typeface="Arial" panose="020B0604020202020204" pitchFamily="34" charset="0"/>
              <a:cs typeface="Arial" panose="020B0604020202020204" pitchFamily="34" charset="0"/>
            </a:endParaRPr>
          </a:p>
        </p:txBody>
      </p:sp>
      <p:sp>
        <p:nvSpPr>
          <p:cNvPr id="56" name="مربع نص 55">
            <a:extLst>
              <a:ext uri="{FF2B5EF4-FFF2-40B4-BE49-F238E27FC236}">
                <a16:creationId xmlns:a16="http://schemas.microsoft.com/office/drawing/2014/main" id="{7173A8D0-1A41-43FA-A2BE-32CBCBD320BD}"/>
              </a:ext>
            </a:extLst>
          </p:cNvPr>
          <p:cNvSpPr txBox="1"/>
          <p:nvPr/>
        </p:nvSpPr>
        <p:spPr>
          <a:xfrm>
            <a:off x="2442480" y="2030226"/>
            <a:ext cx="3538225" cy="338554"/>
          </a:xfrm>
          <a:prstGeom prst="rect">
            <a:avLst/>
          </a:prstGeom>
          <a:noFill/>
        </p:spPr>
        <p:txBody>
          <a:bodyPr wrap="square">
            <a:spAutoFit/>
          </a:bodyPr>
          <a:lstStyle/>
          <a:p>
            <a:pPr algn="ctr"/>
            <a:r>
              <a:rPr lang="en-US" sz="1600" dirty="0">
                <a:solidFill>
                  <a:srgbClr val="FF0000"/>
                </a:solidFill>
                <a:latin typeface="Arial" panose="020B0604020202020204" pitchFamily="34" charset="0"/>
                <a:cs typeface="Arial" panose="020B0604020202020204" pitchFamily="34" charset="0"/>
              </a:rPr>
              <a:t>increases heart rate &amp; breathe faster</a:t>
            </a:r>
            <a:endParaRPr lang="ar-SA" sz="1600" dirty="0">
              <a:solidFill>
                <a:srgbClr val="FF0000"/>
              </a:solidFill>
              <a:latin typeface="Arial" panose="020B0604020202020204" pitchFamily="34" charset="0"/>
              <a:cs typeface="Arial" panose="020B0604020202020204" pitchFamily="34" charset="0"/>
            </a:endParaRPr>
          </a:p>
        </p:txBody>
      </p:sp>
      <p:sp>
        <p:nvSpPr>
          <p:cNvPr id="57" name="مربع نص 56">
            <a:extLst>
              <a:ext uri="{FF2B5EF4-FFF2-40B4-BE49-F238E27FC236}">
                <a16:creationId xmlns:a16="http://schemas.microsoft.com/office/drawing/2014/main" id="{F44164F9-19B9-43FC-8C66-7842DB6A6822}"/>
              </a:ext>
            </a:extLst>
          </p:cNvPr>
          <p:cNvSpPr txBox="1"/>
          <p:nvPr/>
        </p:nvSpPr>
        <p:spPr>
          <a:xfrm>
            <a:off x="2066348" y="2661719"/>
            <a:ext cx="3538225" cy="338554"/>
          </a:xfrm>
          <a:prstGeom prst="rect">
            <a:avLst/>
          </a:prstGeom>
          <a:noFill/>
        </p:spPr>
        <p:txBody>
          <a:bodyPr wrap="square">
            <a:spAutoFit/>
          </a:bodyPr>
          <a:lstStyle/>
          <a:p>
            <a:pPr algn="ctr"/>
            <a:r>
              <a:rPr lang="en-US" sz="1600" dirty="0">
                <a:solidFill>
                  <a:srgbClr val="FF0000"/>
                </a:solidFill>
                <a:latin typeface="Arial" panose="020B0604020202020204" pitchFamily="34" charset="0"/>
                <a:cs typeface="Arial" panose="020B0604020202020204" pitchFamily="34" charset="0"/>
              </a:rPr>
              <a:t>help to lose weight</a:t>
            </a:r>
            <a:endParaRPr lang="ar-SA" sz="1600" dirty="0">
              <a:solidFill>
                <a:srgbClr val="FF0000"/>
              </a:solidFill>
              <a:latin typeface="Arial" panose="020B0604020202020204" pitchFamily="34" charset="0"/>
              <a:cs typeface="Arial" panose="020B0604020202020204" pitchFamily="34" charset="0"/>
            </a:endParaRPr>
          </a:p>
        </p:txBody>
      </p:sp>
      <p:sp>
        <p:nvSpPr>
          <p:cNvPr id="58" name="مربع نص 57">
            <a:extLst>
              <a:ext uri="{FF2B5EF4-FFF2-40B4-BE49-F238E27FC236}">
                <a16:creationId xmlns:a16="http://schemas.microsoft.com/office/drawing/2014/main" id="{63C20DE0-B919-4D96-AD8B-06F3A259B548}"/>
              </a:ext>
            </a:extLst>
          </p:cNvPr>
          <p:cNvSpPr txBox="1"/>
          <p:nvPr/>
        </p:nvSpPr>
        <p:spPr>
          <a:xfrm>
            <a:off x="2112149" y="2838706"/>
            <a:ext cx="3538225" cy="338554"/>
          </a:xfrm>
          <a:prstGeom prst="rect">
            <a:avLst/>
          </a:prstGeom>
          <a:noFill/>
        </p:spPr>
        <p:txBody>
          <a:bodyPr wrap="square">
            <a:spAutoFit/>
          </a:bodyPr>
          <a:lstStyle/>
          <a:p>
            <a:pPr algn="ctr"/>
            <a:r>
              <a:rPr lang="en-US" sz="1600" dirty="0">
                <a:solidFill>
                  <a:srgbClr val="FF0000"/>
                </a:solidFill>
                <a:latin typeface="Arial" panose="020B0604020202020204" pitchFamily="34" charset="0"/>
                <a:cs typeface="Arial" panose="020B0604020202020204" pitchFamily="34" charset="0"/>
              </a:rPr>
              <a:t>burn calories</a:t>
            </a:r>
            <a:endParaRPr lang="ar-SA" sz="1600" dirty="0">
              <a:solidFill>
                <a:srgbClr val="FF0000"/>
              </a:solidFill>
              <a:latin typeface="Arial" panose="020B0604020202020204" pitchFamily="34" charset="0"/>
              <a:cs typeface="Arial" panose="020B0604020202020204" pitchFamily="34" charset="0"/>
            </a:endParaRPr>
          </a:p>
        </p:txBody>
      </p:sp>
      <p:sp>
        <p:nvSpPr>
          <p:cNvPr id="59" name="مربع نص 58">
            <a:extLst>
              <a:ext uri="{FF2B5EF4-FFF2-40B4-BE49-F238E27FC236}">
                <a16:creationId xmlns:a16="http://schemas.microsoft.com/office/drawing/2014/main" id="{A05F3204-CD0D-4380-9CAD-A5D7FB6358FA}"/>
              </a:ext>
            </a:extLst>
          </p:cNvPr>
          <p:cNvSpPr txBox="1"/>
          <p:nvPr/>
        </p:nvSpPr>
        <p:spPr>
          <a:xfrm>
            <a:off x="3212358" y="3335131"/>
            <a:ext cx="2773418" cy="338554"/>
          </a:xfrm>
          <a:prstGeom prst="rect">
            <a:avLst/>
          </a:prstGeom>
          <a:noFill/>
        </p:spPr>
        <p:txBody>
          <a:bodyPr wrap="square">
            <a:spAutoFit/>
          </a:bodyPr>
          <a:lstStyle/>
          <a:p>
            <a:pPr algn="ctr"/>
            <a:r>
              <a:rPr lang="en-US" sz="1600" dirty="0">
                <a:solidFill>
                  <a:srgbClr val="FF0000"/>
                </a:solidFill>
                <a:latin typeface="Arial" panose="020B0604020202020204" pitchFamily="34" charset="0"/>
                <a:cs typeface="Arial" panose="020B0604020202020204" pitchFamily="34" charset="0"/>
              </a:rPr>
              <a:t>have lower blood pressure</a:t>
            </a:r>
            <a:endParaRPr lang="ar-SA" sz="1600" dirty="0">
              <a:solidFill>
                <a:srgbClr val="FF0000"/>
              </a:solidFill>
              <a:latin typeface="Arial" panose="020B0604020202020204" pitchFamily="34" charset="0"/>
              <a:cs typeface="Arial" panose="020B0604020202020204" pitchFamily="34" charset="0"/>
            </a:endParaRPr>
          </a:p>
        </p:txBody>
      </p:sp>
      <p:sp>
        <p:nvSpPr>
          <p:cNvPr id="60" name="مربع نص 59">
            <a:extLst>
              <a:ext uri="{FF2B5EF4-FFF2-40B4-BE49-F238E27FC236}">
                <a16:creationId xmlns:a16="http://schemas.microsoft.com/office/drawing/2014/main" id="{3A12A71E-5977-49BC-83F4-C21F67AC67EA}"/>
              </a:ext>
            </a:extLst>
          </p:cNvPr>
          <p:cNvSpPr txBox="1"/>
          <p:nvPr/>
        </p:nvSpPr>
        <p:spPr>
          <a:xfrm>
            <a:off x="1246919" y="3481696"/>
            <a:ext cx="1928930" cy="338554"/>
          </a:xfrm>
          <a:prstGeom prst="rect">
            <a:avLst/>
          </a:prstGeom>
          <a:noFill/>
        </p:spPr>
        <p:txBody>
          <a:bodyPr wrap="square">
            <a:spAutoFit/>
          </a:bodyPr>
          <a:lstStyle/>
          <a:p>
            <a:pPr algn="ctr"/>
            <a:r>
              <a:rPr lang="en-US" sz="1600" dirty="0">
                <a:solidFill>
                  <a:srgbClr val="FF0000"/>
                </a:solidFill>
                <a:latin typeface="Arial" panose="020B0604020202020204" pitchFamily="34" charset="0"/>
                <a:cs typeface="Arial" panose="020B0604020202020204" pitchFamily="34" charset="0"/>
              </a:rPr>
              <a:t>lower stress level</a:t>
            </a:r>
            <a:endParaRPr lang="ar-SA" sz="1600" dirty="0">
              <a:solidFill>
                <a:srgbClr val="FF0000"/>
              </a:solidFill>
              <a:latin typeface="Arial" panose="020B0604020202020204" pitchFamily="34" charset="0"/>
              <a:cs typeface="Arial" panose="020B0604020202020204" pitchFamily="34" charset="0"/>
            </a:endParaRPr>
          </a:p>
        </p:txBody>
      </p:sp>
      <p:sp>
        <p:nvSpPr>
          <p:cNvPr id="61" name="مربع نص 60">
            <a:extLst>
              <a:ext uri="{FF2B5EF4-FFF2-40B4-BE49-F238E27FC236}">
                <a16:creationId xmlns:a16="http://schemas.microsoft.com/office/drawing/2014/main" id="{5D8AFCB6-50BA-4AFA-ACDE-44F22AD5577F}"/>
              </a:ext>
            </a:extLst>
          </p:cNvPr>
          <p:cNvSpPr txBox="1"/>
          <p:nvPr/>
        </p:nvSpPr>
        <p:spPr>
          <a:xfrm>
            <a:off x="2987800" y="3515758"/>
            <a:ext cx="1928930" cy="338554"/>
          </a:xfrm>
          <a:prstGeom prst="rect">
            <a:avLst/>
          </a:prstGeom>
          <a:noFill/>
        </p:spPr>
        <p:txBody>
          <a:bodyPr wrap="square">
            <a:spAutoFit/>
          </a:bodyPr>
          <a:lstStyle/>
          <a:p>
            <a:pPr algn="ctr"/>
            <a:r>
              <a:rPr lang="en-US" sz="1600" dirty="0">
                <a:solidFill>
                  <a:srgbClr val="FF0000"/>
                </a:solidFill>
                <a:latin typeface="Arial" panose="020B0604020202020204" pitchFamily="34" charset="0"/>
                <a:cs typeface="Arial" panose="020B0604020202020204" pitchFamily="34" charset="0"/>
              </a:rPr>
              <a:t>get sick less</a:t>
            </a:r>
            <a:endParaRPr lang="ar-SA" sz="1600" dirty="0">
              <a:solidFill>
                <a:srgbClr val="FF0000"/>
              </a:solidFill>
              <a:latin typeface="Arial" panose="020B0604020202020204" pitchFamily="34" charset="0"/>
              <a:cs typeface="Arial" panose="020B0604020202020204" pitchFamily="34" charset="0"/>
            </a:endParaRPr>
          </a:p>
        </p:txBody>
      </p:sp>
      <p:sp>
        <p:nvSpPr>
          <p:cNvPr id="62" name="مربع نص 61">
            <a:extLst>
              <a:ext uri="{FF2B5EF4-FFF2-40B4-BE49-F238E27FC236}">
                <a16:creationId xmlns:a16="http://schemas.microsoft.com/office/drawing/2014/main" id="{1A8F1EA2-F7C9-413F-AB38-C8B8984432B4}"/>
              </a:ext>
            </a:extLst>
          </p:cNvPr>
          <p:cNvSpPr txBox="1"/>
          <p:nvPr/>
        </p:nvSpPr>
        <p:spPr>
          <a:xfrm>
            <a:off x="840000" y="3718378"/>
            <a:ext cx="3882535" cy="338554"/>
          </a:xfrm>
          <a:prstGeom prst="rect">
            <a:avLst/>
          </a:prstGeom>
          <a:noFill/>
        </p:spPr>
        <p:txBody>
          <a:bodyPr wrap="square">
            <a:spAutoFit/>
          </a:bodyPr>
          <a:lstStyle/>
          <a:p>
            <a:pPr algn="ctr"/>
            <a:r>
              <a:rPr lang="en-US" sz="1600" dirty="0">
                <a:solidFill>
                  <a:srgbClr val="FF0000"/>
                </a:solidFill>
                <a:latin typeface="Arial" panose="020B0604020202020204" pitchFamily="34" charset="0"/>
                <a:cs typeface="Arial" panose="020B0604020202020204" pitchFamily="34" charset="0"/>
              </a:rPr>
              <a:t>increase infection-fighting antibodies</a:t>
            </a:r>
            <a:endParaRPr lang="ar-SA" sz="1600" dirty="0">
              <a:solidFill>
                <a:srgbClr val="FF0000"/>
              </a:solidFill>
              <a:latin typeface="Arial" panose="020B0604020202020204" pitchFamily="34" charset="0"/>
              <a:cs typeface="Arial" panose="020B0604020202020204" pitchFamily="34" charset="0"/>
            </a:endParaRPr>
          </a:p>
        </p:txBody>
      </p:sp>
      <p:sp>
        <p:nvSpPr>
          <p:cNvPr id="63" name="مربع نص 62">
            <a:extLst>
              <a:ext uri="{FF2B5EF4-FFF2-40B4-BE49-F238E27FC236}">
                <a16:creationId xmlns:a16="http://schemas.microsoft.com/office/drawing/2014/main" id="{BEBF476F-A541-4FCB-8440-73FC7BB53381}"/>
              </a:ext>
            </a:extLst>
          </p:cNvPr>
          <p:cNvSpPr txBox="1"/>
          <p:nvPr/>
        </p:nvSpPr>
        <p:spPr>
          <a:xfrm>
            <a:off x="4298879" y="3678766"/>
            <a:ext cx="1928930" cy="338554"/>
          </a:xfrm>
          <a:prstGeom prst="rect">
            <a:avLst/>
          </a:prstGeom>
          <a:noFill/>
        </p:spPr>
        <p:txBody>
          <a:bodyPr wrap="square">
            <a:spAutoFit/>
          </a:bodyPr>
          <a:lstStyle/>
          <a:p>
            <a:pPr algn="ctr"/>
            <a:r>
              <a:rPr lang="en-US" sz="1600" dirty="0">
                <a:solidFill>
                  <a:srgbClr val="FF0000"/>
                </a:solidFill>
                <a:latin typeface="Arial" panose="020B0604020202020204" pitchFamily="34" charset="0"/>
                <a:cs typeface="Arial" panose="020B0604020202020204" pitchFamily="34" charset="0"/>
              </a:rPr>
              <a:t>fight disease</a:t>
            </a:r>
            <a:endParaRPr lang="ar-SA" sz="1600" dirty="0">
              <a:solidFill>
                <a:srgbClr val="FF0000"/>
              </a:solidFill>
              <a:latin typeface="Arial" panose="020B0604020202020204" pitchFamily="34" charset="0"/>
              <a:cs typeface="Arial" panose="020B0604020202020204" pitchFamily="34" charset="0"/>
            </a:endParaRPr>
          </a:p>
        </p:txBody>
      </p:sp>
      <p:sp>
        <p:nvSpPr>
          <p:cNvPr id="64" name="مربع نص 63">
            <a:extLst>
              <a:ext uri="{FF2B5EF4-FFF2-40B4-BE49-F238E27FC236}">
                <a16:creationId xmlns:a16="http://schemas.microsoft.com/office/drawing/2014/main" id="{C0005BF6-1469-4A1D-AF5A-3B005FB0B480}"/>
              </a:ext>
            </a:extLst>
          </p:cNvPr>
          <p:cNvSpPr txBox="1"/>
          <p:nvPr/>
        </p:nvSpPr>
        <p:spPr>
          <a:xfrm>
            <a:off x="2972984" y="4640036"/>
            <a:ext cx="4518478" cy="584775"/>
          </a:xfrm>
          <a:prstGeom prst="rect">
            <a:avLst/>
          </a:prstGeom>
          <a:noFill/>
        </p:spPr>
        <p:txBody>
          <a:bodyPr wrap="square">
            <a:spAutoFit/>
          </a:bodyPr>
          <a:lstStyle/>
          <a:p>
            <a:pPr algn="ctr"/>
            <a:r>
              <a:rPr lang="en-US" sz="1600" dirty="0">
                <a:solidFill>
                  <a:srgbClr val="FF0000"/>
                </a:solidFill>
                <a:latin typeface="Arial" panose="020B0604020202020204" pitchFamily="34" charset="0"/>
                <a:cs typeface="Arial" panose="020B0604020202020204" pitchFamily="34" charset="0"/>
              </a:rPr>
              <a:t>		people alert,</a:t>
            </a:r>
          </a:p>
          <a:p>
            <a:pPr algn="ctr"/>
            <a:r>
              <a:rPr lang="en-US" sz="1600" dirty="0">
                <a:solidFill>
                  <a:srgbClr val="FF0000"/>
                </a:solidFill>
                <a:latin typeface="Arial" panose="020B0604020202020204" pitchFamily="34" charset="0"/>
                <a:cs typeface="Arial" panose="020B0604020202020204" pitchFamily="34" charset="0"/>
              </a:rPr>
              <a:t>stimulate the brain, and enhance learning</a:t>
            </a:r>
            <a:endParaRPr lang="ar-SA" sz="1600" dirty="0">
              <a:solidFill>
                <a:srgbClr val="FF0000"/>
              </a:solidFill>
              <a:latin typeface="Arial" panose="020B0604020202020204" pitchFamily="34" charset="0"/>
              <a:cs typeface="Arial" panose="020B0604020202020204" pitchFamily="34" charset="0"/>
            </a:endParaRPr>
          </a:p>
        </p:txBody>
      </p:sp>
      <p:sp>
        <p:nvSpPr>
          <p:cNvPr id="65" name="مربع نص 64">
            <a:extLst>
              <a:ext uri="{FF2B5EF4-FFF2-40B4-BE49-F238E27FC236}">
                <a16:creationId xmlns:a16="http://schemas.microsoft.com/office/drawing/2014/main" id="{3AA8E5C7-6F33-4801-B058-5C7085BC0D82}"/>
              </a:ext>
            </a:extLst>
          </p:cNvPr>
          <p:cNvSpPr txBox="1"/>
          <p:nvPr/>
        </p:nvSpPr>
        <p:spPr>
          <a:xfrm>
            <a:off x="2987800" y="5135036"/>
            <a:ext cx="4518478" cy="830997"/>
          </a:xfrm>
          <a:prstGeom prst="rect">
            <a:avLst/>
          </a:prstGeom>
          <a:noFill/>
        </p:spPr>
        <p:txBody>
          <a:bodyPr wrap="square">
            <a:spAutoFit/>
          </a:bodyPr>
          <a:lstStyle/>
          <a:p>
            <a:pPr algn="ctr"/>
            <a:r>
              <a:rPr lang="en-US" sz="1600" dirty="0">
                <a:solidFill>
                  <a:srgbClr val="FF0000"/>
                </a:solidFill>
                <a:latin typeface="Arial" panose="020B0604020202020204" pitchFamily="34" charset="0"/>
                <a:cs typeface="Arial" panose="020B0604020202020204" pitchFamily="34" charset="0"/>
              </a:rPr>
              <a:t>	more productive, to communicate</a:t>
            </a:r>
          </a:p>
          <a:p>
            <a:pPr algn="ctr"/>
            <a:r>
              <a:rPr lang="en-US" sz="1600" dirty="0">
                <a:solidFill>
                  <a:srgbClr val="FF0000"/>
                </a:solidFill>
                <a:latin typeface="Arial" panose="020B0604020202020204" pitchFamily="34" charset="0"/>
                <a:cs typeface="Arial" panose="020B0604020202020204" pitchFamily="34" charset="0"/>
              </a:rPr>
              <a:t>more effectively, 	 sleep more soundly, 	form friendships more easily</a:t>
            </a:r>
            <a:endParaRPr lang="ar-SA" sz="1600" dirty="0">
              <a:solidFill>
                <a:srgbClr val="FF0000"/>
              </a:solidFill>
              <a:latin typeface="Arial" panose="020B0604020202020204" pitchFamily="34" charset="0"/>
              <a:cs typeface="Arial" panose="020B0604020202020204" pitchFamily="34" charset="0"/>
            </a:endParaRPr>
          </a:p>
        </p:txBody>
      </p:sp>
      <p:pic>
        <p:nvPicPr>
          <p:cNvPr id="3" name="صورة 2">
            <a:extLst>
              <a:ext uri="{FF2B5EF4-FFF2-40B4-BE49-F238E27FC236}">
                <a16:creationId xmlns:a16="http://schemas.microsoft.com/office/drawing/2014/main" id="{381D4196-3E05-48DB-A303-3833EBF2AEE6}"/>
              </a:ext>
            </a:extLst>
          </p:cNvPr>
          <p:cNvPicPr>
            <a:picLocks noChangeAspect="1"/>
          </p:cNvPicPr>
          <p:nvPr/>
        </p:nvPicPr>
        <p:blipFill>
          <a:blip r:embed="rId8"/>
          <a:stretch>
            <a:fillRect/>
          </a:stretch>
        </p:blipFill>
        <p:spPr>
          <a:xfrm flipH="1">
            <a:off x="8128794" y="2704455"/>
            <a:ext cx="1993649" cy="3871161"/>
          </a:xfrm>
          <a:prstGeom prst="rect">
            <a:avLst/>
          </a:prstGeom>
        </p:spPr>
      </p:pic>
    </p:spTree>
    <p:extLst>
      <p:ext uri="{BB962C8B-B14F-4D97-AF65-F5344CB8AC3E}">
        <p14:creationId xmlns:p14="http://schemas.microsoft.com/office/powerpoint/2010/main" val="4202363765"/>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1"/>
                                        </p:tgtEl>
                                      </p:cBhvr>
                                    </p:animEffect>
                                    <p:set>
                                      <p:cBhvr>
                                        <p:cTn id="7" dur="1" fill="hold">
                                          <p:stCondLst>
                                            <p:cond delay="499"/>
                                          </p:stCondLst>
                                        </p:cTn>
                                        <p:tgtEl>
                                          <p:spTgt spid="51"/>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500"/>
                                        <p:tgtEl>
                                          <p:spTgt spid="50"/>
                                        </p:tgtEl>
                                      </p:cBhvr>
                                    </p:animEffect>
                                    <p:set>
                                      <p:cBhvr>
                                        <p:cTn id="10" dur="1" fill="hold">
                                          <p:stCondLst>
                                            <p:cond delay="499"/>
                                          </p:stCondLst>
                                        </p:cTn>
                                        <p:tgtEl>
                                          <p:spTgt spid="5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46"/>
                                        </p:tgtEl>
                                      </p:cBhvr>
                                    </p:animEffect>
                                    <p:set>
                                      <p:cBhvr>
                                        <p:cTn id="29" dur="1" fill="hold">
                                          <p:stCondLst>
                                            <p:cond delay="499"/>
                                          </p:stCondLst>
                                        </p:cTn>
                                        <p:tgtEl>
                                          <p:spTgt spid="4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48"/>
                                        </p:tgtEl>
                                      </p:cBhvr>
                                    </p:animEffect>
                                    <p:set>
                                      <p:cBhvr>
                                        <p:cTn id="43" dur="1" fill="hold">
                                          <p:stCondLst>
                                            <p:cond delay="499"/>
                                          </p:stCondLst>
                                        </p:cTn>
                                        <p:tgtEl>
                                          <p:spTgt spid="4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49"/>
                                        </p:tgtEl>
                                      </p:cBhvr>
                                    </p:animEffect>
                                    <p:set>
                                      <p:cBhvr>
                                        <p:cTn id="46" dur="1" fill="hold">
                                          <p:stCondLst>
                                            <p:cond delay="499"/>
                                          </p:stCondLst>
                                        </p:cTn>
                                        <p:tgtEl>
                                          <p:spTgt spid="4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56"/>
                                        </p:tgtEl>
                                      </p:cBhvr>
                                    </p:animEffect>
                                    <p:set>
                                      <p:cBhvr>
                                        <p:cTn id="56" dur="1" fill="hold">
                                          <p:stCondLst>
                                            <p:cond delay="499"/>
                                          </p:stCondLst>
                                        </p:cTn>
                                        <p:tgtEl>
                                          <p:spTgt spid="5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fade">
                                      <p:cBhvr>
                                        <p:cTn id="61" dur="500"/>
                                        <p:tgtEl>
                                          <p:spTgt spid="5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57"/>
                                        </p:tgtEl>
                                      </p:cBhvr>
                                    </p:animEffect>
                                    <p:set>
                                      <p:cBhvr>
                                        <p:cTn id="66" dur="1" fill="hold">
                                          <p:stCondLst>
                                            <p:cond delay="499"/>
                                          </p:stCondLst>
                                        </p:cTn>
                                        <p:tgtEl>
                                          <p:spTgt spid="5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fade">
                                      <p:cBhvr>
                                        <p:cTn id="71" dur="500"/>
                                        <p:tgtEl>
                                          <p:spTgt spid="5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58"/>
                                        </p:tgtEl>
                                      </p:cBhvr>
                                    </p:animEffect>
                                    <p:set>
                                      <p:cBhvr>
                                        <p:cTn id="76" dur="1" fill="hold">
                                          <p:stCondLst>
                                            <p:cond delay="499"/>
                                          </p:stCondLst>
                                        </p:cTn>
                                        <p:tgtEl>
                                          <p:spTgt spid="5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9"/>
                                        </p:tgtEl>
                                        <p:attrNameLst>
                                          <p:attrName>style.visibility</p:attrName>
                                        </p:attrNameLst>
                                      </p:cBhvr>
                                      <p:to>
                                        <p:strVal val="visible"/>
                                      </p:to>
                                    </p:set>
                                    <p:animEffect transition="in" filter="fade">
                                      <p:cBhvr>
                                        <p:cTn id="81" dur="500"/>
                                        <p:tgtEl>
                                          <p:spTgt spid="5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59"/>
                                        </p:tgtEl>
                                      </p:cBhvr>
                                    </p:animEffect>
                                    <p:set>
                                      <p:cBhvr>
                                        <p:cTn id="86" dur="1" fill="hold">
                                          <p:stCondLst>
                                            <p:cond delay="499"/>
                                          </p:stCondLst>
                                        </p:cTn>
                                        <p:tgtEl>
                                          <p:spTgt spid="5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0"/>
                                        </p:tgtEl>
                                        <p:attrNameLst>
                                          <p:attrName>style.visibility</p:attrName>
                                        </p:attrNameLst>
                                      </p:cBhvr>
                                      <p:to>
                                        <p:strVal val="visible"/>
                                      </p:to>
                                    </p:set>
                                    <p:animEffect transition="in" filter="fade">
                                      <p:cBhvr>
                                        <p:cTn id="91" dur="500"/>
                                        <p:tgtEl>
                                          <p:spTgt spid="60"/>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60"/>
                                        </p:tgtEl>
                                      </p:cBhvr>
                                    </p:animEffect>
                                    <p:set>
                                      <p:cBhvr>
                                        <p:cTn id="96" dur="1" fill="hold">
                                          <p:stCondLst>
                                            <p:cond delay="499"/>
                                          </p:stCondLst>
                                        </p:cTn>
                                        <p:tgtEl>
                                          <p:spTgt spid="60"/>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61"/>
                                        </p:tgtEl>
                                        <p:attrNameLst>
                                          <p:attrName>style.visibility</p:attrName>
                                        </p:attrNameLst>
                                      </p:cBhvr>
                                      <p:to>
                                        <p:strVal val="visible"/>
                                      </p:to>
                                    </p:set>
                                    <p:animEffect transition="in" filter="fade">
                                      <p:cBhvr>
                                        <p:cTn id="101" dur="500"/>
                                        <p:tgtEl>
                                          <p:spTgt spid="61"/>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1" nodeType="clickEffect">
                                  <p:stCondLst>
                                    <p:cond delay="0"/>
                                  </p:stCondLst>
                                  <p:childTnLst>
                                    <p:animEffect transition="out" filter="fade">
                                      <p:cBhvr>
                                        <p:cTn id="105" dur="500"/>
                                        <p:tgtEl>
                                          <p:spTgt spid="61"/>
                                        </p:tgtEl>
                                      </p:cBhvr>
                                    </p:animEffect>
                                    <p:set>
                                      <p:cBhvr>
                                        <p:cTn id="106" dur="1" fill="hold">
                                          <p:stCondLst>
                                            <p:cond delay="499"/>
                                          </p:stCondLst>
                                        </p:cTn>
                                        <p:tgtEl>
                                          <p:spTgt spid="6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62"/>
                                        </p:tgtEl>
                                        <p:attrNameLst>
                                          <p:attrName>style.visibility</p:attrName>
                                        </p:attrNameLst>
                                      </p:cBhvr>
                                      <p:to>
                                        <p:strVal val="visible"/>
                                      </p:to>
                                    </p:set>
                                    <p:animEffect transition="in" filter="fade">
                                      <p:cBhvr>
                                        <p:cTn id="111" dur="500"/>
                                        <p:tgtEl>
                                          <p:spTgt spid="62"/>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1" nodeType="clickEffect">
                                  <p:stCondLst>
                                    <p:cond delay="0"/>
                                  </p:stCondLst>
                                  <p:childTnLst>
                                    <p:animEffect transition="out" filter="fade">
                                      <p:cBhvr>
                                        <p:cTn id="115" dur="500"/>
                                        <p:tgtEl>
                                          <p:spTgt spid="62"/>
                                        </p:tgtEl>
                                      </p:cBhvr>
                                    </p:animEffect>
                                    <p:set>
                                      <p:cBhvr>
                                        <p:cTn id="116" dur="1" fill="hold">
                                          <p:stCondLst>
                                            <p:cond delay="499"/>
                                          </p:stCondLst>
                                        </p:cTn>
                                        <p:tgtEl>
                                          <p:spTgt spid="62"/>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63"/>
                                        </p:tgtEl>
                                        <p:attrNameLst>
                                          <p:attrName>style.visibility</p:attrName>
                                        </p:attrNameLst>
                                      </p:cBhvr>
                                      <p:to>
                                        <p:strVal val="visible"/>
                                      </p:to>
                                    </p:set>
                                    <p:animEffect transition="in" filter="fade">
                                      <p:cBhvr>
                                        <p:cTn id="121" dur="500"/>
                                        <p:tgtEl>
                                          <p:spTgt spid="63"/>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1" nodeType="clickEffect">
                                  <p:stCondLst>
                                    <p:cond delay="0"/>
                                  </p:stCondLst>
                                  <p:childTnLst>
                                    <p:animEffect transition="out" filter="fade">
                                      <p:cBhvr>
                                        <p:cTn id="125" dur="500"/>
                                        <p:tgtEl>
                                          <p:spTgt spid="63"/>
                                        </p:tgtEl>
                                      </p:cBhvr>
                                    </p:animEffect>
                                    <p:set>
                                      <p:cBhvr>
                                        <p:cTn id="126" dur="1" fill="hold">
                                          <p:stCondLst>
                                            <p:cond delay="499"/>
                                          </p:stCondLst>
                                        </p:cTn>
                                        <p:tgtEl>
                                          <p:spTgt spid="63"/>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64"/>
                                        </p:tgtEl>
                                        <p:attrNameLst>
                                          <p:attrName>style.visibility</p:attrName>
                                        </p:attrNameLst>
                                      </p:cBhvr>
                                      <p:to>
                                        <p:strVal val="visible"/>
                                      </p:to>
                                    </p:set>
                                    <p:animEffect transition="in" filter="fade">
                                      <p:cBhvr>
                                        <p:cTn id="131" dur="500"/>
                                        <p:tgtEl>
                                          <p:spTgt spid="64"/>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grpId="1" nodeType="clickEffect">
                                  <p:stCondLst>
                                    <p:cond delay="0"/>
                                  </p:stCondLst>
                                  <p:childTnLst>
                                    <p:animEffect transition="out" filter="fade">
                                      <p:cBhvr>
                                        <p:cTn id="135" dur="500"/>
                                        <p:tgtEl>
                                          <p:spTgt spid="64"/>
                                        </p:tgtEl>
                                      </p:cBhvr>
                                    </p:animEffect>
                                    <p:set>
                                      <p:cBhvr>
                                        <p:cTn id="136" dur="1" fill="hold">
                                          <p:stCondLst>
                                            <p:cond delay="499"/>
                                          </p:stCondLst>
                                        </p:cTn>
                                        <p:tgtEl>
                                          <p:spTgt spid="64"/>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65"/>
                                        </p:tgtEl>
                                        <p:attrNameLst>
                                          <p:attrName>style.visibility</p:attrName>
                                        </p:attrNameLst>
                                      </p:cBhvr>
                                      <p:to>
                                        <p:strVal val="visible"/>
                                      </p:to>
                                    </p:set>
                                    <p:animEffect transition="in" filter="fade">
                                      <p:cBhvr>
                                        <p:cTn id="141" dur="500"/>
                                        <p:tgtEl>
                                          <p:spTgt spid="65"/>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xit" presetSubtype="0" fill="hold" grpId="1" nodeType="clickEffect">
                                  <p:stCondLst>
                                    <p:cond delay="0"/>
                                  </p:stCondLst>
                                  <p:childTnLst>
                                    <p:animEffect transition="out" filter="fade">
                                      <p:cBhvr>
                                        <p:cTn id="145" dur="500"/>
                                        <p:tgtEl>
                                          <p:spTgt spid="65"/>
                                        </p:tgtEl>
                                      </p:cBhvr>
                                    </p:animEffect>
                                    <p:set>
                                      <p:cBhvr>
                                        <p:cTn id="146"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1" animBg="1"/>
      <p:bldP spid="55" grpId="0" animBg="1"/>
      <p:bldP spid="46" grpId="0"/>
      <p:bldP spid="46" grpId="1"/>
      <p:bldP spid="48" grpId="0"/>
      <p:bldP spid="48" grpId="1"/>
      <p:bldP spid="49" grpId="0"/>
      <p:bldP spid="49"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P spid="64" grpId="1"/>
      <p:bldP spid="65" grpId="0"/>
      <p:bldP spid="6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مجموعة 46">
            <a:extLst>
              <a:ext uri="{FF2B5EF4-FFF2-40B4-BE49-F238E27FC236}">
                <a16:creationId xmlns:a16="http://schemas.microsoft.com/office/drawing/2014/main" id="{38082518-0A59-4551-B8E2-7A1EE002B98D}"/>
              </a:ext>
            </a:extLst>
          </p:cNvPr>
          <p:cNvGrpSpPr/>
          <p:nvPr/>
        </p:nvGrpSpPr>
        <p:grpSpPr>
          <a:xfrm>
            <a:off x="0" y="0"/>
            <a:ext cx="12192000" cy="6858000"/>
            <a:chOff x="0" y="0"/>
            <a:chExt cx="12192000" cy="6858000"/>
          </a:xfrm>
        </p:grpSpPr>
        <p:grpSp>
          <p:nvGrpSpPr>
            <p:cNvPr id="42" name="مجموعة 41">
              <a:extLst>
                <a:ext uri="{FF2B5EF4-FFF2-40B4-BE49-F238E27FC236}">
                  <a16:creationId xmlns:a16="http://schemas.microsoft.com/office/drawing/2014/main" id="{67BA8C12-ED0B-4385-95D5-4D78A4A583F0}"/>
                </a:ext>
              </a:extLst>
            </p:cNvPr>
            <p:cNvGrpSpPr/>
            <p:nvPr/>
          </p:nvGrpSpPr>
          <p:grpSpPr>
            <a:xfrm>
              <a:off x="0" y="0"/>
              <a:ext cx="12192000" cy="6858000"/>
              <a:chOff x="0" y="0"/>
              <a:chExt cx="12192000" cy="6858000"/>
            </a:xfrm>
          </p:grpSpPr>
          <p:grpSp>
            <p:nvGrpSpPr>
              <p:cNvPr id="41" name="مجموعة 40">
                <a:extLst>
                  <a:ext uri="{FF2B5EF4-FFF2-40B4-BE49-F238E27FC236}">
                    <a16:creationId xmlns:a16="http://schemas.microsoft.com/office/drawing/2014/main" id="{6FE28285-3700-462B-8BEF-D7C5D9E01107}"/>
                  </a:ext>
                </a:extLst>
              </p:cNvPr>
              <p:cNvGrpSpPr/>
              <p:nvPr/>
            </p:nvGrpSpPr>
            <p:grpSpPr>
              <a:xfrm>
                <a:off x="0" y="0"/>
                <a:ext cx="12192000" cy="6858000"/>
                <a:chOff x="0" y="0"/>
                <a:chExt cx="12192000" cy="6858000"/>
              </a:xfrm>
            </p:grpSpPr>
            <p:grpSp>
              <p:nvGrpSpPr>
                <p:cNvPr id="14" name="مجموعة 13">
                  <a:extLst>
                    <a:ext uri="{FF2B5EF4-FFF2-40B4-BE49-F238E27FC236}">
                      <a16:creationId xmlns:a16="http://schemas.microsoft.com/office/drawing/2014/main" id="{567C7046-8597-4E12-8E9B-3F89E65089BC}"/>
                    </a:ext>
                  </a:extLst>
                </p:cNvPr>
                <p:cNvGrpSpPr/>
                <p:nvPr/>
              </p:nvGrpSpPr>
              <p:grpSpPr>
                <a:xfrm>
                  <a:off x="0" y="0"/>
                  <a:ext cx="12192000" cy="6858000"/>
                  <a:chOff x="0" y="0"/>
                  <a:chExt cx="12192000" cy="6858000"/>
                </a:xfrm>
              </p:grpSpPr>
              <p:pic>
                <p:nvPicPr>
                  <p:cNvPr id="9" name="صورة 8">
                    <a:extLst>
                      <a:ext uri="{FF2B5EF4-FFF2-40B4-BE49-F238E27FC236}">
                        <a16:creationId xmlns:a16="http://schemas.microsoft.com/office/drawing/2014/main" id="{D158FB20-7422-40BA-99A2-588EA3F13B79}"/>
                      </a:ext>
                    </a:extLst>
                  </p:cNvPr>
                  <p:cNvPicPr>
                    <a:picLocks noChangeAspect="1"/>
                  </p:cNvPicPr>
                  <p:nvPr/>
                </p:nvPicPr>
                <p:blipFill>
                  <a:blip r:embed="rId3"/>
                  <a:stretch>
                    <a:fillRect/>
                  </a:stretch>
                </p:blipFill>
                <p:spPr>
                  <a:xfrm>
                    <a:off x="0" y="0"/>
                    <a:ext cx="6525536" cy="6858000"/>
                  </a:xfrm>
                  <a:prstGeom prst="rect">
                    <a:avLst/>
                  </a:prstGeom>
                </p:spPr>
              </p:pic>
              <p:pic>
                <p:nvPicPr>
                  <p:cNvPr id="13" name="صورة 12">
                    <a:extLst>
                      <a:ext uri="{FF2B5EF4-FFF2-40B4-BE49-F238E27FC236}">
                        <a16:creationId xmlns:a16="http://schemas.microsoft.com/office/drawing/2014/main" id="{A8F8C186-D935-452F-B6F6-C564CAF38B7A}"/>
                      </a:ext>
                    </a:extLst>
                  </p:cNvPr>
                  <p:cNvPicPr>
                    <a:picLocks noChangeAspect="1"/>
                  </p:cNvPicPr>
                  <p:nvPr/>
                </p:nvPicPr>
                <p:blipFill>
                  <a:blip r:embed="rId4"/>
                  <a:stretch>
                    <a:fillRect/>
                  </a:stretch>
                </p:blipFill>
                <p:spPr>
                  <a:xfrm>
                    <a:off x="6291071" y="0"/>
                    <a:ext cx="5900929" cy="6858000"/>
                  </a:xfrm>
                  <a:prstGeom prst="rect">
                    <a:avLst/>
                  </a:prstGeom>
                </p:spPr>
              </p:pic>
            </p:grpSp>
            <p:sp>
              <p:nvSpPr>
                <p:cNvPr id="40" name="مستطيل 39">
                  <a:extLst>
                    <a:ext uri="{FF2B5EF4-FFF2-40B4-BE49-F238E27FC236}">
                      <a16:creationId xmlns:a16="http://schemas.microsoft.com/office/drawing/2014/main" id="{DD2F4546-ACCD-41BC-B4D5-26D8C092EC37}"/>
                    </a:ext>
                  </a:extLst>
                </p:cNvPr>
                <p:cNvSpPr/>
                <p:nvPr/>
              </p:nvSpPr>
              <p:spPr>
                <a:xfrm>
                  <a:off x="113385" y="271516"/>
                  <a:ext cx="971973" cy="3987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5" name="مستطيل 14">
                <a:extLst>
                  <a:ext uri="{FF2B5EF4-FFF2-40B4-BE49-F238E27FC236}">
                    <a16:creationId xmlns:a16="http://schemas.microsoft.com/office/drawing/2014/main" id="{93874B2B-4911-4D96-A99E-3E8BE600FE28}"/>
                  </a:ext>
                </a:extLst>
              </p:cNvPr>
              <p:cNvSpPr/>
              <p:nvPr/>
            </p:nvSpPr>
            <p:spPr>
              <a:xfrm>
                <a:off x="6400800" y="2199503"/>
                <a:ext cx="5791200" cy="4658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43" name="شكل بيضاوي 42">
              <a:extLst>
                <a:ext uri="{FF2B5EF4-FFF2-40B4-BE49-F238E27FC236}">
                  <a16:creationId xmlns:a16="http://schemas.microsoft.com/office/drawing/2014/main" id="{62584933-2210-47A0-8222-F1DEBF1876F7}"/>
                </a:ext>
              </a:extLst>
            </p:cNvPr>
            <p:cNvSpPr/>
            <p:nvPr/>
          </p:nvSpPr>
          <p:spPr>
            <a:xfrm>
              <a:off x="5355771" y="0"/>
              <a:ext cx="522234" cy="5106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4" name="شكل بيضاوي 43">
              <a:extLst>
                <a:ext uri="{FF2B5EF4-FFF2-40B4-BE49-F238E27FC236}">
                  <a16:creationId xmlns:a16="http://schemas.microsoft.com/office/drawing/2014/main" id="{9B37F82A-D131-4A92-9130-C4257B772F42}"/>
                </a:ext>
              </a:extLst>
            </p:cNvPr>
            <p:cNvSpPr/>
            <p:nvPr/>
          </p:nvSpPr>
          <p:spPr>
            <a:xfrm>
              <a:off x="5624639" y="556276"/>
              <a:ext cx="522234" cy="5106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5" name="شكل بيضاوي 44">
              <a:extLst>
                <a:ext uri="{FF2B5EF4-FFF2-40B4-BE49-F238E27FC236}">
                  <a16:creationId xmlns:a16="http://schemas.microsoft.com/office/drawing/2014/main" id="{31EAE730-2462-4684-8C22-DCC2F893D22A}"/>
                </a:ext>
              </a:extLst>
            </p:cNvPr>
            <p:cNvSpPr/>
            <p:nvPr/>
          </p:nvSpPr>
          <p:spPr>
            <a:xfrm>
              <a:off x="5825747" y="4360956"/>
              <a:ext cx="522234" cy="5106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38" name="مستطيل 37">
            <a:extLst>
              <a:ext uri="{FF2B5EF4-FFF2-40B4-BE49-F238E27FC236}">
                <a16:creationId xmlns:a16="http://schemas.microsoft.com/office/drawing/2014/main" id="{B1A049E0-2910-482D-A125-139A58A9888A}"/>
              </a:ext>
            </a:extLst>
          </p:cNvPr>
          <p:cNvSpPr/>
          <p:nvPr/>
        </p:nvSpPr>
        <p:spPr>
          <a:xfrm>
            <a:off x="-73019" y="0"/>
            <a:ext cx="12319765"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nvGrpSpPr>
          <p:cNvPr id="52" name="مجموعة 51">
            <a:extLst>
              <a:ext uri="{FF2B5EF4-FFF2-40B4-BE49-F238E27FC236}">
                <a16:creationId xmlns:a16="http://schemas.microsoft.com/office/drawing/2014/main" id="{3C3EC6EC-4780-4A59-B520-21B2815A0EBD}"/>
              </a:ext>
            </a:extLst>
          </p:cNvPr>
          <p:cNvGrpSpPr/>
          <p:nvPr/>
        </p:nvGrpSpPr>
        <p:grpSpPr>
          <a:xfrm>
            <a:off x="3725820" y="255319"/>
            <a:ext cx="8005429" cy="6234545"/>
            <a:chOff x="3271946" y="140541"/>
            <a:chExt cx="8005429" cy="6234545"/>
          </a:xfrm>
        </p:grpSpPr>
        <p:pic>
          <p:nvPicPr>
            <p:cNvPr id="53" name="صورة 52">
              <a:extLst>
                <a:ext uri="{FF2B5EF4-FFF2-40B4-BE49-F238E27FC236}">
                  <a16:creationId xmlns:a16="http://schemas.microsoft.com/office/drawing/2014/main" id="{F96B052D-4FFC-4D9C-BCBB-28A4763946E9}"/>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Lst>
            </a:blip>
            <a:stretch>
              <a:fillRect/>
            </a:stretch>
          </p:blipFill>
          <p:spPr>
            <a:xfrm>
              <a:off x="3549439" y="140541"/>
              <a:ext cx="7727936" cy="6234545"/>
            </a:xfrm>
            <a:prstGeom prst="rect">
              <a:avLst/>
            </a:prstGeom>
            <a:ln>
              <a:noFill/>
            </a:ln>
            <a:effectLst>
              <a:outerShdw blurRad="292100" dist="139700" dir="2700000" algn="tl" rotWithShape="0">
                <a:srgbClr val="333333">
                  <a:alpha val="65000"/>
                </a:srgbClr>
              </a:outerShdw>
            </a:effectLst>
          </p:spPr>
        </p:pic>
        <p:sp>
          <p:nvSpPr>
            <p:cNvPr id="65" name="شكل بيضاوي 64">
              <a:extLst>
                <a:ext uri="{FF2B5EF4-FFF2-40B4-BE49-F238E27FC236}">
                  <a16:creationId xmlns:a16="http://schemas.microsoft.com/office/drawing/2014/main" id="{31C52A35-F145-464F-A753-38B1860B2047}"/>
                </a:ext>
              </a:extLst>
            </p:cNvPr>
            <p:cNvSpPr/>
            <p:nvPr/>
          </p:nvSpPr>
          <p:spPr>
            <a:xfrm>
              <a:off x="3288745" y="255319"/>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2</a:t>
              </a:r>
              <a:endParaRPr lang="ar-SA" sz="2000" dirty="0"/>
            </a:p>
          </p:txBody>
        </p:sp>
        <p:sp>
          <p:nvSpPr>
            <p:cNvPr id="66" name="شكل بيضاوي 65">
              <a:extLst>
                <a:ext uri="{FF2B5EF4-FFF2-40B4-BE49-F238E27FC236}">
                  <a16:creationId xmlns:a16="http://schemas.microsoft.com/office/drawing/2014/main" id="{6FF80EA0-B329-46B0-9E6C-E2F5577CB9C8}"/>
                </a:ext>
              </a:extLst>
            </p:cNvPr>
            <p:cNvSpPr/>
            <p:nvPr/>
          </p:nvSpPr>
          <p:spPr>
            <a:xfrm>
              <a:off x="3271946" y="1842597"/>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3</a:t>
              </a:r>
              <a:endParaRPr lang="ar-SA" sz="2000" dirty="0"/>
            </a:p>
          </p:txBody>
        </p:sp>
        <p:sp>
          <p:nvSpPr>
            <p:cNvPr id="67" name="شكل بيضاوي 66">
              <a:extLst>
                <a:ext uri="{FF2B5EF4-FFF2-40B4-BE49-F238E27FC236}">
                  <a16:creationId xmlns:a16="http://schemas.microsoft.com/office/drawing/2014/main" id="{0FE65D18-32B9-46BD-BDDB-B54DF08D19CE}"/>
                </a:ext>
              </a:extLst>
            </p:cNvPr>
            <p:cNvSpPr/>
            <p:nvPr/>
          </p:nvSpPr>
          <p:spPr>
            <a:xfrm>
              <a:off x="3288744" y="2817301"/>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4</a:t>
              </a:r>
              <a:endParaRPr lang="ar-SA" sz="2000" dirty="0"/>
            </a:p>
          </p:txBody>
        </p:sp>
        <p:sp>
          <p:nvSpPr>
            <p:cNvPr id="68" name="شكل بيضاوي 67">
              <a:extLst>
                <a:ext uri="{FF2B5EF4-FFF2-40B4-BE49-F238E27FC236}">
                  <a16:creationId xmlns:a16="http://schemas.microsoft.com/office/drawing/2014/main" id="{FA30462A-237B-4DFB-BC27-9897342F0403}"/>
                </a:ext>
              </a:extLst>
            </p:cNvPr>
            <p:cNvSpPr/>
            <p:nvPr/>
          </p:nvSpPr>
          <p:spPr>
            <a:xfrm>
              <a:off x="6599570" y="4616275"/>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5</a:t>
              </a:r>
              <a:endParaRPr lang="ar-SA" sz="2000" dirty="0"/>
            </a:p>
          </p:txBody>
        </p:sp>
      </p:grpSp>
      <p:sp>
        <p:nvSpPr>
          <p:cNvPr id="22" name="فقاعة الكلام: مستطيلة مستديرة الزوايا 21">
            <a:extLst>
              <a:ext uri="{FF2B5EF4-FFF2-40B4-BE49-F238E27FC236}">
                <a16:creationId xmlns:a16="http://schemas.microsoft.com/office/drawing/2014/main" id="{207B4A47-DCD3-4D4F-8F0F-67C30968B5E3}"/>
              </a:ext>
            </a:extLst>
          </p:cNvPr>
          <p:cNvSpPr/>
          <p:nvPr/>
        </p:nvSpPr>
        <p:spPr>
          <a:xfrm>
            <a:off x="380008" y="1505289"/>
            <a:ext cx="2993108" cy="1282834"/>
          </a:xfrm>
          <a:prstGeom prst="wedgeRoundRectCallout">
            <a:avLst>
              <a:gd name="adj1" fmla="val -2544"/>
              <a:gd name="adj2" fmla="val 71145"/>
              <a:gd name="adj3" fmla="val 16667"/>
            </a:avLst>
          </a:prstGeom>
          <a:solidFill>
            <a:schemeClr val="accent4">
              <a:lumMod val="20000"/>
              <a:lumOff val="80000"/>
            </a:schemeClr>
          </a:solidFill>
          <a:ln>
            <a:solidFill>
              <a:schemeClr val="bg2">
                <a:lumMod val="50000"/>
              </a:schemeClr>
            </a:solidFill>
          </a:ln>
          <a:effectLst>
            <a:outerShdw blurRad="50800" dist="38100" dir="5400000" algn="t" rotWithShape="0">
              <a:prstClr val="black">
                <a:alpha val="40000"/>
              </a:prstClr>
            </a:outerShdw>
          </a:effectLst>
        </p:spPr>
        <p:txBody>
          <a:bodyPr wrap="square" lIns="91440" tIns="45720" rIns="91440" bIns="45720">
            <a:spAutoFit/>
          </a:bodyPr>
          <a:lstStyle/>
          <a:p>
            <a:pPr algn="ctr">
              <a:lnSpc>
                <a:spcPct val="150000"/>
              </a:lnSpc>
            </a:pPr>
            <a:r>
              <a:rPr lang="en-US" sz="1600" dirty="0">
                <a:latin typeface="+mj-lt"/>
              </a:rPr>
              <a:t>Which Paragraph does show the effect of laughter on</a:t>
            </a:r>
          </a:p>
          <a:p>
            <a:pPr algn="ctr">
              <a:lnSpc>
                <a:spcPct val="150000"/>
              </a:lnSpc>
            </a:pPr>
            <a:r>
              <a:rPr lang="en-US" sz="1600" dirty="0">
                <a:solidFill>
                  <a:srgbClr val="0070C0"/>
                </a:solidFill>
                <a:latin typeface="+mj-lt"/>
              </a:rPr>
              <a:t>Body</a:t>
            </a:r>
            <a:r>
              <a:rPr lang="en-US" sz="1600" dirty="0">
                <a:latin typeface="+mj-lt"/>
              </a:rPr>
              <a:t> / </a:t>
            </a:r>
            <a:r>
              <a:rPr lang="en-US" sz="1600" dirty="0">
                <a:solidFill>
                  <a:srgbClr val="0070C0"/>
                </a:solidFill>
                <a:latin typeface="+mj-lt"/>
              </a:rPr>
              <a:t>Mind</a:t>
            </a:r>
            <a:r>
              <a:rPr lang="en-US" sz="1600" dirty="0">
                <a:latin typeface="+mj-lt"/>
              </a:rPr>
              <a:t> ?</a:t>
            </a:r>
          </a:p>
        </p:txBody>
      </p:sp>
      <p:pic>
        <p:nvPicPr>
          <p:cNvPr id="2" name="صورة 1">
            <a:extLst>
              <a:ext uri="{FF2B5EF4-FFF2-40B4-BE49-F238E27FC236}">
                <a16:creationId xmlns:a16="http://schemas.microsoft.com/office/drawing/2014/main" id="{67997C22-F4C8-425C-B129-04F1623CE1E8}"/>
              </a:ext>
            </a:extLst>
          </p:cNvPr>
          <p:cNvPicPr>
            <a:picLocks noChangeAspect="1"/>
          </p:cNvPicPr>
          <p:nvPr/>
        </p:nvPicPr>
        <p:blipFill>
          <a:blip r:embed="rId7"/>
          <a:stretch>
            <a:fillRect/>
          </a:stretch>
        </p:blipFill>
        <p:spPr>
          <a:xfrm>
            <a:off x="1613266" y="2985408"/>
            <a:ext cx="1627648" cy="3519237"/>
          </a:xfrm>
          <a:prstGeom prst="rect">
            <a:avLst/>
          </a:prstGeom>
        </p:spPr>
      </p:pic>
    </p:spTree>
    <p:extLst>
      <p:ext uri="{BB962C8B-B14F-4D97-AF65-F5344CB8AC3E}">
        <p14:creationId xmlns:p14="http://schemas.microsoft.com/office/powerpoint/2010/main" val="1767637669"/>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مجموعة 46">
            <a:extLst>
              <a:ext uri="{FF2B5EF4-FFF2-40B4-BE49-F238E27FC236}">
                <a16:creationId xmlns:a16="http://schemas.microsoft.com/office/drawing/2014/main" id="{38082518-0A59-4551-B8E2-7A1EE002B98D}"/>
              </a:ext>
            </a:extLst>
          </p:cNvPr>
          <p:cNvGrpSpPr/>
          <p:nvPr/>
        </p:nvGrpSpPr>
        <p:grpSpPr>
          <a:xfrm>
            <a:off x="0" y="0"/>
            <a:ext cx="12192000" cy="6858000"/>
            <a:chOff x="0" y="0"/>
            <a:chExt cx="12192000" cy="6858000"/>
          </a:xfrm>
        </p:grpSpPr>
        <p:grpSp>
          <p:nvGrpSpPr>
            <p:cNvPr id="42" name="مجموعة 41">
              <a:extLst>
                <a:ext uri="{FF2B5EF4-FFF2-40B4-BE49-F238E27FC236}">
                  <a16:creationId xmlns:a16="http://schemas.microsoft.com/office/drawing/2014/main" id="{67BA8C12-ED0B-4385-95D5-4D78A4A583F0}"/>
                </a:ext>
              </a:extLst>
            </p:cNvPr>
            <p:cNvGrpSpPr/>
            <p:nvPr/>
          </p:nvGrpSpPr>
          <p:grpSpPr>
            <a:xfrm>
              <a:off x="0" y="0"/>
              <a:ext cx="12192000" cy="6858000"/>
              <a:chOff x="0" y="0"/>
              <a:chExt cx="12192000" cy="6858000"/>
            </a:xfrm>
          </p:grpSpPr>
          <p:grpSp>
            <p:nvGrpSpPr>
              <p:cNvPr id="41" name="مجموعة 40">
                <a:extLst>
                  <a:ext uri="{FF2B5EF4-FFF2-40B4-BE49-F238E27FC236}">
                    <a16:creationId xmlns:a16="http://schemas.microsoft.com/office/drawing/2014/main" id="{6FE28285-3700-462B-8BEF-D7C5D9E01107}"/>
                  </a:ext>
                </a:extLst>
              </p:cNvPr>
              <p:cNvGrpSpPr/>
              <p:nvPr/>
            </p:nvGrpSpPr>
            <p:grpSpPr>
              <a:xfrm>
                <a:off x="0" y="0"/>
                <a:ext cx="12192000" cy="6858000"/>
                <a:chOff x="0" y="0"/>
                <a:chExt cx="12192000" cy="6858000"/>
              </a:xfrm>
            </p:grpSpPr>
            <p:grpSp>
              <p:nvGrpSpPr>
                <p:cNvPr id="14" name="مجموعة 13">
                  <a:extLst>
                    <a:ext uri="{FF2B5EF4-FFF2-40B4-BE49-F238E27FC236}">
                      <a16:creationId xmlns:a16="http://schemas.microsoft.com/office/drawing/2014/main" id="{567C7046-8597-4E12-8E9B-3F89E65089BC}"/>
                    </a:ext>
                  </a:extLst>
                </p:cNvPr>
                <p:cNvGrpSpPr/>
                <p:nvPr/>
              </p:nvGrpSpPr>
              <p:grpSpPr>
                <a:xfrm>
                  <a:off x="0" y="0"/>
                  <a:ext cx="12192000" cy="6858000"/>
                  <a:chOff x="0" y="0"/>
                  <a:chExt cx="12192000" cy="6858000"/>
                </a:xfrm>
              </p:grpSpPr>
              <p:pic>
                <p:nvPicPr>
                  <p:cNvPr id="9" name="صورة 8">
                    <a:extLst>
                      <a:ext uri="{FF2B5EF4-FFF2-40B4-BE49-F238E27FC236}">
                        <a16:creationId xmlns:a16="http://schemas.microsoft.com/office/drawing/2014/main" id="{D158FB20-7422-40BA-99A2-588EA3F13B79}"/>
                      </a:ext>
                    </a:extLst>
                  </p:cNvPr>
                  <p:cNvPicPr>
                    <a:picLocks noChangeAspect="1"/>
                  </p:cNvPicPr>
                  <p:nvPr/>
                </p:nvPicPr>
                <p:blipFill>
                  <a:blip r:embed="rId3"/>
                  <a:stretch>
                    <a:fillRect/>
                  </a:stretch>
                </p:blipFill>
                <p:spPr>
                  <a:xfrm>
                    <a:off x="0" y="0"/>
                    <a:ext cx="6525536" cy="6858000"/>
                  </a:xfrm>
                  <a:prstGeom prst="rect">
                    <a:avLst/>
                  </a:prstGeom>
                </p:spPr>
              </p:pic>
              <p:pic>
                <p:nvPicPr>
                  <p:cNvPr id="13" name="صورة 12">
                    <a:extLst>
                      <a:ext uri="{FF2B5EF4-FFF2-40B4-BE49-F238E27FC236}">
                        <a16:creationId xmlns:a16="http://schemas.microsoft.com/office/drawing/2014/main" id="{A8F8C186-D935-452F-B6F6-C564CAF38B7A}"/>
                      </a:ext>
                    </a:extLst>
                  </p:cNvPr>
                  <p:cNvPicPr>
                    <a:picLocks noChangeAspect="1"/>
                  </p:cNvPicPr>
                  <p:nvPr/>
                </p:nvPicPr>
                <p:blipFill>
                  <a:blip r:embed="rId4"/>
                  <a:stretch>
                    <a:fillRect/>
                  </a:stretch>
                </p:blipFill>
                <p:spPr>
                  <a:xfrm>
                    <a:off x="6291071" y="0"/>
                    <a:ext cx="5900929" cy="6858000"/>
                  </a:xfrm>
                  <a:prstGeom prst="rect">
                    <a:avLst/>
                  </a:prstGeom>
                </p:spPr>
              </p:pic>
            </p:grpSp>
            <p:sp>
              <p:nvSpPr>
                <p:cNvPr id="40" name="مستطيل 39">
                  <a:extLst>
                    <a:ext uri="{FF2B5EF4-FFF2-40B4-BE49-F238E27FC236}">
                      <a16:creationId xmlns:a16="http://schemas.microsoft.com/office/drawing/2014/main" id="{DD2F4546-ACCD-41BC-B4D5-26D8C092EC37}"/>
                    </a:ext>
                  </a:extLst>
                </p:cNvPr>
                <p:cNvSpPr/>
                <p:nvPr/>
              </p:nvSpPr>
              <p:spPr>
                <a:xfrm>
                  <a:off x="113385" y="271516"/>
                  <a:ext cx="971973" cy="3987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5" name="مستطيل 14">
                <a:extLst>
                  <a:ext uri="{FF2B5EF4-FFF2-40B4-BE49-F238E27FC236}">
                    <a16:creationId xmlns:a16="http://schemas.microsoft.com/office/drawing/2014/main" id="{93874B2B-4911-4D96-A99E-3E8BE600FE28}"/>
                  </a:ext>
                </a:extLst>
              </p:cNvPr>
              <p:cNvSpPr/>
              <p:nvPr/>
            </p:nvSpPr>
            <p:spPr>
              <a:xfrm>
                <a:off x="6400800" y="2199503"/>
                <a:ext cx="5791200" cy="4658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43" name="شكل بيضاوي 42">
              <a:extLst>
                <a:ext uri="{FF2B5EF4-FFF2-40B4-BE49-F238E27FC236}">
                  <a16:creationId xmlns:a16="http://schemas.microsoft.com/office/drawing/2014/main" id="{62584933-2210-47A0-8222-F1DEBF1876F7}"/>
                </a:ext>
              </a:extLst>
            </p:cNvPr>
            <p:cNvSpPr/>
            <p:nvPr/>
          </p:nvSpPr>
          <p:spPr>
            <a:xfrm>
              <a:off x="5355771" y="0"/>
              <a:ext cx="522234" cy="5106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4" name="شكل بيضاوي 43">
              <a:extLst>
                <a:ext uri="{FF2B5EF4-FFF2-40B4-BE49-F238E27FC236}">
                  <a16:creationId xmlns:a16="http://schemas.microsoft.com/office/drawing/2014/main" id="{9B37F82A-D131-4A92-9130-C4257B772F42}"/>
                </a:ext>
              </a:extLst>
            </p:cNvPr>
            <p:cNvSpPr/>
            <p:nvPr/>
          </p:nvSpPr>
          <p:spPr>
            <a:xfrm>
              <a:off x="5624639" y="556276"/>
              <a:ext cx="522234" cy="5106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5" name="شكل بيضاوي 44">
              <a:extLst>
                <a:ext uri="{FF2B5EF4-FFF2-40B4-BE49-F238E27FC236}">
                  <a16:creationId xmlns:a16="http://schemas.microsoft.com/office/drawing/2014/main" id="{31EAE730-2462-4684-8C22-DCC2F893D22A}"/>
                </a:ext>
              </a:extLst>
            </p:cNvPr>
            <p:cNvSpPr/>
            <p:nvPr/>
          </p:nvSpPr>
          <p:spPr>
            <a:xfrm>
              <a:off x="5825747" y="4360956"/>
              <a:ext cx="522234" cy="5106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31" name="شكل بيضاوي 30">
            <a:extLst>
              <a:ext uri="{FF2B5EF4-FFF2-40B4-BE49-F238E27FC236}">
                <a16:creationId xmlns:a16="http://schemas.microsoft.com/office/drawing/2014/main" id="{A59E3A8A-D145-4140-86A7-958D9E9B411C}"/>
              </a:ext>
            </a:extLst>
          </p:cNvPr>
          <p:cNvSpPr/>
          <p:nvPr/>
        </p:nvSpPr>
        <p:spPr>
          <a:xfrm>
            <a:off x="674420" y="1068531"/>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1</a:t>
            </a:r>
            <a:endParaRPr lang="ar-SA" sz="2000" dirty="0"/>
          </a:p>
        </p:txBody>
      </p:sp>
      <p:sp>
        <p:nvSpPr>
          <p:cNvPr id="32" name="شكل بيضاوي 31">
            <a:extLst>
              <a:ext uri="{FF2B5EF4-FFF2-40B4-BE49-F238E27FC236}">
                <a16:creationId xmlns:a16="http://schemas.microsoft.com/office/drawing/2014/main" id="{65E6E03F-A17D-4B47-8EB6-11FB3A619C6E}"/>
              </a:ext>
            </a:extLst>
          </p:cNvPr>
          <p:cNvSpPr/>
          <p:nvPr/>
        </p:nvSpPr>
        <p:spPr>
          <a:xfrm>
            <a:off x="674420" y="1634196"/>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2</a:t>
            </a:r>
            <a:endParaRPr lang="ar-SA" sz="2000" dirty="0"/>
          </a:p>
        </p:txBody>
      </p:sp>
      <p:sp>
        <p:nvSpPr>
          <p:cNvPr id="33" name="شكل بيضاوي 32">
            <a:extLst>
              <a:ext uri="{FF2B5EF4-FFF2-40B4-BE49-F238E27FC236}">
                <a16:creationId xmlns:a16="http://schemas.microsoft.com/office/drawing/2014/main" id="{A5F364F1-3471-4814-8DEC-BD289DFB984D}"/>
              </a:ext>
            </a:extLst>
          </p:cNvPr>
          <p:cNvSpPr/>
          <p:nvPr/>
        </p:nvSpPr>
        <p:spPr>
          <a:xfrm>
            <a:off x="674420" y="2829000"/>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3</a:t>
            </a:r>
            <a:endParaRPr lang="ar-SA" sz="2000" dirty="0"/>
          </a:p>
        </p:txBody>
      </p:sp>
      <p:sp>
        <p:nvSpPr>
          <p:cNvPr id="34" name="شكل بيضاوي 33">
            <a:extLst>
              <a:ext uri="{FF2B5EF4-FFF2-40B4-BE49-F238E27FC236}">
                <a16:creationId xmlns:a16="http://schemas.microsoft.com/office/drawing/2014/main" id="{357617E5-A6FB-4971-BD0A-D3B9E292ED0B}"/>
              </a:ext>
            </a:extLst>
          </p:cNvPr>
          <p:cNvSpPr/>
          <p:nvPr/>
        </p:nvSpPr>
        <p:spPr>
          <a:xfrm>
            <a:off x="674420" y="3634127"/>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4</a:t>
            </a:r>
            <a:endParaRPr lang="ar-SA" sz="2000" dirty="0"/>
          </a:p>
        </p:txBody>
      </p:sp>
      <p:sp>
        <p:nvSpPr>
          <p:cNvPr id="35" name="شكل بيضاوي 34">
            <a:extLst>
              <a:ext uri="{FF2B5EF4-FFF2-40B4-BE49-F238E27FC236}">
                <a16:creationId xmlns:a16="http://schemas.microsoft.com/office/drawing/2014/main" id="{6DF3AF90-29AE-4C30-BD03-45746EA40A4D}"/>
              </a:ext>
            </a:extLst>
          </p:cNvPr>
          <p:cNvSpPr/>
          <p:nvPr/>
        </p:nvSpPr>
        <p:spPr>
          <a:xfrm>
            <a:off x="2884105" y="4840691"/>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5</a:t>
            </a:r>
            <a:endParaRPr lang="ar-SA" sz="2000" dirty="0"/>
          </a:p>
        </p:txBody>
      </p:sp>
      <p:sp>
        <p:nvSpPr>
          <p:cNvPr id="36" name="شكل بيضاوي 35">
            <a:extLst>
              <a:ext uri="{FF2B5EF4-FFF2-40B4-BE49-F238E27FC236}">
                <a16:creationId xmlns:a16="http://schemas.microsoft.com/office/drawing/2014/main" id="{C043A0F5-359A-4FE5-BBFB-11CBD6EEA628}"/>
              </a:ext>
            </a:extLst>
          </p:cNvPr>
          <p:cNvSpPr/>
          <p:nvPr/>
        </p:nvSpPr>
        <p:spPr>
          <a:xfrm>
            <a:off x="6313996" y="318171"/>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6</a:t>
            </a:r>
            <a:endParaRPr lang="ar-SA" sz="2000" dirty="0"/>
          </a:p>
        </p:txBody>
      </p:sp>
      <p:sp>
        <p:nvSpPr>
          <p:cNvPr id="37" name="شكل بيضاوي 36">
            <a:extLst>
              <a:ext uri="{FF2B5EF4-FFF2-40B4-BE49-F238E27FC236}">
                <a16:creationId xmlns:a16="http://schemas.microsoft.com/office/drawing/2014/main" id="{DCEED62D-90A9-412C-8EE2-CFC32DA692E9}"/>
              </a:ext>
            </a:extLst>
          </p:cNvPr>
          <p:cNvSpPr/>
          <p:nvPr/>
        </p:nvSpPr>
        <p:spPr>
          <a:xfrm>
            <a:off x="6313996" y="1222865"/>
            <a:ext cx="378663" cy="378663"/>
          </a:xfrm>
          <a:prstGeom prst="ellipse">
            <a:avLst/>
          </a:prstGeom>
          <a:solidFill>
            <a:srgbClr val="0066FF"/>
          </a:solidFill>
          <a:ln w="19050">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2000" dirty="0"/>
              <a:t>7</a:t>
            </a:r>
            <a:endParaRPr lang="ar-SA" sz="2000" dirty="0"/>
          </a:p>
        </p:txBody>
      </p:sp>
      <p:sp>
        <p:nvSpPr>
          <p:cNvPr id="38" name="مستطيل 37">
            <a:extLst>
              <a:ext uri="{FF2B5EF4-FFF2-40B4-BE49-F238E27FC236}">
                <a16:creationId xmlns:a16="http://schemas.microsoft.com/office/drawing/2014/main" id="{B1A049E0-2910-482D-A125-139A58A9888A}"/>
              </a:ext>
            </a:extLst>
          </p:cNvPr>
          <p:cNvSpPr/>
          <p:nvPr/>
        </p:nvSpPr>
        <p:spPr>
          <a:xfrm>
            <a:off x="-73019" y="0"/>
            <a:ext cx="12319765"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nvGrpSpPr>
          <p:cNvPr id="22" name="11">
            <a:extLst>
              <a:ext uri="{FF2B5EF4-FFF2-40B4-BE49-F238E27FC236}">
                <a16:creationId xmlns:a16="http://schemas.microsoft.com/office/drawing/2014/main" id="{3C1CE99F-8A10-4AFB-9952-2218073A2410}"/>
              </a:ext>
            </a:extLst>
          </p:cNvPr>
          <p:cNvGrpSpPr/>
          <p:nvPr/>
        </p:nvGrpSpPr>
        <p:grpSpPr>
          <a:xfrm>
            <a:off x="10161297" y="1373968"/>
            <a:ext cx="2382578" cy="455119"/>
            <a:chOff x="3562350" y="-2391420"/>
            <a:chExt cx="4033224" cy="1060705"/>
          </a:xfrm>
          <a:solidFill>
            <a:srgbClr val="0000FF"/>
          </a:solidFill>
        </p:grpSpPr>
        <p:sp>
          <p:nvSpPr>
            <p:cNvPr id="23" name="流程图: 过程 35">
              <a:extLst>
                <a:ext uri="{FF2B5EF4-FFF2-40B4-BE49-F238E27FC236}">
                  <a16:creationId xmlns:a16="http://schemas.microsoft.com/office/drawing/2014/main" id="{4762CBD8-C734-44CA-970F-FD2E97EDFE25}"/>
                </a:ext>
              </a:extLst>
            </p:cNvPr>
            <p:cNvSpPr/>
            <p:nvPr/>
          </p:nvSpPr>
          <p:spPr>
            <a:xfrm>
              <a:off x="3562350" y="-2391373"/>
              <a:ext cx="3813259" cy="1060617"/>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24" name="等腰三角形 36">
              <a:extLst>
                <a:ext uri="{FF2B5EF4-FFF2-40B4-BE49-F238E27FC236}">
                  <a16:creationId xmlns:a16="http://schemas.microsoft.com/office/drawing/2014/main" id="{DF506B1C-879A-49C8-9388-65952F276B84}"/>
                </a:ext>
              </a:extLst>
            </p:cNvPr>
            <p:cNvSpPr/>
            <p:nvPr/>
          </p:nvSpPr>
          <p:spPr>
            <a:xfrm rot="5400000">
              <a:off x="6955239" y="-1971049"/>
              <a:ext cx="1060705" cy="219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25" name="1">
            <a:extLst>
              <a:ext uri="{FF2B5EF4-FFF2-40B4-BE49-F238E27FC236}">
                <a16:creationId xmlns:a16="http://schemas.microsoft.com/office/drawing/2014/main" id="{7811D9D3-6B3F-4A4B-B091-5E4CCA19D577}"/>
              </a:ext>
            </a:extLst>
          </p:cNvPr>
          <p:cNvSpPr txBox="1">
            <a:spLocks/>
          </p:cNvSpPr>
          <p:nvPr/>
        </p:nvSpPr>
        <p:spPr>
          <a:xfrm>
            <a:off x="10186008" y="1429109"/>
            <a:ext cx="2215491" cy="413488"/>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000" b="1" dirty="0">
                <a:solidFill>
                  <a:schemeClr val="bg1"/>
                </a:solidFill>
                <a:latin typeface="Calibri" panose="020F0502020204030204" pitchFamily="34" charset="0"/>
                <a:ea typeface="微软雅黑 Light" panose="020B0502040204020203" pitchFamily="34" charset="-122"/>
                <a:cs typeface="Segoe UI Black" panose="020B0A02040204020203" pitchFamily="34" charset="0"/>
              </a:rPr>
              <a:t>USE your book</a:t>
            </a:r>
            <a:endParaRPr lang="zh-CN" altLang="en-US" sz="2000" dirty="0">
              <a:solidFill>
                <a:schemeClr val="bg1"/>
              </a:solidFill>
              <a:latin typeface="Calibri" panose="020F0502020204030204" pitchFamily="34" charset="0"/>
              <a:ea typeface="微软雅黑 Light" panose="020B0502040204020203" pitchFamily="34" charset="-122"/>
              <a:cs typeface="Segoe UI Black" panose="020B0A02040204020203" pitchFamily="34" charset="0"/>
            </a:endParaRPr>
          </a:p>
        </p:txBody>
      </p:sp>
      <p:sp>
        <p:nvSpPr>
          <p:cNvPr id="50" name="مستطيل: زوايا مستديرة 49">
            <a:extLst>
              <a:ext uri="{FF2B5EF4-FFF2-40B4-BE49-F238E27FC236}">
                <a16:creationId xmlns:a16="http://schemas.microsoft.com/office/drawing/2014/main" id="{4D77B689-6A94-4F6B-BC14-3BB4BB36A4A9}"/>
              </a:ext>
            </a:extLst>
          </p:cNvPr>
          <p:cNvSpPr/>
          <p:nvPr/>
        </p:nvSpPr>
        <p:spPr>
          <a:xfrm>
            <a:off x="1541269" y="1086103"/>
            <a:ext cx="4663303" cy="646986"/>
          </a:xfrm>
          <a:prstGeom prst="roundRect">
            <a:avLst/>
          </a:prstGeom>
          <a:solidFill>
            <a:srgbClr val="FFC000"/>
          </a:solidFill>
          <a:ln>
            <a:solidFill>
              <a:schemeClr val="bg2">
                <a:lumMod val="50000"/>
              </a:schemeClr>
            </a:solidFill>
          </a:ln>
          <a:effectLst>
            <a:outerShdw blurRad="50800" dist="38100" dir="5400000" algn="t" rotWithShape="0">
              <a:prstClr val="black">
                <a:alpha val="40000"/>
              </a:prstClr>
            </a:outerShdw>
          </a:effectLst>
        </p:spPr>
        <p:txBody>
          <a:bodyPr wrap="square" lIns="91440" tIns="45720" rIns="91440" bIns="45720">
            <a:spAutoFit/>
          </a:bodyPr>
          <a:lstStyle/>
          <a:p>
            <a:pPr algn="ctr"/>
            <a:r>
              <a:rPr lang="en-US" sz="3200" dirty="0">
                <a:ln w="0"/>
              </a:rPr>
              <a:t>Laughter Clubs</a:t>
            </a:r>
          </a:p>
        </p:txBody>
      </p:sp>
      <p:sp>
        <p:nvSpPr>
          <p:cNvPr id="51" name="فقاعة الكلام: مستطيلة مستديرة الزوايا 50">
            <a:extLst>
              <a:ext uri="{FF2B5EF4-FFF2-40B4-BE49-F238E27FC236}">
                <a16:creationId xmlns:a16="http://schemas.microsoft.com/office/drawing/2014/main" id="{6E5196CD-8F89-4BCA-AD0E-919175D203FB}"/>
              </a:ext>
            </a:extLst>
          </p:cNvPr>
          <p:cNvSpPr/>
          <p:nvPr/>
        </p:nvSpPr>
        <p:spPr>
          <a:xfrm>
            <a:off x="6354397" y="1755048"/>
            <a:ext cx="2440779" cy="1123712"/>
          </a:xfrm>
          <a:prstGeom prst="wedgeRoundRectCallout">
            <a:avLst>
              <a:gd name="adj1" fmla="val 41863"/>
              <a:gd name="adj2" fmla="val 63439"/>
              <a:gd name="adj3" fmla="val 16667"/>
            </a:avLst>
          </a:prstGeom>
          <a:solidFill>
            <a:srgbClr val="FF9D84"/>
          </a:solidFill>
          <a:ln>
            <a:solidFill>
              <a:schemeClr val="bg2">
                <a:lumMod val="50000"/>
              </a:schemeClr>
            </a:solidFill>
          </a:ln>
          <a:effectLst>
            <a:outerShdw blurRad="50800" dist="38100" dir="5400000" algn="t" rotWithShape="0">
              <a:prstClr val="black">
                <a:alpha val="40000"/>
              </a:prstClr>
            </a:outerShdw>
          </a:effectLst>
        </p:spPr>
        <p:txBody>
          <a:bodyPr wrap="square" lIns="91440" tIns="45720" rIns="91440" bIns="45720">
            <a:spAutoFit/>
          </a:bodyPr>
          <a:lstStyle/>
          <a:p>
            <a:pPr algn="ctr"/>
            <a:r>
              <a:rPr lang="en-US" sz="2000" b="1" dirty="0">
                <a:cs typeface="Aharoni" panose="02010803020104030203" pitchFamily="2" charset="-79"/>
              </a:rPr>
              <a:t>Listen </a:t>
            </a:r>
          </a:p>
          <a:p>
            <a:pPr algn="ctr"/>
            <a:r>
              <a:rPr lang="en-US" sz="2000" b="1" dirty="0">
                <a:cs typeface="Aharoni" panose="02010803020104030203" pitchFamily="2" charset="-79"/>
              </a:rPr>
              <a:t>&amp; </a:t>
            </a:r>
          </a:p>
          <a:p>
            <a:pPr algn="ctr"/>
            <a:r>
              <a:rPr lang="en-US" sz="2000" b="1" dirty="0">
                <a:cs typeface="Aharoni" panose="02010803020104030203" pitchFamily="2" charset="-79"/>
              </a:rPr>
              <a:t>Read along</a:t>
            </a:r>
            <a:endParaRPr lang="ar-SA" sz="2000" b="1" dirty="0">
              <a:cs typeface="Aharoni" panose="02010803020104030203" pitchFamily="2" charset="-79"/>
            </a:endParaRPr>
          </a:p>
        </p:txBody>
      </p:sp>
      <p:sp>
        <p:nvSpPr>
          <p:cNvPr id="52" name="مستطيل: زوايا مستديرة 51">
            <a:extLst>
              <a:ext uri="{FF2B5EF4-FFF2-40B4-BE49-F238E27FC236}">
                <a16:creationId xmlns:a16="http://schemas.microsoft.com/office/drawing/2014/main" id="{9A662A20-39AA-40C2-B1D1-E741000EA43F}"/>
              </a:ext>
            </a:extLst>
          </p:cNvPr>
          <p:cNvSpPr/>
          <p:nvPr/>
        </p:nvSpPr>
        <p:spPr>
          <a:xfrm>
            <a:off x="2104511" y="1900174"/>
            <a:ext cx="3586769" cy="1021556"/>
          </a:xfrm>
          <a:prstGeom prst="round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spAutoFit/>
          </a:bodyPr>
          <a:lstStyle/>
          <a:p>
            <a:pPr algn="ctr"/>
            <a:r>
              <a:rPr lang="en-US" dirty="0">
                <a:latin typeface="+mj-lt"/>
              </a:rPr>
              <a:t>An open area where a group of people gathered together in a local park to practice laughing</a:t>
            </a:r>
            <a:endParaRPr lang="ar-SA" dirty="0">
              <a:latin typeface="+mj-lt"/>
            </a:endParaRPr>
          </a:p>
        </p:txBody>
      </p:sp>
      <p:pic>
        <p:nvPicPr>
          <p:cNvPr id="1026" name="Picture 2" descr="نتيجة بحث الصور عن laughter club">
            <a:extLst>
              <a:ext uri="{FF2B5EF4-FFF2-40B4-BE49-F238E27FC236}">
                <a16:creationId xmlns:a16="http://schemas.microsoft.com/office/drawing/2014/main" id="{464DE8AB-11D8-4B93-8B9C-C4876C76E1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4012" y="3040627"/>
            <a:ext cx="4534215" cy="3400661"/>
          </a:xfrm>
          <a:prstGeom prst="rect">
            <a:avLst/>
          </a:prstGeom>
          <a:noFill/>
          <a:extLst>
            <a:ext uri="{909E8E84-426E-40DD-AFC4-6F175D3DCCD1}">
              <a14:hiddenFill xmlns:a14="http://schemas.microsoft.com/office/drawing/2010/main">
                <a:solidFill>
                  <a:srgbClr val="FFFFFF"/>
                </a:solidFill>
              </a14:hiddenFill>
            </a:ext>
          </a:extLst>
        </p:spPr>
      </p:pic>
      <p:pic>
        <p:nvPicPr>
          <p:cNvPr id="39" name="صورة 38">
            <a:extLst>
              <a:ext uri="{FF2B5EF4-FFF2-40B4-BE49-F238E27FC236}">
                <a16:creationId xmlns:a16="http://schemas.microsoft.com/office/drawing/2014/main" id="{4BB3DF76-3889-4AE8-8B67-FAD026E7A88C}"/>
              </a:ext>
            </a:extLst>
          </p:cNvPr>
          <p:cNvPicPr>
            <a:picLocks noChangeAspect="1"/>
          </p:cNvPicPr>
          <p:nvPr/>
        </p:nvPicPr>
        <p:blipFill>
          <a:blip r:embed="rId6"/>
          <a:stretch>
            <a:fillRect/>
          </a:stretch>
        </p:blipFill>
        <p:spPr>
          <a:xfrm>
            <a:off x="8138035" y="3151634"/>
            <a:ext cx="2828587" cy="3519237"/>
          </a:xfrm>
          <a:prstGeom prst="rect">
            <a:avLst/>
          </a:prstGeom>
        </p:spPr>
      </p:pic>
      <p:pic>
        <p:nvPicPr>
          <p:cNvPr id="53" name="صورة 52">
            <a:extLst>
              <a:ext uri="{FF2B5EF4-FFF2-40B4-BE49-F238E27FC236}">
                <a16:creationId xmlns:a16="http://schemas.microsoft.com/office/drawing/2014/main" id="{C1E5EF31-DBDC-42E1-AEF1-89BA58E31446}"/>
              </a:ext>
            </a:extLst>
          </p:cNvPr>
          <p:cNvPicPr>
            <a:picLocks noChangeAspect="1"/>
          </p:cNvPicPr>
          <p:nvPr/>
        </p:nvPicPr>
        <p:blipFill>
          <a:blip r:embed="rId7"/>
          <a:stretch>
            <a:fillRect/>
          </a:stretch>
        </p:blipFill>
        <p:spPr>
          <a:xfrm>
            <a:off x="8967583" y="3151633"/>
            <a:ext cx="1297720" cy="3519237"/>
          </a:xfrm>
          <a:prstGeom prst="rect">
            <a:avLst/>
          </a:prstGeom>
        </p:spPr>
      </p:pic>
      <p:sp>
        <p:nvSpPr>
          <p:cNvPr id="55" name="فقاعة الكلام: مستطيلة مستديرة الزوايا 54">
            <a:extLst>
              <a:ext uri="{FF2B5EF4-FFF2-40B4-BE49-F238E27FC236}">
                <a16:creationId xmlns:a16="http://schemas.microsoft.com/office/drawing/2014/main" id="{13DBFFEE-282A-4888-9E31-6D756646EC1A}"/>
              </a:ext>
            </a:extLst>
          </p:cNvPr>
          <p:cNvSpPr/>
          <p:nvPr/>
        </p:nvSpPr>
        <p:spPr>
          <a:xfrm>
            <a:off x="6779158" y="1331205"/>
            <a:ext cx="2440779" cy="1487145"/>
          </a:xfrm>
          <a:prstGeom prst="wedgeRoundRectCallout">
            <a:avLst>
              <a:gd name="adj1" fmla="val 41863"/>
              <a:gd name="adj2" fmla="val 63439"/>
              <a:gd name="adj3" fmla="val 16667"/>
            </a:avLst>
          </a:prstGeom>
          <a:solidFill>
            <a:srgbClr val="FF9D84"/>
          </a:solidFill>
          <a:ln>
            <a:solidFill>
              <a:schemeClr val="bg2">
                <a:lumMod val="50000"/>
              </a:schemeClr>
            </a:solidFill>
          </a:ln>
          <a:effectLst>
            <a:outerShdw blurRad="50800" dist="38100" dir="5400000" algn="t" rotWithShape="0">
              <a:prstClr val="black">
                <a:alpha val="40000"/>
              </a:prstClr>
            </a:outerShdw>
          </a:effectLst>
        </p:spPr>
        <p:txBody>
          <a:bodyPr wrap="square" lIns="91440" tIns="45720" rIns="91440" bIns="45720">
            <a:spAutoFit/>
          </a:bodyPr>
          <a:lstStyle/>
          <a:p>
            <a:pPr algn="ctr">
              <a:lnSpc>
                <a:spcPct val="150000"/>
              </a:lnSpc>
            </a:pPr>
            <a:r>
              <a:rPr lang="en-US" sz="1600" b="1" dirty="0">
                <a:solidFill>
                  <a:schemeClr val="bg1"/>
                </a:solidFill>
                <a:latin typeface="+mj-lt"/>
                <a:cs typeface="Aharoni" panose="02010803020104030203" pitchFamily="2" charset="-79"/>
              </a:rPr>
              <a:t>What do you think</a:t>
            </a:r>
          </a:p>
          <a:p>
            <a:pPr algn="ctr">
              <a:lnSpc>
                <a:spcPct val="150000"/>
              </a:lnSpc>
            </a:pPr>
            <a:r>
              <a:rPr lang="en-US" sz="2400" b="1" dirty="0">
                <a:latin typeface="+mj-lt"/>
              </a:rPr>
              <a:t>people do </a:t>
            </a:r>
            <a:r>
              <a:rPr lang="en-US" sz="1600" b="1" dirty="0">
                <a:solidFill>
                  <a:schemeClr val="bg1"/>
                </a:solidFill>
                <a:latin typeface="+mj-lt"/>
                <a:cs typeface="Aharoni" panose="02010803020104030203" pitchFamily="2" charset="-79"/>
              </a:rPr>
              <a:t>there?</a:t>
            </a:r>
          </a:p>
        </p:txBody>
      </p:sp>
    </p:spTree>
    <p:extLst>
      <p:ext uri="{BB962C8B-B14F-4D97-AF65-F5344CB8AC3E}">
        <p14:creationId xmlns:p14="http://schemas.microsoft.com/office/powerpoint/2010/main" val="3818110423"/>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2"/>
                                        </p:tgtEl>
                                      </p:cBhvr>
                                    </p:animEffect>
                                    <p:set>
                                      <p:cBhvr>
                                        <p:cTn id="15" dur="1" fill="hold">
                                          <p:stCondLst>
                                            <p:cond delay="499"/>
                                          </p:stCondLst>
                                        </p:cTn>
                                        <p:tgtEl>
                                          <p:spTgt spid="52"/>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026"/>
                                        </p:tgtEl>
                                      </p:cBhvr>
                                    </p:animEffect>
                                    <p:set>
                                      <p:cBhvr>
                                        <p:cTn id="18" dur="1" fill="hold">
                                          <p:stCondLst>
                                            <p:cond delay="499"/>
                                          </p:stCondLst>
                                        </p:cTn>
                                        <p:tgtEl>
                                          <p:spTgt spid="1026"/>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53"/>
                                        </p:tgtEl>
                                      </p:cBhvr>
                                    </p:animEffect>
                                    <p:set>
                                      <p:cBhvr>
                                        <p:cTn id="21" dur="1" fill="hold">
                                          <p:stCondLst>
                                            <p:cond delay="499"/>
                                          </p:stCondLst>
                                        </p:cTn>
                                        <p:tgtEl>
                                          <p:spTgt spid="53"/>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55"/>
                                        </p:tgtEl>
                                      </p:cBhvr>
                                    </p:animEffect>
                                    <p:set>
                                      <p:cBhvr>
                                        <p:cTn id="24" dur="1" fill="hold">
                                          <p:stCondLst>
                                            <p:cond delay="499"/>
                                          </p:stCondLst>
                                        </p:cTn>
                                        <p:tgtEl>
                                          <p:spTgt spid="55"/>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50"/>
                                        </p:tgtEl>
                                      </p:cBhvr>
                                    </p:animEffect>
                                    <p:set>
                                      <p:cBhvr>
                                        <p:cTn id="27" dur="1" fill="hold">
                                          <p:stCondLst>
                                            <p:cond delay="499"/>
                                          </p:stCondLst>
                                        </p:cTn>
                                        <p:tgtEl>
                                          <p:spTgt spid="50"/>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10"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2" grpId="1" animBg="1"/>
      <p:bldP spid="5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512B09E6-7B51-4CAC-898E-9197AB7218CD}"/>
              </a:ext>
            </a:extLst>
          </p:cNvPr>
          <p:cNvSpPr txBox="1"/>
          <p:nvPr/>
        </p:nvSpPr>
        <p:spPr>
          <a:xfrm>
            <a:off x="369619" y="186906"/>
            <a:ext cx="6801592" cy="461665"/>
          </a:xfrm>
          <a:prstGeom prst="rect">
            <a:avLst/>
          </a:prstGeom>
          <a:noFill/>
        </p:spPr>
        <p:txBody>
          <a:bodyPr wrap="square">
            <a:spAutoFit/>
          </a:bodyPr>
          <a:lstStyle/>
          <a:p>
            <a:r>
              <a:rPr lang="en-US" sz="2400" b="0" i="1" u="none" strike="noStrike" baseline="0" dirty="0">
                <a:solidFill>
                  <a:srgbClr val="C00000"/>
                </a:solidFill>
                <a:latin typeface="Arial Black" panose="020B0A04020102020204" pitchFamily="34" charset="0"/>
              </a:rPr>
              <a:t>Laughter </a:t>
            </a:r>
            <a:r>
              <a:rPr lang="en-US" sz="2400" b="0" i="1" u="none" strike="noStrike" baseline="0" dirty="0">
                <a:solidFill>
                  <a:srgbClr val="470650"/>
                </a:solidFill>
                <a:latin typeface="Arial Black" panose="020B0A04020102020204" pitchFamily="34" charset="0"/>
              </a:rPr>
              <a:t>Really Is </a:t>
            </a:r>
            <a:r>
              <a:rPr lang="en-US" sz="2400" i="1" dirty="0">
                <a:solidFill>
                  <a:srgbClr val="470650"/>
                </a:solidFill>
                <a:latin typeface="Arial Black" panose="020B0A04020102020204" pitchFamily="34" charset="0"/>
              </a:rPr>
              <a:t>The Best Medicine</a:t>
            </a:r>
            <a:endParaRPr lang="ar-SA" sz="2400" i="1" dirty="0">
              <a:solidFill>
                <a:srgbClr val="470650"/>
              </a:solidFill>
              <a:latin typeface="Arial Black" panose="020B0A04020102020204" pitchFamily="34" charset="0"/>
            </a:endParaRPr>
          </a:p>
        </p:txBody>
      </p:sp>
      <p:sp>
        <p:nvSpPr>
          <p:cNvPr id="6" name="مربع نص 5">
            <a:extLst>
              <a:ext uri="{FF2B5EF4-FFF2-40B4-BE49-F238E27FC236}">
                <a16:creationId xmlns:a16="http://schemas.microsoft.com/office/drawing/2014/main" id="{57D6C7EB-A585-4298-AEF5-7F788E0C01FB}"/>
              </a:ext>
            </a:extLst>
          </p:cNvPr>
          <p:cNvSpPr txBox="1"/>
          <p:nvPr/>
        </p:nvSpPr>
        <p:spPr>
          <a:xfrm>
            <a:off x="988541" y="648571"/>
            <a:ext cx="10833839" cy="1061829"/>
          </a:xfrm>
          <a:prstGeom prst="rect">
            <a:avLst/>
          </a:prstGeom>
          <a:noFill/>
        </p:spPr>
        <p:txBody>
          <a:bodyPr wrap="square">
            <a:spAutoFit/>
          </a:bodyPr>
          <a:lstStyle/>
          <a:p>
            <a:pPr algn="l"/>
            <a:r>
              <a:rPr lang="en-US" sz="2100" b="0" i="0" u="none" strike="noStrike" baseline="0" dirty="0">
                <a:latin typeface="ProximaNova-Light"/>
              </a:rPr>
              <a:t>Are you feeling run-down? Stressed? Do you get sick easily? The solution to your problems may be surprisingly simple: Try laughing. Countless </a:t>
            </a:r>
            <a:r>
              <a:rPr lang="en-US" sz="2100" b="0" i="0" u="none" strike="noStrike" baseline="0" dirty="0">
                <a:solidFill>
                  <a:srgbClr val="0070C0"/>
                </a:solidFill>
                <a:latin typeface="ProximaNova-Light"/>
              </a:rPr>
              <a:t>research studies </a:t>
            </a:r>
            <a:r>
              <a:rPr lang="en-US" sz="2100" b="0" i="0" u="none" strike="noStrike" baseline="0" dirty="0">
                <a:latin typeface="ProximaNova-Light"/>
              </a:rPr>
              <a:t>have shown the amazing number of ways that laughter </a:t>
            </a:r>
            <a:r>
              <a:rPr lang="en-US" sz="2100" b="0" i="0" u="none" strike="noStrike" baseline="0" dirty="0">
                <a:solidFill>
                  <a:srgbClr val="0070C0"/>
                </a:solidFill>
                <a:latin typeface="ProximaNova-Light"/>
              </a:rPr>
              <a:t>positively impacts </a:t>
            </a:r>
            <a:r>
              <a:rPr lang="en-US" sz="2100" b="0" i="0" u="none" strike="noStrike" baseline="0" dirty="0">
                <a:latin typeface="ProximaNova-Light"/>
              </a:rPr>
              <a:t>both our mind and body.</a:t>
            </a:r>
            <a:endParaRPr lang="ar-SA" sz="2100" dirty="0"/>
          </a:p>
        </p:txBody>
      </p:sp>
      <p:sp>
        <p:nvSpPr>
          <p:cNvPr id="7" name="مربع نص 6">
            <a:extLst>
              <a:ext uri="{FF2B5EF4-FFF2-40B4-BE49-F238E27FC236}">
                <a16:creationId xmlns:a16="http://schemas.microsoft.com/office/drawing/2014/main" id="{07A86AD8-DE63-4527-95E3-01FF42B42E73}"/>
              </a:ext>
            </a:extLst>
          </p:cNvPr>
          <p:cNvSpPr txBox="1"/>
          <p:nvPr/>
        </p:nvSpPr>
        <p:spPr>
          <a:xfrm>
            <a:off x="369619" y="1830330"/>
            <a:ext cx="6037614" cy="4832092"/>
          </a:xfrm>
          <a:prstGeom prst="rect">
            <a:avLst/>
          </a:prstGeom>
          <a:noFill/>
        </p:spPr>
        <p:txBody>
          <a:bodyPr wrap="square">
            <a:spAutoFit/>
          </a:bodyPr>
          <a:lstStyle/>
          <a:p>
            <a:pPr algn="just"/>
            <a:r>
              <a:rPr lang="en-US" sz="2200" b="0" i="0" u="none" strike="noStrike" baseline="0" dirty="0">
                <a:latin typeface="ProximaNova-Light"/>
              </a:rPr>
              <a:t>		Laughter has an immediate beneficial effect on our mood and sense of well-being. Generally speaking, the harder you laugh, the better you feel. But why is this? Research has found that laughter offers some of the same benefits as exercise. When you laugh, that laughter </a:t>
            </a:r>
            <a:r>
              <a:rPr lang="en-US" sz="2200" b="0" i="0" u="none" strike="noStrike" baseline="0" dirty="0">
                <a:solidFill>
                  <a:srgbClr val="0070C0"/>
                </a:solidFill>
                <a:latin typeface="ProximaNova-Light"/>
              </a:rPr>
              <a:t>stretches</a:t>
            </a:r>
            <a:r>
              <a:rPr lang="en-US" sz="2200" b="0" i="0" u="none" strike="noStrike" baseline="0" dirty="0">
                <a:latin typeface="ProximaNova-Light"/>
              </a:rPr>
              <a:t>, tones, and strengthens </a:t>
            </a:r>
            <a:r>
              <a:rPr lang="en-US" sz="2200" b="0" i="0" u="none" strike="noStrike" baseline="0" dirty="0">
                <a:solidFill>
                  <a:srgbClr val="0070C0"/>
                </a:solidFill>
                <a:latin typeface="ProximaNova-Light"/>
              </a:rPr>
              <a:t>muscles</a:t>
            </a:r>
            <a:r>
              <a:rPr lang="en-US" sz="2200" b="0" i="0" u="none" strike="noStrike" baseline="0" dirty="0">
                <a:latin typeface="ProximaNova-Light"/>
              </a:rPr>
              <a:t> in your face and body. It increases your heart rate and causes you to breathe faster, which increases oxygen levels in your body. According to William F. Fry, M.D., Associate Professor of Clinical Psychiatry at Stanford University, “Laughing 100–200 times per day is the </a:t>
            </a:r>
            <a:r>
              <a:rPr lang="en-US" sz="2200" b="0" i="0" u="none" strike="noStrike" baseline="0" dirty="0">
                <a:solidFill>
                  <a:srgbClr val="0070C0"/>
                </a:solidFill>
                <a:latin typeface="ProximaNova-Light"/>
              </a:rPr>
              <a:t>cardiovascular equivalent </a:t>
            </a:r>
            <a:r>
              <a:rPr lang="en-US" sz="2200" b="0" i="0" u="none" strike="noStrike" baseline="0" dirty="0">
                <a:latin typeface="ProximaNova-Light"/>
              </a:rPr>
              <a:t>of rowing for 10 minutes.”</a:t>
            </a:r>
            <a:endParaRPr lang="ar-SA" sz="2200" dirty="0"/>
          </a:p>
        </p:txBody>
      </p:sp>
      <p:sp>
        <p:nvSpPr>
          <p:cNvPr id="9" name="مربع نص 8">
            <a:extLst>
              <a:ext uri="{FF2B5EF4-FFF2-40B4-BE49-F238E27FC236}">
                <a16:creationId xmlns:a16="http://schemas.microsoft.com/office/drawing/2014/main" id="{7BF31BB3-9901-4A4F-9E4A-744521CFE18C}"/>
              </a:ext>
            </a:extLst>
          </p:cNvPr>
          <p:cNvSpPr txBox="1"/>
          <p:nvPr/>
        </p:nvSpPr>
        <p:spPr>
          <a:xfrm>
            <a:off x="6662056" y="1830330"/>
            <a:ext cx="5320147" cy="3477875"/>
          </a:xfrm>
          <a:prstGeom prst="rect">
            <a:avLst/>
          </a:prstGeom>
          <a:noFill/>
        </p:spPr>
        <p:txBody>
          <a:bodyPr wrap="square">
            <a:spAutoFit/>
          </a:bodyPr>
          <a:lstStyle/>
          <a:p>
            <a:pPr algn="just"/>
            <a:r>
              <a:rPr lang="en-US" sz="2200" b="0" i="0" u="none" strike="noStrike" baseline="0" dirty="0">
                <a:latin typeface="ProximaNova-Light"/>
              </a:rPr>
              <a:t>		One study even found that laughter can help people lose weight. Researchers discovered that laughing out loud for 10–15 minutes a day can </a:t>
            </a:r>
            <a:r>
              <a:rPr lang="en-US" sz="2200" b="0" i="0" u="none" strike="noStrike" baseline="0" dirty="0">
                <a:solidFill>
                  <a:srgbClr val="0070C0"/>
                </a:solidFill>
                <a:latin typeface="ProximaNova-Light"/>
              </a:rPr>
              <a:t>burn</a:t>
            </a:r>
            <a:r>
              <a:rPr lang="en-US" sz="2200" b="0" i="0" u="none" strike="noStrike" baseline="0" dirty="0">
                <a:latin typeface="ProximaNova-Light"/>
              </a:rPr>
              <a:t> up to 50 calories. However, this certainly doesn’t mean you should give up a visit to the gym for a hearty laugh. At the rate of 200 </a:t>
            </a:r>
            <a:r>
              <a:rPr lang="en-US" sz="2200" b="0" i="0" u="none" strike="noStrike" baseline="0" dirty="0">
                <a:solidFill>
                  <a:srgbClr val="0070C0"/>
                </a:solidFill>
                <a:latin typeface="ProximaNova-Light"/>
              </a:rPr>
              <a:t>calories</a:t>
            </a:r>
            <a:r>
              <a:rPr lang="en-US" sz="2200" b="0" i="0" u="none" strike="noStrike" baseline="0" dirty="0">
                <a:latin typeface="ProximaNova-Light"/>
              </a:rPr>
              <a:t> per hour, it would take over 17 hours of non-stop laughter to lose a single pound (450 grams)!</a:t>
            </a:r>
            <a:endParaRPr lang="ar-SA" sz="2200" dirty="0"/>
          </a:p>
        </p:txBody>
      </p:sp>
      <p:pic>
        <p:nvPicPr>
          <p:cNvPr id="14" name="MG Bk 4 F-SA__16_1-22 pa40 p41">
            <a:hlinkClick r:id="" action="ppaction://media"/>
            <a:extLst>
              <a:ext uri="{FF2B5EF4-FFF2-40B4-BE49-F238E27FC236}">
                <a16:creationId xmlns:a16="http://schemas.microsoft.com/office/drawing/2014/main" id="{A055B0A4-BEEC-4C48-BFDE-3FDDD592C6AD}"/>
              </a:ext>
            </a:extLst>
          </p:cNvPr>
          <p:cNvPicPr>
            <a:picLocks noChangeAspect="1"/>
          </p:cNvPicPr>
          <p:nvPr>
            <a:audioFile r:link="rId1"/>
            <p:extLst>
              <p:ext uri="{DAA4B4D4-6D71-4841-9C94-3DE7FCFB9230}">
                <p14:media xmlns:p14="http://schemas.microsoft.com/office/powerpoint/2010/main" r:embed="rId2">
                  <p14:trim st="5000" end="218942.625"/>
                </p14:media>
              </p:ext>
            </p:extLst>
          </p:nvPr>
        </p:nvPicPr>
        <p:blipFill>
          <a:blip r:embed="rId4"/>
          <a:stretch>
            <a:fillRect/>
          </a:stretch>
        </p:blipFill>
        <p:spPr>
          <a:xfrm>
            <a:off x="378941" y="805436"/>
            <a:ext cx="609600" cy="609600"/>
          </a:xfrm>
          <a:prstGeom prst="rect">
            <a:avLst/>
          </a:prstGeom>
        </p:spPr>
      </p:pic>
      <p:pic>
        <p:nvPicPr>
          <p:cNvPr id="15" name="MG Bk 4 F-SA__16_1-22 pa40 p41">
            <a:hlinkClick r:id="" action="ppaction://media"/>
            <a:extLst>
              <a:ext uri="{FF2B5EF4-FFF2-40B4-BE49-F238E27FC236}">
                <a16:creationId xmlns:a16="http://schemas.microsoft.com/office/drawing/2014/main" id="{F1055F74-67B9-4B4B-A146-3840E001F9D8}"/>
              </a:ext>
            </a:extLst>
          </p:cNvPr>
          <p:cNvPicPr>
            <a:picLocks noChangeAspect="1"/>
          </p:cNvPicPr>
          <p:nvPr>
            <a:audioFile r:link="rId1"/>
            <p:extLst>
              <p:ext uri="{DAA4B4D4-6D71-4841-9C94-3DE7FCFB9230}">
                <p14:media xmlns:p14="http://schemas.microsoft.com/office/powerpoint/2010/main" r:embed="rId2">
                  <p14:trim st="29850" end="171792.625"/>
                </p14:media>
              </p:ext>
            </p:extLst>
          </p:nvPr>
        </p:nvPicPr>
        <p:blipFill>
          <a:blip r:embed="rId4"/>
          <a:stretch>
            <a:fillRect/>
          </a:stretch>
        </p:blipFill>
        <p:spPr>
          <a:xfrm>
            <a:off x="369619" y="1644169"/>
            <a:ext cx="609600" cy="609600"/>
          </a:xfrm>
          <a:prstGeom prst="rect">
            <a:avLst/>
          </a:prstGeom>
        </p:spPr>
      </p:pic>
      <p:pic>
        <p:nvPicPr>
          <p:cNvPr id="16" name="MG Bk 4 F-SA__16_1-22 pa40 p41">
            <a:hlinkClick r:id="" action="ppaction://media"/>
            <a:extLst>
              <a:ext uri="{FF2B5EF4-FFF2-40B4-BE49-F238E27FC236}">
                <a16:creationId xmlns:a16="http://schemas.microsoft.com/office/drawing/2014/main" id="{4B8B930F-3930-4EB1-B32C-7C9FD36BCE92}"/>
              </a:ext>
            </a:extLst>
          </p:cNvPr>
          <p:cNvPicPr>
            <a:picLocks noChangeAspect="1"/>
          </p:cNvPicPr>
          <p:nvPr>
            <a:audioFile r:link="rId1"/>
            <p:extLst>
              <p:ext uri="{DAA4B4D4-6D71-4841-9C94-3DE7FCFB9230}">
                <p14:media xmlns:p14="http://schemas.microsoft.com/office/powerpoint/2010/main" r:embed="rId2">
                  <p14:trim st="77000" end="141473.625"/>
                </p14:media>
              </p:ext>
            </p:extLst>
          </p:nvPr>
        </p:nvPicPr>
        <p:blipFill>
          <a:blip r:embed="rId4"/>
          <a:stretch>
            <a:fillRect/>
          </a:stretch>
        </p:blipFill>
        <p:spPr>
          <a:xfrm>
            <a:off x="6721355" y="1674860"/>
            <a:ext cx="609600" cy="609600"/>
          </a:xfrm>
          <a:prstGeom prst="rect">
            <a:avLst/>
          </a:prstGeom>
        </p:spPr>
      </p:pic>
    </p:spTree>
    <p:extLst>
      <p:ext uri="{BB962C8B-B14F-4D97-AF65-F5344CB8AC3E}">
        <p14:creationId xmlns:p14="http://schemas.microsoft.com/office/powerpoint/2010/main" val="8519993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par>
                                <p:cTn id="8" presetID="1"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4"/>
                </p:tgtEl>
              </p:cMediaNode>
            </p:audio>
            <p:audio>
              <p:cMediaNode vol="80000">
                <p:cTn id="25" fill="hold" display="0">
                  <p:stCondLst>
                    <p:cond delay="indefinite"/>
                  </p:stCondLst>
                  <p:endCondLst>
                    <p:cond evt="onStopAudio" delay="0">
                      <p:tgtEl>
                        <p:sldTgt/>
                      </p:tgtEl>
                    </p:cond>
                  </p:endCondLst>
                </p:cTn>
                <p:tgtEl>
                  <p:spTgt spid="15"/>
                </p:tgtEl>
              </p:cMediaNode>
            </p:audio>
            <p:audio>
              <p:cMediaNode vol="80000">
                <p:cTn id="26" fill="hold" display="0">
                  <p:stCondLst>
                    <p:cond delay="indefinite"/>
                  </p:stCondLst>
                  <p:endCondLst>
                    <p:cond evt="onStopAudio" delay="0">
                      <p:tgtEl>
                        <p:sldTgt/>
                      </p:tgtEl>
                    </p:cond>
                  </p:endCondLst>
                </p:cTn>
                <p:tgtEl>
                  <p:spTgt spid="16"/>
                </p:tgtEl>
              </p:cMediaNode>
            </p:audio>
          </p:childTnLst>
        </p:cTn>
      </p:par>
    </p:tnLst>
    <p:bldLst>
      <p:bldP spid="6" grpId="0"/>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E56BC8BA-303C-4F71-9A6C-7C727927BFF4}"/>
              </a:ext>
            </a:extLst>
          </p:cNvPr>
          <p:cNvSpPr txBox="1"/>
          <p:nvPr/>
        </p:nvSpPr>
        <p:spPr>
          <a:xfrm>
            <a:off x="524256" y="837289"/>
            <a:ext cx="5291328" cy="5509200"/>
          </a:xfrm>
          <a:prstGeom prst="rect">
            <a:avLst/>
          </a:prstGeom>
          <a:noFill/>
        </p:spPr>
        <p:txBody>
          <a:bodyPr wrap="square">
            <a:spAutoFit/>
          </a:bodyPr>
          <a:lstStyle/>
          <a:p>
            <a:pPr algn="just"/>
            <a:r>
              <a:rPr lang="en-US" sz="2200" b="0" i="0" u="none" strike="noStrike" baseline="0" dirty="0">
                <a:latin typeface="ProximaNova-Light"/>
              </a:rPr>
              <a:t>		People who laugh often have other </a:t>
            </a:r>
            <a:r>
              <a:rPr lang="en-US" sz="2200" b="0" i="0" u="none" strike="noStrike" baseline="0" dirty="0">
                <a:solidFill>
                  <a:srgbClr val="0070C0"/>
                </a:solidFill>
                <a:latin typeface="ProximaNova-Light"/>
              </a:rPr>
              <a:t>physical</a:t>
            </a:r>
            <a:r>
              <a:rPr lang="en-US" sz="2200" b="0" i="0" u="none" strike="noStrike" baseline="0" dirty="0">
                <a:latin typeface="ProximaNova-Light"/>
              </a:rPr>
              <a:t> advantages as well. They tend to have lower blood </a:t>
            </a:r>
            <a:r>
              <a:rPr lang="en-US" sz="2200" b="0" i="0" u="none" strike="noStrike" baseline="0" dirty="0">
                <a:solidFill>
                  <a:srgbClr val="0070C0"/>
                </a:solidFill>
                <a:latin typeface="ProximaNova-Light"/>
              </a:rPr>
              <a:t>pressure</a:t>
            </a:r>
            <a:r>
              <a:rPr lang="en-US" sz="2200" b="0" i="0" u="none" strike="noStrike" baseline="0" dirty="0">
                <a:latin typeface="ProximaNova-Light"/>
              </a:rPr>
              <a:t> and lower </a:t>
            </a:r>
            <a:r>
              <a:rPr lang="en-US" sz="2200" b="0" i="0" u="none" strike="noStrike" baseline="0" dirty="0">
                <a:solidFill>
                  <a:srgbClr val="0070C0"/>
                </a:solidFill>
                <a:latin typeface="ProximaNova-Light"/>
              </a:rPr>
              <a:t>stress</a:t>
            </a:r>
            <a:r>
              <a:rPr lang="en-US" sz="2200" b="0" i="0" u="none" strike="noStrike" baseline="0" dirty="0">
                <a:latin typeface="ProximaNova-Light"/>
              </a:rPr>
              <a:t> levels. They tend to get sick less often because laughter has been shown to increase </a:t>
            </a:r>
            <a:r>
              <a:rPr lang="en-US" sz="2200" b="0" i="0" u="none" strike="noStrike" baseline="0" dirty="0">
                <a:solidFill>
                  <a:srgbClr val="0070C0"/>
                </a:solidFill>
                <a:latin typeface="ProximaNova-Light"/>
              </a:rPr>
              <a:t>infection-fighting</a:t>
            </a:r>
            <a:r>
              <a:rPr lang="en-US" sz="2200" b="0" i="0" u="none" strike="noStrike" baseline="0" dirty="0">
                <a:latin typeface="ProximaNova-Light"/>
              </a:rPr>
              <a:t> </a:t>
            </a:r>
            <a:r>
              <a:rPr lang="en-US" sz="2200" b="0" i="0" u="none" strike="noStrike" baseline="0" dirty="0">
                <a:solidFill>
                  <a:srgbClr val="0070C0"/>
                </a:solidFill>
                <a:latin typeface="ProximaNova-Light"/>
              </a:rPr>
              <a:t>antibodies</a:t>
            </a:r>
            <a:r>
              <a:rPr lang="en-US" sz="2200" b="0" i="0" u="none" strike="noStrike" baseline="0" dirty="0">
                <a:latin typeface="ProximaNova-Light"/>
              </a:rPr>
              <a:t>. Laughter has also been found to help fight disease and to help people recover from illness. This has led many hospitals to create programs designed to make patients laugh. For example, it is quite common to see a red-nosed </a:t>
            </a:r>
            <a:r>
              <a:rPr lang="en-US" sz="2200" b="0" i="0" u="none" strike="noStrike" baseline="0" dirty="0">
                <a:solidFill>
                  <a:srgbClr val="0070C0"/>
                </a:solidFill>
                <a:latin typeface="ProximaNova-Light"/>
              </a:rPr>
              <a:t>clown</a:t>
            </a:r>
            <a:r>
              <a:rPr lang="en-US" sz="2200" b="0" i="0" u="none" strike="noStrike" baseline="0" dirty="0">
                <a:latin typeface="ProximaNova-Light"/>
              </a:rPr>
              <a:t> joking with young patients in the pediatric </a:t>
            </a:r>
            <a:r>
              <a:rPr lang="en-US" sz="2200" b="0" i="0" u="none" strike="noStrike" baseline="0" dirty="0">
                <a:solidFill>
                  <a:srgbClr val="0070C0"/>
                </a:solidFill>
                <a:latin typeface="ProximaNova-Light"/>
              </a:rPr>
              <a:t>ward</a:t>
            </a:r>
            <a:r>
              <a:rPr lang="en-US" sz="2200" b="0" i="0" u="none" strike="noStrike" baseline="0" dirty="0">
                <a:latin typeface="ProximaNova-Light"/>
              </a:rPr>
              <a:t>. Hundreds of hospitals also provide patients with “humor carts,” loaded with humorous cartoons, DVDs, comic books, and funny props.</a:t>
            </a:r>
            <a:endParaRPr lang="ar-SA" sz="2200" dirty="0"/>
          </a:p>
        </p:txBody>
      </p:sp>
      <p:sp>
        <p:nvSpPr>
          <p:cNvPr id="7" name="مربع نص 6">
            <a:extLst>
              <a:ext uri="{FF2B5EF4-FFF2-40B4-BE49-F238E27FC236}">
                <a16:creationId xmlns:a16="http://schemas.microsoft.com/office/drawing/2014/main" id="{69E945EF-DD46-4FE5-8EE7-A4830851DF0C}"/>
              </a:ext>
            </a:extLst>
          </p:cNvPr>
          <p:cNvSpPr txBox="1"/>
          <p:nvPr/>
        </p:nvSpPr>
        <p:spPr>
          <a:xfrm>
            <a:off x="6583680" y="837289"/>
            <a:ext cx="5084064" cy="5170646"/>
          </a:xfrm>
          <a:prstGeom prst="rect">
            <a:avLst/>
          </a:prstGeom>
          <a:noFill/>
        </p:spPr>
        <p:txBody>
          <a:bodyPr wrap="square">
            <a:spAutoFit/>
          </a:bodyPr>
          <a:lstStyle/>
          <a:p>
            <a:pPr algn="just"/>
            <a:r>
              <a:rPr lang="en-US" sz="2200" b="0" i="0" u="none" strike="noStrike" baseline="0" dirty="0">
                <a:latin typeface="ProximaNova-Light"/>
              </a:rPr>
              <a:t>		Laughter has also been found to make people </a:t>
            </a:r>
            <a:r>
              <a:rPr lang="en-US" sz="2200" b="0" i="0" u="none" strike="noStrike" baseline="0" dirty="0">
                <a:solidFill>
                  <a:srgbClr val="0070C0"/>
                </a:solidFill>
                <a:latin typeface="ProximaNova-Light"/>
              </a:rPr>
              <a:t>alert</a:t>
            </a:r>
            <a:r>
              <a:rPr lang="en-US" sz="2200" b="0" i="0" u="none" strike="noStrike" baseline="0" dirty="0">
                <a:latin typeface="ProximaNova-Light"/>
              </a:rPr>
              <a:t>, </a:t>
            </a:r>
            <a:r>
              <a:rPr lang="en-US" sz="2200" b="0" i="0" u="none" strike="noStrike" baseline="0" dirty="0">
                <a:solidFill>
                  <a:srgbClr val="0070C0"/>
                </a:solidFill>
                <a:latin typeface="ProximaNova-Light"/>
              </a:rPr>
              <a:t>stimulate</a:t>
            </a:r>
            <a:r>
              <a:rPr lang="en-US" sz="2200" b="0" i="0" u="none" strike="noStrike" baseline="0" dirty="0">
                <a:latin typeface="ProximaNova-Light"/>
              </a:rPr>
              <a:t> the brain, and enhance learning. It also helps people to be more productive, to communicate more effectively, to sleep more soundly, and to form friendships more easily. In the mid-1990s, a doctor from India was struck by these benefits and brainstormed a way to bring more laughter into his patients’ lives. The doctor, Madan </a:t>
            </a:r>
            <a:r>
              <a:rPr lang="en-US" sz="2200" b="0" i="0" u="none" strike="noStrike" baseline="0" dirty="0" err="1">
                <a:latin typeface="ProximaNova-Light"/>
              </a:rPr>
              <a:t>Kataria</a:t>
            </a:r>
            <a:r>
              <a:rPr lang="en-US" sz="2200" b="0" i="0" u="none" strike="noStrike" baseline="0" dirty="0">
                <a:latin typeface="ProximaNova-Light"/>
              </a:rPr>
              <a:t>, gathered a group of people together in a local park to practice laughing as part of a “laughter club.” During the club meetings, </a:t>
            </a:r>
            <a:r>
              <a:rPr lang="en-US" sz="2200" b="0" i="0" u="none" strike="noStrike" baseline="0" dirty="0" err="1">
                <a:latin typeface="ProximaNova-Light"/>
              </a:rPr>
              <a:t>Kataria</a:t>
            </a:r>
            <a:r>
              <a:rPr lang="en-US" sz="2200" b="0" i="0" u="none" strike="noStrike" baseline="0" dirty="0">
                <a:latin typeface="ProximaNova-Light"/>
              </a:rPr>
              <a:t> would </a:t>
            </a:r>
            <a:r>
              <a:rPr lang="en-US" sz="2200" b="0" i="0" u="none" strike="noStrike" baseline="0" dirty="0">
                <a:solidFill>
                  <a:srgbClr val="0070C0"/>
                </a:solidFill>
                <a:latin typeface="ProximaNova-Light"/>
              </a:rPr>
              <a:t>prompt</a:t>
            </a:r>
            <a:r>
              <a:rPr lang="en-US" sz="2200" b="0" i="0" u="none" strike="noStrike" baseline="0" dirty="0">
                <a:latin typeface="ProximaNova-Light"/>
              </a:rPr>
              <a:t> members to laugh in a variety of ways.</a:t>
            </a:r>
            <a:endParaRPr lang="ar-SA" sz="2200" dirty="0"/>
          </a:p>
        </p:txBody>
      </p:sp>
      <p:pic>
        <p:nvPicPr>
          <p:cNvPr id="8" name="MG Bk 4 F-SA__16_1-22 pa40 p41">
            <a:hlinkClick r:id="" action="ppaction://media"/>
            <a:extLst>
              <a:ext uri="{FF2B5EF4-FFF2-40B4-BE49-F238E27FC236}">
                <a16:creationId xmlns:a16="http://schemas.microsoft.com/office/drawing/2014/main" id="{6415259D-3F3F-40CE-8DB5-2014F36BC9EC}"/>
              </a:ext>
            </a:extLst>
          </p:cNvPr>
          <p:cNvPicPr>
            <a:picLocks noChangeAspect="1"/>
          </p:cNvPicPr>
          <p:nvPr>
            <a:audioFile r:link="rId1"/>
            <p:extLst>
              <p:ext uri="{DAA4B4D4-6D71-4841-9C94-3DE7FCFB9230}">
                <p14:media xmlns:p14="http://schemas.microsoft.com/office/powerpoint/2010/main" r:embed="rId2">
                  <p14:trim st="106017" end="94892.625"/>
                </p14:media>
              </p:ext>
            </p:extLst>
          </p:nvPr>
        </p:nvPicPr>
        <p:blipFill>
          <a:blip r:embed="rId4"/>
          <a:stretch>
            <a:fillRect/>
          </a:stretch>
        </p:blipFill>
        <p:spPr>
          <a:xfrm>
            <a:off x="987820" y="682199"/>
            <a:ext cx="609600" cy="609600"/>
          </a:xfrm>
          <a:prstGeom prst="rect">
            <a:avLst/>
          </a:prstGeom>
        </p:spPr>
      </p:pic>
      <p:pic>
        <p:nvPicPr>
          <p:cNvPr id="9" name="MG Bk 4 F-SA__16_1-22 pa40 p41">
            <a:hlinkClick r:id="" action="ppaction://media"/>
            <a:extLst>
              <a:ext uri="{FF2B5EF4-FFF2-40B4-BE49-F238E27FC236}">
                <a16:creationId xmlns:a16="http://schemas.microsoft.com/office/drawing/2014/main" id="{AC6F9A47-1BC3-40D6-B657-E5287DB9015C}"/>
              </a:ext>
            </a:extLst>
          </p:cNvPr>
          <p:cNvPicPr>
            <a:picLocks noChangeAspect="1"/>
          </p:cNvPicPr>
          <p:nvPr>
            <a:audioFile r:link="rId1"/>
            <p:extLst>
              <p:ext uri="{DAA4B4D4-6D71-4841-9C94-3DE7FCFB9230}">
                <p14:media xmlns:p14="http://schemas.microsoft.com/office/powerpoint/2010/main" r:embed="rId2">
                  <p14:trim st="153900" end="53592.625"/>
                </p14:media>
              </p:ext>
            </p:extLst>
          </p:nvPr>
        </p:nvPicPr>
        <p:blipFill>
          <a:blip r:embed="rId4"/>
          <a:stretch>
            <a:fillRect/>
          </a:stretch>
        </p:blipFill>
        <p:spPr>
          <a:xfrm>
            <a:off x="7315066" y="682199"/>
            <a:ext cx="609600" cy="609600"/>
          </a:xfrm>
          <a:prstGeom prst="rect">
            <a:avLst/>
          </a:prstGeom>
        </p:spPr>
      </p:pic>
      <p:sp>
        <p:nvSpPr>
          <p:cNvPr id="10" name="مربع نص 9">
            <a:extLst>
              <a:ext uri="{FF2B5EF4-FFF2-40B4-BE49-F238E27FC236}">
                <a16:creationId xmlns:a16="http://schemas.microsoft.com/office/drawing/2014/main" id="{DC3A2C87-7EC0-4300-9364-8C753C699E94}"/>
              </a:ext>
            </a:extLst>
          </p:cNvPr>
          <p:cNvSpPr txBox="1"/>
          <p:nvPr/>
        </p:nvSpPr>
        <p:spPr>
          <a:xfrm>
            <a:off x="369619" y="186906"/>
            <a:ext cx="6801592" cy="461665"/>
          </a:xfrm>
          <a:prstGeom prst="rect">
            <a:avLst/>
          </a:prstGeom>
          <a:noFill/>
        </p:spPr>
        <p:txBody>
          <a:bodyPr wrap="square">
            <a:spAutoFit/>
          </a:bodyPr>
          <a:lstStyle/>
          <a:p>
            <a:r>
              <a:rPr lang="en-US" sz="2400" b="0" i="1" u="none" strike="noStrike" baseline="0" dirty="0">
                <a:solidFill>
                  <a:srgbClr val="C00000"/>
                </a:solidFill>
                <a:latin typeface="Arial Black" panose="020B0A04020102020204" pitchFamily="34" charset="0"/>
              </a:rPr>
              <a:t>Laughter </a:t>
            </a:r>
            <a:r>
              <a:rPr lang="en-US" sz="2400" b="0" i="1" u="none" strike="noStrike" baseline="0" dirty="0">
                <a:solidFill>
                  <a:srgbClr val="470650"/>
                </a:solidFill>
                <a:latin typeface="Arial Black" panose="020B0A04020102020204" pitchFamily="34" charset="0"/>
              </a:rPr>
              <a:t>Really Is </a:t>
            </a:r>
            <a:r>
              <a:rPr lang="en-US" sz="2400" i="1" dirty="0">
                <a:solidFill>
                  <a:srgbClr val="470650"/>
                </a:solidFill>
                <a:latin typeface="Arial Black" panose="020B0A04020102020204" pitchFamily="34" charset="0"/>
              </a:rPr>
              <a:t>The Best Medicine</a:t>
            </a:r>
            <a:endParaRPr lang="ar-SA" sz="2400" i="1" dirty="0">
              <a:solidFill>
                <a:srgbClr val="470650"/>
              </a:solidFill>
              <a:latin typeface="Arial Black" panose="020B0A04020102020204" pitchFamily="34" charset="0"/>
            </a:endParaRPr>
          </a:p>
        </p:txBody>
      </p:sp>
    </p:spTree>
    <p:extLst>
      <p:ext uri="{BB962C8B-B14F-4D97-AF65-F5344CB8AC3E}">
        <p14:creationId xmlns:p14="http://schemas.microsoft.com/office/powerpoint/2010/main" val="26430592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8"/>
                </p:tgtEl>
              </p:cMediaNode>
            </p:audio>
            <p:audio>
              <p:cMediaNode vol="80000">
                <p:cTn id="18" fill="hold" display="0">
                  <p:stCondLst>
                    <p:cond delay="indefinite"/>
                  </p:stCondLst>
                  <p:endCondLst>
                    <p:cond evt="onStopAudio" delay="0">
                      <p:tgtEl>
                        <p:sldTgt/>
                      </p:tgtEl>
                    </p:cond>
                  </p:endCondLst>
                </p:cTn>
                <p:tgtEl>
                  <p:spTgt spid="9"/>
                </p:tgtEl>
              </p:cMediaNode>
            </p:audio>
          </p:childTnLst>
        </p:cTn>
      </p:par>
    </p:tnLst>
    <p:bldLst>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17498428-39B4-4A65-AA86-5CD599CF3CAE}"/>
              </a:ext>
            </a:extLst>
          </p:cNvPr>
          <p:cNvSpPr txBox="1"/>
          <p:nvPr/>
        </p:nvSpPr>
        <p:spPr>
          <a:xfrm>
            <a:off x="572695" y="1405048"/>
            <a:ext cx="5388864" cy="2462213"/>
          </a:xfrm>
          <a:prstGeom prst="rect">
            <a:avLst/>
          </a:prstGeom>
          <a:noFill/>
        </p:spPr>
        <p:txBody>
          <a:bodyPr wrap="square">
            <a:spAutoFit/>
          </a:bodyPr>
          <a:lstStyle/>
          <a:p>
            <a:pPr algn="just"/>
            <a:r>
              <a:rPr lang="en-US" sz="2200" b="0" i="0" u="none" strike="noStrike" baseline="0" dirty="0">
                <a:latin typeface="ProximaNova-Light"/>
              </a:rPr>
              <a:t>For example, he would tell them to greet one another with a laugh, or to laugh like a lion. Although </a:t>
            </a:r>
            <a:r>
              <a:rPr lang="en-US" sz="2200" b="0" i="0" u="none" strike="noStrike" baseline="0" dirty="0" err="1">
                <a:latin typeface="ProximaNova-Light"/>
              </a:rPr>
              <a:t>Kataria</a:t>
            </a:r>
            <a:r>
              <a:rPr lang="en-US" sz="2200" b="0" i="0" u="none" strike="noStrike" baseline="0" dirty="0">
                <a:latin typeface="ProximaNova-Light"/>
              </a:rPr>
              <a:t> discovered that fake laughter produces the same health benefits as genuine laughter, he was gratified to find that it usually didn’t take long for fake laughter to turn into real laughter.</a:t>
            </a:r>
            <a:endParaRPr lang="ar-SA" sz="2200" dirty="0"/>
          </a:p>
        </p:txBody>
      </p:sp>
      <p:sp>
        <p:nvSpPr>
          <p:cNvPr id="6" name="مربع نص 5">
            <a:extLst>
              <a:ext uri="{FF2B5EF4-FFF2-40B4-BE49-F238E27FC236}">
                <a16:creationId xmlns:a16="http://schemas.microsoft.com/office/drawing/2014/main" id="{F7EA0E56-7B10-46C2-A09F-E950AC042A26}"/>
              </a:ext>
            </a:extLst>
          </p:cNvPr>
          <p:cNvSpPr txBox="1"/>
          <p:nvPr/>
        </p:nvSpPr>
        <p:spPr>
          <a:xfrm>
            <a:off x="6365872" y="1405048"/>
            <a:ext cx="5388864" cy="3816429"/>
          </a:xfrm>
          <a:prstGeom prst="rect">
            <a:avLst/>
          </a:prstGeom>
          <a:noFill/>
        </p:spPr>
        <p:txBody>
          <a:bodyPr wrap="square">
            <a:spAutoFit/>
          </a:bodyPr>
          <a:lstStyle/>
          <a:p>
            <a:pPr algn="just"/>
            <a:r>
              <a:rPr lang="en-US" sz="2200" b="0" i="0" u="none" strike="noStrike" baseline="0" dirty="0">
                <a:latin typeface="ProximaNova-Light"/>
              </a:rPr>
              <a:t>This idea of laughter clubs has been extremely successful. There are now more than 8,000 laughter clubs in 60 different countries. It seems laughter is indeed infectious! Now that you know the health benefits of laughter, think about ways you could bring more laughter into your life. Whether you go to comedy clubs, joke with a friend, or watch more comedies, your mind</a:t>
            </a:r>
          </a:p>
          <a:p>
            <a:pPr algn="just"/>
            <a:r>
              <a:rPr lang="en-US" sz="2200" b="0" i="0" u="none" strike="noStrike" baseline="0" dirty="0">
                <a:latin typeface="ProximaNova-Light"/>
              </a:rPr>
              <a:t>and body will soon be enjoying the many benefits of a good laugh.</a:t>
            </a:r>
            <a:endParaRPr lang="ar-SA" sz="2200" dirty="0"/>
          </a:p>
        </p:txBody>
      </p:sp>
      <p:pic>
        <p:nvPicPr>
          <p:cNvPr id="7" name="MG Bk 4 F-SA__16_1-22 pa40 p41">
            <a:hlinkClick r:id="" action="ppaction://media"/>
            <a:extLst>
              <a:ext uri="{FF2B5EF4-FFF2-40B4-BE49-F238E27FC236}">
                <a16:creationId xmlns:a16="http://schemas.microsoft.com/office/drawing/2014/main" id="{47F25AA1-D250-4B1D-B054-DB81E5C7CE07}"/>
              </a:ext>
            </a:extLst>
          </p:cNvPr>
          <p:cNvPicPr>
            <a:picLocks noChangeAspect="1"/>
          </p:cNvPicPr>
          <p:nvPr>
            <a:audioFile r:link="rId1"/>
            <p:extLst>
              <p:ext uri="{DAA4B4D4-6D71-4841-9C94-3DE7FCFB9230}">
                <p14:media xmlns:p14="http://schemas.microsoft.com/office/powerpoint/2010/main" r:embed="rId2">
                  <p14:trim st="195200" end="33992.625"/>
                </p14:media>
              </p:ext>
            </p:extLst>
          </p:nvPr>
        </p:nvPicPr>
        <p:blipFill>
          <a:blip r:embed="rId4"/>
          <a:stretch>
            <a:fillRect/>
          </a:stretch>
        </p:blipFill>
        <p:spPr>
          <a:xfrm>
            <a:off x="741271" y="795448"/>
            <a:ext cx="609600" cy="609600"/>
          </a:xfrm>
          <a:prstGeom prst="rect">
            <a:avLst/>
          </a:prstGeom>
        </p:spPr>
      </p:pic>
      <p:pic>
        <p:nvPicPr>
          <p:cNvPr id="8" name="MG Bk 4 F-SA__16_1-22 pa40 p41">
            <a:hlinkClick r:id="" action="ppaction://media"/>
            <a:extLst>
              <a:ext uri="{FF2B5EF4-FFF2-40B4-BE49-F238E27FC236}">
                <a16:creationId xmlns:a16="http://schemas.microsoft.com/office/drawing/2014/main" id="{0571E49B-6431-4477-B36C-41127794E6CD}"/>
              </a:ext>
            </a:extLst>
          </p:cNvPr>
          <p:cNvPicPr>
            <a:picLocks noChangeAspect="1"/>
          </p:cNvPicPr>
          <p:nvPr>
            <a:audioFile r:link="rId1"/>
            <p:extLst>
              <p:ext uri="{DAA4B4D4-6D71-4841-9C94-3DE7FCFB9230}">
                <p14:media xmlns:p14="http://schemas.microsoft.com/office/powerpoint/2010/main" r:embed="rId2">
                  <p14:trim st="214800" end="0.625"/>
                </p14:media>
              </p:ext>
            </p:extLst>
          </p:nvPr>
        </p:nvPicPr>
        <p:blipFill>
          <a:blip r:embed="rId4"/>
          <a:stretch>
            <a:fillRect/>
          </a:stretch>
        </p:blipFill>
        <p:spPr>
          <a:xfrm>
            <a:off x="6524233" y="795448"/>
            <a:ext cx="609600" cy="609600"/>
          </a:xfrm>
          <a:prstGeom prst="rect">
            <a:avLst/>
          </a:prstGeom>
        </p:spPr>
      </p:pic>
      <p:sp>
        <p:nvSpPr>
          <p:cNvPr id="9" name="مربع نص 8">
            <a:extLst>
              <a:ext uri="{FF2B5EF4-FFF2-40B4-BE49-F238E27FC236}">
                <a16:creationId xmlns:a16="http://schemas.microsoft.com/office/drawing/2014/main" id="{C2F0254B-2F2D-4A6C-B192-B70A15C4E297}"/>
              </a:ext>
            </a:extLst>
          </p:cNvPr>
          <p:cNvSpPr txBox="1"/>
          <p:nvPr/>
        </p:nvSpPr>
        <p:spPr>
          <a:xfrm>
            <a:off x="369619" y="186906"/>
            <a:ext cx="6801592" cy="461665"/>
          </a:xfrm>
          <a:prstGeom prst="rect">
            <a:avLst/>
          </a:prstGeom>
          <a:noFill/>
        </p:spPr>
        <p:txBody>
          <a:bodyPr wrap="square">
            <a:spAutoFit/>
          </a:bodyPr>
          <a:lstStyle/>
          <a:p>
            <a:r>
              <a:rPr lang="en-US" sz="2400" b="0" i="1" u="none" strike="noStrike" baseline="0" dirty="0">
                <a:solidFill>
                  <a:srgbClr val="C00000"/>
                </a:solidFill>
                <a:latin typeface="Arial Black" panose="020B0A04020102020204" pitchFamily="34" charset="0"/>
              </a:rPr>
              <a:t>Laughter </a:t>
            </a:r>
            <a:r>
              <a:rPr lang="en-US" sz="2400" b="0" i="1" u="none" strike="noStrike" baseline="0" dirty="0">
                <a:solidFill>
                  <a:srgbClr val="470650"/>
                </a:solidFill>
                <a:latin typeface="Arial Black" panose="020B0A04020102020204" pitchFamily="34" charset="0"/>
              </a:rPr>
              <a:t>Really Is </a:t>
            </a:r>
            <a:r>
              <a:rPr lang="en-US" sz="2400" i="1" dirty="0">
                <a:solidFill>
                  <a:srgbClr val="470650"/>
                </a:solidFill>
                <a:latin typeface="Arial Black" panose="020B0A04020102020204" pitchFamily="34" charset="0"/>
              </a:rPr>
              <a:t>The Best Medicine</a:t>
            </a:r>
            <a:endParaRPr lang="ar-SA" sz="2400" i="1" dirty="0">
              <a:solidFill>
                <a:srgbClr val="470650"/>
              </a:solidFill>
              <a:latin typeface="Arial Black" panose="020B0A04020102020204" pitchFamily="34" charset="0"/>
            </a:endParaRPr>
          </a:p>
        </p:txBody>
      </p:sp>
    </p:spTree>
    <p:extLst>
      <p:ext uri="{BB962C8B-B14F-4D97-AF65-F5344CB8AC3E}">
        <p14:creationId xmlns:p14="http://schemas.microsoft.com/office/powerpoint/2010/main" val="2792375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par>
                                <p:cTn id="8" presetID="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
                </p:tgtEl>
              </p:cMediaNode>
            </p:audio>
            <p:audio>
              <p:cMediaNode vol="80000">
                <p:cTn id="18" fill="hold" display="0">
                  <p:stCondLst>
                    <p:cond delay="indefinite"/>
                  </p:stCondLst>
                  <p:endCondLst>
                    <p:cond evt="onStopAudio" delay="0">
                      <p:tgtEl>
                        <p:sldTgt/>
                      </p:tgtEl>
                    </p:cond>
                  </p:endCondLst>
                </p:cTn>
                <p:tgtEl>
                  <p:spTgt spid="8"/>
                </p:tgtEl>
              </p:cMediaNode>
            </p:audio>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87EAD994-19C9-4158-9B13-0FA49932B59F}"/>
              </a:ext>
            </a:extLst>
          </p:cNvPr>
          <p:cNvPicPr>
            <a:picLocks noChangeAspect="1"/>
          </p:cNvPicPr>
          <p:nvPr/>
        </p:nvPicPr>
        <p:blipFill rotWithShape="1">
          <a:blip r:embed="rId2">
            <a:extLst>
              <a:ext uri="{28A0092B-C50C-407E-A947-70E740481C1C}">
                <a14:useLocalDpi xmlns:a14="http://schemas.microsoft.com/office/drawing/2010/main" val="0"/>
              </a:ext>
            </a:extLst>
          </a:blip>
          <a:srcRect t="10231" b="12559"/>
          <a:stretch/>
        </p:blipFill>
        <p:spPr>
          <a:xfrm>
            <a:off x="1320715" y="701748"/>
            <a:ext cx="9550570" cy="5295015"/>
          </a:xfrm>
          <a:prstGeom prst="rect">
            <a:avLst/>
          </a:prstGeom>
        </p:spPr>
      </p:pic>
    </p:spTree>
    <p:extLst>
      <p:ext uri="{BB962C8B-B14F-4D97-AF65-F5344CB8AC3E}">
        <p14:creationId xmlns:p14="http://schemas.microsoft.com/office/powerpoint/2010/main" val="3923415158"/>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59C694F-04E4-4B6E-B0DA-27213D9CE330}"/>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200"/>
                    </a14:imgEffect>
                  </a14:imgLayer>
                </a14:imgProps>
              </a:ext>
            </a:extLst>
          </a:blip>
          <a:srcRect t="1336"/>
          <a:stretch/>
        </p:blipFill>
        <p:spPr>
          <a:xfrm>
            <a:off x="554182" y="1252322"/>
            <a:ext cx="11083636" cy="3473208"/>
          </a:xfrm>
          <a:prstGeom prst="rect">
            <a:avLst/>
          </a:prstGeom>
          <a:ln>
            <a:noFill/>
          </a:ln>
          <a:effectLst>
            <a:outerShdw blurRad="292100" dist="139700" dir="2700000" algn="tl" rotWithShape="0">
              <a:srgbClr val="333333">
                <a:alpha val="65000"/>
              </a:srgbClr>
            </a:outerShdw>
          </a:effectLst>
        </p:spPr>
      </p:pic>
      <p:sp>
        <p:nvSpPr>
          <p:cNvPr id="11" name="مربع نص 10">
            <a:extLst>
              <a:ext uri="{FF2B5EF4-FFF2-40B4-BE49-F238E27FC236}">
                <a16:creationId xmlns:a16="http://schemas.microsoft.com/office/drawing/2014/main" id="{FAAA80BF-D404-4BBA-8C1B-577948D22674}"/>
              </a:ext>
            </a:extLst>
          </p:cNvPr>
          <p:cNvSpPr txBox="1"/>
          <p:nvPr/>
        </p:nvSpPr>
        <p:spPr>
          <a:xfrm>
            <a:off x="1107989" y="2519108"/>
            <a:ext cx="597408" cy="400110"/>
          </a:xfrm>
          <a:prstGeom prst="rect">
            <a:avLst/>
          </a:prstGeom>
          <a:noFill/>
        </p:spPr>
        <p:txBody>
          <a:bodyPr wrap="square" rtlCol="1">
            <a:spAutoFit/>
          </a:bodyPr>
          <a:lstStyle/>
          <a:p>
            <a:pPr algn="ctr"/>
            <a:r>
              <a:rPr lang="en-US" sz="2000" b="1" dirty="0">
                <a:solidFill>
                  <a:schemeClr val="accent5">
                    <a:lumMod val="75000"/>
                  </a:schemeClr>
                </a:solidFill>
              </a:rPr>
              <a:t>T</a:t>
            </a:r>
            <a:endParaRPr lang="ar-SA" sz="2000" b="1" dirty="0"/>
          </a:p>
        </p:txBody>
      </p:sp>
      <p:pic>
        <p:nvPicPr>
          <p:cNvPr id="12" name="1">
            <a:extLst>
              <a:ext uri="{FF2B5EF4-FFF2-40B4-BE49-F238E27FC236}">
                <a16:creationId xmlns:a16="http://schemas.microsoft.com/office/drawing/2014/main" id="{5F3A172F-D6E8-4ED9-99C2-887DA287D1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91609" y="2519108"/>
            <a:ext cx="323652" cy="324716"/>
          </a:xfrm>
          <a:prstGeom prst="rect">
            <a:avLst/>
          </a:prstGeom>
          <a:noFill/>
          <a:extLst>
            <a:ext uri="{909E8E84-426E-40DD-AFC4-6F175D3DCCD1}">
              <a14:hiddenFill xmlns:a14="http://schemas.microsoft.com/office/drawing/2010/main">
                <a:solidFill>
                  <a:srgbClr val="FFFFFF"/>
                </a:solidFill>
              </a14:hiddenFill>
            </a:ext>
          </a:extLst>
        </p:spPr>
      </p:pic>
      <p:sp>
        <p:nvSpPr>
          <p:cNvPr id="13" name="مربع نص 12">
            <a:extLst>
              <a:ext uri="{FF2B5EF4-FFF2-40B4-BE49-F238E27FC236}">
                <a16:creationId xmlns:a16="http://schemas.microsoft.com/office/drawing/2014/main" id="{77C2DD2E-C44C-405A-829B-9EE8640BC709}"/>
              </a:ext>
            </a:extLst>
          </p:cNvPr>
          <p:cNvSpPr txBox="1"/>
          <p:nvPr/>
        </p:nvSpPr>
        <p:spPr>
          <a:xfrm>
            <a:off x="1101893" y="2919218"/>
            <a:ext cx="597408" cy="400110"/>
          </a:xfrm>
          <a:prstGeom prst="rect">
            <a:avLst/>
          </a:prstGeom>
          <a:noFill/>
        </p:spPr>
        <p:txBody>
          <a:bodyPr wrap="square" rtlCol="1">
            <a:spAutoFit/>
          </a:bodyPr>
          <a:lstStyle/>
          <a:p>
            <a:pPr algn="ctr"/>
            <a:r>
              <a:rPr lang="en-US" sz="2000" b="1" dirty="0">
                <a:solidFill>
                  <a:srgbClr val="C00000"/>
                </a:solidFill>
              </a:rPr>
              <a:t>F</a:t>
            </a:r>
            <a:endParaRPr lang="ar-SA" sz="2000" b="1" dirty="0">
              <a:solidFill>
                <a:srgbClr val="C00000"/>
              </a:solidFill>
            </a:endParaRPr>
          </a:p>
        </p:txBody>
      </p:sp>
      <p:pic>
        <p:nvPicPr>
          <p:cNvPr id="15" name="1">
            <a:extLst>
              <a:ext uri="{FF2B5EF4-FFF2-40B4-BE49-F238E27FC236}">
                <a16:creationId xmlns:a16="http://schemas.microsoft.com/office/drawing/2014/main" id="{15366780-FF44-4668-BBC5-84D9E168CE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91609" y="2846784"/>
            <a:ext cx="323652" cy="324716"/>
          </a:xfrm>
          <a:prstGeom prst="rect">
            <a:avLst/>
          </a:prstGeom>
          <a:noFill/>
          <a:extLst>
            <a:ext uri="{909E8E84-426E-40DD-AFC4-6F175D3DCCD1}">
              <a14:hiddenFill xmlns:a14="http://schemas.microsoft.com/office/drawing/2010/main">
                <a:solidFill>
                  <a:srgbClr val="FFFFFF"/>
                </a:solidFill>
              </a14:hiddenFill>
            </a:ext>
          </a:extLst>
        </p:spPr>
      </p:pic>
      <p:sp>
        <p:nvSpPr>
          <p:cNvPr id="16" name="مربع نص 15">
            <a:extLst>
              <a:ext uri="{FF2B5EF4-FFF2-40B4-BE49-F238E27FC236}">
                <a16:creationId xmlns:a16="http://schemas.microsoft.com/office/drawing/2014/main" id="{2815DE91-18CF-43D6-AB2E-B9E68B903123}"/>
              </a:ext>
            </a:extLst>
          </p:cNvPr>
          <p:cNvSpPr txBox="1"/>
          <p:nvPr/>
        </p:nvSpPr>
        <p:spPr>
          <a:xfrm>
            <a:off x="1101893" y="3207450"/>
            <a:ext cx="597408" cy="400110"/>
          </a:xfrm>
          <a:prstGeom prst="rect">
            <a:avLst/>
          </a:prstGeom>
          <a:noFill/>
        </p:spPr>
        <p:txBody>
          <a:bodyPr wrap="square" rtlCol="1">
            <a:spAutoFit/>
          </a:bodyPr>
          <a:lstStyle/>
          <a:p>
            <a:pPr algn="ctr"/>
            <a:r>
              <a:rPr lang="en-US" sz="2000" b="1" dirty="0">
                <a:solidFill>
                  <a:srgbClr val="C00000"/>
                </a:solidFill>
              </a:rPr>
              <a:t>F</a:t>
            </a:r>
            <a:endParaRPr lang="ar-SA" sz="2000" b="1" dirty="0">
              <a:solidFill>
                <a:srgbClr val="C00000"/>
              </a:solidFill>
            </a:endParaRPr>
          </a:p>
        </p:txBody>
      </p:sp>
      <p:pic>
        <p:nvPicPr>
          <p:cNvPr id="17" name="1">
            <a:extLst>
              <a:ext uri="{FF2B5EF4-FFF2-40B4-BE49-F238E27FC236}">
                <a16:creationId xmlns:a16="http://schemas.microsoft.com/office/drawing/2014/main" id="{89E0CE9F-96DD-40EF-87E7-C0D2B2EB12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91609" y="3174460"/>
            <a:ext cx="323652" cy="324716"/>
          </a:xfrm>
          <a:prstGeom prst="rect">
            <a:avLst/>
          </a:prstGeom>
          <a:noFill/>
          <a:extLst>
            <a:ext uri="{909E8E84-426E-40DD-AFC4-6F175D3DCCD1}">
              <a14:hiddenFill xmlns:a14="http://schemas.microsoft.com/office/drawing/2010/main">
                <a:solidFill>
                  <a:srgbClr val="FFFFFF"/>
                </a:solidFill>
              </a14:hiddenFill>
            </a:ext>
          </a:extLst>
        </p:spPr>
      </p:pic>
      <p:sp>
        <p:nvSpPr>
          <p:cNvPr id="18" name="مربع نص 17">
            <a:extLst>
              <a:ext uri="{FF2B5EF4-FFF2-40B4-BE49-F238E27FC236}">
                <a16:creationId xmlns:a16="http://schemas.microsoft.com/office/drawing/2014/main" id="{B01083F2-D1A0-4436-A6FD-1DE2BEB49FC9}"/>
              </a:ext>
            </a:extLst>
          </p:cNvPr>
          <p:cNvSpPr txBox="1"/>
          <p:nvPr/>
        </p:nvSpPr>
        <p:spPr>
          <a:xfrm>
            <a:off x="1101893" y="3520066"/>
            <a:ext cx="597408" cy="400110"/>
          </a:xfrm>
          <a:prstGeom prst="rect">
            <a:avLst/>
          </a:prstGeom>
          <a:noFill/>
        </p:spPr>
        <p:txBody>
          <a:bodyPr wrap="square" rtlCol="1">
            <a:spAutoFit/>
          </a:bodyPr>
          <a:lstStyle/>
          <a:p>
            <a:pPr algn="ctr"/>
            <a:r>
              <a:rPr lang="en-US" sz="2000" b="1" dirty="0">
                <a:solidFill>
                  <a:schemeClr val="accent5">
                    <a:lumMod val="75000"/>
                  </a:schemeClr>
                </a:solidFill>
              </a:rPr>
              <a:t>T</a:t>
            </a:r>
            <a:endParaRPr lang="ar-SA" sz="2000" b="1" dirty="0"/>
          </a:p>
        </p:txBody>
      </p:sp>
      <p:pic>
        <p:nvPicPr>
          <p:cNvPr id="19" name="1">
            <a:extLst>
              <a:ext uri="{FF2B5EF4-FFF2-40B4-BE49-F238E27FC236}">
                <a16:creationId xmlns:a16="http://schemas.microsoft.com/office/drawing/2014/main" id="{A4778931-CCCC-4479-9C52-43AA42380A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91609" y="3502136"/>
            <a:ext cx="323652" cy="324716"/>
          </a:xfrm>
          <a:prstGeom prst="rect">
            <a:avLst/>
          </a:prstGeom>
          <a:noFill/>
          <a:extLst>
            <a:ext uri="{909E8E84-426E-40DD-AFC4-6F175D3DCCD1}">
              <a14:hiddenFill xmlns:a14="http://schemas.microsoft.com/office/drawing/2010/main">
                <a:solidFill>
                  <a:srgbClr val="FFFFFF"/>
                </a:solidFill>
              </a14:hiddenFill>
            </a:ext>
          </a:extLst>
        </p:spPr>
      </p:pic>
      <p:sp>
        <p:nvSpPr>
          <p:cNvPr id="20" name="مربع نص 19">
            <a:extLst>
              <a:ext uri="{FF2B5EF4-FFF2-40B4-BE49-F238E27FC236}">
                <a16:creationId xmlns:a16="http://schemas.microsoft.com/office/drawing/2014/main" id="{A737F425-8375-4CD9-85E9-216255864964}"/>
              </a:ext>
            </a:extLst>
          </p:cNvPr>
          <p:cNvSpPr txBox="1"/>
          <p:nvPr/>
        </p:nvSpPr>
        <p:spPr>
          <a:xfrm>
            <a:off x="1101893" y="3820490"/>
            <a:ext cx="597408" cy="400110"/>
          </a:xfrm>
          <a:prstGeom prst="rect">
            <a:avLst/>
          </a:prstGeom>
          <a:noFill/>
        </p:spPr>
        <p:txBody>
          <a:bodyPr wrap="square" rtlCol="1">
            <a:spAutoFit/>
          </a:bodyPr>
          <a:lstStyle/>
          <a:p>
            <a:pPr algn="ctr"/>
            <a:r>
              <a:rPr lang="en-US" sz="2000" b="1" dirty="0">
                <a:solidFill>
                  <a:srgbClr val="C00000"/>
                </a:solidFill>
              </a:rPr>
              <a:t>F</a:t>
            </a:r>
            <a:endParaRPr lang="ar-SA" sz="2000" b="1" dirty="0">
              <a:solidFill>
                <a:srgbClr val="C00000"/>
              </a:solidFill>
            </a:endParaRPr>
          </a:p>
        </p:txBody>
      </p:sp>
      <p:pic>
        <p:nvPicPr>
          <p:cNvPr id="21" name="1">
            <a:extLst>
              <a:ext uri="{FF2B5EF4-FFF2-40B4-BE49-F238E27FC236}">
                <a16:creationId xmlns:a16="http://schemas.microsoft.com/office/drawing/2014/main" id="{2EFEB5AD-F372-491A-B0E3-BF9656E931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91609" y="3829812"/>
            <a:ext cx="323652" cy="324716"/>
          </a:xfrm>
          <a:prstGeom prst="rect">
            <a:avLst/>
          </a:prstGeom>
          <a:noFill/>
          <a:extLst>
            <a:ext uri="{909E8E84-426E-40DD-AFC4-6F175D3DCCD1}">
              <a14:hiddenFill xmlns:a14="http://schemas.microsoft.com/office/drawing/2010/main">
                <a:solidFill>
                  <a:srgbClr val="FFFFFF"/>
                </a:solidFill>
              </a14:hiddenFill>
            </a:ext>
          </a:extLst>
        </p:spPr>
      </p:pic>
      <p:sp>
        <p:nvSpPr>
          <p:cNvPr id="22" name="مربع نص 21">
            <a:extLst>
              <a:ext uri="{FF2B5EF4-FFF2-40B4-BE49-F238E27FC236}">
                <a16:creationId xmlns:a16="http://schemas.microsoft.com/office/drawing/2014/main" id="{FC4C078A-687B-4B4A-9C08-14F1BA4D1F87}"/>
              </a:ext>
            </a:extLst>
          </p:cNvPr>
          <p:cNvSpPr txBox="1"/>
          <p:nvPr/>
        </p:nvSpPr>
        <p:spPr>
          <a:xfrm>
            <a:off x="1101893" y="4157490"/>
            <a:ext cx="597408" cy="400110"/>
          </a:xfrm>
          <a:prstGeom prst="rect">
            <a:avLst/>
          </a:prstGeom>
          <a:noFill/>
        </p:spPr>
        <p:txBody>
          <a:bodyPr wrap="square" rtlCol="1">
            <a:spAutoFit/>
          </a:bodyPr>
          <a:lstStyle/>
          <a:p>
            <a:pPr algn="ctr"/>
            <a:r>
              <a:rPr lang="en-US" sz="2000" b="1" dirty="0">
                <a:solidFill>
                  <a:srgbClr val="C00000"/>
                </a:solidFill>
              </a:rPr>
              <a:t>F</a:t>
            </a:r>
            <a:endParaRPr lang="ar-SA" sz="2000" b="1" dirty="0">
              <a:solidFill>
                <a:srgbClr val="C00000"/>
              </a:solidFill>
            </a:endParaRPr>
          </a:p>
        </p:txBody>
      </p:sp>
      <p:pic>
        <p:nvPicPr>
          <p:cNvPr id="23" name="1">
            <a:extLst>
              <a:ext uri="{FF2B5EF4-FFF2-40B4-BE49-F238E27FC236}">
                <a16:creationId xmlns:a16="http://schemas.microsoft.com/office/drawing/2014/main" id="{54236063-6B12-477C-8DD7-1956916186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91609" y="4157490"/>
            <a:ext cx="323652" cy="32471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رابط مستقيم 3">
            <a:extLst>
              <a:ext uri="{FF2B5EF4-FFF2-40B4-BE49-F238E27FC236}">
                <a16:creationId xmlns:a16="http://schemas.microsoft.com/office/drawing/2014/main" id="{283DC518-D326-4F0D-8557-31AA77D3901F}"/>
              </a:ext>
            </a:extLst>
          </p:cNvPr>
          <p:cNvCxnSpPr/>
          <p:nvPr/>
        </p:nvCxnSpPr>
        <p:spPr>
          <a:xfrm>
            <a:off x="6595872" y="3233984"/>
            <a:ext cx="6461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رابط مستقيم 25">
            <a:extLst>
              <a:ext uri="{FF2B5EF4-FFF2-40B4-BE49-F238E27FC236}">
                <a16:creationId xmlns:a16="http://schemas.microsoft.com/office/drawing/2014/main" id="{48E1C7CF-55CC-41CE-B760-35662E4F1EB8}"/>
              </a:ext>
            </a:extLst>
          </p:cNvPr>
          <p:cNvCxnSpPr/>
          <p:nvPr/>
        </p:nvCxnSpPr>
        <p:spPr>
          <a:xfrm>
            <a:off x="5704137" y="3520066"/>
            <a:ext cx="12592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رابط مستقيم 26">
            <a:extLst>
              <a:ext uri="{FF2B5EF4-FFF2-40B4-BE49-F238E27FC236}">
                <a16:creationId xmlns:a16="http://schemas.microsoft.com/office/drawing/2014/main" id="{82307C07-EF8C-4CA0-948E-A8D8CC4C6370}"/>
              </a:ext>
            </a:extLst>
          </p:cNvPr>
          <p:cNvCxnSpPr/>
          <p:nvPr/>
        </p:nvCxnSpPr>
        <p:spPr>
          <a:xfrm>
            <a:off x="3760124" y="4154528"/>
            <a:ext cx="5874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رابط مستقيم 27">
            <a:extLst>
              <a:ext uri="{FF2B5EF4-FFF2-40B4-BE49-F238E27FC236}">
                <a16:creationId xmlns:a16="http://schemas.microsoft.com/office/drawing/2014/main" id="{D5EB9815-7BA9-4126-8D7B-4D5A3ED43F2B}"/>
              </a:ext>
            </a:extLst>
          </p:cNvPr>
          <p:cNvCxnSpPr/>
          <p:nvPr/>
        </p:nvCxnSpPr>
        <p:spPr>
          <a:xfrm>
            <a:off x="3455324" y="4482206"/>
            <a:ext cx="5874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5134126"/>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nextCondLst>
                <p:cond evt="onClick" delay="0">
                  <p:tgtEl>
                    <p:spTgt spid="15"/>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1"/>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nextCondLst>
                <p:cond evt="onClick" delay="0">
                  <p:tgtEl>
                    <p:spTgt spid="23"/>
                  </p:tgtEl>
                </p:cond>
              </p:nextCondLst>
            </p:seq>
          </p:childTnLst>
        </p:cTn>
      </p:par>
    </p:tnLst>
    <p:bldLst>
      <p:bldP spid="11" grpId="0" animBg="1"/>
      <p:bldP spid="13" grpId="0"/>
      <p:bldP spid="16" grpId="0"/>
      <p:bldP spid="18" grpId="0" animBg="1"/>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12">
            <a:extLst>
              <a:ext uri="{FF2B5EF4-FFF2-40B4-BE49-F238E27FC236}">
                <a16:creationId xmlns:a16="http://schemas.microsoft.com/office/drawing/2014/main" id="{7F17F928-59E3-4DF0-859D-F0BBBE546E2F}"/>
              </a:ext>
            </a:extLst>
          </p:cNvPr>
          <p:cNvSpPr/>
          <p:nvPr/>
        </p:nvSpPr>
        <p:spPr>
          <a:xfrm>
            <a:off x="1484055" y="1696761"/>
            <a:ext cx="9223890" cy="3013121"/>
          </a:xfrm>
          <a:prstGeom prst="roundRect">
            <a:avLst>
              <a:gd name="adj" fmla="val 7352"/>
            </a:avLst>
          </a:prstGeom>
          <a:solidFill>
            <a:srgbClr val="F2F2F2">
              <a:alpha val="87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副标题 2">
            <a:extLst>
              <a:ext uri="{FF2B5EF4-FFF2-40B4-BE49-F238E27FC236}">
                <a16:creationId xmlns:a16="http://schemas.microsoft.com/office/drawing/2014/main" id="{C317B251-74C4-4F4E-8314-9857DFE90397}"/>
              </a:ext>
            </a:extLst>
          </p:cNvPr>
          <p:cNvSpPr txBox="1">
            <a:spLocks/>
          </p:cNvSpPr>
          <p:nvPr/>
        </p:nvSpPr>
        <p:spPr>
          <a:xfrm>
            <a:off x="1791764" y="2450841"/>
            <a:ext cx="8677084" cy="11703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50000"/>
              </a:lnSpc>
            </a:pPr>
            <a:r>
              <a:rPr lang="en-US" sz="4400" dirty="0">
                <a:solidFill>
                  <a:schemeClr val="accent2"/>
                </a:solidFill>
                <a:latin typeface="+mj-lt"/>
                <a:ea typeface="黑体" panose="02010609060101010101" pitchFamily="49" charset="-122"/>
              </a:rPr>
              <a:t>Vocabulary</a:t>
            </a:r>
          </a:p>
        </p:txBody>
      </p:sp>
      <p:pic>
        <p:nvPicPr>
          <p:cNvPr id="10" name="Picture 2" descr="Detective Investigate Royalty Free Cliparts, Vectors, And Stock  Illustration. Image 12848167.">
            <a:extLst>
              <a:ext uri="{FF2B5EF4-FFF2-40B4-BE49-F238E27FC236}">
                <a16:creationId xmlns:a16="http://schemas.microsoft.com/office/drawing/2014/main" id="{519FB95C-9E83-44DB-9658-B49A1295854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4" b="98927" l="1462" r="100000"/>
                    </a14:imgEffect>
                  </a14:imgLayer>
                </a14:imgProps>
              </a:ext>
              <a:ext uri="{28A0092B-C50C-407E-A947-70E740481C1C}">
                <a14:useLocalDpi xmlns:a14="http://schemas.microsoft.com/office/drawing/2010/main" val="0"/>
              </a:ext>
            </a:extLst>
          </a:blip>
          <a:srcRect/>
          <a:stretch>
            <a:fillRect/>
          </a:stretch>
        </p:blipFill>
        <p:spPr bwMode="auto">
          <a:xfrm>
            <a:off x="7866030" y="2620658"/>
            <a:ext cx="2099806" cy="180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132899"/>
      </p:ext>
    </p:extLst>
  </p:cSld>
  <p:clrMapOvr>
    <a:masterClrMapping/>
  </p:clrMapOvr>
  <p:transition spd="slow" advClick="0">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5">
            <a:extLst>
              <a:ext uri="{FF2B5EF4-FFF2-40B4-BE49-F238E27FC236}">
                <a16:creationId xmlns:a16="http://schemas.microsoft.com/office/drawing/2014/main" id="{1A856517-B220-4805-8272-1C8DDE974131}"/>
              </a:ext>
            </a:extLst>
          </p:cNvPr>
          <p:cNvSpPr/>
          <p:nvPr/>
        </p:nvSpPr>
        <p:spPr>
          <a:xfrm flipH="1">
            <a:off x="416164" y="311727"/>
            <a:ext cx="2419751" cy="1768372"/>
          </a:xfrm>
          <a:custGeom>
            <a:avLst/>
            <a:gdLst>
              <a:gd name="connsiteX0" fmla="*/ 168278 w 1847850"/>
              <a:gd name="connsiteY0" fmla="*/ 0 h 1841500"/>
              <a:gd name="connsiteX1" fmla="*/ 1679572 w 1847850"/>
              <a:gd name="connsiteY1" fmla="*/ 0 h 1841500"/>
              <a:gd name="connsiteX2" fmla="*/ 1847850 w 1847850"/>
              <a:gd name="connsiteY2" fmla="*/ 168278 h 1841500"/>
              <a:gd name="connsiteX3" fmla="*/ 1847850 w 1847850"/>
              <a:gd name="connsiteY3" fmla="*/ 711200 h 1841500"/>
              <a:gd name="connsiteX4" fmla="*/ 1847850 w 1847850"/>
              <a:gd name="connsiteY4" fmla="*/ 841372 h 1841500"/>
              <a:gd name="connsiteX5" fmla="*/ 1847410 w 1847850"/>
              <a:gd name="connsiteY5" fmla="*/ 843554 h 1841500"/>
              <a:gd name="connsiteX6" fmla="*/ 1844088 w 1847850"/>
              <a:gd name="connsiteY6" fmla="*/ 1841500 h 1841500"/>
              <a:gd name="connsiteX7" fmla="*/ 1440279 w 1847850"/>
              <a:gd name="connsiteY7" fmla="*/ 1009650 h 1841500"/>
              <a:gd name="connsiteX8" fmla="*/ 168278 w 1847850"/>
              <a:gd name="connsiteY8" fmla="*/ 1009650 h 1841500"/>
              <a:gd name="connsiteX9" fmla="*/ 0 w 1847850"/>
              <a:gd name="connsiteY9" fmla="*/ 841372 h 1841500"/>
              <a:gd name="connsiteX10" fmla="*/ 0 w 1847850"/>
              <a:gd name="connsiteY10" fmla="*/ 168278 h 1841500"/>
              <a:gd name="connsiteX11" fmla="*/ 168278 w 1847850"/>
              <a:gd name="connsiteY11" fmla="*/ 0 h 1841500"/>
              <a:gd name="connsiteX0" fmla="*/ 168278 w 1847850"/>
              <a:gd name="connsiteY0" fmla="*/ 0 h 1841500"/>
              <a:gd name="connsiteX1" fmla="*/ 1679572 w 1847850"/>
              <a:gd name="connsiteY1" fmla="*/ 0 h 1841500"/>
              <a:gd name="connsiteX2" fmla="*/ 1847850 w 1847850"/>
              <a:gd name="connsiteY2" fmla="*/ 168278 h 1841500"/>
              <a:gd name="connsiteX3" fmla="*/ 1847850 w 1847850"/>
              <a:gd name="connsiteY3" fmla="*/ 711200 h 1841500"/>
              <a:gd name="connsiteX4" fmla="*/ 1847850 w 1847850"/>
              <a:gd name="connsiteY4" fmla="*/ 841372 h 1841500"/>
              <a:gd name="connsiteX5" fmla="*/ 1847410 w 1847850"/>
              <a:gd name="connsiteY5" fmla="*/ 843554 h 1841500"/>
              <a:gd name="connsiteX6" fmla="*/ 1844088 w 1847850"/>
              <a:gd name="connsiteY6" fmla="*/ 1841500 h 1841500"/>
              <a:gd name="connsiteX7" fmla="*/ 1713931 w 1847850"/>
              <a:gd name="connsiteY7" fmla="*/ 1009650 h 1841500"/>
              <a:gd name="connsiteX8" fmla="*/ 168278 w 1847850"/>
              <a:gd name="connsiteY8" fmla="*/ 1009650 h 1841500"/>
              <a:gd name="connsiteX9" fmla="*/ 0 w 1847850"/>
              <a:gd name="connsiteY9" fmla="*/ 841372 h 1841500"/>
              <a:gd name="connsiteX10" fmla="*/ 0 w 1847850"/>
              <a:gd name="connsiteY10" fmla="*/ 168278 h 1841500"/>
              <a:gd name="connsiteX11" fmla="*/ 168278 w 1847850"/>
              <a:gd name="connsiteY11"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1841500">
                <a:moveTo>
                  <a:pt x="168278" y="0"/>
                </a:moveTo>
                <a:lnTo>
                  <a:pt x="1679572" y="0"/>
                </a:lnTo>
                <a:cubicBezTo>
                  <a:pt x="1772509" y="0"/>
                  <a:pt x="1847850" y="75341"/>
                  <a:pt x="1847850" y="168278"/>
                </a:cubicBezTo>
                <a:lnTo>
                  <a:pt x="1847850" y="711200"/>
                </a:lnTo>
                <a:lnTo>
                  <a:pt x="1847850" y="841372"/>
                </a:lnTo>
                <a:cubicBezTo>
                  <a:pt x="1847703" y="842099"/>
                  <a:pt x="1847557" y="842827"/>
                  <a:pt x="1847410" y="843554"/>
                </a:cubicBezTo>
                <a:cubicBezTo>
                  <a:pt x="1846303" y="1176203"/>
                  <a:pt x="1845195" y="1508851"/>
                  <a:pt x="1844088" y="1841500"/>
                </a:cubicBezTo>
                <a:lnTo>
                  <a:pt x="1713931" y="1009650"/>
                </a:lnTo>
                <a:lnTo>
                  <a:pt x="168278" y="1009650"/>
                </a:lnTo>
                <a:cubicBezTo>
                  <a:pt x="75341" y="1009650"/>
                  <a:pt x="0" y="934309"/>
                  <a:pt x="0" y="841372"/>
                </a:cubicBezTo>
                <a:lnTo>
                  <a:pt x="0" y="168278"/>
                </a:lnTo>
                <a:cubicBezTo>
                  <a:pt x="0" y="75341"/>
                  <a:pt x="75341" y="0"/>
                  <a:pt x="168278" y="0"/>
                </a:cubicBezTo>
                <a:close/>
              </a:path>
            </a:pathLst>
          </a:custGeom>
          <a:solidFill>
            <a:srgbClr val="FF4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39">
            <a:extLst>
              <a:ext uri="{FF2B5EF4-FFF2-40B4-BE49-F238E27FC236}">
                <a16:creationId xmlns:a16="http://schemas.microsoft.com/office/drawing/2014/main" id="{796ED720-EC04-48FD-B0F0-1D84A79759D5}"/>
              </a:ext>
            </a:extLst>
          </p:cNvPr>
          <p:cNvSpPr txBox="1"/>
          <p:nvPr/>
        </p:nvSpPr>
        <p:spPr>
          <a:xfrm>
            <a:off x="389278" y="469802"/>
            <a:ext cx="2446638" cy="684803"/>
          </a:xfrm>
          <a:prstGeom prst="rect">
            <a:avLst/>
          </a:prstGeom>
          <a:noFill/>
        </p:spPr>
        <p:txBody>
          <a:bodyPr wrap="square" rtlCol="0">
            <a:spAutoFit/>
          </a:bodyPr>
          <a:lstStyle/>
          <a:p>
            <a:pPr algn="ctr">
              <a:lnSpc>
                <a:spcPct val="150000"/>
              </a:lnSpc>
            </a:pPr>
            <a:r>
              <a:rPr lang="en-US" sz="2800" b="1" dirty="0">
                <a:solidFill>
                  <a:schemeClr val="bg1"/>
                </a:solidFill>
                <a:latin typeface="MV Boli" panose="02000500030200090000" pitchFamily="2" charset="0"/>
                <a:cs typeface="MV Boli" panose="02000500030200090000" pitchFamily="2" charset="0"/>
              </a:rPr>
              <a:t>Find a word</a:t>
            </a:r>
          </a:p>
        </p:txBody>
      </p:sp>
      <p:pic>
        <p:nvPicPr>
          <p:cNvPr id="6" name="صورة 5">
            <a:extLst>
              <a:ext uri="{FF2B5EF4-FFF2-40B4-BE49-F238E27FC236}">
                <a16:creationId xmlns:a16="http://schemas.microsoft.com/office/drawing/2014/main" id="{558AB89E-028E-46B5-9B8B-E8024CBE3F26}"/>
              </a:ext>
            </a:extLst>
          </p:cNvPr>
          <p:cNvPicPr>
            <a:picLocks noChangeAspect="1"/>
          </p:cNvPicPr>
          <p:nvPr/>
        </p:nvPicPr>
        <p:blipFill>
          <a:blip r:embed="rId2"/>
          <a:stretch>
            <a:fillRect/>
          </a:stretch>
        </p:blipFill>
        <p:spPr>
          <a:xfrm>
            <a:off x="5062305" y="311727"/>
            <a:ext cx="6713531" cy="6234545"/>
          </a:xfrm>
          <a:prstGeom prst="rect">
            <a:avLst/>
          </a:prstGeom>
          <a:ln>
            <a:noFill/>
          </a:ln>
          <a:effectLst>
            <a:outerShdw blurRad="292100" dist="139700" dir="2700000" algn="tl" rotWithShape="0">
              <a:srgbClr val="333333">
                <a:alpha val="65000"/>
              </a:srgbClr>
            </a:outerShdw>
          </a:effectLst>
        </p:spPr>
      </p:pic>
      <p:grpSp>
        <p:nvGrpSpPr>
          <p:cNvPr id="10" name="مجموعة 9">
            <a:extLst>
              <a:ext uri="{FF2B5EF4-FFF2-40B4-BE49-F238E27FC236}">
                <a16:creationId xmlns:a16="http://schemas.microsoft.com/office/drawing/2014/main" id="{5B809A24-C605-4E4B-9E48-9B16EAB032CB}"/>
              </a:ext>
            </a:extLst>
          </p:cNvPr>
          <p:cNvGrpSpPr/>
          <p:nvPr/>
        </p:nvGrpSpPr>
        <p:grpSpPr>
          <a:xfrm>
            <a:off x="2739235" y="311972"/>
            <a:ext cx="2419751" cy="1334284"/>
            <a:chOff x="2739235" y="311972"/>
            <a:chExt cx="2419751" cy="1334284"/>
          </a:xfrm>
        </p:grpSpPr>
        <p:sp>
          <p:nvSpPr>
            <p:cNvPr id="7" name="사각형: 둥근 모서리 9">
              <a:extLst>
                <a:ext uri="{FF2B5EF4-FFF2-40B4-BE49-F238E27FC236}">
                  <a16:creationId xmlns:a16="http://schemas.microsoft.com/office/drawing/2014/main" id="{F17F4637-E25A-4B99-B962-EB0B367054D2}"/>
                </a:ext>
              </a:extLst>
            </p:cNvPr>
            <p:cNvSpPr/>
            <p:nvPr/>
          </p:nvSpPr>
          <p:spPr>
            <a:xfrm>
              <a:off x="2902753" y="393702"/>
              <a:ext cx="2226389" cy="1252554"/>
            </a:xfrm>
            <a:prstGeom prst="rect">
              <a:avLst/>
            </a:prstGeom>
            <a:solidFill>
              <a:srgbClr val="FFFFB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sp>
          <p:nvSpPr>
            <p:cNvPr id="8" name="TextBox 97">
              <a:extLst>
                <a:ext uri="{FF2B5EF4-FFF2-40B4-BE49-F238E27FC236}">
                  <a16:creationId xmlns:a16="http://schemas.microsoft.com/office/drawing/2014/main" id="{A829A6CC-4CCC-4AFF-8BE6-E7569AFB41DF}"/>
                </a:ext>
              </a:extLst>
            </p:cNvPr>
            <p:cNvSpPr txBox="1"/>
            <p:nvPr/>
          </p:nvSpPr>
          <p:spPr>
            <a:xfrm>
              <a:off x="3027599" y="512147"/>
              <a:ext cx="2131387" cy="1015663"/>
            </a:xfrm>
            <a:prstGeom prst="rect">
              <a:avLst/>
            </a:prstGeom>
            <a:noFill/>
          </p:spPr>
          <p:txBody>
            <a:bodyPr wrap="square" rtlCol="0">
              <a:spAutoFit/>
            </a:bodyPr>
            <a:lstStyle/>
            <a:p>
              <a:pPr algn="l"/>
              <a:r>
                <a:rPr lang="en-US" sz="2000" dirty="0">
                  <a:solidFill>
                    <a:srgbClr val="FF0000"/>
                  </a:solidFill>
                  <a:latin typeface="+mj-lt"/>
                  <a:cs typeface="Arial" panose="020B0604020202020204" pitchFamily="34" charset="0"/>
                </a:rPr>
                <a:t>P# 2 </a:t>
              </a:r>
              <a:r>
                <a:rPr lang="en-US" sz="2000" dirty="0">
                  <a:solidFill>
                    <a:schemeClr val="tx1">
                      <a:lumMod val="75000"/>
                      <a:lumOff val="25000"/>
                    </a:schemeClr>
                  </a:solidFill>
                  <a:latin typeface="+mj-lt"/>
                  <a:cs typeface="Arial" panose="020B0604020202020204" pitchFamily="34" charset="0"/>
                </a:rPr>
                <a:t>.. means </a:t>
              </a:r>
              <a:endParaRPr lang="ar-SA" sz="2000" dirty="0">
                <a:solidFill>
                  <a:schemeClr val="tx1">
                    <a:lumMod val="75000"/>
                    <a:lumOff val="25000"/>
                  </a:schemeClr>
                </a:solidFill>
                <a:latin typeface="+mj-lt"/>
                <a:cs typeface="Arial" panose="020B0604020202020204" pitchFamily="34" charset="0"/>
              </a:endParaRPr>
            </a:p>
            <a:p>
              <a:r>
                <a:rPr lang="en-US" sz="2000" dirty="0">
                  <a:solidFill>
                    <a:schemeClr val="tx1">
                      <a:lumMod val="75000"/>
                      <a:lumOff val="25000"/>
                    </a:schemeClr>
                  </a:solidFill>
                  <a:latin typeface="+mj-lt"/>
                  <a:cs typeface="Arial" panose="020B0604020202020204" pitchFamily="34" charset="0"/>
                </a:rPr>
                <a:t>to make the muscles longer </a:t>
              </a:r>
              <a:endParaRPr lang="ar-SA" sz="2000" dirty="0">
                <a:solidFill>
                  <a:schemeClr val="tx1">
                    <a:lumMod val="75000"/>
                    <a:lumOff val="25000"/>
                  </a:schemeClr>
                </a:solidFill>
                <a:latin typeface="+mj-lt"/>
                <a:cs typeface="Arial" panose="020B0604020202020204" pitchFamily="34" charset="0"/>
              </a:endParaRPr>
            </a:p>
          </p:txBody>
        </p:sp>
        <p:sp>
          <p:nvSpPr>
            <p:cNvPr id="9" name="사각형: 둥근 모서리 9">
              <a:extLst>
                <a:ext uri="{FF2B5EF4-FFF2-40B4-BE49-F238E27FC236}">
                  <a16:creationId xmlns:a16="http://schemas.microsoft.com/office/drawing/2014/main" id="{F32FE903-0C25-459B-AB42-35344A714D4A}"/>
                </a:ext>
              </a:extLst>
            </p:cNvPr>
            <p:cNvSpPr/>
            <p:nvPr/>
          </p:nvSpPr>
          <p:spPr>
            <a:xfrm>
              <a:off x="2739235" y="311972"/>
              <a:ext cx="2316739" cy="130500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grpSp>
      <p:grpSp>
        <p:nvGrpSpPr>
          <p:cNvPr id="11" name="مجموعة 10">
            <a:extLst>
              <a:ext uri="{FF2B5EF4-FFF2-40B4-BE49-F238E27FC236}">
                <a16:creationId xmlns:a16="http://schemas.microsoft.com/office/drawing/2014/main" id="{C2C411B5-1946-4574-ABA0-193766050F75}"/>
              </a:ext>
            </a:extLst>
          </p:cNvPr>
          <p:cNvGrpSpPr/>
          <p:nvPr/>
        </p:nvGrpSpPr>
        <p:grpSpPr>
          <a:xfrm>
            <a:off x="2709391" y="2587904"/>
            <a:ext cx="2419751" cy="1334284"/>
            <a:chOff x="2739235" y="311972"/>
            <a:chExt cx="2419751" cy="1334284"/>
          </a:xfrm>
        </p:grpSpPr>
        <p:sp>
          <p:nvSpPr>
            <p:cNvPr id="12" name="사각형: 둥근 모서리 9">
              <a:extLst>
                <a:ext uri="{FF2B5EF4-FFF2-40B4-BE49-F238E27FC236}">
                  <a16:creationId xmlns:a16="http://schemas.microsoft.com/office/drawing/2014/main" id="{A3CCE24D-A300-4046-8DFC-AEB64149B745}"/>
                </a:ext>
              </a:extLst>
            </p:cNvPr>
            <p:cNvSpPr/>
            <p:nvPr/>
          </p:nvSpPr>
          <p:spPr>
            <a:xfrm>
              <a:off x="2902753" y="393702"/>
              <a:ext cx="2226389" cy="1252554"/>
            </a:xfrm>
            <a:prstGeom prst="rect">
              <a:avLst/>
            </a:prstGeom>
            <a:solidFill>
              <a:srgbClr val="FFFFB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sp>
          <p:nvSpPr>
            <p:cNvPr id="13" name="TextBox 97">
              <a:extLst>
                <a:ext uri="{FF2B5EF4-FFF2-40B4-BE49-F238E27FC236}">
                  <a16:creationId xmlns:a16="http://schemas.microsoft.com/office/drawing/2014/main" id="{6CBF3748-B96C-467C-B8DF-397C5FCB1D2E}"/>
                </a:ext>
              </a:extLst>
            </p:cNvPr>
            <p:cNvSpPr txBox="1"/>
            <p:nvPr/>
          </p:nvSpPr>
          <p:spPr>
            <a:xfrm>
              <a:off x="3027599" y="512147"/>
              <a:ext cx="2131387" cy="1015663"/>
            </a:xfrm>
            <a:prstGeom prst="rect">
              <a:avLst/>
            </a:prstGeom>
            <a:noFill/>
          </p:spPr>
          <p:txBody>
            <a:bodyPr wrap="square" rtlCol="0">
              <a:spAutoFit/>
            </a:bodyPr>
            <a:lstStyle/>
            <a:p>
              <a:pPr algn="l"/>
              <a:r>
                <a:rPr lang="en-US" sz="2000" dirty="0">
                  <a:solidFill>
                    <a:srgbClr val="FF0000"/>
                  </a:solidFill>
                  <a:latin typeface="+mj-lt"/>
                  <a:cs typeface="Arial" panose="020B0604020202020204" pitchFamily="34" charset="0"/>
                </a:rPr>
                <a:t>P# 4 </a:t>
              </a:r>
              <a:r>
                <a:rPr lang="en-US" sz="2000" dirty="0">
                  <a:solidFill>
                    <a:schemeClr val="tx1">
                      <a:lumMod val="75000"/>
                      <a:lumOff val="25000"/>
                    </a:schemeClr>
                  </a:solidFill>
                  <a:latin typeface="+mj-lt"/>
                  <a:cs typeface="Arial" panose="020B0604020202020204" pitchFamily="34" charset="0"/>
                </a:rPr>
                <a:t>.. means </a:t>
              </a:r>
              <a:endParaRPr lang="ar-SA" sz="2000" dirty="0">
                <a:solidFill>
                  <a:schemeClr val="tx1">
                    <a:lumMod val="75000"/>
                    <a:lumOff val="25000"/>
                  </a:schemeClr>
                </a:solidFill>
                <a:latin typeface="+mj-lt"/>
                <a:cs typeface="Arial" panose="020B0604020202020204" pitchFamily="34" charset="0"/>
              </a:endParaRPr>
            </a:p>
            <a:p>
              <a:pPr algn="l"/>
              <a:r>
                <a:rPr lang="en-US" sz="2000" dirty="0">
                  <a:solidFill>
                    <a:schemeClr val="tx1">
                      <a:lumMod val="75000"/>
                      <a:lumOff val="25000"/>
                    </a:schemeClr>
                  </a:solidFill>
                  <a:latin typeface="+mj-lt"/>
                  <a:cs typeface="Arial" panose="020B0604020202020204" pitchFamily="34" charset="0"/>
                </a:rPr>
                <a:t>to get better after an illness </a:t>
              </a:r>
              <a:endParaRPr lang="ar-SA" sz="2000" dirty="0">
                <a:solidFill>
                  <a:schemeClr val="tx1">
                    <a:lumMod val="75000"/>
                    <a:lumOff val="25000"/>
                  </a:schemeClr>
                </a:solidFill>
                <a:latin typeface="+mj-lt"/>
                <a:cs typeface="Arial" panose="020B0604020202020204" pitchFamily="34" charset="0"/>
              </a:endParaRPr>
            </a:p>
          </p:txBody>
        </p:sp>
        <p:sp>
          <p:nvSpPr>
            <p:cNvPr id="14" name="사각형: 둥근 모서리 9">
              <a:extLst>
                <a:ext uri="{FF2B5EF4-FFF2-40B4-BE49-F238E27FC236}">
                  <a16:creationId xmlns:a16="http://schemas.microsoft.com/office/drawing/2014/main" id="{02CB5E74-5F49-4986-BB10-0DF18660A497}"/>
                </a:ext>
              </a:extLst>
            </p:cNvPr>
            <p:cNvSpPr/>
            <p:nvPr/>
          </p:nvSpPr>
          <p:spPr>
            <a:xfrm>
              <a:off x="2739235" y="311972"/>
              <a:ext cx="2316739" cy="130500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grpSp>
      <p:grpSp>
        <p:nvGrpSpPr>
          <p:cNvPr id="15" name="مجموعة 14">
            <a:extLst>
              <a:ext uri="{FF2B5EF4-FFF2-40B4-BE49-F238E27FC236}">
                <a16:creationId xmlns:a16="http://schemas.microsoft.com/office/drawing/2014/main" id="{27561801-6FCB-4A8F-9B1B-F2BAC025CFC3}"/>
              </a:ext>
            </a:extLst>
          </p:cNvPr>
          <p:cNvGrpSpPr/>
          <p:nvPr/>
        </p:nvGrpSpPr>
        <p:grpSpPr>
          <a:xfrm>
            <a:off x="5440234" y="4256066"/>
            <a:ext cx="2389907" cy="1400621"/>
            <a:chOff x="2739235" y="311972"/>
            <a:chExt cx="2389907" cy="1400621"/>
          </a:xfrm>
        </p:grpSpPr>
        <p:sp>
          <p:nvSpPr>
            <p:cNvPr id="16" name="사각형: 둥근 모서리 9">
              <a:extLst>
                <a:ext uri="{FF2B5EF4-FFF2-40B4-BE49-F238E27FC236}">
                  <a16:creationId xmlns:a16="http://schemas.microsoft.com/office/drawing/2014/main" id="{913B9A49-28AF-483E-B9CF-E61910456EBF}"/>
                </a:ext>
              </a:extLst>
            </p:cNvPr>
            <p:cNvSpPr/>
            <p:nvPr/>
          </p:nvSpPr>
          <p:spPr>
            <a:xfrm>
              <a:off x="2902753" y="393702"/>
              <a:ext cx="2226389" cy="1252554"/>
            </a:xfrm>
            <a:prstGeom prst="rect">
              <a:avLst/>
            </a:prstGeom>
            <a:solidFill>
              <a:srgbClr val="FFFFB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sp>
          <p:nvSpPr>
            <p:cNvPr id="17" name="TextBox 97">
              <a:extLst>
                <a:ext uri="{FF2B5EF4-FFF2-40B4-BE49-F238E27FC236}">
                  <a16:creationId xmlns:a16="http://schemas.microsoft.com/office/drawing/2014/main" id="{312281F5-8B12-4BFE-9FF5-D5EED326DB3C}"/>
                </a:ext>
              </a:extLst>
            </p:cNvPr>
            <p:cNvSpPr txBox="1"/>
            <p:nvPr/>
          </p:nvSpPr>
          <p:spPr>
            <a:xfrm>
              <a:off x="2902753" y="389154"/>
              <a:ext cx="2226389" cy="1323439"/>
            </a:xfrm>
            <a:prstGeom prst="rect">
              <a:avLst/>
            </a:prstGeom>
            <a:noFill/>
          </p:spPr>
          <p:txBody>
            <a:bodyPr wrap="square" rtlCol="0">
              <a:spAutoFit/>
            </a:bodyPr>
            <a:lstStyle/>
            <a:p>
              <a:pPr algn="l"/>
              <a:r>
                <a:rPr lang="en-US" sz="2000" dirty="0">
                  <a:solidFill>
                    <a:srgbClr val="FF0000"/>
                  </a:solidFill>
                  <a:latin typeface="+mj-lt"/>
                  <a:cs typeface="Arial" panose="020B0604020202020204" pitchFamily="34" charset="0"/>
                </a:rPr>
                <a:t>P# 5 </a:t>
              </a:r>
              <a:r>
                <a:rPr lang="en-US" sz="2000" dirty="0">
                  <a:solidFill>
                    <a:schemeClr val="tx1">
                      <a:lumMod val="75000"/>
                      <a:lumOff val="25000"/>
                    </a:schemeClr>
                  </a:solidFill>
                  <a:latin typeface="+mj-lt"/>
                  <a:cs typeface="Arial" panose="020B0604020202020204" pitchFamily="34" charset="0"/>
                </a:rPr>
                <a:t>.. describes how a person sleeps when they sleep well </a:t>
              </a:r>
              <a:endParaRPr lang="ar-SA" sz="2000" dirty="0">
                <a:solidFill>
                  <a:schemeClr val="tx1">
                    <a:lumMod val="75000"/>
                    <a:lumOff val="25000"/>
                  </a:schemeClr>
                </a:solidFill>
                <a:latin typeface="+mj-lt"/>
                <a:cs typeface="Arial" panose="020B0604020202020204" pitchFamily="34" charset="0"/>
              </a:endParaRPr>
            </a:p>
          </p:txBody>
        </p:sp>
        <p:sp>
          <p:nvSpPr>
            <p:cNvPr id="18" name="사각형: 둥근 모서리 9">
              <a:extLst>
                <a:ext uri="{FF2B5EF4-FFF2-40B4-BE49-F238E27FC236}">
                  <a16:creationId xmlns:a16="http://schemas.microsoft.com/office/drawing/2014/main" id="{348CA07D-392B-4BC2-AB10-0628859620D5}"/>
                </a:ext>
              </a:extLst>
            </p:cNvPr>
            <p:cNvSpPr/>
            <p:nvPr/>
          </p:nvSpPr>
          <p:spPr>
            <a:xfrm>
              <a:off x="2739235" y="311972"/>
              <a:ext cx="2316739" cy="130500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grpSp>
      <p:pic>
        <p:nvPicPr>
          <p:cNvPr id="19" name="Picture 4" descr="Lamp Idea Or Light Bulb Doodle Sketch Vector Icon Royalty Free Cliparts,  Vectors, And Stock Illustration. Image 100548135.">
            <a:extLst>
              <a:ext uri="{FF2B5EF4-FFF2-40B4-BE49-F238E27FC236}">
                <a16:creationId xmlns:a16="http://schemas.microsoft.com/office/drawing/2014/main" id="{23BDBCA7-CE83-4034-B274-A6A7102FDC9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231" b="97231" l="3464" r="93149">
                        <a14:foregroundMark x1="62818" y1="34615" x2="62818" y2="34615"/>
                        <a14:foregroundMark x1="47421" y1="31077" x2="47421" y2="31077"/>
                        <a14:foregroundMark x1="25558" y1="76846" x2="25558" y2="76846"/>
                        <a14:foregroundMark x1="18476" y1="66308" x2="18476" y2="66308"/>
                        <a14:foregroundMark x1="15012" y1="53154" x2="15012" y2="53154"/>
                        <a14:foregroundMark x1="19246" y1="40923" x2="19246" y2="40923"/>
                        <a14:foregroundMark x1="26867" y1="30923" x2="26867" y2="30923"/>
                        <a14:foregroundMark x1="36490" y1="22231" x2="36490" y2="22231"/>
                        <a14:foregroundMark x1="49654" y1="20000" x2="49654" y2="20000"/>
                        <a14:foregroundMark x1="62433" y1="21692" x2="62433" y2="21692"/>
                        <a14:foregroundMark x1="63895" y1="36846" x2="63895" y2="36846"/>
                        <a14:foregroundMark x1="70747" y1="31462" x2="70747" y2="31462"/>
                        <a14:foregroundMark x1="79985" y1="40154" x2="79985" y2="40154"/>
                        <a14:foregroundMark x1="82987" y1="53154" x2="82987" y2="53154"/>
                        <a14:foregroundMark x1="82987" y1="66846" x2="82987" y2="66846"/>
                        <a14:foregroundMark x1="71901" y1="75538" x2="71901" y2="75538"/>
                      </a14:backgroundRemoval>
                    </a14:imgEffect>
                  </a14:imgLayer>
                </a14:imgProps>
              </a:ext>
              <a:ext uri="{28A0092B-C50C-407E-A947-70E740481C1C}">
                <a14:useLocalDpi xmlns:a14="http://schemas.microsoft.com/office/drawing/2010/main" val="0"/>
              </a:ext>
            </a:extLst>
          </a:blip>
          <a:srcRect l="6314" t="8099" r="8894" b="6707"/>
          <a:stretch/>
        </p:blipFill>
        <p:spPr bwMode="auto">
          <a:xfrm>
            <a:off x="4672592" y="171258"/>
            <a:ext cx="442505" cy="44488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Lamp Idea Or Light Bulb Doodle Sketch Vector Icon Royalty Free Cliparts,  Vectors, And Stock Illustration. Image 100548135.">
            <a:extLst>
              <a:ext uri="{FF2B5EF4-FFF2-40B4-BE49-F238E27FC236}">
                <a16:creationId xmlns:a16="http://schemas.microsoft.com/office/drawing/2014/main" id="{B7E547F9-A3CF-4C5D-9679-20CA70A927B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231" b="97231" l="3464" r="93149">
                        <a14:foregroundMark x1="62818" y1="34615" x2="62818" y2="34615"/>
                        <a14:foregroundMark x1="47421" y1="31077" x2="47421" y2="31077"/>
                        <a14:foregroundMark x1="25558" y1="76846" x2="25558" y2="76846"/>
                        <a14:foregroundMark x1="18476" y1="66308" x2="18476" y2="66308"/>
                        <a14:foregroundMark x1="15012" y1="53154" x2="15012" y2="53154"/>
                        <a14:foregroundMark x1="19246" y1="40923" x2="19246" y2="40923"/>
                        <a14:foregroundMark x1="26867" y1="30923" x2="26867" y2="30923"/>
                        <a14:foregroundMark x1="36490" y1="22231" x2="36490" y2="22231"/>
                        <a14:foregroundMark x1="49654" y1="20000" x2="49654" y2="20000"/>
                        <a14:foregroundMark x1="62433" y1="21692" x2="62433" y2="21692"/>
                        <a14:foregroundMark x1="63895" y1="36846" x2="63895" y2="36846"/>
                        <a14:foregroundMark x1="70747" y1="31462" x2="70747" y2="31462"/>
                        <a14:foregroundMark x1="79985" y1="40154" x2="79985" y2="40154"/>
                        <a14:foregroundMark x1="82987" y1="53154" x2="82987" y2="53154"/>
                        <a14:foregroundMark x1="82987" y1="66846" x2="82987" y2="66846"/>
                        <a14:foregroundMark x1="71901" y1="75538" x2="71901" y2="75538"/>
                      </a14:backgroundRemoval>
                    </a14:imgEffect>
                  </a14:imgLayer>
                </a14:imgProps>
              </a:ext>
              <a:ext uri="{28A0092B-C50C-407E-A947-70E740481C1C}">
                <a14:useLocalDpi xmlns:a14="http://schemas.microsoft.com/office/drawing/2010/main" val="0"/>
              </a:ext>
            </a:extLst>
          </a:blip>
          <a:srcRect l="6314" t="8099" r="8894" b="6707"/>
          <a:stretch/>
        </p:blipFill>
        <p:spPr bwMode="auto">
          <a:xfrm>
            <a:off x="4672592" y="2417915"/>
            <a:ext cx="442505" cy="4448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Lamp Idea Or Light Bulb Doodle Sketch Vector Icon Royalty Free Cliparts,  Vectors, And Stock Illustration. Image 100548135.">
            <a:extLst>
              <a:ext uri="{FF2B5EF4-FFF2-40B4-BE49-F238E27FC236}">
                <a16:creationId xmlns:a16="http://schemas.microsoft.com/office/drawing/2014/main" id="{5F5BFBD3-5F4D-4FEB-B103-04CD00FB25F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231" b="97231" l="3464" r="93149">
                        <a14:foregroundMark x1="62818" y1="34615" x2="62818" y2="34615"/>
                        <a14:foregroundMark x1="47421" y1="31077" x2="47421" y2="31077"/>
                        <a14:foregroundMark x1="25558" y1="76846" x2="25558" y2="76846"/>
                        <a14:foregroundMark x1="18476" y1="66308" x2="18476" y2="66308"/>
                        <a14:foregroundMark x1="15012" y1="53154" x2="15012" y2="53154"/>
                        <a14:foregroundMark x1="19246" y1="40923" x2="19246" y2="40923"/>
                        <a14:foregroundMark x1="26867" y1="30923" x2="26867" y2="30923"/>
                        <a14:foregroundMark x1="36490" y1="22231" x2="36490" y2="22231"/>
                        <a14:foregroundMark x1="49654" y1="20000" x2="49654" y2="20000"/>
                        <a14:foregroundMark x1="62433" y1="21692" x2="62433" y2="21692"/>
                        <a14:foregroundMark x1="63895" y1="36846" x2="63895" y2="36846"/>
                        <a14:foregroundMark x1="70747" y1="31462" x2="70747" y2="31462"/>
                        <a14:foregroundMark x1="79985" y1="40154" x2="79985" y2="40154"/>
                        <a14:foregroundMark x1="82987" y1="53154" x2="82987" y2="53154"/>
                        <a14:foregroundMark x1="82987" y1="66846" x2="82987" y2="66846"/>
                        <a14:foregroundMark x1="71901" y1="75538" x2="71901" y2="75538"/>
                      </a14:backgroundRemoval>
                    </a14:imgEffect>
                  </a14:imgLayer>
                </a14:imgProps>
              </a:ext>
              <a:ext uri="{28A0092B-C50C-407E-A947-70E740481C1C}">
                <a14:useLocalDpi xmlns:a14="http://schemas.microsoft.com/office/drawing/2010/main" val="0"/>
              </a:ext>
            </a:extLst>
          </a:blip>
          <a:srcRect l="6314" t="8099" r="8894" b="6707"/>
          <a:stretch/>
        </p:blipFill>
        <p:spPr bwMode="auto">
          <a:xfrm>
            <a:off x="7535720" y="4066551"/>
            <a:ext cx="442505" cy="444885"/>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مجموعة 23">
            <a:extLst>
              <a:ext uri="{FF2B5EF4-FFF2-40B4-BE49-F238E27FC236}">
                <a16:creationId xmlns:a16="http://schemas.microsoft.com/office/drawing/2014/main" id="{C8673A42-3A5F-4623-AE91-59294732CC37}"/>
              </a:ext>
            </a:extLst>
          </p:cNvPr>
          <p:cNvGrpSpPr/>
          <p:nvPr/>
        </p:nvGrpSpPr>
        <p:grpSpPr>
          <a:xfrm>
            <a:off x="9997560" y="789312"/>
            <a:ext cx="518400" cy="126396"/>
            <a:chOff x="9997560" y="838080"/>
            <a:chExt cx="518400" cy="126396"/>
          </a:xfrm>
        </p:grpSpPr>
        <mc:AlternateContent xmlns:mc="http://schemas.openxmlformats.org/markup-compatibility/2006" xmlns:p14="http://schemas.microsoft.com/office/powerpoint/2010/main">
          <mc:Choice Requires="p14">
            <p:contentPart p14:bwMode="auto" r:id="rId5">
              <p14:nvContentPartPr>
                <p14:cNvPr id="22" name="حبر 21">
                  <a:extLst>
                    <a:ext uri="{FF2B5EF4-FFF2-40B4-BE49-F238E27FC236}">
                      <a16:creationId xmlns:a16="http://schemas.microsoft.com/office/drawing/2014/main" id="{7A0E9EDB-10A6-4872-A4E0-D3E2E3F1707A}"/>
                    </a:ext>
                  </a:extLst>
                </p14:cNvPr>
                <p14:cNvContentPartPr/>
                <p14:nvPr/>
              </p14:nvContentPartPr>
              <p14:xfrm>
                <a:off x="9997560" y="838080"/>
                <a:ext cx="518400" cy="360"/>
              </p14:xfrm>
            </p:contentPart>
          </mc:Choice>
          <mc:Fallback xmlns="">
            <p:pic>
              <p:nvPicPr>
                <p:cNvPr id="22" name="حبر 21">
                  <a:extLst>
                    <a:ext uri="{FF2B5EF4-FFF2-40B4-BE49-F238E27FC236}">
                      <a16:creationId xmlns:a16="http://schemas.microsoft.com/office/drawing/2014/main" id="{7A0E9EDB-10A6-4872-A4E0-D3E2E3F1707A}"/>
                    </a:ext>
                  </a:extLst>
                </p:cNvPr>
                <p:cNvPicPr/>
                <p:nvPr/>
              </p:nvPicPr>
              <p:blipFill>
                <a:blip r:embed="rId6"/>
                <a:stretch>
                  <a:fillRect/>
                </a:stretch>
              </p:blipFill>
              <p:spPr>
                <a:xfrm>
                  <a:off x="9981720" y="774720"/>
                  <a:ext cx="54972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3" name="حبر 22">
                  <a:extLst>
                    <a:ext uri="{FF2B5EF4-FFF2-40B4-BE49-F238E27FC236}">
                      <a16:creationId xmlns:a16="http://schemas.microsoft.com/office/drawing/2014/main" id="{203A909B-E8E3-4F9F-B8C2-03F5831018A9}"/>
                    </a:ext>
                  </a:extLst>
                </p14:cNvPr>
                <p14:cNvContentPartPr/>
                <p14:nvPr/>
              </p14:nvContentPartPr>
              <p14:xfrm>
                <a:off x="9997560" y="964116"/>
                <a:ext cx="518400" cy="360"/>
              </p14:xfrm>
            </p:contentPart>
          </mc:Choice>
          <mc:Fallback xmlns="">
            <p:pic>
              <p:nvPicPr>
                <p:cNvPr id="23" name="حبر 22">
                  <a:extLst>
                    <a:ext uri="{FF2B5EF4-FFF2-40B4-BE49-F238E27FC236}">
                      <a16:creationId xmlns:a16="http://schemas.microsoft.com/office/drawing/2014/main" id="{203A909B-E8E3-4F9F-B8C2-03F5831018A9}"/>
                    </a:ext>
                  </a:extLst>
                </p:cNvPr>
                <p:cNvPicPr/>
                <p:nvPr/>
              </p:nvPicPr>
              <p:blipFill>
                <a:blip r:embed="rId6"/>
                <a:stretch>
                  <a:fillRect/>
                </a:stretch>
              </p:blipFill>
              <p:spPr>
                <a:xfrm>
                  <a:off x="9981720" y="900756"/>
                  <a:ext cx="549720" cy="127080"/>
                </a:xfrm>
                <a:prstGeom prst="rect">
                  <a:avLst/>
                </a:prstGeom>
              </p:spPr>
            </p:pic>
          </mc:Fallback>
        </mc:AlternateContent>
      </p:grpSp>
      <p:grpSp>
        <p:nvGrpSpPr>
          <p:cNvPr id="25" name="مجموعة 24">
            <a:extLst>
              <a:ext uri="{FF2B5EF4-FFF2-40B4-BE49-F238E27FC236}">
                <a16:creationId xmlns:a16="http://schemas.microsoft.com/office/drawing/2014/main" id="{B3425A86-7A40-4570-B474-575868DD80A9}"/>
              </a:ext>
            </a:extLst>
          </p:cNvPr>
          <p:cNvGrpSpPr/>
          <p:nvPr/>
        </p:nvGrpSpPr>
        <p:grpSpPr>
          <a:xfrm>
            <a:off x="5943720" y="3263740"/>
            <a:ext cx="518400" cy="126396"/>
            <a:chOff x="9997560" y="838080"/>
            <a:chExt cx="518400" cy="126396"/>
          </a:xfrm>
        </p:grpSpPr>
        <mc:AlternateContent xmlns:mc="http://schemas.openxmlformats.org/markup-compatibility/2006" xmlns:p14="http://schemas.microsoft.com/office/powerpoint/2010/main">
          <mc:Choice Requires="p14">
            <p:contentPart p14:bwMode="auto" r:id="rId8">
              <p14:nvContentPartPr>
                <p14:cNvPr id="26" name="حبر 25">
                  <a:extLst>
                    <a:ext uri="{FF2B5EF4-FFF2-40B4-BE49-F238E27FC236}">
                      <a16:creationId xmlns:a16="http://schemas.microsoft.com/office/drawing/2014/main" id="{68B3ED3E-179B-439F-8D7D-851EA1311BE8}"/>
                    </a:ext>
                  </a:extLst>
                </p14:cNvPr>
                <p14:cNvContentPartPr/>
                <p14:nvPr/>
              </p14:nvContentPartPr>
              <p14:xfrm>
                <a:off x="9997560" y="838080"/>
                <a:ext cx="518400" cy="360"/>
              </p14:xfrm>
            </p:contentPart>
          </mc:Choice>
          <mc:Fallback xmlns="">
            <p:pic>
              <p:nvPicPr>
                <p:cNvPr id="26" name="حبر 25">
                  <a:extLst>
                    <a:ext uri="{FF2B5EF4-FFF2-40B4-BE49-F238E27FC236}">
                      <a16:creationId xmlns:a16="http://schemas.microsoft.com/office/drawing/2014/main" id="{68B3ED3E-179B-439F-8D7D-851EA1311BE8}"/>
                    </a:ext>
                  </a:extLst>
                </p:cNvPr>
                <p:cNvPicPr/>
                <p:nvPr/>
              </p:nvPicPr>
              <p:blipFill>
                <a:blip r:embed="rId6"/>
                <a:stretch>
                  <a:fillRect/>
                </a:stretch>
              </p:blipFill>
              <p:spPr>
                <a:xfrm>
                  <a:off x="9981720" y="774720"/>
                  <a:ext cx="54972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7" name="حبر 26">
                  <a:extLst>
                    <a:ext uri="{FF2B5EF4-FFF2-40B4-BE49-F238E27FC236}">
                      <a16:creationId xmlns:a16="http://schemas.microsoft.com/office/drawing/2014/main" id="{681B1C40-929D-4A6A-AB70-D127FF1B1CE3}"/>
                    </a:ext>
                  </a:extLst>
                </p14:cNvPr>
                <p14:cNvContentPartPr/>
                <p14:nvPr/>
              </p14:nvContentPartPr>
              <p14:xfrm>
                <a:off x="9997560" y="964116"/>
                <a:ext cx="518400" cy="360"/>
              </p14:xfrm>
            </p:contentPart>
          </mc:Choice>
          <mc:Fallback xmlns="">
            <p:pic>
              <p:nvPicPr>
                <p:cNvPr id="27" name="حبر 26">
                  <a:extLst>
                    <a:ext uri="{FF2B5EF4-FFF2-40B4-BE49-F238E27FC236}">
                      <a16:creationId xmlns:a16="http://schemas.microsoft.com/office/drawing/2014/main" id="{681B1C40-929D-4A6A-AB70-D127FF1B1CE3}"/>
                    </a:ext>
                  </a:extLst>
                </p:cNvPr>
                <p:cNvPicPr/>
                <p:nvPr/>
              </p:nvPicPr>
              <p:blipFill>
                <a:blip r:embed="rId6"/>
                <a:stretch>
                  <a:fillRect/>
                </a:stretch>
              </p:blipFill>
              <p:spPr>
                <a:xfrm>
                  <a:off x="9981720" y="900756"/>
                  <a:ext cx="549720" cy="127080"/>
                </a:xfrm>
                <a:prstGeom prst="rect">
                  <a:avLst/>
                </a:prstGeom>
              </p:spPr>
            </p:pic>
          </mc:Fallback>
        </mc:AlternateContent>
      </p:grpSp>
      <p:grpSp>
        <p:nvGrpSpPr>
          <p:cNvPr id="28" name="مجموعة 27">
            <a:extLst>
              <a:ext uri="{FF2B5EF4-FFF2-40B4-BE49-F238E27FC236}">
                <a16:creationId xmlns:a16="http://schemas.microsoft.com/office/drawing/2014/main" id="{2AF95C4E-D9D8-4E16-A4F9-164BACF47A61}"/>
              </a:ext>
            </a:extLst>
          </p:cNvPr>
          <p:cNvGrpSpPr/>
          <p:nvPr/>
        </p:nvGrpSpPr>
        <p:grpSpPr>
          <a:xfrm>
            <a:off x="10056531" y="4931769"/>
            <a:ext cx="518400" cy="126396"/>
            <a:chOff x="9997560" y="838080"/>
            <a:chExt cx="518400" cy="126396"/>
          </a:xfrm>
        </p:grpSpPr>
        <mc:AlternateContent xmlns:mc="http://schemas.openxmlformats.org/markup-compatibility/2006" xmlns:p14="http://schemas.microsoft.com/office/powerpoint/2010/main">
          <mc:Choice Requires="p14">
            <p:contentPart p14:bwMode="auto" r:id="rId10">
              <p14:nvContentPartPr>
                <p14:cNvPr id="29" name="حبر 28">
                  <a:extLst>
                    <a:ext uri="{FF2B5EF4-FFF2-40B4-BE49-F238E27FC236}">
                      <a16:creationId xmlns:a16="http://schemas.microsoft.com/office/drawing/2014/main" id="{44B7BC92-3F37-44E2-A453-946720AAA2A1}"/>
                    </a:ext>
                  </a:extLst>
                </p14:cNvPr>
                <p14:cNvContentPartPr/>
                <p14:nvPr/>
              </p14:nvContentPartPr>
              <p14:xfrm>
                <a:off x="9997560" y="838080"/>
                <a:ext cx="518400" cy="360"/>
              </p14:xfrm>
            </p:contentPart>
          </mc:Choice>
          <mc:Fallback xmlns="">
            <p:pic>
              <p:nvPicPr>
                <p:cNvPr id="29" name="حبر 28">
                  <a:extLst>
                    <a:ext uri="{FF2B5EF4-FFF2-40B4-BE49-F238E27FC236}">
                      <a16:creationId xmlns:a16="http://schemas.microsoft.com/office/drawing/2014/main" id="{44B7BC92-3F37-44E2-A453-946720AAA2A1}"/>
                    </a:ext>
                  </a:extLst>
                </p:cNvPr>
                <p:cNvPicPr/>
                <p:nvPr/>
              </p:nvPicPr>
              <p:blipFill>
                <a:blip r:embed="rId6"/>
                <a:stretch>
                  <a:fillRect/>
                </a:stretch>
              </p:blipFill>
              <p:spPr>
                <a:xfrm>
                  <a:off x="9981720" y="774720"/>
                  <a:ext cx="54972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0" name="حبر 29">
                  <a:extLst>
                    <a:ext uri="{FF2B5EF4-FFF2-40B4-BE49-F238E27FC236}">
                      <a16:creationId xmlns:a16="http://schemas.microsoft.com/office/drawing/2014/main" id="{9B4FB131-0D8D-423A-895C-298E9FB50C94}"/>
                    </a:ext>
                  </a:extLst>
                </p14:cNvPr>
                <p14:cNvContentPartPr/>
                <p14:nvPr/>
              </p14:nvContentPartPr>
              <p14:xfrm>
                <a:off x="9997560" y="964116"/>
                <a:ext cx="518400" cy="360"/>
              </p14:xfrm>
            </p:contentPart>
          </mc:Choice>
          <mc:Fallback xmlns="">
            <p:pic>
              <p:nvPicPr>
                <p:cNvPr id="30" name="حبر 29">
                  <a:extLst>
                    <a:ext uri="{FF2B5EF4-FFF2-40B4-BE49-F238E27FC236}">
                      <a16:creationId xmlns:a16="http://schemas.microsoft.com/office/drawing/2014/main" id="{9B4FB131-0D8D-423A-895C-298E9FB50C94}"/>
                    </a:ext>
                  </a:extLst>
                </p:cNvPr>
                <p:cNvPicPr/>
                <p:nvPr/>
              </p:nvPicPr>
              <p:blipFill>
                <a:blip r:embed="rId6"/>
                <a:stretch>
                  <a:fillRect/>
                </a:stretch>
              </p:blipFill>
              <p:spPr>
                <a:xfrm>
                  <a:off x="9981720" y="900756"/>
                  <a:ext cx="549720" cy="127080"/>
                </a:xfrm>
                <a:prstGeom prst="rect">
                  <a:avLst/>
                </a:prstGeom>
              </p:spPr>
            </p:pic>
          </mc:Fallback>
        </mc:AlternateContent>
      </p:grpSp>
      <p:pic>
        <p:nvPicPr>
          <p:cNvPr id="32" name="Picture 2" descr="Detective Investigate Royalty Free Cliparts, Vectors, And Stock  Illustration. Image 12848167.">
            <a:extLst>
              <a:ext uri="{FF2B5EF4-FFF2-40B4-BE49-F238E27FC236}">
                <a16:creationId xmlns:a16="http://schemas.microsoft.com/office/drawing/2014/main" id="{665DDCF7-45D1-4C1D-B6A2-8AF1037D210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4" b="98927" l="1462" r="100000"/>
                    </a14:imgEffect>
                  </a14:imgLayer>
                </a14:imgProps>
              </a:ext>
              <a:ext uri="{28A0092B-C50C-407E-A947-70E740481C1C}">
                <a14:useLocalDpi xmlns:a14="http://schemas.microsoft.com/office/drawing/2010/main" val="0"/>
              </a:ext>
            </a:extLst>
          </a:blip>
          <a:srcRect/>
          <a:stretch>
            <a:fillRect/>
          </a:stretch>
        </p:blipFill>
        <p:spPr bwMode="auto">
          <a:xfrm flipH="1">
            <a:off x="92111" y="1527810"/>
            <a:ext cx="2794843" cy="240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794244"/>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750"/>
                                        <p:tgtEl>
                                          <p:spTgt spid="24"/>
                                        </p:tgtEl>
                                      </p:cBhvr>
                                    </p:animEffec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1750"/>
                                        <p:tgtEl>
                                          <p:spTgt spid="25"/>
                                        </p:tgtEl>
                                      </p:cBhvr>
                                    </p:animEffec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1750"/>
                                        <p:tgtEl>
                                          <p:spTgt spid="28"/>
                                        </p:tgtEl>
                                      </p:cBhvr>
                                    </p:animEffect>
                                  </p:childTnLst>
                                </p:cTn>
                              </p:par>
                            </p:childTnLst>
                          </p:cTn>
                        </p:par>
                      </p:childTnLst>
                    </p:cTn>
                  </p:par>
                </p:childTnLst>
              </p:cTn>
              <p:nextCondLst>
                <p:cond evt="onClick" delay="0">
                  <p:tgtEl>
                    <p:spTgt spid="2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2E24A244-7B64-4349-821B-23DE7984EC4B}"/>
              </a:ext>
            </a:extLst>
          </p:cNvPr>
          <p:cNvPicPr>
            <a:picLocks noChangeAspect="1"/>
          </p:cNvPicPr>
          <p:nvPr/>
        </p:nvPicPr>
        <p:blipFill>
          <a:blip r:embed="rId2"/>
          <a:stretch>
            <a:fillRect/>
          </a:stretch>
        </p:blipFill>
        <p:spPr>
          <a:xfrm>
            <a:off x="3401183" y="289940"/>
            <a:ext cx="6529865" cy="3966417"/>
          </a:xfrm>
          <a:prstGeom prst="rect">
            <a:avLst/>
          </a:prstGeom>
          <a:ln>
            <a:noFill/>
          </a:ln>
          <a:effectLst>
            <a:outerShdw blurRad="292100" dist="139700" dir="2700000" algn="tl" rotWithShape="0">
              <a:srgbClr val="333333">
                <a:alpha val="65000"/>
              </a:srgbClr>
            </a:outerShdw>
          </a:effectLst>
        </p:spPr>
      </p:pic>
      <p:sp>
        <p:nvSpPr>
          <p:cNvPr id="4" name="Freeform: Shape 35">
            <a:extLst>
              <a:ext uri="{FF2B5EF4-FFF2-40B4-BE49-F238E27FC236}">
                <a16:creationId xmlns:a16="http://schemas.microsoft.com/office/drawing/2014/main" id="{1A856517-B220-4805-8272-1C8DDE974131}"/>
              </a:ext>
            </a:extLst>
          </p:cNvPr>
          <p:cNvSpPr/>
          <p:nvPr/>
        </p:nvSpPr>
        <p:spPr>
          <a:xfrm flipH="1">
            <a:off x="416164" y="311727"/>
            <a:ext cx="2419751" cy="1768372"/>
          </a:xfrm>
          <a:custGeom>
            <a:avLst/>
            <a:gdLst>
              <a:gd name="connsiteX0" fmla="*/ 168278 w 1847850"/>
              <a:gd name="connsiteY0" fmla="*/ 0 h 1841500"/>
              <a:gd name="connsiteX1" fmla="*/ 1679572 w 1847850"/>
              <a:gd name="connsiteY1" fmla="*/ 0 h 1841500"/>
              <a:gd name="connsiteX2" fmla="*/ 1847850 w 1847850"/>
              <a:gd name="connsiteY2" fmla="*/ 168278 h 1841500"/>
              <a:gd name="connsiteX3" fmla="*/ 1847850 w 1847850"/>
              <a:gd name="connsiteY3" fmla="*/ 711200 h 1841500"/>
              <a:gd name="connsiteX4" fmla="*/ 1847850 w 1847850"/>
              <a:gd name="connsiteY4" fmla="*/ 841372 h 1841500"/>
              <a:gd name="connsiteX5" fmla="*/ 1847410 w 1847850"/>
              <a:gd name="connsiteY5" fmla="*/ 843554 h 1841500"/>
              <a:gd name="connsiteX6" fmla="*/ 1844088 w 1847850"/>
              <a:gd name="connsiteY6" fmla="*/ 1841500 h 1841500"/>
              <a:gd name="connsiteX7" fmla="*/ 1440279 w 1847850"/>
              <a:gd name="connsiteY7" fmla="*/ 1009650 h 1841500"/>
              <a:gd name="connsiteX8" fmla="*/ 168278 w 1847850"/>
              <a:gd name="connsiteY8" fmla="*/ 1009650 h 1841500"/>
              <a:gd name="connsiteX9" fmla="*/ 0 w 1847850"/>
              <a:gd name="connsiteY9" fmla="*/ 841372 h 1841500"/>
              <a:gd name="connsiteX10" fmla="*/ 0 w 1847850"/>
              <a:gd name="connsiteY10" fmla="*/ 168278 h 1841500"/>
              <a:gd name="connsiteX11" fmla="*/ 168278 w 1847850"/>
              <a:gd name="connsiteY11" fmla="*/ 0 h 1841500"/>
              <a:gd name="connsiteX0" fmla="*/ 168278 w 1847850"/>
              <a:gd name="connsiteY0" fmla="*/ 0 h 1841500"/>
              <a:gd name="connsiteX1" fmla="*/ 1679572 w 1847850"/>
              <a:gd name="connsiteY1" fmla="*/ 0 h 1841500"/>
              <a:gd name="connsiteX2" fmla="*/ 1847850 w 1847850"/>
              <a:gd name="connsiteY2" fmla="*/ 168278 h 1841500"/>
              <a:gd name="connsiteX3" fmla="*/ 1847850 w 1847850"/>
              <a:gd name="connsiteY3" fmla="*/ 711200 h 1841500"/>
              <a:gd name="connsiteX4" fmla="*/ 1847850 w 1847850"/>
              <a:gd name="connsiteY4" fmla="*/ 841372 h 1841500"/>
              <a:gd name="connsiteX5" fmla="*/ 1847410 w 1847850"/>
              <a:gd name="connsiteY5" fmla="*/ 843554 h 1841500"/>
              <a:gd name="connsiteX6" fmla="*/ 1844088 w 1847850"/>
              <a:gd name="connsiteY6" fmla="*/ 1841500 h 1841500"/>
              <a:gd name="connsiteX7" fmla="*/ 1713931 w 1847850"/>
              <a:gd name="connsiteY7" fmla="*/ 1009650 h 1841500"/>
              <a:gd name="connsiteX8" fmla="*/ 168278 w 1847850"/>
              <a:gd name="connsiteY8" fmla="*/ 1009650 h 1841500"/>
              <a:gd name="connsiteX9" fmla="*/ 0 w 1847850"/>
              <a:gd name="connsiteY9" fmla="*/ 841372 h 1841500"/>
              <a:gd name="connsiteX10" fmla="*/ 0 w 1847850"/>
              <a:gd name="connsiteY10" fmla="*/ 168278 h 1841500"/>
              <a:gd name="connsiteX11" fmla="*/ 168278 w 1847850"/>
              <a:gd name="connsiteY11"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1841500">
                <a:moveTo>
                  <a:pt x="168278" y="0"/>
                </a:moveTo>
                <a:lnTo>
                  <a:pt x="1679572" y="0"/>
                </a:lnTo>
                <a:cubicBezTo>
                  <a:pt x="1772509" y="0"/>
                  <a:pt x="1847850" y="75341"/>
                  <a:pt x="1847850" y="168278"/>
                </a:cubicBezTo>
                <a:lnTo>
                  <a:pt x="1847850" y="711200"/>
                </a:lnTo>
                <a:lnTo>
                  <a:pt x="1847850" y="841372"/>
                </a:lnTo>
                <a:cubicBezTo>
                  <a:pt x="1847703" y="842099"/>
                  <a:pt x="1847557" y="842827"/>
                  <a:pt x="1847410" y="843554"/>
                </a:cubicBezTo>
                <a:cubicBezTo>
                  <a:pt x="1846303" y="1176203"/>
                  <a:pt x="1845195" y="1508851"/>
                  <a:pt x="1844088" y="1841500"/>
                </a:cubicBezTo>
                <a:lnTo>
                  <a:pt x="1713931" y="1009650"/>
                </a:lnTo>
                <a:lnTo>
                  <a:pt x="168278" y="1009650"/>
                </a:lnTo>
                <a:cubicBezTo>
                  <a:pt x="75341" y="1009650"/>
                  <a:pt x="0" y="934309"/>
                  <a:pt x="0" y="841372"/>
                </a:cubicBezTo>
                <a:lnTo>
                  <a:pt x="0" y="168278"/>
                </a:lnTo>
                <a:cubicBezTo>
                  <a:pt x="0" y="75341"/>
                  <a:pt x="75341" y="0"/>
                  <a:pt x="168278" y="0"/>
                </a:cubicBezTo>
                <a:close/>
              </a:path>
            </a:pathLst>
          </a:custGeom>
          <a:solidFill>
            <a:srgbClr val="FF4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39">
            <a:extLst>
              <a:ext uri="{FF2B5EF4-FFF2-40B4-BE49-F238E27FC236}">
                <a16:creationId xmlns:a16="http://schemas.microsoft.com/office/drawing/2014/main" id="{796ED720-EC04-48FD-B0F0-1D84A79759D5}"/>
              </a:ext>
            </a:extLst>
          </p:cNvPr>
          <p:cNvSpPr txBox="1"/>
          <p:nvPr/>
        </p:nvSpPr>
        <p:spPr>
          <a:xfrm>
            <a:off x="389278" y="469802"/>
            <a:ext cx="2446638" cy="684803"/>
          </a:xfrm>
          <a:prstGeom prst="rect">
            <a:avLst/>
          </a:prstGeom>
          <a:noFill/>
        </p:spPr>
        <p:txBody>
          <a:bodyPr wrap="square" rtlCol="0">
            <a:spAutoFit/>
          </a:bodyPr>
          <a:lstStyle/>
          <a:p>
            <a:pPr algn="ctr">
              <a:lnSpc>
                <a:spcPct val="150000"/>
              </a:lnSpc>
            </a:pPr>
            <a:r>
              <a:rPr lang="en-US" sz="2800" b="1" dirty="0">
                <a:solidFill>
                  <a:schemeClr val="bg1"/>
                </a:solidFill>
                <a:latin typeface="MV Boli" panose="02000500030200090000" pitchFamily="2" charset="0"/>
                <a:cs typeface="MV Boli" panose="02000500030200090000" pitchFamily="2" charset="0"/>
              </a:rPr>
              <a:t>Find a word</a:t>
            </a:r>
          </a:p>
        </p:txBody>
      </p:sp>
      <p:grpSp>
        <p:nvGrpSpPr>
          <p:cNvPr id="10" name="مجموعة 9">
            <a:extLst>
              <a:ext uri="{FF2B5EF4-FFF2-40B4-BE49-F238E27FC236}">
                <a16:creationId xmlns:a16="http://schemas.microsoft.com/office/drawing/2014/main" id="{5B809A24-C605-4E4B-9E48-9B16EAB032CB}"/>
              </a:ext>
            </a:extLst>
          </p:cNvPr>
          <p:cNvGrpSpPr/>
          <p:nvPr/>
        </p:nvGrpSpPr>
        <p:grpSpPr>
          <a:xfrm>
            <a:off x="1640961" y="4650550"/>
            <a:ext cx="2389907" cy="1334284"/>
            <a:chOff x="2739235" y="311972"/>
            <a:chExt cx="2389907" cy="1334284"/>
          </a:xfrm>
        </p:grpSpPr>
        <p:sp>
          <p:nvSpPr>
            <p:cNvPr id="7" name="사각형: 둥근 모서리 9">
              <a:extLst>
                <a:ext uri="{FF2B5EF4-FFF2-40B4-BE49-F238E27FC236}">
                  <a16:creationId xmlns:a16="http://schemas.microsoft.com/office/drawing/2014/main" id="{F17F4637-E25A-4B99-B962-EB0B367054D2}"/>
                </a:ext>
              </a:extLst>
            </p:cNvPr>
            <p:cNvSpPr/>
            <p:nvPr/>
          </p:nvSpPr>
          <p:spPr>
            <a:xfrm>
              <a:off x="2902753" y="393702"/>
              <a:ext cx="2226389" cy="1252554"/>
            </a:xfrm>
            <a:prstGeom prst="rect">
              <a:avLst/>
            </a:prstGeom>
            <a:solidFill>
              <a:srgbClr val="FFFFB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sp>
          <p:nvSpPr>
            <p:cNvPr id="8" name="TextBox 97">
              <a:extLst>
                <a:ext uri="{FF2B5EF4-FFF2-40B4-BE49-F238E27FC236}">
                  <a16:creationId xmlns:a16="http://schemas.microsoft.com/office/drawing/2014/main" id="{A829A6CC-4CCC-4AFF-8BE6-E7569AFB41DF}"/>
                </a:ext>
              </a:extLst>
            </p:cNvPr>
            <p:cNvSpPr txBox="1"/>
            <p:nvPr/>
          </p:nvSpPr>
          <p:spPr>
            <a:xfrm>
              <a:off x="2937420" y="478979"/>
              <a:ext cx="2131387" cy="1015663"/>
            </a:xfrm>
            <a:prstGeom prst="rect">
              <a:avLst/>
            </a:prstGeom>
            <a:noFill/>
          </p:spPr>
          <p:txBody>
            <a:bodyPr wrap="square" rtlCol="0">
              <a:spAutoFit/>
            </a:bodyPr>
            <a:lstStyle/>
            <a:p>
              <a:pPr algn="ctr"/>
              <a:r>
                <a:rPr lang="en-US" sz="2000" dirty="0">
                  <a:solidFill>
                    <a:schemeClr val="tx1">
                      <a:lumMod val="75000"/>
                      <a:lumOff val="25000"/>
                    </a:schemeClr>
                  </a:solidFill>
                  <a:latin typeface="+mj-lt"/>
                  <a:cs typeface="Arial" panose="020B0604020202020204" pitchFamily="34" charset="0"/>
                </a:rPr>
                <a:t>that means</a:t>
              </a:r>
            </a:p>
            <a:p>
              <a:pPr algn="ctr"/>
              <a:r>
                <a:rPr lang="en-US" sz="2000" dirty="0">
                  <a:solidFill>
                    <a:schemeClr val="tx1">
                      <a:lumMod val="75000"/>
                      <a:lumOff val="25000"/>
                    </a:schemeClr>
                  </a:solidFill>
                  <a:latin typeface="+mj-lt"/>
                  <a:cs typeface="Arial" panose="020B0604020202020204" pitchFamily="34" charset="0"/>
                </a:rPr>
                <a:t>the </a:t>
              </a:r>
              <a:r>
                <a:rPr lang="en-US" sz="2000" b="1" dirty="0">
                  <a:solidFill>
                    <a:schemeClr val="tx1">
                      <a:lumMod val="75000"/>
                      <a:lumOff val="25000"/>
                    </a:schemeClr>
                  </a:solidFill>
                  <a:latin typeface="+mj-lt"/>
                  <a:cs typeface="Arial" panose="020B0604020202020204" pitchFamily="34" charset="0"/>
                </a:rPr>
                <a:t>opposite</a:t>
              </a:r>
              <a:r>
                <a:rPr lang="en-US" sz="2000" dirty="0">
                  <a:solidFill>
                    <a:schemeClr val="tx1">
                      <a:lumMod val="75000"/>
                      <a:lumOff val="25000"/>
                    </a:schemeClr>
                  </a:solidFill>
                  <a:latin typeface="+mj-lt"/>
                  <a:cs typeface="Arial" panose="020B0604020202020204" pitchFamily="34" charset="0"/>
                </a:rPr>
                <a:t> of genuine. </a:t>
              </a:r>
              <a:endParaRPr lang="ar-SA" sz="2000" dirty="0">
                <a:solidFill>
                  <a:schemeClr val="tx1">
                    <a:lumMod val="75000"/>
                    <a:lumOff val="25000"/>
                  </a:schemeClr>
                </a:solidFill>
                <a:latin typeface="+mj-lt"/>
                <a:cs typeface="Arial" panose="020B0604020202020204" pitchFamily="34" charset="0"/>
              </a:endParaRPr>
            </a:p>
          </p:txBody>
        </p:sp>
        <p:sp>
          <p:nvSpPr>
            <p:cNvPr id="9" name="사각형: 둥근 모서리 9">
              <a:extLst>
                <a:ext uri="{FF2B5EF4-FFF2-40B4-BE49-F238E27FC236}">
                  <a16:creationId xmlns:a16="http://schemas.microsoft.com/office/drawing/2014/main" id="{F32FE903-0C25-459B-AB42-35344A714D4A}"/>
                </a:ext>
              </a:extLst>
            </p:cNvPr>
            <p:cNvSpPr/>
            <p:nvPr/>
          </p:nvSpPr>
          <p:spPr>
            <a:xfrm>
              <a:off x="2739235" y="311972"/>
              <a:ext cx="2316739" cy="130500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grpSp>
      <p:grpSp>
        <p:nvGrpSpPr>
          <p:cNvPr id="11" name="مجموعة 10">
            <a:extLst>
              <a:ext uri="{FF2B5EF4-FFF2-40B4-BE49-F238E27FC236}">
                <a16:creationId xmlns:a16="http://schemas.microsoft.com/office/drawing/2014/main" id="{C2C411B5-1946-4574-ABA0-193766050F75}"/>
              </a:ext>
            </a:extLst>
          </p:cNvPr>
          <p:cNvGrpSpPr/>
          <p:nvPr/>
        </p:nvGrpSpPr>
        <p:grpSpPr>
          <a:xfrm>
            <a:off x="4521043" y="4650550"/>
            <a:ext cx="2389907" cy="1334284"/>
            <a:chOff x="2739235" y="311972"/>
            <a:chExt cx="2389907" cy="1334284"/>
          </a:xfrm>
        </p:grpSpPr>
        <p:sp>
          <p:nvSpPr>
            <p:cNvPr id="12" name="사각형: 둥근 모서리 9">
              <a:extLst>
                <a:ext uri="{FF2B5EF4-FFF2-40B4-BE49-F238E27FC236}">
                  <a16:creationId xmlns:a16="http://schemas.microsoft.com/office/drawing/2014/main" id="{A3CCE24D-A300-4046-8DFC-AEB64149B745}"/>
                </a:ext>
              </a:extLst>
            </p:cNvPr>
            <p:cNvSpPr/>
            <p:nvPr/>
          </p:nvSpPr>
          <p:spPr>
            <a:xfrm>
              <a:off x="2902753" y="393702"/>
              <a:ext cx="2226389" cy="1252554"/>
            </a:xfrm>
            <a:prstGeom prst="rect">
              <a:avLst/>
            </a:prstGeom>
            <a:solidFill>
              <a:srgbClr val="FFFFB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sp>
          <p:nvSpPr>
            <p:cNvPr id="13" name="TextBox 97">
              <a:extLst>
                <a:ext uri="{FF2B5EF4-FFF2-40B4-BE49-F238E27FC236}">
                  <a16:creationId xmlns:a16="http://schemas.microsoft.com/office/drawing/2014/main" id="{6CBF3748-B96C-467C-B8DF-397C5FCB1D2E}"/>
                </a:ext>
              </a:extLst>
            </p:cNvPr>
            <p:cNvSpPr txBox="1"/>
            <p:nvPr/>
          </p:nvSpPr>
          <p:spPr>
            <a:xfrm>
              <a:off x="2950253" y="456644"/>
              <a:ext cx="2131387" cy="1015663"/>
            </a:xfrm>
            <a:prstGeom prst="rect">
              <a:avLst/>
            </a:prstGeom>
            <a:noFill/>
          </p:spPr>
          <p:txBody>
            <a:bodyPr wrap="square" rtlCol="0">
              <a:spAutoFit/>
            </a:bodyPr>
            <a:lstStyle/>
            <a:p>
              <a:pPr algn="ctr"/>
              <a:r>
                <a:rPr lang="en-US" sz="2000" dirty="0">
                  <a:solidFill>
                    <a:schemeClr val="tx1">
                      <a:lumMod val="75000"/>
                      <a:lumOff val="25000"/>
                    </a:schemeClr>
                  </a:solidFill>
                  <a:latin typeface="+mj-lt"/>
                  <a:cs typeface="Arial" panose="020B0604020202020204" pitchFamily="34" charset="0"/>
                </a:rPr>
                <a:t>that is a </a:t>
              </a:r>
              <a:r>
                <a:rPr lang="en-US" sz="2000" b="1" dirty="0">
                  <a:solidFill>
                    <a:schemeClr val="tx1">
                      <a:lumMod val="75000"/>
                      <a:lumOff val="25000"/>
                    </a:schemeClr>
                  </a:solidFill>
                  <a:latin typeface="+mj-lt"/>
                  <a:cs typeface="Arial" panose="020B0604020202020204" pitchFamily="34" charset="0"/>
                </a:rPr>
                <a:t>synonym</a:t>
              </a:r>
              <a:r>
                <a:rPr lang="en-US" sz="2000" dirty="0">
                  <a:solidFill>
                    <a:schemeClr val="tx1">
                      <a:lumMod val="75000"/>
                      <a:lumOff val="25000"/>
                    </a:schemeClr>
                  </a:solidFill>
                  <a:latin typeface="+mj-lt"/>
                  <a:cs typeface="Arial" panose="020B0604020202020204" pitchFamily="34" charset="0"/>
                </a:rPr>
                <a:t> for genuine </a:t>
              </a:r>
              <a:endParaRPr lang="ar-SA" sz="2000" dirty="0">
                <a:solidFill>
                  <a:schemeClr val="tx1">
                    <a:lumMod val="75000"/>
                    <a:lumOff val="25000"/>
                  </a:schemeClr>
                </a:solidFill>
                <a:latin typeface="+mj-lt"/>
                <a:cs typeface="Arial" panose="020B0604020202020204" pitchFamily="34" charset="0"/>
              </a:endParaRPr>
            </a:p>
          </p:txBody>
        </p:sp>
        <p:sp>
          <p:nvSpPr>
            <p:cNvPr id="14" name="사각형: 둥근 모서리 9">
              <a:extLst>
                <a:ext uri="{FF2B5EF4-FFF2-40B4-BE49-F238E27FC236}">
                  <a16:creationId xmlns:a16="http://schemas.microsoft.com/office/drawing/2014/main" id="{02CB5E74-5F49-4986-BB10-0DF18660A497}"/>
                </a:ext>
              </a:extLst>
            </p:cNvPr>
            <p:cNvSpPr/>
            <p:nvPr/>
          </p:nvSpPr>
          <p:spPr>
            <a:xfrm>
              <a:off x="2739235" y="311972"/>
              <a:ext cx="2316739" cy="130500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grpSp>
      <p:grpSp>
        <p:nvGrpSpPr>
          <p:cNvPr id="15" name="مجموعة 14">
            <a:extLst>
              <a:ext uri="{FF2B5EF4-FFF2-40B4-BE49-F238E27FC236}">
                <a16:creationId xmlns:a16="http://schemas.microsoft.com/office/drawing/2014/main" id="{27561801-6FCB-4A8F-9B1B-F2BAC025CFC3}"/>
              </a:ext>
            </a:extLst>
          </p:cNvPr>
          <p:cNvGrpSpPr/>
          <p:nvPr/>
        </p:nvGrpSpPr>
        <p:grpSpPr>
          <a:xfrm>
            <a:off x="7462085" y="4617382"/>
            <a:ext cx="3874092" cy="1705946"/>
            <a:chOff x="2777660" y="311972"/>
            <a:chExt cx="2441832" cy="1705946"/>
          </a:xfrm>
        </p:grpSpPr>
        <p:sp>
          <p:nvSpPr>
            <p:cNvPr id="16" name="사각형: 둥근 모서리 9">
              <a:extLst>
                <a:ext uri="{FF2B5EF4-FFF2-40B4-BE49-F238E27FC236}">
                  <a16:creationId xmlns:a16="http://schemas.microsoft.com/office/drawing/2014/main" id="{913B9A49-28AF-483E-B9CF-E61910456EBF}"/>
                </a:ext>
              </a:extLst>
            </p:cNvPr>
            <p:cNvSpPr/>
            <p:nvPr/>
          </p:nvSpPr>
          <p:spPr>
            <a:xfrm>
              <a:off x="2902753" y="393702"/>
              <a:ext cx="2226389" cy="1252554"/>
            </a:xfrm>
            <a:prstGeom prst="rect">
              <a:avLst/>
            </a:prstGeom>
            <a:solidFill>
              <a:srgbClr val="FFFFB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sp>
          <p:nvSpPr>
            <p:cNvPr id="17" name="TextBox 97">
              <a:extLst>
                <a:ext uri="{FF2B5EF4-FFF2-40B4-BE49-F238E27FC236}">
                  <a16:creationId xmlns:a16="http://schemas.microsoft.com/office/drawing/2014/main" id="{312281F5-8B12-4BFE-9FF5-D5EED326DB3C}"/>
                </a:ext>
              </a:extLst>
            </p:cNvPr>
            <p:cNvSpPr txBox="1"/>
            <p:nvPr/>
          </p:nvSpPr>
          <p:spPr>
            <a:xfrm>
              <a:off x="2993103" y="386702"/>
              <a:ext cx="2226389" cy="1631216"/>
            </a:xfrm>
            <a:prstGeom prst="rect">
              <a:avLst/>
            </a:prstGeom>
            <a:noFill/>
          </p:spPr>
          <p:txBody>
            <a:bodyPr wrap="square" rtlCol="0">
              <a:spAutoFit/>
            </a:bodyPr>
            <a:lstStyle/>
            <a:p>
              <a:r>
                <a:rPr lang="en-US" sz="2000" dirty="0">
                  <a:solidFill>
                    <a:schemeClr val="tx1">
                      <a:lumMod val="75000"/>
                      <a:lumOff val="25000"/>
                    </a:schemeClr>
                  </a:solidFill>
                  <a:latin typeface="+mj-lt"/>
                  <a:cs typeface="Arial" panose="020B0604020202020204" pitchFamily="34" charset="0"/>
                </a:rPr>
                <a:t>means that something can be easily passed to another person, such as a disease </a:t>
              </a:r>
              <a:endParaRPr lang="ar-SA" sz="2000" dirty="0">
                <a:solidFill>
                  <a:schemeClr val="tx1">
                    <a:lumMod val="75000"/>
                    <a:lumOff val="25000"/>
                  </a:schemeClr>
                </a:solidFill>
                <a:latin typeface="+mj-lt"/>
                <a:cs typeface="Arial" panose="020B0604020202020204" pitchFamily="34" charset="0"/>
              </a:endParaRPr>
            </a:p>
          </p:txBody>
        </p:sp>
        <p:sp>
          <p:nvSpPr>
            <p:cNvPr id="18" name="사각형: 둥근 모서리 9">
              <a:extLst>
                <a:ext uri="{FF2B5EF4-FFF2-40B4-BE49-F238E27FC236}">
                  <a16:creationId xmlns:a16="http://schemas.microsoft.com/office/drawing/2014/main" id="{348CA07D-392B-4BC2-AB10-0628859620D5}"/>
                </a:ext>
              </a:extLst>
            </p:cNvPr>
            <p:cNvSpPr/>
            <p:nvPr/>
          </p:nvSpPr>
          <p:spPr>
            <a:xfrm>
              <a:off x="2777660" y="311972"/>
              <a:ext cx="2316739" cy="130500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grpSp>
      <p:pic>
        <p:nvPicPr>
          <p:cNvPr id="20" name="Picture 4" descr="Lamp Idea Or Light Bulb Doodle Sketch Vector Icon Royalty Free Cliparts,  Vectors, And Stock Illustration. Image 100548135.">
            <a:extLst>
              <a:ext uri="{FF2B5EF4-FFF2-40B4-BE49-F238E27FC236}">
                <a16:creationId xmlns:a16="http://schemas.microsoft.com/office/drawing/2014/main" id="{7FB07D6B-69B4-4A74-A4EF-E397DE17115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231" b="97231" l="3464" r="93149">
                        <a14:foregroundMark x1="62818" y1="34615" x2="62818" y2="34615"/>
                        <a14:foregroundMark x1="47421" y1="31077" x2="47421" y2="31077"/>
                        <a14:foregroundMark x1="25558" y1="76846" x2="25558" y2="76846"/>
                        <a14:foregroundMark x1="18476" y1="66308" x2="18476" y2="66308"/>
                        <a14:foregroundMark x1="15012" y1="53154" x2="15012" y2="53154"/>
                        <a14:foregroundMark x1="19246" y1="40923" x2="19246" y2="40923"/>
                        <a14:foregroundMark x1="26867" y1="30923" x2="26867" y2="30923"/>
                        <a14:foregroundMark x1="36490" y1="22231" x2="36490" y2="22231"/>
                        <a14:foregroundMark x1="49654" y1="20000" x2="49654" y2="20000"/>
                        <a14:foregroundMark x1="62433" y1="21692" x2="62433" y2="21692"/>
                        <a14:foregroundMark x1="63895" y1="36846" x2="63895" y2="36846"/>
                        <a14:foregroundMark x1="70747" y1="31462" x2="70747" y2="31462"/>
                        <a14:foregroundMark x1="79985" y1="40154" x2="79985" y2="40154"/>
                        <a14:foregroundMark x1="82987" y1="53154" x2="82987" y2="53154"/>
                        <a14:foregroundMark x1="82987" y1="66846" x2="82987" y2="66846"/>
                        <a14:foregroundMark x1="71901" y1="75538" x2="71901" y2="75538"/>
                      </a14:backgroundRemoval>
                    </a14:imgEffect>
                  </a14:imgLayer>
                </a14:imgProps>
              </a:ext>
              <a:ext uri="{28A0092B-C50C-407E-A947-70E740481C1C}">
                <a14:useLocalDpi xmlns:a14="http://schemas.microsoft.com/office/drawing/2010/main" val="0"/>
              </a:ext>
            </a:extLst>
          </a:blip>
          <a:srcRect l="6314" t="8099" r="8894" b="6707"/>
          <a:stretch/>
        </p:blipFill>
        <p:spPr bwMode="auto">
          <a:xfrm>
            <a:off x="1596673" y="4456370"/>
            <a:ext cx="442505" cy="4448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Lamp Idea Or Light Bulb Doodle Sketch Vector Icon Royalty Free Cliparts,  Vectors, And Stock Illustration. Image 100548135.">
            <a:extLst>
              <a:ext uri="{FF2B5EF4-FFF2-40B4-BE49-F238E27FC236}">
                <a16:creationId xmlns:a16="http://schemas.microsoft.com/office/drawing/2014/main" id="{3FC4C6DC-1E98-4A8F-BD54-624E3357316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231" b="97231" l="3464" r="93149">
                        <a14:foregroundMark x1="62818" y1="34615" x2="62818" y2="34615"/>
                        <a14:foregroundMark x1="47421" y1="31077" x2="47421" y2="31077"/>
                        <a14:foregroundMark x1="25558" y1="76846" x2="25558" y2="76846"/>
                        <a14:foregroundMark x1="18476" y1="66308" x2="18476" y2="66308"/>
                        <a14:foregroundMark x1="15012" y1="53154" x2="15012" y2="53154"/>
                        <a14:foregroundMark x1="19246" y1="40923" x2="19246" y2="40923"/>
                        <a14:foregroundMark x1="26867" y1="30923" x2="26867" y2="30923"/>
                        <a14:foregroundMark x1="36490" y1="22231" x2="36490" y2="22231"/>
                        <a14:foregroundMark x1="49654" y1="20000" x2="49654" y2="20000"/>
                        <a14:foregroundMark x1="62433" y1="21692" x2="62433" y2="21692"/>
                        <a14:foregroundMark x1="63895" y1="36846" x2="63895" y2="36846"/>
                        <a14:foregroundMark x1="70747" y1="31462" x2="70747" y2="31462"/>
                        <a14:foregroundMark x1="79985" y1="40154" x2="79985" y2="40154"/>
                        <a14:foregroundMark x1="82987" y1="53154" x2="82987" y2="53154"/>
                        <a14:foregroundMark x1="82987" y1="66846" x2="82987" y2="66846"/>
                        <a14:foregroundMark x1="71901" y1="75538" x2="71901" y2="75538"/>
                      </a14:backgroundRemoval>
                    </a14:imgEffect>
                  </a14:imgLayer>
                </a14:imgProps>
              </a:ext>
              <a:ext uri="{28A0092B-C50C-407E-A947-70E740481C1C}">
                <a14:useLocalDpi xmlns:a14="http://schemas.microsoft.com/office/drawing/2010/main" val="0"/>
              </a:ext>
            </a:extLst>
          </a:blip>
          <a:srcRect l="6314" t="8099" r="8894" b="6707"/>
          <a:stretch/>
        </p:blipFill>
        <p:spPr bwMode="auto">
          <a:xfrm>
            <a:off x="4559216" y="4456370"/>
            <a:ext cx="442505" cy="44488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Lamp Idea Or Light Bulb Doodle Sketch Vector Icon Royalty Free Cliparts,  Vectors, And Stock Illustration. Image 100548135.">
            <a:extLst>
              <a:ext uri="{FF2B5EF4-FFF2-40B4-BE49-F238E27FC236}">
                <a16:creationId xmlns:a16="http://schemas.microsoft.com/office/drawing/2014/main" id="{D08D3EBD-5041-46FE-9135-744AB917126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231" b="97231" l="3464" r="93149">
                        <a14:foregroundMark x1="62818" y1="34615" x2="62818" y2="34615"/>
                        <a14:foregroundMark x1="47421" y1="31077" x2="47421" y2="31077"/>
                        <a14:foregroundMark x1="25558" y1="76846" x2="25558" y2="76846"/>
                        <a14:foregroundMark x1="18476" y1="66308" x2="18476" y2="66308"/>
                        <a14:foregroundMark x1="15012" y1="53154" x2="15012" y2="53154"/>
                        <a14:foregroundMark x1="19246" y1="40923" x2="19246" y2="40923"/>
                        <a14:foregroundMark x1="26867" y1="30923" x2="26867" y2="30923"/>
                        <a14:foregroundMark x1="36490" y1="22231" x2="36490" y2="22231"/>
                        <a14:foregroundMark x1="49654" y1="20000" x2="49654" y2="20000"/>
                        <a14:foregroundMark x1="62433" y1="21692" x2="62433" y2="21692"/>
                        <a14:foregroundMark x1="63895" y1="36846" x2="63895" y2="36846"/>
                        <a14:foregroundMark x1="70747" y1="31462" x2="70747" y2="31462"/>
                        <a14:foregroundMark x1="79985" y1="40154" x2="79985" y2="40154"/>
                        <a14:foregroundMark x1="82987" y1="53154" x2="82987" y2="53154"/>
                        <a14:foregroundMark x1="82987" y1="66846" x2="82987" y2="66846"/>
                        <a14:foregroundMark x1="71901" y1="75538" x2="71901" y2="75538"/>
                      </a14:backgroundRemoval>
                    </a14:imgEffect>
                  </a14:imgLayer>
                </a14:imgProps>
              </a:ext>
              <a:ext uri="{28A0092B-C50C-407E-A947-70E740481C1C}">
                <a14:useLocalDpi xmlns:a14="http://schemas.microsoft.com/office/drawing/2010/main" val="0"/>
              </a:ext>
            </a:extLst>
          </a:blip>
          <a:srcRect l="6314" t="8099" r="8894" b="6707"/>
          <a:stretch/>
        </p:blipFill>
        <p:spPr bwMode="auto">
          <a:xfrm>
            <a:off x="7465741" y="4456370"/>
            <a:ext cx="442505" cy="44488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مجموعة 22">
            <a:extLst>
              <a:ext uri="{FF2B5EF4-FFF2-40B4-BE49-F238E27FC236}">
                <a16:creationId xmlns:a16="http://schemas.microsoft.com/office/drawing/2014/main" id="{B131A41E-CF23-4016-9573-B2B13567B2A3}"/>
              </a:ext>
            </a:extLst>
          </p:cNvPr>
          <p:cNvGrpSpPr/>
          <p:nvPr/>
        </p:nvGrpSpPr>
        <p:grpSpPr>
          <a:xfrm>
            <a:off x="6005401" y="1739740"/>
            <a:ext cx="321886" cy="126396"/>
            <a:chOff x="9997560" y="838080"/>
            <a:chExt cx="518400" cy="126396"/>
          </a:xfrm>
        </p:grpSpPr>
        <mc:AlternateContent xmlns:mc="http://schemas.openxmlformats.org/markup-compatibility/2006" xmlns:p14="http://schemas.microsoft.com/office/powerpoint/2010/main">
          <mc:Choice Requires="p14">
            <p:contentPart p14:bwMode="auto" r:id="rId5">
              <p14:nvContentPartPr>
                <p14:cNvPr id="24" name="حبر 23">
                  <a:extLst>
                    <a:ext uri="{FF2B5EF4-FFF2-40B4-BE49-F238E27FC236}">
                      <a16:creationId xmlns:a16="http://schemas.microsoft.com/office/drawing/2014/main" id="{53AB5598-2183-4F20-817D-59385695E687}"/>
                    </a:ext>
                  </a:extLst>
                </p14:cNvPr>
                <p14:cNvContentPartPr/>
                <p14:nvPr/>
              </p14:nvContentPartPr>
              <p14:xfrm>
                <a:off x="9997560" y="838080"/>
                <a:ext cx="518400" cy="360"/>
              </p14:xfrm>
            </p:contentPart>
          </mc:Choice>
          <mc:Fallback xmlns="">
            <p:pic>
              <p:nvPicPr>
                <p:cNvPr id="24" name="حبر 23">
                  <a:extLst>
                    <a:ext uri="{FF2B5EF4-FFF2-40B4-BE49-F238E27FC236}">
                      <a16:creationId xmlns:a16="http://schemas.microsoft.com/office/drawing/2014/main" id="{53AB5598-2183-4F20-817D-59385695E687}"/>
                    </a:ext>
                  </a:extLst>
                </p:cNvPr>
                <p:cNvPicPr/>
                <p:nvPr/>
              </p:nvPicPr>
              <p:blipFill>
                <a:blip r:embed="rId6"/>
                <a:stretch>
                  <a:fillRect/>
                </a:stretch>
              </p:blipFill>
              <p:spPr>
                <a:xfrm>
                  <a:off x="9972074" y="774720"/>
                  <a:ext cx="568792"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5" name="حبر 24">
                  <a:extLst>
                    <a:ext uri="{FF2B5EF4-FFF2-40B4-BE49-F238E27FC236}">
                      <a16:creationId xmlns:a16="http://schemas.microsoft.com/office/drawing/2014/main" id="{2E8CB09A-3D60-4EEF-B645-9FDBCFD04DB0}"/>
                    </a:ext>
                  </a:extLst>
                </p14:cNvPr>
                <p14:cNvContentPartPr/>
                <p14:nvPr/>
              </p14:nvContentPartPr>
              <p14:xfrm>
                <a:off x="9997560" y="964116"/>
                <a:ext cx="518400" cy="360"/>
              </p14:xfrm>
            </p:contentPart>
          </mc:Choice>
          <mc:Fallback xmlns="">
            <p:pic>
              <p:nvPicPr>
                <p:cNvPr id="25" name="حبر 24">
                  <a:extLst>
                    <a:ext uri="{FF2B5EF4-FFF2-40B4-BE49-F238E27FC236}">
                      <a16:creationId xmlns:a16="http://schemas.microsoft.com/office/drawing/2014/main" id="{2E8CB09A-3D60-4EEF-B645-9FDBCFD04DB0}"/>
                    </a:ext>
                  </a:extLst>
                </p:cNvPr>
                <p:cNvPicPr/>
                <p:nvPr/>
              </p:nvPicPr>
              <p:blipFill>
                <a:blip r:embed="rId6"/>
                <a:stretch>
                  <a:fillRect/>
                </a:stretch>
              </p:blipFill>
              <p:spPr>
                <a:xfrm>
                  <a:off x="9972074" y="900756"/>
                  <a:ext cx="568792" cy="127080"/>
                </a:xfrm>
                <a:prstGeom prst="rect">
                  <a:avLst/>
                </a:prstGeom>
              </p:spPr>
            </p:pic>
          </mc:Fallback>
        </mc:AlternateContent>
      </p:grpSp>
      <p:grpSp>
        <p:nvGrpSpPr>
          <p:cNvPr id="26" name="مجموعة 25">
            <a:extLst>
              <a:ext uri="{FF2B5EF4-FFF2-40B4-BE49-F238E27FC236}">
                <a16:creationId xmlns:a16="http://schemas.microsoft.com/office/drawing/2014/main" id="{8FA3AF13-937E-41F2-B410-A3378C89BB8C}"/>
              </a:ext>
            </a:extLst>
          </p:cNvPr>
          <p:cNvGrpSpPr/>
          <p:nvPr/>
        </p:nvGrpSpPr>
        <p:grpSpPr>
          <a:xfrm>
            <a:off x="8063561" y="1739380"/>
            <a:ext cx="354075" cy="126396"/>
            <a:chOff x="9997560" y="838080"/>
            <a:chExt cx="518400" cy="126396"/>
          </a:xfrm>
        </p:grpSpPr>
        <mc:AlternateContent xmlns:mc="http://schemas.openxmlformats.org/markup-compatibility/2006" xmlns:p14="http://schemas.microsoft.com/office/powerpoint/2010/main">
          <mc:Choice Requires="p14">
            <p:contentPart p14:bwMode="auto" r:id="rId8">
              <p14:nvContentPartPr>
                <p14:cNvPr id="27" name="حبر 26">
                  <a:extLst>
                    <a:ext uri="{FF2B5EF4-FFF2-40B4-BE49-F238E27FC236}">
                      <a16:creationId xmlns:a16="http://schemas.microsoft.com/office/drawing/2014/main" id="{1A2FFDCB-08D2-4E1E-A11D-2BEC4C04CC2E}"/>
                    </a:ext>
                  </a:extLst>
                </p14:cNvPr>
                <p14:cNvContentPartPr/>
                <p14:nvPr/>
              </p14:nvContentPartPr>
              <p14:xfrm>
                <a:off x="9997560" y="838080"/>
                <a:ext cx="518400" cy="360"/>
              </p14:xfrm>
            </p:contentPart>
          </mc:Choice>
          <mc:Fallback xmlns="">
            <p:pic>
              <p:nvPicPr>
                <p:cNvPr id="27" name="حبر 26">
                  <a:extLst>
                    <a:ext uri="{FF2B5EF4-FFF2-40B4-BE49-F238E27FC236}">
                      <a16:creationId xmlns:a16="http://schemas.microsoft.com/office/drawing/2014/main" id="{1A2FFDCB-08D2-4E1E-A11D-2BEC4C04CC2E}"/>
                    </a:ext>
                  </a:extLst>
                </p:cNvPr>
                <p:cNvPicPr/>
                <p:nvPr/>
              </p:nvPicPr>
              <p:blipFill>
                <a:blip r:embed="rId9"/>
                <a:stretch>
                  <a:fillRect/>
                </a:stretch>
              </p:blipFill>
              <p:spPr>
                <a:xfrm>
                  <a:off x="9974380" y="774720"/>
                  <a:ext cx="564234"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8" name="حبر 27">
                  <a:extLst>
                    <a:ext uri="{FF2B5EF4-FFF2-40B4-BE49-F238E27FC236}">
                      <a16:creationId xmlns:a16="http://schemas.microsoft.com/office/drawing/2014/main" id="{CED22BBC-DEA0-4CE5-8AC8-6021DB33FB3E}"/>
                    </a:ext>
                  </a:extLst>
                </p14:cNvPr>
                <p14:cNvContentPartPr/>
                <p14:nvPr/>
              </p14:nvContentPartPr>
              <p14:xfrm>
                <a:off x="9997560" y="964116"/>
                <a:ext cx="518400" cy="360"/>
              </p14:xfrm>
            </p:contentPart>
          </mc:Choice>
          <mc:Fallback xmlns="">
            <p:pic>
              <p:nvPicPr>
                <p:cNvPr id="28" name="حبر 27">
                  <a:extLst>
                    <a:ext uri="{FF2B5EF4-FFF2-40B4-BE49-F238E27FC236}">
                      <a16:creationId xmlns:a16="http://schemas.microsoft.com/office/drawing/2014/main" id="{CED22BBC-DEA0-4CE5-8AC8-6021DB33FB3E}"/>
                    </a:ext>
                  </a:extLst>
                </p:cNvPr>
                <p:cNvPicPr/>
                <p:nvPr/>
              </p:nvPicPr>
              <p:blipFill>
                <a:blip r:embed="rId9"/>
                <a:stretch>
                  <a:fillRect/>
                </a:stretch>
              </p:blipFill>
              <p:spPr>
                <a:xfrm>
                  <a:off x="9974380" y="900756"/>
                  <a:ext cx="564234" cy="127080"/>
                </a:xfrm>
                <a:prstGeom prst="rect">
                  <a:avLst/>
                </a:prstGeom>
              </p:spPr>
            </p:pic>
          </mc:Fallback>
        </mc:AlternateContent>
      </p:grpSp>
      <p:grpSp>
        <p:nvGrpSpPr>
          <p:cNvPr id="29" name="مجموعة 28">
            <a:extLst>
              <a:ext uri="{FF2B5EF4-FFF2-40B4-BE49-F238E27FC236}">
                <a16:creationId xmlns:a16="http://schemas.microsoft.com/office/drawing/2014/main" id="{FFA8E9A5-233D-4383-AAA5-BF2FC68C400B}"/>
              </a:ext>
            </a:extLst>
          </p:cNvPr>
          <p:cNvGrpSpPr/>
          <p:nvPr/>
        </p:nvGrpSpPr>
        <p:grpSpPr>
          <a:xfrm>
            <a:off x="3506211" y="3151347"/>
            <a:ext cx="834888" cy="126396"/>
            <a:chOff x="9997560" y="838080"/>
            <a:chExt cx="518400" cy="126396"/>
          </a:xfrm>
        </p:grpSpPr>
        <mc:AlternateContent xmlns:mc="http://schemas.openxmlformats.org/markup-compatibility/2006" xmlns:p14="http://schemas.microsoft.com/office/powerpoint/2010/main">
          <mc:Choice Requires="p14">
            <p:contentPart p14:bwMode="auto" r:id="rId11">
              <p14:nvContentPartPr>
                <p14:cNvPr id="30" name="حبر 29">
                  <a:extLst>
                    <a:ext uri="{FF2B5EF4-FFF2-40B4-BE49-F238E27FC236}">
                      <a16:creationId xmlns:a16="http://schemas.microsoft.com/office/drawing/2014/main" id="{BAD3204B-2F66-4662-8DD7-C308C6FF7A97}"/>
                    </a:ext>
                  </a:extLst>
                </p14:cNvPr>
                <p14:cNvContentPartPr/>
                <p14:nvPr/>
              </p14:nvContentPartPr>
              <p14:xfrm>
                <a:off x="9997560" y="838080"/>
                <a:ext cx="518400" cy="360"/>
              </p14:xfrm>
            </p:contentPart>
          </mc:Choice>
          <mc:Fallback xmlns="">
            <p:pic>
              <p:nvPicPr>
                <p:cNvPr id="30" name="حبر 29">
                  <a:extLst>
                    <a:ext uri="{FF2B5EF4-FFF2-40B4-BE49-F238E27FC236}">
                      <a16:creationId xmlns:a16="http://schemas.microsoft.com/office/drawing/2014/main" id="{BAD3204B-2F66-4662-8DD7-C308C6FF7A97}"/>
                    </a:ext>
                  </a:extLst>
                </p:cNvPr>
                <p:cNvPicPr/>
                <p:nvPr/>
              </p:nvPicPr>
              <p:blipFill>
                <a:blip r:embed="rId12"/>
                <a:stretch>
                  <a:fillRect/>
                </a:stretch>
              </p:blipFill>
              <p:spPr>
                <a:xfrm>
                  <a:off x="9987724" y="774720"/>
                  <a:ext cx="537848"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1" name="حبر 30">
                  <a:extLst>
                    <a:ext uri="{FF2B5EF4-FFF2-40B4-BE49-F238E27FC236}">
                      <a16:creationId xmlns:a16="http://schemas.microsoft.com/office/drawing/2014/main" id="{8F9F5444-A38D-4675-9191-2C0DC8EA9CFA}"/>
                    </a:ext>
                  </a:extLst>
                </p14:cNvPr>
                <p14:cNvContentPartPr/>
                <p14:nvPr/>
              </p14:nvContentPartPr>
              <p14:xfrm>
                <a:off x="9997560" y="964116"/>
                <a:ext cx="518400" cy="360"/>
              </p14:xfrm>
            </p:contentPart>
          </mc:Choice>
          <mc:Fallback xmlns="">
            <p:pic>
              <p:nvPicPr>
                <p:cNvPr id="31" name="حبر 30">
                  <a:extLst>
                    <a:ext uri="{FF2B5EF4-FFF2-40B4-BE49-F238E27FC236}">
                      <a16:creationId xmlns:a16="http://schemas.microsoft.com/office/drawing/2014/main" id="{8F9F5444-A38D-4675-9191-2C0DC8EA9CFA}"/>
                    </a:ext>
                  </a:extLst>
                </p:cNvPr>
                <p:cNvPicPr/>
                <p:nvPr/>
              </p:nvPicPr>
              <p:blipFill>
                <a:blip r:embed="rId12"/>
                <a:stretch>
                  <a:fillRect/>
                </a:stretch>
              </p:blipFill>
              <p:spPr>
                <a:xfrm>
                  <a:off x="9987724" y="900756"/>
                  <a:ext cx="537848" cy="127080"/>
                </a:xfrm>
                <a:prstGeom prst="rect">
                  <a:avLst/>
                </a:prstGeom>
              </p:spPr>
            </p:pic>
          </mc:Fallback>
        </mc:AlternateContent>
      </p:grpSp>
      <p:pic>
        <p:nvPicPr>
          <p:cNvPr id="33" name="Picture 2" descr="Detective Investigate Royalty Free Cliparts, Vectors, And Stock  Illustration. Image 12848167.">
            <a:extLst>
              <a:ext uri="{FF2B5EF4-FFF2-40B4-BE49-F238E27FC236}">
                <a16:creationId xmlns:a16="http://schemas.microsoft.com/office/drawing/2014/main" id="{0C3F9DA8-3A90-4B73-B8BB-CB23529B5D81}"/>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84" b="98927" l="1462" r="100000"/>
                    </a14:imgEffect>
                  </a14:imgLayer>
                </a14:imgProps>
              </a:ext>
              <a:ext uri="{28A0092B-C50C-407E-A947-70E740481C1C}">
                <a14:useLocalDpi xmlns:a14="http://schemas.microsoft.com/office/drawing/2010/main" val="0"/>
              </a:ext>
            </a:extLst>
          </a:blip>
          <a:srcRect/>
          <a:stretch>
            <a:fillRect/>
          </a:stretch>
        </p:blipFill>
        <p:spPr bwMode="auto">
          <a:xfrm flipH="1">
            <a:off x="92111" y="1527810"/>
            <a:ext cx="2794843" cy="240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889757"/>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750"/>
                                        <p:tgtEl>
                                          <p:spTgt spid="23"/>
                                        </p:tgtEl>
                                      </p:cBhvr>
                                    </p:animEffec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1750"/>
                                        <p:tgtEl>
                                          <p:spTgt spid="26"/>
                                        </p:tgtEl>
                                      </p:cBhvr>
                                    </p:animEffec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1750"/>
                                        <p:tgtEl>
                                          <p:spTgt spid="29"/>
                                        </p:tgtEl>
                                      </p:cBhvr>
                                    </p:animEffect>
                                  </p:childTnLst>
                                </p:cTn>
                              </p:par>
                            </p:childTnLst>
                          </p:cTn>
                        </p:par>
                      </p:childTnLst>
                    </p:cTn>
                  </p:par>
                </p:childTnLst>
              </p:cTn>
              <p:nextCondLst>
                <p:cond evt="onClick" delay="0">
                  <p:tgtEl>
                    <p:spTgt spid="2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3024A0A5-A391-41BA-9BEB-BC588306BDBC}"/>
              </a:ext>
            </a:extLst>
          </p:cNvPr>
          <p:cNvGrpSpPr/>
          <p:nvPr/>
        </p:nvGrpSpPr>
        <p:grpSpPr>
          <a:xfrm>
            <a:off x="3566112" y="420848"/>
            <a:ext cx="4395263" cy="2841559"/>
            <a:chOff x="3614880" y="189200"/>
            <a:chExt cx="4395263" cy="2841559"/>
          </a:xfrm>
        </p:grpSpPr>
        <p:pic>
          <p:nvPicPr>
            <p:cNvPr id="4" name="Picture 2" descr="speech bubble PNG image with transparent background | TOPpng">
              <a:extLst>
                <a:ext uri="{FF2B5EF4-FFF2-40B4-BE49-F238E27FC236}">
                  <a16:creationId xmlns:a16="http://schemas.microsoft.com/office/drawing/2014/main" id="{5D54F339-5225-4DE8-9BDF-13C7EBB5351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827" b="89872" l="0" r="100000">
                          <a14:foregroundMark x1="2500" y1="43073" x2="2500" y2="43073"/>
                          <a14:foregroundMark x1="74762" y1="69849" x2="74762" y2="69849"/>
                          <a14:foregroundMark x1="74881" y1="72177" x2="74881" y2="72177"/>
                          <a14:foregroundMark x1="77976" y1="79162" x2="77976" y2="79162"/>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3614880" y="189200"/>
              <a:ext cx="4395263" cy="2841559"/>
            </a:xfrm>
            <a:prstGeom prst="rect">
              <a:avLst/>
            </a:prstGeom>
            <a:noFill/>
            <a:extLst>
              <a:ext uri="{909E8E84-426E-40DD-AFC4-6F175D3DCCD1}">
                <a14:hiddenFill xmlns:a14="http://schemas.microsoft.com/office/drawing/2010/main">
                  <a:solidFill>
                    <a:srgbClr val="FFFFFF"/>
                  </a:solidFill>
                </a14:hiddenFill>
              </a:ext>
            </a:extLst>
          </p:spPr>
        </p:pic>
        <p:sp>
          <p:nvSpPr>
            <p:cNvPr id="5" name="مربع نص 4">
              <a:extLst>
                <a:ext uri="{FF2B5EF4-FFF2-40B4-BE49-F238E27FC236}">
                  <a16:creationId xmlns:a16="http://schemas.microsoft.com/office/drawing/2014/main" id="{3BCE766C-F30E-41E6-B2EE-9ADC53B676F0}"/>
                </a:ext>
              </a:extLst>
            </p:cNvPr>
            <p:cNvSpPr txBox="1"/>
            <p:nvPr/>
          </p:nvSpPr>
          <p:spPr>
            <a:xfrm>
              <a:off x="3844821" y="791428"/>
              <a:ext cx="3714219" cy="954107"/>
            </a:xfrm>
            <a:prstGeom prst="rect">
              <a:avLst/>
            </a:prstGeom>
            <a:noFill/>
          </p:spPr>
          <p:txBody>
            <a:bodyPr wrap="square">
              <a:spAutoFit/>
            </a:bodyPr>
            <a:lstStyle/>
            <a:p>
              <a:pPr algn="ctr"/>
              <a:r>
                <a:rPr lang="en-US" sz="2800" b="1" dirty="0">
                  <a:latin typeface="+mj-lt"/>
                  <a:cs typeface="MV Boli" panose="02000500030200090000" pitchFamily="2" charset="0"/>
                </a:rPr>
                <a:t>What information </a:t>
              </a:r>
              <a:r>
                <a:rPr lang="en-US" sz="2800" b="1" dirty="0">
                  <a:solidFill>
                    <a:srgbClr val="0066FF"/>
                  </a:solidFill>
                  <a:latin typeface="+mj-lt"/>
                  <a:cs typeface="MV Boli" panose="02000500030200090000" pitchFamily="2" charset="0"/>
                </a:rPr>
                <a:t>surprised</a:t>
              </a:r>
              <a:r>
                <a:rPr lang="en-US" sz="2800" b="1" dirty="0">
                  <a:latin typeface="+mj-lt"/>
                  <a:cs typeface="MV Boli" panose="02000500030200090000" pitchFamily="2" charset="0"/>
                </a:rPr>
                <a:t> you?</a:t>
              </a:r>
              <a:endParaRPr lang="ar-SA" sz="2800" dirty="0">
                <a:latin typeface="+mj-lt"/>
                <a:cs typeface="MV Boli" panose="02000500030200090000" pitchFamily="2" charset="0"/>
              </a:endParaRPr>
            </a:p>
          </p:txBody>
        </p:sp>
      </p:grpSp>
      <p:pic>
        <p:nvPicPr>
          <p:cNvPr id="7" name="صورة 6">
            <a:extLst>
              <a:ext uri="{FF2B5EF4-FFF2-40B4-BE49-F238E27FC236}">
                <a16:creationId xmlns:a16="http://schemas.microsoft.com/office/drawing/2014/main" id="{2E07C15A-134B-421A-A652-2D343E6B9EFF}"/>
              </a:ext>
            </a:extLst>
          </p:cNvPr>
          <p:cNvPicPr>
            <a:picLocks noChangeAspect="1"/>
          </p:cNvPicPr>
          <p:nvPr/>
        </p:nvPicPr>
        <p:blipFill>
          <a:blip r:embed="rId6"/>
          <a:stretch>
            <a:fillRect/>
          </a:stretch>
        </p:blipFill>
        <p:spPr>
          <a:xfrm>
            <a:off x="4298186" y="2356263"/>
            <a:ext cx="3422591" cy="4258277"/>
          </a:xfrm>
          <a:prstGeom prst="rect">
            <a:avLst/>
          </a:prstGeom>
        </p:spPr>
      </p:pic>
    </p:spTree>
    <p:custDataLst>
      <p:tags r:id="rId1"/>
    </p:custDataLst>
    <p:extLst>
      <p:ext uri="{BB962C8B-B14F-4D97-AF65-F5344CB8AC3E}">
        <p14:creationId xmlns:p14="http://schemas.microsoft.com/office/powerpoint/2010/main" val="127851289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B9393206-9FF1-48AF-9195-73D3D49072D9}"/>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1756021" y="595116"/>
            <a:ext cx="8679956" cy="5667768"/>
          </a:xfrm>
          <a:prstGeom prst="rect">
            <a:avLst/>
          </a:prstGeom>
          <a:ln>
            <a:noFill/>
          </a:ln>
          <a:effectLst>
            <a:outerShdw blurRad="292100" dist="139700" dir="2700000" algn="tl" rotWithShape="0">
              <a:srgbClr val="333333">
                <a:alpha val="65000"/>
              </a:srgbClr>
            </a:outerShdw>
          </a:effectLst>
        </p:spPr>
      </p:pic>
      <p:pic>
        <p:nvPicPr>
          <p:cNvPr id="8" name="صورة 7">
            <a:extLst>
              <a:ext uri="{FF2B5EF4-FFF2-40B4-BE49-F238E27FC236}">
                <a16:creationId xmlns:a16="http://schemas.microsoft.com/office/drawing/2014/main" id="{E24C2089-6682-4CBD-9EE1-0685306B44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1478" y="753849"/>
            <a:ext cx="1489888" cy="1222260"/>
          </a:xfrm>
          <a:prstGeom prst="rect">
            <a:avLst/>
          </a:prstGeom>
        </p:spPr>
      </p:pic>
    </p:spTree>
    <p:custDataLst>
      <p:tags r:id="rId1"/>
    </p:custDataLst>
    <p:extLst>
      <p:ext uri="{BB962C8B-B14F-4D97-AF65-F5344CB8AC3E}">
        <p14:creationId xmlns:p14="http://schemas.microsoft.com/office/powerpoint/2010/main" val="138961606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خلفية اسلامية مع نمط الزخرفة والمسجد, رمضان كريم, رمضان, مسجد صورة الخلفية  للتحميل مجانا">
            <a:extLst>
              <a:ext uri="{FF2B5EF4-FFF2-40B4-BE49-F238E27FC236}">
                <a16:creationId xmlns:a16="http://schemas.microsoft.com/office/drawing/2014/main" id="{94BF205F-00D6-4EE6-A930-33338A6CB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0"/>
            <a:ext cx="6705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مربع نص 4">
            <a:extLst>
              <a:ext uri="{FF2B5EF4-FFF2-40B4-BE49-F238E27FC236}">
                <a16:creationId xmlns:a16="http://schemas.microsoft.com/office/drawing/2014/main" id="{6812E418-EED5-4F4F-A447-590EC0ADE153}"/>
              </a:ext>
            </a:extLst>
          </p:cNvPr>
          <p:cNvSpPr txBox="1"/>
          <p:nvPr/>
        </p:nvSpPr>
        <p:spPr>
          <a:xfrm>
            <a:off x="4500130" y="1495197"/>
            <a:ext cx="3191739" cy="2554545"/>
          </a:xfrm>
          <a:prstGeom prst="rect">
            <a:avLst/>
          </a:prstGeom>
          <a:noFill/>
        </p:spPr>
        <p:txBody>
          <a:bodyPr wrap="square">
            <a:spAutoFit/>
          </a:bodyPr>
          <a:lstStyle/>
          <a:p>
            <a:pPr algn="ctr"/>
            <a:r>
              <a:rPr lang="en-US" sz="3200" dirty="0">
                <a:solidFill>
                  <a:srgbClr val="4D5156"/>
                </a:solidFill>
                <a:latin typeface="Sakkal Majalla" panose="02000000000000000000" pitchFamily="2" charset="-78"/>
                <a:cs typeface="Sakkal Majalla" panose="02000000000000000000" pitchFamily="2" charset="-78"/>
              </a:rPr>
              <a:t>Prophet Muhammad </a:t>
            </a:r>
            <a:r>
              <a:rPr lang="en-US" sz="1100" dirty="0">
                <a:solidFill>
                  <a:srgbClr val="4D5156"/>
                </a:solidFill>
                <a:latin typeface="Sakkal Majalla" panose="02000000000000000000" pitchFamily="2" charset="-78"/>
                <a:cs typeface="Sakkal Majalla" panose="02000000000000000000" pitchFamily="2" charset="-78"/>
              </a:rPr>
              <a:t>(PBUH) </a:t>
            </a:r>
            <a:r>
              <a:rPr lang="en-US" sz="2000" dirty="0">
                <a:solidFill>
                  <a:srgbClr val="4D5156"/>
                </a:solidFill>
                <a:latin typeface="Sakkal Majalla" panose="02000000000000000000" pitchFamily="2" charset="-78"/>
                <a:cs typeface="Sakkal Majalla" panose="02000000000000000000" pitchFamily="2" charset="-78"/>
              </a:rPr>
              <a:t> </a:t>
            </a:r>
            <a:r>
              <a:rPr lang="en-US" sz="3200" dirty="0">
                <a:solidFill>
                  <a:srgbClr val="4D5156"/>
                </a:solidFill>
                <a:latin typeface="Sakkal Majalla" panose="02000000000000000000" pitchFamily="2" charset="-78"/>
                <a:cs typeface="Sakkal Majalla" panose="02000000000000000000" pitchFamily="2" charset="-78"/>
              </a:rPr>
              <a:t>had a subtle sense of </a:t>
            </a:r>
          </a:p>
          <a:p>
            <a:pPr algn="ctr"/>
            <a:r>
              <a:rPr lang="en-US" sz="3200" dirty="0">
                <a:solidFill>
                  <a:srgbClr val="4D5156"/>
                </a:solidFill>
                <a:latin typeface="Sakkal Majalla" panose="02000000000000000000" pitchFamily="2" charset="-78"/>
                <a:cs typeface="Sakkal Majalla" panose="02000000000000000000" pitchFamily="2" charset="-78"/>
              </a:rPr>
              <a:t>humor. He joked and </a:t>
            </a:r>
          </a:p>
          <a:p>
            <a:pPr algn="ctr"/>
            <a:r>
              <a:rPr lang="en-US" sz="3200" dirty="0">
                <a:solidFill>
                  <a:srgbClr val="4D5156"/>
                </a:solidFill>
                <a:latin typeface="Sakkal Majalla" panose="02000000000000000000" pitchFamily="2" charset="-78"/>
                <a:cs typeface="Sakkal Majalla" panose="02000000000000000000" pitchFamily="2" charset="-78"/>
              </a:rPr>
              <a:t>did not say anything </a:t>
            </a:r>
          </a:p>
          <a:p>
            <a:pPr algn="ctr"/>
            <a:r>
              <a:rPr lang="en-US" sz="3200" dirty="0">
                <a:solidFill>
                  <a:srgbClr val="4D5156"/>
                </a:solidFill>
                <a:latin typeface="Sakkal Majalla" panose="02000000000000000000" pitchFamily="2" charset="-78"/>
                <a:cs typeface="Sakkal Majalla" panose="02000000000000000000" pitchFamily="2" charset="-78"/>
              </a:rPr>
              <a:t>but really.</a:t>
            </a:r>
            <a:endParaRPr lang="ar-SA" sz="3200" dirty="0">
              <a:solidFill>
                <a:srgbClr val="4D5156"/>
              </a:solidFill>
              <a:latin typeface="Sakkal Majalla" panose="02000000000000000000" pitchFamily="2" charset="-78"/>
              <a:cs typeface="Sakkal Majalla" panose="02000000000000000000" pitchFamily="2" charset="-78"/>
            </a:endParaRPr>
          </a:p>
        </p:txBody>
      </p:sp>
      <p:grpSp>
        <p:nvGrpSpPr>
          <p:cNvPr id="6" name="مجموعة 5">
            <a:extLst>
              <a:ext uri="{FF2B5EF4-FFF2-40B4-BE49-F238E27FC236}">
                <a16:creationId xmlns:a16="http://schemas.microsoft.com/office/drawing/2014/main" id="{0EE82378-DED9-45F7-95D4-BF447F24004F}"/>
              </a:ext>
            </a:extLst>
          </p:cNvPr>
          <p:cNvGrpSpPr/>
          <p:nvPr/>
        </p:nvGrpSpPr>
        <p:grpSpPr>
          <a:xfrm>
            <a:off x="-134112" y="0"/>
            <a:ext cx="2877312" cy="7339584"/>
            <a:chOff x="-134112" y="0"/>
            <a:chExt cx="2877312" cy="7339584"/>
          </a:xfrm>
        </p:grpSpPr>
        <p:pic>
          <p:nvPicPr>
            <p:cNvPr id="8" name="Picture 4" descr="خلفية اسلامية مع نمط الزخرفة والمسجد, رمضان كريم, رمضان, مسجد صورة الخلفية  للتحميل مجانا">
              <a:extLst>
                <a:ext uri="{FF2B5EF4-FFF2-40B4-BE49-F238E27FC236}">
                  <a16:creationId xmlns:a16="http://schemas.microsoft.com/office/drawing/2014/main" id="{73F3F883-6E5C-45F0-AC69-BE4C6EDFBF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544" t="1" r="2" b="-7022"/>
            <a:stretch/>
          </p:blipFill>
          <p:spPr bwMode="auto">
            <a:xfrm>
              <a:off x="1304544" y="0"/>
              <a:ext cx="1438656" cy="73395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خلفية اسلامية مع نمط الزخرفة والمسجد, رمضان كريم, رمضان, مسجد صورة الخلفية  للتحميل مجانا">
              <a:extLst>
                <a:ext uri="{FF2B5EF4-FFF2-40B4-BE49-F238E27FC236}">
                  <a16:creationId xmlns:a16="http://schemas.microsoft.com/office/drawing/2014/main" id="{DA2AC27A-45FB-4235-9884-1F3C0CBB1B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544" t="1" r="2" b="-7022"/>
            <a:stretch/>
          </p:blipFill>
          <p:spPr bwMode="auto">
            <a:xfrm flipH="1">
              <a:off x="-134112" y="0"/>
              <a:ext cx="1438656" cy="73395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مجموعة 10">
            <a:extLst>
              <a:ext uri="{FF2B5EF4-FFF2-40B4-BE49-F238E27FC236}">
                <a16:creationId xmlns:a16="http://schemas.microsoft.com/office/drawing/2014/main" id="{F82B4FB6-37E3-4884-9D20-B621AB735597}"/>
              </a:ext>
            </a:extLst>
          </p:cNvPr>
          <p:cNvGrpSpPr/>
          <p:nvPr/>
        </p:nvGrpSpPr>
        <p:grpSpPr>
          <a:xfrm>
            <a:off x="9448800" y="0"/>
            <a:ext cx="2877312" cy="7339584"/>
            <a:chOff x="-134112" y="0"/>
            <a:chExt cx="2877312" cy="7339584"/>
          </a:xfrm>
        </p:grpSpPr>
        <p:pic>
          <p:nvPicPr>
            <p:cNvPr id="12" name="Picture 4" descr="خلفية اسلامية مع نمط الزخرفة والمسجد, رمضان كريم, رمضان, مسجد صورة الخلفية  للتحميل مجانا">
              <a:extLst>
                <a:ext uri="{FF2B5EF4-FFF2-40B4-BE49-F238E27FC236}">
                  <a16:creationId xmlns:a16="http://schemas.microsoft.com/office/drawing/2014/main" id="{42DCC281-9BBB-4F17-8412-29715401ED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544" t="1" r="2" b="-7022"/>
            <a:stretch/>
          </p:blipFill>
          <p:spPr bwMode="auto">
            <a:xfrm>
              <a:off x="1304544" y="0"/>
              <a:ext cx="1438656" cy="73395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خلفية اسلامية مع نمط الزخرفة والمسجد, رمضان كريم, رمضان, مسجد صورة الخلفية  للتحميل مجانا">
              <a:extLst>
                <a:ext uri="{FF2B5EF4-FFF2-40B4-BE49-F238E27FC236}">
                  <a16:creationId xmlns:a16="http://schemas.microsoft.com/office/drawing/2014/main" id="{98DE0B18-7DDC-4320-B260-5B9898C830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544" t="1" r="2" b="-7022"/>
            <a:stretch/>
          </p:blipFill>
          <p:spPr bwMode="auto">
            <a:xfrm flipH="1">
              <a:off x="-134112" y="0"/>
              <a:ext cx="1438656" cy="73395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574818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1ECD827D-C304-4CB9-BC96-58AC7E0DE3CB}"/>
              </a:ext>
            </a:extLst>
          </p:cNvPr>
          <p:cNvSpPr>
            <a:spLocks noGrp="1"/>
          </p:cNvSpPr>
          <p:nvPr>
            <p:ph idx="1"/>
          </p:nvPr>
        </p:nvSpPr>
        <p:spPr>
          <a:xfrm>
            <a:off x="838200" y="2045081"/>
            <a:ext cx="10515600" cy="4351338"/>
          </a:xfrm>
        </p:spPr>
        <p:txBody>
          <a:bodyPr>
            <a:normAutofit/>
          </a:bodyPr>
          <a:lstStyle/>
          <a:p>
            <a:pPr marL="0" indent="0">
              <a:lnSpc>
                <a:spcPct val="150000"/>
              </a:lnSpc>
              <a:buNone/>
            </a:pPr>
            <a:r>
              <a:rPr lang="en-US" sz="2400" dirty="0">
                <a:latin typeface="+mj-lt"/>
                <a:ea typeface="黑体" panose="02010609060101010101" pitchFamily="49" charset="-122"/>
              </a:rPr>
              <a:t>The happiness and fulfillment of citizens and residents is important to us. This can only be achieved through promoting physical, psychological and social well-being. At the heart of our Vision is a society in which all enjoy a good quality of life, a healthy lifestyle and an attractive living environment.</a:t>
            </a:r>
          </a:p>
          <a:p>
            <a:endParaRPr lang="ar-SA" sz="2400" dirty="0"/>
          </a:p>
        </p:txBody>
      </p:sp>
      <p:grpSp>
        <p:nvGrpSpPr>
          <p:cNvPr id="4" name="مجموعة 3">
            <a:extLst>
              <a:ext uri="{FF2B5EF4-FFF2-40B4-BE49-F238E27FC236}">
                <a16:creationId xmlns:a16="http://schemas.microsoft.com/office/drawing/2014/main" id="{68C08E70-8B8C-4D56-BAB3-A5CEB6A4A86C}"/>
              </a:ext>
            </a:extLst>
          </p:cNvPr>
          <p:cNvGrpSpPr/>
          <p:nvPr/>
        </p:nvGrpSpPr>
        <p:grpSpPr>
          <a:xfrm>
            <a:off x="86169" y="8788"/>
            <a:ext cx="12046419" cy="575423"/>
            <a:chOff x="0" y="8788"/>
            <a:chExt cx="12046419" cy="575423"/>
          </a:xfrm>
        </p:grpSpPr>
        <p:pic>
          <p:nvPicPr>
            <p:cNvPr id="5" name="صورة 4">
              <a:extLst>
                <a:ext uri="{FF2B5EF4-FFF2-40B4-BE49-F238E27FC236}">
                  <a16:creationId xmlns:a16="http://schemas.microsoft.com/office/drawing/2014/main" id="{E0C7E5CD-49E6-4CF0-855D-4BF1D32E9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88"/>
              <a:ext cx="573639" cy="575423"/>
            </a:xfrm>
            <a:prstGeom prst="rect">
              <a:avLst/>
            </a:prstGeom>
          </p:spPr>
        </p:pic>
        <p:pic>
          <p:nvPicPr>
            <p:cNvPr id="6" name="صورة 5">
              <a:extLst>
                <a:ext uri="{FF2B5EF4-FFF2-40B4-BE49-F238E27FC236}">
                  <a16:creationId xmlns:a16="http://schemas.microsoft.com/office/drawing/2014/main" id="{9A214DCE-1953-4996-84C9-F5747978C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639" y="8788"/>
              <a:ext cx="573639" cy="575423"/>
            </a:xfrm>
            <a:prstGeom prst="rect">
              <a:avLst/>
            </a:prstGeom>
          </p:spPr>
        </p:pic>
        <p:pic>
          <p:nvPicPr>
            <p:cNvPr id="7" name="صورة 6">
              <a:extLst>
                <a:ext uri="{FF2B5EF4-FFF2-40B4-BE49-F238E27FC236}">
                  <a16:creationId xmlns:a16="http://schemas.microsoft.com/office/drawing/2014/main" id="{EA14D53C-4D50-46A3-AC76-6D1C88CEC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278" y="8788"/>
              <a:ext cx="573639" cy="575423"/>
            </a:xfrm>
            <a:prstGeom prst="rect">
              <a:avLst/>
            </a:prstGeom>
          </p:spPr>
        </p:pic>
        <p:pic>
          <p:nvPicPr>
            <p:cNvPr id="8" name="صورة 7">
              <a:extLst>
                <a:ext uri="{FF2B5EF4-FFF2-40B4-BE49-F238E27FC236}">
                  <a16:creationId xmlns:a16="http://schemas.microsoft.com/office/drawing/2014/main" id="{FDE2AAAC-7E56-4C48-A9F5-0C653571EC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917" y="8788"/>
              <a:ext cx="573639" cy="575423"/>
            </a:xfrm>
            <a:prstGeom prst="rect">
              <a:avLst/>
            </a:prstGeom>
          </p:spPr>
        </p:pic>
        <p:pic>
          <p:nvPicPr>
            <p:cNvPr id="9" name="صورة 8">
              <a:extLst>
                <a:ext uri="{FF2B5EF4-FFF2-40B4-BE49-F238E27FC236}">
                  <a16:creationId xmlns:a16="http://schemas.microsoft.com/office/drawing/2014/main" id="{55C2A465-CF55-4BDB-BCF4-748692078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556" y="8788"/>
              <a:ext cx="573639" cy="575423"/>
            </a:xfrm>
            <a:prstGeom prst="rect">
              <a:avLst/>
            </a:prstGeom>
          </p:spPr>
        </p:pic>
        <p:pic>
          <p:nvPicPr>
            <p:cNvPr id="10" name="صورة 9">
              <a:extLst>
                <a:ext uri="{FF2B5EF4-FFF2-40B4-BE49-F238E27FC236}">
                  <a16:creationId xmlns:a16="http://schemas.microsoft.com/office/drawing/2014/main" id="{BF70706E-3A90-46E9-A981-3DE9E2135C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8195" y="8788"/>
              <a:ext cx="573639" cy="575423"/>
            </a:xfrm>
            <a:prstGeom prst="rect">
              <a:avLst/>
            </a:prstGeom>
          </p:spPr>
        </p:pic>
        <p:pic>
          <p:nvPicPr>
            <p:cNvPr id="11" name="صورة 10">
              <a:extLst>
                <a:ext uri="{FF2B5EF4-FFF2-40B4-BE49-F238E27FC236}">
                  <a16:creationId xmlns:a16="http://schemas.microsoft.com/office/drawing/2014/main" id="{F9538112-32DA-4C34-8D46-7D6FA6E599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1834" y="8788"/>
              <a:ext cx="573639" cy="575423"/>
            </a:xfrm>
            <a:prstGeom prst="rect">
              <a:avLst/>
            </a:prstGeom>
          </p:spPr>
        </p:pic>
        <p:pic>
          <p:nvPicPr>
            <p:cNvPr id="12" name="صورة 11">
              <a:extLst>
                <a:ext uri="{FF2B5EF4-FFF2-40B4-BE49-F238E27FC236}">
                  <a16:creationId xmlns:a16="http://schemas.microsoft.com/office/drawing/2014/main" id="{5BFDE0EC-B9ED-48BA-816E-05F6430B56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5473" y="8788"/>
              <a:ext cx="573639" cy="575423"/>
            </a:xfrm>
            <a:prstGeom prst="rect">
              <a:avLst/>
            </a:prstGeom>
          </p:spPr>
        </p:pic>
        <p:pic>
          <p:nvPicPr>
            <p:cNvPr id="13" name="صورة 12">
              <a:extLst>
                <a:ext uri="{FF2B5EF4-FFF2-40B4-BE49-F238E27FC236}">
                  <a16:creationId xmlns:a16="http://schemas.microsoft.com/office/drawing/2014/main" id="{2D06372C-9EED-4670-91E9-2DA1762814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112" y="8788"/>
              <a:ext cx="573639" cy="575423"/>
            </a:xfrm>
            <a:prstGeom prst="rect">
              <a:avLst/>
            </a:prstGeom>
          </p:spPr>
        </p:pic>
        <p:pic>
          <p:nvPicPr>
            <p:cNvPr id="14" name="صورة 13">
              <a:extLst>
                <a:ext uri="{FF2B5EF4-FFF2-40B4-BE49-F238E27FC236}">
                  <a16:creationId xmlns:a16="http://schemas.microsoft.com/office/drawing/2014/main" id="{A1C2720C-3E48-4503-975E-AF6BB9AF6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2751" y="8788"/>
              <a:ext cx="573639" cy="575423"/>
            </a:xfrm>
            <a:prstGeom prst="rect">
              <a:avLst/>
            </a:prstGeom>
          </p:spPr>
        </p:pic>
        <p:pic>
          <p:nvPicPr>
            <p:cNvPr id="15" name="صورة 14">
              <a:extLst>
                <a:ext uri="{FF2B5EF4-FFF2-40B4-BE49-F238E27FC236}">
                  <a16:creationId xmlns:a16="http://schemas.microsoft.com/office/drawing/2014/main" id="{199FDFA6-708D-4548-86F0-76B2411F3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6390" y="8788"/>
              <a:ext cx="573639" cy="575423"/>
            </a:xfrm>
            <a:prstGeom prst="rect">
              <a:avLst/>
            </a:prstGeom>
          </p:spPr>
        </p:pic>
        <p:pic>
          <p:nvPicPr>
            <p:cNvPr id="16" name="صورة 15">
              <a:extLst>
                <a:ext uri="{FF2B5EF4-FFF2-40B4-BE49-F238E27FC236}">
                  <a16:creationId xmlns:a16="http://schemas.microsoft.com/office/drawing/2014/main" id="{67D8A758-0660-4752-B3C3-3135ECEB6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0029" y="8788"/>
              <a:ext cx="573639" cy="575423"/>
            </a:xfrm>
            <a:prstGeom prst="rect">
              <a:avLst/>
            </a:prstGeom>
          </p:spPr>
        </p:pic>
        <p:pic>
          <p:nvPicPr>
            <p:cNvPr id="17" name="صورة 16">
              <a:extLst>
                <a:ext uri="{FF2B5EF4-FFF2-40B4-BE49-F238E27FC236}">
                  <a16:creationId xmlns:a16="http://schemas.microsoft.com/office/drawing/2014/main" id="{B1D86AB8-0FFB-44D8-BAD2-AD9E89E06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3668" y="8788"/>
              <a:ext cx="573639" cy="575423"/>
            </a:xfrm>
            <a:prstGeom prst="rect">
              <a:avLst/>
            </a:prstGeom>
          </p:spPr>
        </p:pic>
        <p:pic>
          <p:nvPicPr>
            <p:cNvPr id="18" name="صورة 17">
              <a:extLst>
                <a:ext uri="{FF2B5EF4-FFF2-40B4-BE49-F238E27FC236}">
                  <a16:creationId xmlns:a16="http://schemas.microsoft.com/office/drawing/2014/main" id="{329A4BCB-275D-4AD5-8CE9-B9534183A9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7307" y="8788"/>
              <a:ext cx="573639" cy="575423"/>
            </a:xfrm>
            <a:prstGeom prst="rect">
              <a:avLst/>
            </a:prstGeom>
          </p:spPr>
        </p:pic>
        <p:pic>
          <p:nvPicPr>
            <p:cNvPr id="19" name="صورة 18">
              <a:extLst>
                <a:ext uri="{FF2B5EF4-FFF2-40B4-BE49-F238E27FC236}">
                  <a16:creationId xmlns:a16="http://schemas.microsoft.com/office/drawing/2014/main" id="{20C3DB78-DF1B-45BF-BE52-14461195FC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0946" y="8788"/>
              <a:ext cx="573639" cy="575423"/>
            </a:xfrm>
            <a:prstGeom prst="rect">
              <a:avLst/>
            </a:prstGeom>
          </p:spPr>
        </p:pic>
        <p:pic>
          <p:nvPicPr>
            <p:cNvPr id="20" name="صورة 19">
              <a:extLst>
                <a:ext uri="{FF2B5EF4-FFF2-40B4-BE49-F238E27FC236}">
                  <a16:creationId xmlns:a16="http://schemas.microsoft.com/office/drawing/2014/main" id="{0A1BF147-E69F-498E-B1D6-AFA75C174D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4585" y="8788"/>
              <a:ext cx="573639" cy="575423"/>
            </a:xfrm>
            <a:prstGeom prst="rect">
              <a:avLst/>
            </a:prstGeom>
          </p:spPr>
        </p:pic>
        <p:pic>
          <p:nvPicPr>
            <p:cNvPr id="21" name="صورة 20">
              <a:extLst>
                <a:ext uri="{FF2B5EF4-FFF2-40B4-BE49-F238E27FC236}">
                  <a16:creationId xmlns:a16="http://schemas.microsoft.com/office/drawing/2014/main" id="{4ED6A54E-9E15-46BB-A017-59DA39D550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8224" y="8788"/>
              <a:ext cx="573639" cy="575423"/>
            </a:xfrm>
            <a:prstGeom prst="rect">
              <a:avLst/>
            </a:prstGeom>
          </p:spPr>
        </p:pic>
        <p:pic>
          <p:nvPicPr>
            <p:cNvPr id="22" name="صورة 21">
              <a:extLst>
                <a:ext uri="{FF2B5EF4-FFF2-40B4-BE49-F238E27FC236}">
                  <a16:creationId xmlns:a16="http://schemas.microsoft.com/office/drawing/2014/main" id="{9B634B29-95DA-4B2C-AF6F-A1F50ED8A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63" y="8788"/>
              <a:ext cx="573639" cy="575423"/>
            </a:xfrm>
            <a:prstGeom prst="rect">
              <a:avLst/>
            </a:prstGeom>
          </p:spPr>
        </p:pic>
        <p:pic>
          <p:nvPicPr>
            <p:cNvPr id="23" name="صورة 22">
              <a:extLst>
                <a:ext uri="{FF2B5EF4-FFF2-40B4-BE49-F238E27FC236}">
                  <a16:creationId xmlns:a16="http://schemas.microsoft.com/office/drawing/2014/main" id="{ACEA6724-A4F5-4F67-A84E-9528F7898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502" y="8788"/>
              <a:ext cx="573639" cy="575423"/>
            </a:xfrm>
            <a:prstGeom prst="rect">
              <a:avLst/>
            </a:prstGeom>
          </p:spPr>
        </p:pic>
        <p:pic>
          <p:nvPicPr>
            <p:cNvPr id="24" name="صورة 23">
              <a:extLst>
                <a:ext uri="{FF2B5EF4-FFF2-40B4-BE49-F238E27FC236}">
                  <a16:creationId xmlns:a16="http://schemas.microsoft.com/office/drawing/2014/main" id="{C2ACF0D3-D45A-4C8C-8FEC-086513124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9141" y="8788"/>
              <a:ext cx="573639" cy="575423"/>
            </a:xfrm>
            <a:prstGeom prst="rect">
              <a:avLst/>
            </a:prstGeom>
          </p:spPr>
        </p:pic>
        <p:pic>
          <p:nvPicPr>
            <p:cNvPr id="25" name="صورة 24">
              <a:extLst>
                <a:ext uri="{FF2B5EF4-FFF2-40B4-BE49-F238E27FC236}">
                  <a16:creationId xmlns:a16="http://schemas.microsoft.com/office/drawing/2014/main" id="{04B07547-2600-4A9E-B76E-F2EFFA865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2780" y="8788"/>
              <a:ext cx="573639" cy="575423"/>
            </a:xfrm>
            <a:prstGeom prst="rect">
              <a:avLst/>
            </a:prstGeom>
          </p:spPr>
        </p:pic>
      </p:grpSp>
      <p:sp>
        <p:nvSpPr>
          <p:cNvPr id="31" name="사각형: 둥근 모서리 9">
            <a:extLst>
              <a:ext uri="{FF2B5EF4-FFF2-40B4-BE49-F238E27FC236}">
                <a16:creationId xmlns:a16="http://schemas.microsoft.com/office/drawing/2014/main" id="{0212AE0B-9265-4B21-B5B1-ABC19A50856A}"/>
              </a:ext>
            </a:extLst>
          </p:cNvPr>
          <p:cNvSpPr/>
          <p:nvPr/>
        </p:nvSpPr>
        <p:spPr>
          <a:xfrm>
            <a:off x="3099115" y="958578"/>
            <a:ext cx="5707812" cy="931141"/>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sp>
        <p:nvSpPr>
          <p:cNvPr id="32" name="사각형: 둥근 모서리 9">
            <a:extLst>
              <a:ext uri="{FF2B5EF4-FFF2-40B4-BE49-F238E27FC236}">
                <a16:creationId xmlns:a16="http://schemas.microsoft.com/office/drawing/2014/main" id="{E6C4D2F2-0C95-4DE5-BD10-282D8EA5ABA7}"/>
              </a:ext>
            </a:extLst>
          </p:cNvPr>
          <p:cNvSpPr/>
          <p:nvPr/>
        </p:nvSpPr>
        <p:spPr>
          <a:xfrm>
            <a:off x="3099115" y="906124"/>
            <a:ext cx="5802815" cy="900399"/>
          </a:xfrm>
          <a:prstGeom prst="roundRect">
            <a:avLst>
              <a:gd name="adj" fmla="val 5000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sp>
        <p:nvSpPr>
          <p:cNvPr id="2" name="عنوان 1">
            <a:extLst>
              <a:ext uri="{FF2B5EF4-FFF2-40B4-BE49-F238E27FC236}">
                <a16:creationId xmlns:a16="http://schemas.microsoft.com/office/drawing/2014/main" id="{3512F4CD-0635-4F03-881D-7EDA15D445AF}"/>
              </a:ext>
            </a:extLst>
          </p:cNvPr>
          <p:cNvSpPr>
            <a:spLocks noGrp="1"/>
          </p:cNvSpPr>
          <p:nvPr>
            <p:ph type="title"/>
          </p:nvPr>
        </p:nvSpPr>
        <p:spPr>
          <a:xfrm>
            <a:off x="742722" y="718653"/>
            <a:ext cx="10515600" cy="1325563"/>
          </a:xfrm>
        </p:spPr>
        <p:txBody>
          <a:bodyPr>
            <a:normAutofit/>
          </a:bodyPr>
          <a:lstStyle/>
          <a:p>
            <a:pPr algn="ctr">
              <a:lnSpc>
                <a:spcPct val="150000"/>
              </a:lnSpc>
            </a:pPr>
            <a:r>
              <a:rPr lang="en-US" sz="2800" dirty="0">
                <a:latin typeface="+mj-lt"/>
                <a:ea typeface="黑体" panose="02010609060101010101" pitchFamily="49" charset="-122"/>
              </a:rPr>
              <a:t>Society With Fulfilling Lives</a:t>
            </a:r>
          </a:p>
        </p:txBody>
      </p:sp>
      <p:pic>
        <p:nvPicPr>
          <p:cNvPr id="35" name="صورة 34">
            <a:extLst>
              <a:ext uri="{FF2B5EF4-FFF2-40B4-BE49-F238E27FC236}">
                <a16:creationId xmlns:a16="http://schemas.microsoft.com/office/drawing/2014/main" id="{613F483E-D2E8-4610-890F-A044BCCD0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7646" y="4220750"/>
            <a:ext cx="2548050" cy="2644055"/>
          </a:xfrm>
          <a:prstGeom prst="rect">
            <a:avLst/>
          </a:prstGeom>
        </p:spPr>
      </p:pic>
      <p:pic>
        <p:nvPicPr>
          <p:cNvPr id="36" name="صورة 35">
            <a:extLst>
              <a:ext uri="{FF2B5EF4-FFF2-40B4-BE49-F238E27FC236}">
                <a16:creationId xmlns:a16="http://schemas.microsoft.com/office/drawing/2014/main" id="{AEFED1DE-BCE9-406F-8379-EA5F875DD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2848" y="958578"/>
            <a:ext cx="993724" cy="779629"/>
          </a:xfrm>
          <a:prstGeom prst="rect">
            <a:avLst/>
          </a:prstGeom>
        </p:spPr>
      </p:pic>
      <p:pic>
        <p:nvPicPr>
          <p:cNvPr id="28" name="صورة 27">
            <a:extLst>
              <a:ext uri="{FF2B5EF4-FFF2-40B4-BE49-F238E27FC236}">
                <a16:creationId xmlns:a16="http://schemas.microsoft.com/office/drawing/2014/main" id="{C12A9A62-D10C-4EE4-877C-AF5351C1F9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4364" y="5188171"/>
            <a:ext cx="5268060" cy="1676634"/>
          </a:xfrm>
          <a:prstGeom prst="rect">
            <a:avLst/>
          </a:prstGeom>
        </p:spPr>
      </p:pic>
      <p:pic>
        <p:nvPicPr>
          <p:cNvPr id="1026" name="Picture 2" descr="نتيجة بحث الصور عن cinema clipart">
            <a:extLst>
              <a:ext uri="{FF2B5EF4-FFF2-40B4-BE49-F238E27FC236}">
                <a16:creationId xmlns:a16="http://schemas.microsoft.com/office/drawing/2014/main" id="{8A33E3B2-4A41-4F73-A149-EF9539BBC7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808" y="5092912"/>
            <a:ext cx="2502570" cy="1867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11668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래픽 2">
            <a:extLst>
              <a:ext uri="{FF2B5EF4-FFF2-40B4-BE49-F238E27FC236}">
                <a16:creationId xmlns:a16="http://schemas.microsoft.com/office/drawing/2014/main" id="{B91A35AF-52E3-447B-A74E-D759EBC63D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74827" y="934367"/>
            <a:ext cx="4780788" cy="4082119"/>
          </a:xfrm>
          <a:prstGeom prst="rect">
            <a:avLst/>
          </a:prstGeom>
        </p:spPr>
      </p:pic>
      <p:pic>
        <p:nvPicPr>
          <p:cNvPr id="3" name="그래픽 17">
            <a:extLst>
              <a:ext uri="{FF2B5EF4-FFF2-40B4-BE49-F238E27FC236}">
                <a16:creationId xmlns:a16="http://schemas.microsoft.com/office/drawing/2014/main" id="{D7BEEC9C-B2B1-4AAA-929B-3940279FD1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65753" y="722963"/>
            <a:ext cx="4929942" cy="4449548"/>
          </a:xfrm>
          <a:prstGeom prst="rect">
            <a:avLst/>
          </a:prstGeom>
        </p:spPr>
      </p:pic>
      <p:pic>
        <p:nvPicPr>
          <p:cNvPr id="4" name="صورة 3">
            <a:extLst>
              <a:ext uri="{FF2B5EF4-FFF2-40B4-BE49-F238E27FC236}">
                <a16:creationId xmlns:a16="http://schemas.microsoft.com/office/drawing/2014/main" id="{8AF6BB5A-1720-4526-880F-A60D6A0A62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1263" y="1839663"/>
            <a:ext cx="3327916" cy="1873142"/>
          </a:xfrm>
          <a:prstGeom prst="rect">
            <a:avLst/>
          </a:prstGeom>
        </p:spPr>
      </p:pic>
    </p:spTree>
    <p:extLst>
      <p:ext uri="{BB962C8B-B14F-4D97-AF65-F5344CB8AC3E}">
        <p14:creationId xmlns:p14="http://schemas.microsoft.com/office/powerpoint/2010/main" val="1465453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after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1 Rectángulo">
            <a:extLst>
              <a:ext uri="{FF2B5EF4-FFF2-40B4-BE49-F238E27FC236}">
                <a16:creationId xmlns:a16="http://schemas.microsoft.com/office/drawing/2014/main" id="{516E94EC-C470-494F-9A55-FA98D90B32DF}"/>
              </a:ext>
            </a:extLst>
          </p:cNvPr>
          <p:cNvSpPr/>
          <p:nvPr/>
        </p:nvSpPr>
        <p:spPr bwMode="auto">
          <a:xfrm rot="16200000">
            <a:off x="-918158" y="5013039"/>
            <a:ext cx="5486349" cy="674938"/>
          </a:xfrm>
          <a:prstGeom prst="rect">
            <a:avLst/>
          </a:prstGeom>
          <a:solidFill>
            <a:schemeClr val="accent1"/>
          </a:solidFill>
          <a:ln>
            <a:noFill/>
          </a:ln>
          <a:effectLst/>
        </p:spPr>
        <p:txBody>
          <a:bodyPr lIns="0" tIns="0" rIns="0" bIns="0" rtlCol="0" anchor="ctr"/>
          <a:lstStyle/>
          <a:p>
            <a:pPr algn="ctr"/>
            <a:endParaRPr lang="es-SV" sz="900" dirty="0">
              <a:latin typeface="字魂59号-创粗黑" panose="00000500000000000000" pitchFamily="2" charset="-122"/>
            </a:endParaRPr>
          </a:p>
        </p:txBody>
      </p:sp>
      <p:sp>
        <p:nvSpPr>
          <p:cNvPr id="5" name="22 Rectángulo">
            <a:extLst>
              <a:ext uri="{FF2B5EF4-FFF2-40B4-BE49-F238E27FC236}">
                <a16:creationId xmlns:a16="http://schemas.microsoft.com/office/drawing/2014/main" id="{EB68D31B-47A9-436B-B14D-6068A3C81D79}"/>
              </a:ext>
            </a:extLst>
          </p:cNvPr>
          <p:cNvSpPr/>
          <p:nvPr/>
        </p:nvSpPr>
        <p:spPr bwMode="auto">
          <a:xfrm rot="16200000">
            <a:off x="592707" y="5520126"/>
            <a:ext cx="4472175" cy="674938"/>
          </a:xfrm>
          <a:prstGeom prst="rect">
            <a:avLst/>
          </a:prstGeom>
          <a:solidFill>
            <a:schemeClr val="accent2"/>
          </a:solidFill>
          <a:ln>
            <a:noFill/>
          </a:ln>
          <a:effectLst/>
        </p:spPr>
        <p:txBody>
          <a:bodyPr lIns="0" tIns="0" rIns="0" bIns="0" rtlCol="0" anchor="ctr"/>
          <a:lstStyle/>
          <a:p>
            <a:pPr algn="ctr"/>
            <a:endParaRPr lang="es-SV" sz="900" dirty="0">
              <a:latin typeface="字魂59号-创粗黑" panose="00000500000000000000" pitchFamily="2" charset="-122"/>
            </a:endParaRPr>
          </a:p>
        </p:txBody>
      </p:sp>
      <p:grpSp>
        <p:nvGrpSpPr>
          <p:cNvPr id="18" name="57 Grupo">
            <a:extLst>
              <a:ext uri="{FF2B5EF4-FFF2-40B4-BE49-F238E27FC236}">
                <a16:creationId xmlns:a16="http://schemas.microsoft.com/office/drawing/2014/main" id="{9E15BA86-9553-47F2-B588-EFBE8582C22D}"/>
              </a:ext>
            </a:extLst>
          </p:cNvPr>
          <p:cNvGrpSpPr>
            <a:grpSpLocks noChangeAspect="1"/>
          </p:cNvGrpSpPr>
          <p:nvPr/>
        </p:nvGrpSpPr>
        <p:grpSpPr>
          <a:xfrm>
            <a:off x="2420126" y="3212597"/>
            <a:ext cx="836029" cy="835963"/>
            <a:chOff x="13700015" y="2693328"/>
            <a:chExt cx="3600703" cy="3600418"/>
          </a:xfrm>
        </p:grpSpPr>
        <p:sp>
          <p:nvSpPr>
            <p:cNvPr id="19" name="4 Elipse">
              <a:extLst>
                <a:ext uri="{FF2B5EF4-FFF2-40B4-BE49-F238E27FC236}">
                  <a16:creationId xmlns:a16="http://schemas.microsoft.com/office/drawing/2014/main" id="{10C4DEC3-154E-4CED-BB4D-7914A1E44E9B}"/>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899"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sp>
          <p:nvSpPr>
            <p:cNvPr id="20" name="5 Elipse">
              <a:extLst>
                <a:ext uri="{FF2B5EF4-FFF2-40B4-BE49-F238E27FC236}">
                  <a16:creationId xmlns:a16="http://schemas.microsoft.com/office/drawing/2014/main" id="{9025A6BA-0094-45D8-9B70-B5DBCF806C43}"/>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r>
                <a:rPr lang="es-MX" sz="22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rPr>
                <a:t>02</a:t>
              </a:r>
              <a:endParaRPr lang="es-MX" sz="9948"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grpSp>
      <p:grpSp>
        <p:nvGrpSpPr>
          <p:cNvPr id="27" name="69 Grupo">
            <a:extLst>
              <a:ext uri="{FF2B5EF4-FFF2-40B4-BE49-F238E27FC236}">
                <a16:creationId xmlns:a16="http://schemas.microsoft.com/office/drawing/2014/main" id="{355A8459-132E-4FE8-B27D-B4885926289B}"/>
              </a:ext>
            </a:extLst>
          </p:cNvPr>
          <p:cNvGrpSpPr>
            <a:grpSpLocks noChangeAspect="1"/>
          </p:cNvGrpSpPr>
          <p:nvPr/>
        </p:nvGrpSpPr>
        <p:grpSpPr>
          <a:xfrm>
            <a:off x="1407003" y="2186228"/>
            <a:ext cx="836029" cy="835963"/>
            <a:chOff x="13700015" y="2693328"/>
            <a:chExt cx="3600703" cy="3600418"/>
          </a:xfrm>
        </p:grpSpPr>
        <p:sp>
          <p:nvSpPr>
            <p:cNvPr id="28" name="70 Elipse">
              <a:extLst>
                <a:ext uri="{FF2B5EF4-FFF2-40B4-BE49-F238E27FC236}">
                  <a16:creationId xmlns:a16="http://schemas.microsoft.com/office/drawing/2014/main" id="{47419B32-0438-47AD-A238-28151F90B030}"/>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899"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sp>
          <p:nvSpPr>
            <p:cNvPr id="29" name="71 Elipse">
              <a:extLst>
                <a:ext uri="{FF2B5EF4-FFF2-40B4-BE49-F238E27FC236}">
                  <a16:creationId xmlns:a16="http://schemas.microsoft.com/office/drawing/2014/main" id="{6C8A5F64-454E-40DE-82C2-50F812FD279D}"/>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r>
                <a:rPr lang="es-MX" sz="22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rPr>
                <a:t>01</a:t>
              </a:r>
              <a:endParaRPr lang="es-MX" sz="9948"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grpSp>
      <p:sp>
        <p:nvSpPr>
          <p:cNvPr id="40" name="사각형: 둥근 모서리 9">
            <a:extLst>
              <a:ext uri="{FF2B5EF4-FFF2-40B4-BE49-F238E27FC236}">
                <a16:creationId xmlns:a16="http://schemas.microsoft.com/office/drawing/2014/main" id="{22990213-E436-4755-B40D-1D92C0CC8C8F}"/>
              </a:ext>
            </a:extLst>
          </p:cNvPr>
          <p:cNvSpPr/>
          <p:nvPr/>
        </p:nvSpPr>
        <p:spPr>
          <a:xfrm>
            <a:off x="3099115" y="958578"/>
            <a:ext cx="5707812" cy="931141"/>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sp>
        <p:nvSpPr>
          <p:cNvPr id="41" name="TextBox 97">
            <a:extLst>
              <a:ext uri="{FF2B5EF4-FFF2-40B4-BE49-F238E27FC236}">
                <a16:creationId xmlns:a16="http://schemas.microsoft.com/office/drawing/2014/main" id="{21C4D8B2-9D88-4DD7-B428-1314B05EF78B}"/>
              </a:ext>
            </a:extLst>
          </p:cNvPr>
          <p:cNvSpPr txBox="1"/>
          <p:nvPr/>
        </p:nvSpPr>
        <p:spPr>
          <a:xfrm>
            <a:off x="3532632" y="1156268"/>
            <a:ext cx="5126736" cy="400110"/>
          </a:xfrm>
          <a:prstGeom prst="rect">
            <a:avLst/>
          </a:prstGeom>
          <a:noFill/>
        </p:spPr>
        <p:txBody>
          <a:bodyPr wrap="square" rtlCol="0">
            <a:spAutoFit/>
          </a:bodyPr>
          <a:lstStyle/>
          <a:p>
            <a:r>
              <a:rPr lang="en-US" sz="2000" dirty="0">
                <a:solidFill>
                  <a:schemeClr val="tx1">
                    <a:lumMod val="75000"/>
                    <a:lumOff val="25000"/>
                  </a:schemeClr>
                </a:solidFill>
                <a:latin typeface="+mj-lt"/>
                <a:cs typeface="Arial" panose="020B0604020202020204" pitchFamily="34" charset="0"/>
              </a:rPr>
              <a:t>Laughter is as good as doing exercises</a:t>
            </a:r>
            <a:endParaRPr lang="ar-SA" sz="2000" dirty="0">
              <a:solidFill>
                <a:schemeClr val="tx1">
                  <a:lumMod val="75000"/>
                  <a:lumOff val="25000"/>
                </a:schemeClr>
              </a:solidFill>
              <a:latin typeface="+mj-lt"/>
              <a:cs typeface="Arial" panose="020B0604020202020204" pitchFamily="34" charset="0"/>
            </a:endParaRPr>
          </a:p>
        </p:txBody>
      </p:sp>
      <p:sp>
        <p:nvSpPr>
          <p:cNvPr id="42" name="사각형: 둥근 모서리 9">
            <a:extLst>
              <a:ext uri="{FF2B5EF4-FFF2-40B4-BE49-F238E27FC236}">
                <a16:creationId xmlns:a16="http://schemas.microsoft.com/office/drawing/2014/main" id="{2631BCB0-5CD3-42CF-B862-A067F6FC7894}"/>
              </a:ext>
            </a:extLst>
          </p:cNvPr>
          <p:cNvSpPr/>
          <p:nvPr/>
        </p:nvSpPr>
        <p:spPr>
          <a:xfrm>
            <a:off x="3099115" y="906124"/>
            <a:ext cx="5802815" cy="900399"/>
          </a:xfrm>
          <a:prstGeom prst="roundRect">
            <a:avLst>
              <a:gd name="adj" fmla="val 5000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cxnSp>
        <p:nvCxnSpPr>
          <p:cNvPr id="44" name="58 Conector recto">
            <a:extLst>
              <a:ext uri="{FF2B5EF4-FFF2-40B4-BE49-F238E27FC236}">
                <a16:creationId xmlns:a16="http://schemas.microsoft.com/office/drawing/2014/main" id="{33B74F8C-7C3B-4A55-B31D-31BE49D0BA88}"/>
              </a:ext>
            </a:extLst>
          </p:cNvPr>
          <p:cNvCxnSpPr/>
          <p:nvPr/>
        </p:nvCxnSpPr>
        <p:spPr>
          <a:xfrm flipH="1">
            <a:off x="2307807" y="2931215"/>
            <a:ext cx="2519707" cy="0"/>
          </a:xfrm>
          <a:prstGeom prst="line">
            <a:avLst/>
          </a:prstGeom>
          <a:noFill/>
          <a:ln w="28575">
            <a:gradFill>
              <a:gsLst>
                <a:gs pos="0">
                  <a:schemeClr val="bg1">
                    <a:lumMod val="95000"/>
                    <a:alpha val="15000"/>
                  </a:schemeClr>
                </a:gs>
                <a:gs pos="70000">
                  <a:schemeClr val="bg1">
                    <a:lumMod val="65000"/>
                  </a:schemeClr>
                </a:gs>
                <a:gs pos="30000">
                  <a:schemeClr val="bg1">
                    <a:lumMod val="65000"/>
                  </a:schemeClr>
                </a:gs>
                <a:gs pos="100000">
                  <a:schemeClr val="bg1">
                    <a:lumMod val="95000"/>
                    <a:alpha val="15000"/>
                  </a:schemeClr>
                </a:gs>
              </a:gsLst>
              <a:lin ang="0" scaled="0"/>
            </a:gradFill>
          </a:ln>
          <a:effectLst/>
        </p:spPr>
      </p:cxnSp>
      <p:cxnSp>
        <p:nvCxnSpPr>
          <p:cNvPr id="45" name="58 Conector recto">
            <a:extLst>
              <a:ext uri="{FF2B5EF4-FFF2-40B4-BE49-F238E27FC236}">
                <a16:creationId xmlns:a16="http://schemas.microsoft.com/office/drawing/2014/main" id="{40F8CB4C-D02E-4DC1-B422-4A46BE718C49}"/>
              </a:ext>
            </a:extLst>
          </p:cNvPr>
          <p:cNvCxnSpPr/>
          <p:nvPr/>
        </p:nvCxnSpPr>
        <p:spPr>
          <a:xfrm flipH="1">
            <a:off x="3252803" y="3978847"/>
            <a:ext cx="2519707" cy="0"/>
          </a:xfrm>
          <a:prstGeom prst="line">
            <a:avLst/>
          </a:prstGeom>
          <a:noFill/>
          <a:ln w="28575">
            <a:gradFill>
              <a:gsLst>
                <a:gs pos="0">
                  <a:schemeClr val="bg1">
                    <a:lumMod val="95000"/>
                    <a:alpha val="15000"/>
                  </a:schemeClr>
                </a:gs>
                <a:gs pos="70000">
                  <a:schemeClr val="bg1">
                    <a:lumMod val="65000"/>
                  </a:schemeClr>
                </a:gs>
                <a:gs pos="30000">
                  <a:schemeClr val="bg1">
                    <a:lumMod val="65000"/>
                  </a:schemeClr>
                </a:gs>
                <a:gs pos="100000">
                  <a:schemeClr val="bg1">
                    <a:lumMod val="95000"/>
                    <a:alpha val="15000"/>
                  </a:schemeClr>
                </a:gs>
              </a:gsLst>
              <a:lin ang="0" scaled="0"/>
            </a:gradFill>
          </a:ln>
          <a:effectLst/>
        </p:spPr>
      </p:cxnSp>
      <p:pic>
        <p:nvPicPr>
          <p:cNvPr id="49" name="Picture 2" descr="نتيجة بحث الصور عن ok emoji">
            <a:extLst>
              <a:ext uri="{FF2B5EF4-FFF2-40B4-BE49-F238E27FC236}">
                <a16:creationId xmlns:a16="http://schemas.microsoft.com/office/drawing/2014/main" id="{6C66D65C-AE56-458C-BB92-7A412264EB3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182" l="0" r="100000">
                        <a14:foregroundMark x1="73913" y1="39545" x2="55217" y2="65000"/>
                        <a14:foregroundMark x1="90000" y1="35000" x2="69565" y2="83182"/>
                      </a14:backgroundRemoval>
                    </a14:imgEffect>
                  </a14:imgLayer>
                </a14:imgProps>
              </a:ext>
              <a:ext uri="{28A0092B-C50C-407E-A947-70E740481C1C}">
                <a14:useLocalDpi xmlns:a14="http://schemas.microsoft.com/office/drawing/2010/main" val="0"/>
              </a:ext>
            </a:extLst>
          </a:blip>
          <a:srcRect/>
          <a:stretch>
            <a:fillRect/>
          </a:stretch>
        </p:blipFill>
        <p:spPr bwMode="auto">
          <a:xfrm>
            <a:off x="1201134" y="2056443"/>
            <a:ext cx="929093" cy="88869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نتيجة بحث الصور عن no emoji">
            <a:extLst>
              <a:ext uri="{FF2B5EF4-FFF2-40B4-BE49-F238E27FC236}">
                <a16:creationId xmlns:a16="http://schemas.microsoft.com/office/drawing/2014/main" id="{29A46086-5BE8-435D-B6DD-2E4E9C52BA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46" b="89917" l="237" r="99763">
                        <a14:foregroundMark x1="7117" y1="55042" x2="8304" y2="55635"/>
                      </a14:backgroundRemoval>
                    </a14:imgEffect>
                  </a14:imgLayer>
                </a14:imgProps>
              </a:ext>
              <a:ext uri="{28A0092B-C50C-407E-A947-70E740481C1C}">
                <a14:useLocalDpi xmlns:a14="http://schemas.microsoft.com/office/drawing/2010/main" val="0"/>
              </a:ext>
            </a:extLst>
          </a:blip>
          <a:srcRect/>
          <a:stretch>
            <a:fillRect/>
          </a:stretch>
        </p:blipFill>
        <p:spPr bwMode="auto">
          <a:xfrm>
            <a:off x="2243030" y="3180952"/>
            <a:ext cx="926725" cy="92672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مجموعة 2">
            <a:extLst>
              <a:ext uri="{FF2B5EF4-FFF2-40B4-BE49-F238E27FC236}">
                <a16:creationId xmlns:a16="http://schemas.microsoft.com/office/drawing/2014/main" id="{C862DE78-CE7B-4392-A73C-40B8D4B31847}"/>
              </a:ext>
            </a:extLst>
          </p:cNvPr>
          <p:cNvGrpSpPr/>
          <p:nvPr/>
        </p:nvGrpSpPr>
        <p:grpSpPr>
          <a:xfrm>
            <a:off x="3502745" y="3180952"/>
            <a:ext cx="2879999" cy="630380"/>
            <a:chOff x="2722457" y="3180952"/>
            <a:chExt cx="2879999" cy="630380"/>
          </a:xfrm>
        </p:grpSpPr>
        <p:sp>
          <p:nvSpPr>
            <p:cNvPr id="48" name="مربع نص 47">
              <a:extLst>
                <a:ext uri="{FF2B5EF4-FFF2-40B4-BE49-F238E27FC236}">
                  <a16:creationId xmlns:a16="http://schemas.microsoft.com/office/drawing/2014/main" id="{0547949B-BD85-48DF-A1B3-7D080E7BCB51}"/>
                </a:ext>
              </a:extLst>
            </p:cNvPr>
            <p:cNvSpPr txBox="1"/>
            <p:nvPr/>
          </p:nvSpPr>
          <p:spPr>
            <a:xfrm>
              <a:off x="2722457" y="3310294"/>
              <a:ext cx="2879999" cy="461665"/>
            </a:xfrm>
            <a:prstGeom prst="rect">
              <a:avLst/>
            </a:prstGeom>
            <a:noFill/>
          </p:spPr>
          <p:txBody>
            <a:bodyPr wrap="square">
              <a:spAutoFit/>
            </a:bodyPr>
            <a:lstStyle/>
            <a:p>
              <a:r>
                <a:rPr lang="en-US" sz="2400" dirty="0">
                  <a:solidFill>
                    <a:srgbClr val="0000FF"/>
                  </a:solidFill>
                </a:rPr>
                <a:t>False</a:t>
              </a:r>
              <a:endParaRPr lang="ar-SA" sz="2400" dirty="0">
                <a:solidFill>
                  <a:srgbClr val="0000FF"/>
                </a:solidFill>
              </a:endParaRPr>
            </a:p>
          </p:txBody>
        </p:sp>
        <p:pic>
          <p:nvPicPr>
            <p:cNvPr id="26" name="Picture 2" descr="نتيجة بحث الصور عن yes no icon">
              <a:extLst>
                <a:ext uri="{FF2B5EF4-FFF2-40B4-BE49-F238E27FC236}">
                  <a16:creationId xmlns:a16="http://schemas.microsoft.com/office/drawing/2014/main" id="{354D65E9-AA19-48D4-B914-31C5876A47F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928" b="89659" l="6385" r="93077">
                          <a14:foregroundMark x1="21462" y1="30196" x2="21462" y2="30196"/>
                          <a14:foregroundMark x1="36923" y1="36918" x2="36923" y2="36918"/>
                          <a14:foregroundMark x1="18385" y1="43226" x2="18385" y2="43226"/>
                          <a14:foregroundMark x1="20308" y1="43123" x2="20308" y2="43123"/>
                          <a14:foregroundMark x1="20000" y1="52430" x2="20000" y2="52430"/>
                          <a14:foregroundMark x1="19077" y1="48397" x2="19077" y2="48397"/>
                          <a14:foregroundMark x1="18231" y1="47570" x2="18231" y2="47570"/>
                          <a14:foregroundMark x1="65538" y1="34747" x2="65538" y2="34747"/>
                          <a14:foregroundMark x1="69000" y1="31644" x2="69000" y2="31644"/>
                          <a14:foregroundMark x1="78538" y1="30507" x2="78538" y2="30507"/>
                          <a14:foregroundMark x1="83538" y1="36608" x2="83538" y2="36608"/>
                          <a14:foregroundMark x1="88000" y1="44364" x2="88000" y2="44364"/>
                          <a14:foregroundMark x1="88000" y1="50362" x2="88000" y2="51499"/>
                          <a14:foregroundMark x1="86538" y1="58014" x2="86308" y2="58635"/>
                          <a14:foregroundMark x1="86077" y1="62668" x2="85615" y2="63392"/>
                          <a14:foregroundMark x1="83846" y1="67115" x2="82923" y2="68046"/>
                          <a14:foregroundMark x1="80385" y1="70424" x2="77385" y2="72079"/>
                          <a14:foregroundMark x1="75308" y1="73009" x2="74385" y2="73216"/>
                          <a14:foregroundMark x1="73385" y1="73009" x2="73000" y2="73009"/>
                          <a14:foregroundMark x1="70462" y1="72389" x2="69692" y2="72285"/>
                          <a14:foregroundMark x1="68846" y1="71975" x2="68846" y2="71975"/>
                          <a14:foregroundMark x1="63769" y1="66184" x2="64385" y2="65253"/>
                          <a14:foregroundMark x1="66769" y1="63082" x2="76231" y2="47880"/>
                          <a14:foregroundMark x1="77615" y1="46329" x2="77615" y2="46329"/>
                          <a14:foregroundMark x1="71615" y1="44674" x2="71615" y2="44674"/>
                          <a14:foregroundMark x1="67231" y1="43537" x2="67231" y2="43537"/>
                          <a14:foregroundMark x1="68538" y1="49121" x2="68538" y2="49121"/>
                          <a14:foregroundMark x1="59077" y1="62771" x2="59077" y2="62771"/>
                          <a14:foregroundMark x1="61154" y1="67632" x2="61154" y2="67632"/>
                          <a14:foregroundMark x1="59769" y1="68046" x2="59769" y2="68046"/>
                          <a14:foregroundMark x1="68154" y1="66701" x2="68154" y2="66701"/>
                          <a14:foregroundMark x1="68385" y1="65770" x2="68385" y2="65770"/>
                          <a14:foregroundMark x1="62077" y1="71975" x2="62077" y2="71975"/>
                          <a14:foregroundMark x1="61231" y1="65564" x2="61231" y2="65564"/>
                          <a14:foregroundMark x1="60000" y1="64529" x2="60000" y2="64529"/>
                          <a14:foregroundMark x1="61615" y1="46019" x2="61615" y2="46019"/>
                          <a14:foregroundMark x1="61462" y1="57704" x2="61462" y2="57704"/>
                          <a14:foregroundMark x1="59385" y1="57808" x2="59385" y2="57808"/>
                          <a14:foregroundMark x1="59846" y1="59876" x2="59846" y2="59876"/>
                          <a14:foregroundMark x1="71077" y1="42606" x2="71077" y2="42606"/>
                        </a14:backgroundRemoval>
                      </a14:imgEffect>
                    </a14:imgLayer>
                  </a14:imgProps>
                </a:ext>
                <a:ext uri="{28A0092B-C50C-407E-A947-70E740481C1C}">
                  <a14:useLocalDpi xmlns:a14="http://schemas.microsoft.com/office/drawing/2010/main" val="0"/>
                </a:ext>
              </a:extLst>
            </a:blip>
            <a:srcRect l="50945" t="17736" b="20425"/>
            <a:stretch/>
          </p:blipFill>
          <p:spPr bwMode="auto">
            <a:xfrm>
              <a:off x="3659092" y="3180952"/>
              <a:ext cx="672314" cy="6303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مجموعة 1">
            <a:extLst>
              <a:ext uri="{FF2B5EF4-FFF2-40B4-BE49-F238E27FC236}">
                <a16:creationId xmlns:a16="http://schemas.microsoft.com/office/drawing/2014/main" id="{156A5E66-0B97-4B93-916E-11D7D1B6F9F3}"/>
              </a:ext>
            </a:extLst>
          </p:cNvPr>
          <p:cNvGrpSpPr/>
          <p:nvPr/>
        </p:nvGrpSpPr>
        <p:grpSpPr>
          <a:xfrm>
            <a:off x="2420126" y="2185601"/>
            <a:ext cx="2879999" cy="630380"/>
            <a:chOff x="1639838" y="2185601"/>
            <a:chExt cx="2879999" cy="630380"/>
          </a:xfrm>
        </p:grpSpPr>
        <p:sp>
          <p:nvSpPr>
            <p:cNvPr id="43" name="مربع نص 42">
              <a:extLst>
                <a:ext uri="{FF2B5EF4-FFF2-40B4-BE49-F238E27FC236}">
                  <a16:creationId xmlns:a16="http://schemas.microsoft.com/office/drawing/2014/main" id="{D4F14D9B-10F6-4939-A244-3A1E2F88FCDD}"/>
                </a:ext>
              </a:extLst>
            </p:cNvPr>
            <p:cNvSpPr txBox="1"/>
            <p:nvPr/>
          </p:nvSpPr>
          <p:spPr>
            <a:xfrm>
              <a:off x="1639838" y="2325459"/>
              <a:ext cx="2879999" cy="461665"/>
            </a:xfrm>
            <a:prstGeom prst="rect">
              <a:avLst/>
            </a:prstGeom>
            <a:noFill/>
          </p:spPr>
          <p:txBody>
            <a:bodyPr wrap="square">
              <a:spAutoFit/>
            </a:bodyPr>
            <a:lstStyle/>
            <a:p>
              <a:r>
                <a:rPr lang="en-US" sz="2400" dirty="0">
                  <a:solidFill>
                    <a:srgbClr val="0000FF"/>
                  </a:solidFill>
                </a:rPr>
                <a:t>True</a:t>
              </a:r>
              <a:endParaRPr lang="ar-SA" sz="2400" dirty="0">
                <a:solidFill>
                  <a:srgbClr val="0000FF"/>
                </a:solidFill>
              </a:endParaRPr>
            </a:p>
          </p:txBody>
        </p:sp>
        <p:pic>
          <p:nvPicPr>
            <p:cNvPr id="30" name="Picture 2" descr="نتيجة بحث الصور عن yes no icon">
              <a:extLst>
                <a:ext uri="{FF2B5EF4-FFF2-40B4-BE49-F238E27FC236}">
                  <a16:creationId xmlns:a16="http://schemas.microsoft.com/office/drawing/2014/main" id="{DAC3CC73-827C-4128-AB05-08F4D25D76D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928" b="89659" l="6385" r="93077">
                          <a14:foregroundMark x1="21462" y1="30196" x2="21462" y2="30196"/>
                          <a14:foregroundMark x1="36923" y1="36918" x2="36923" y2="36918"/>
                          <a14:foregroundMark x1="18385" y1="43226" x2="18385" y2="43226"/>
                          <a14:foregroundMark x1="20308" y1="43123" x2="20308" y2="43123"/>
                          <a14:foregroundMark x1="20000" y1="52430" x2="20000" y2="52430"/>
                          <a14:foregroundMark x1="19077" y1="48397" x2="19077" y2="48397"/>
                          <a14:foregroundMark x1="18231" y1="47570" x2="18231" y2="47570"/>
                          <a14:foregroundMark x1="65538" y1="34747" x2="65538" y2="34747"/>
                          <a14:foregroundMark x1="69000" y1="31644" x2="69000" y2="31644"/>
                          <a14:foregroundMark x1="78538" y1="30507" x2="78538" y2="30507"/>
                          <a14:foregroundMark x1="83538" y1="36608" x2="83538" y2="36608"/>
                          <a14:foregroundMark x1="88000" y1="44364" x2="88000" y2="44364"/>
                          <a14:foregroundMark x1="88000" y1="50362" x2="88000" y2="51499"/>
                          <a14:foregroundMark x1="86538" y1="58014" x2="86308" y2="58635"/>
                          <a14:foregroundMark x1="86077" y1="62668" x2="85615" y2="63392"/>
                          <a14:foregroundMark x1="83846" y1="67115" x2="82923" y2="68046"/>
                          <a14:foregroundMark x1="80385" y1="70424" x2="77385" y2="72079"/>
                          <a14:foregroundMark x1="75308" y1="73009" x2="74385" y2="73216"/>
                          <a14:foregroundMark x1="73385" y1="73009" x2="73000" y2="73009"/>
                          <a14:foregroundMark x1="70462" y1="72389" x2="69692" y2="72285"/>
                          <a14:foregroundMark x1="68846" y1="71975" x2="68846" y2="71975"/>
                          <a14:foregroundMark x1="63769" y1="66184" x2="64385" y2="65253"/>
                          <a14:foregroundMark x1="66769" y1="63082" x2="76231" y2="47880"/>
                          <a14:foregroundMark x1="77615" y1="46329" x2="77615" y2="46329"/>
                          <a14:foregroundMark x1="71615" y1="44674" x2="71615" y2="44674"/>
                          <a14:foregroundMark x1="67231" y1="43537" x2="67231" y2="43537"/>
                          <a14:foregroundMark x1="68538" y1="49121" x2="68538" y2="49121"/>
                          <a14:foregroundMark x1="59077" y1="62771" x2="59077" y2="62771"/>
                          <a14:foregroundMark x1="61154" y1="67632" x2="61154" y2="67632"/>
                          <a14:foregroundMark x1="59769" y1="68046" x2="59769" y2="68046"/>
                          <a14:foregroundMark x1="68154" y1="66701" x2="68154" y2="66701"/>
                          <a14:foregroundMark x1="68385" y1="65770" x2="68385" y2="65770"/>
                          <a14:foregroundMark x1="62077" y1="71975" x2="62077" y2="71975"/>
                          <a14:foregroundMark x1="61231" y1="65564" x2="61231" y2="65564"/>
                          <a14:foregroundMark x1="60000" y1="64529" x2="60000" y2="64529"/>
                          <a14:foregroundMark x1="61615" y1="46019" x2="61615" y2="46019"/>
                          <a14:foregroundMark x1="61462" y1="57704" x2="61462" y2="57704"/>
                          <a14:foregroundMark x1="59385" y1="57808" x2="59385" y2="57808"/>
                          <a14:foregroundMark x1="59846" y1="59876" x2="59846" y2="59876"/>
                          <a14:foregroundMark x1="71077" y1="42606" x2="71077" y2="42606"/>
                        </a14:backgroundRemoval>
                      </a14:imgEffect>
                    </a14:imgLayer>
                  </a14:imgProps>
                </a:ext>
                <a:ext uri="{28A0092B-C50C-407E-A947-70E740481C1C}">
                  <a14:useLocalDpi xmlns:a14="http://schemas.microsoft.com/office/drawing/2010/main" val="0"/>
                </a:ext>
              </a:extLst>
            </a:blip>
            <a:srcRect l="3796" t="17736" r="50945" b="20425"/>
            <a:stretch/>
          </p:blipFill>
          <p:spPr bwMode="auto">
            <a:xfrm>
              <a:off x="2478816" y="2185601"/>
              <a:ext cx="620299" cy="630380"/>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 descr="نتيجة بحث الصور عن laughter club clipart">
            <a:extLst>
              <a:ext uri="{FF2B5EF4-FFF2-40B4-BE49-F238E27FC236}">
                <a16:creationId xmlns:a16="http://schemas.microsoft.com/office/drawing/2014/main" id="{C6F7BBFA-BCF6-4555-8FFB-E0477B39C9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5722" y="5297616"/>
            <a:ext cx="5114045" cy="1555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472725"/>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par>
                                <p:cTn id="8" presetID="22" presetClass="entr" presetSubtype="8"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9507" y="377930"/>
            <a:ext cx="3114922" cy="455119"/>
            <a:chOff x="3562350" y="-2391420"/>
            <a:chExt cx="4033224" cy="1060705"/>
          </a:xfrm>
          <a:solidFill>
            <a:srgbClr val="FFAD36"/>
          </a:solidFill>
        </p:grpSpPr>
        <p:sp>
          <p:nvSpPr>
            <p:cNvPr id="36" name="流程图: 过程 35"/>
            <p:cNvSpPr/>
            <p:nvPr/>
          </p:nvSpPr>
          <p:spPr>
            <a:xfrm>
              <a:off x="3562350" y="-2391373"/>
              <a:ext cx="3813259" cy="1060617"/>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37" name="等腰三角形 36"/>
            <p:cNvSpPr/>
            <p:nvPr/>
          </p:nvSpPr>
          <p:spPr>
            <a:xfrm rot="5400000">
              <a:off x="6955239" y="-1971049"/>
              <a:ext cx="1060705" cy="219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41" name="副标题 1"/>
          <p:cNvSpPr txBox="1">
            <a:spLocks/>
          </p:cNvSpPr>
          <p:nvPr/>
        </p:nvSpPr>
        <p:spPr>
          <a:xfrm>
            <a:off x="192974" y="443674"/>
            <a:ext cx="2499623" cy="413488"/>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000" b="1" dirty="0">
                <a:solidFill>
                  <a:schemeClr val="bg1"/>
                </a:solidFill>
                <a:latin typeface="Calibri" panose="020F0502020204030204" pitchFamily="34" charset="0"/>
                <a:ea typeface="微软雅黑 Light" panose="020B0502040204020203" pitchFamily="34" charset="-122"/>
                <a:cs typeface="Segoe UI Black" panose="020B0A02040204020203" pitchFamily="34" charset="0"/>
              </a:rPr>
              <a:t>Objectives</a:t>
            </a:r>
            <a:endParaRPr lang="zh-CN" altLang="en-US" sz="2000" dirty="0">
              <a:solidFill>
                <a:schemeClr val="bg1"/>
              </a:solidFill>
              <a:latin typeface="Calibri" panose="020F0502020204030204" pitchFamily="34" charset="0"/>
              <a:ea typeface="微软雅黑 Light" panose="020B0502040204020203" pitchFamily="34" charset="-122"/>
              <a:cs typeface="Segoe UI Black" panose="020B0A02040204020203" pitchFamily="34" charset="0"/>
            </a:endParaRPr>
          </a:p>
        </p:txBody>
      </p:sp>
      <p:grpSp>
        <p:nvGrpSpPr>
          <p:cNvPr id="23" name="组合 22">
            <a:extLst>
              <a:ext uri="{FF2B5EF4-FFF2-40B4-BE49-F238E27FC236}">
                <a16:creationId xmlns:a16="http://schemas.microsoft.com/office/drawing/2014/main" id="{8C6851E4-1B8B-4CD5-BB02-FBF65F019ED2}"/>
              </a:ext>
            </a:extLst>
          </p:cNvPr>
          <p:cNvGrpSpPr/>
          <p:nvPr/>
        </p:nvGrpSpPr>
        <p:grpSpPr>
          <a:xfrm>
            <a:off x="315343" y="3330392"/>
            <a:ext cx="10114851" cy="421918"/>
            <a:chOff x="1091836" y="3843299"/>
            <a:chExt cx="10114851" cy="421918"/>
          </a:xfrm>
          <a:solidFill>
            <a:srgbClr val="FF1F05"/>
          </a:solidFill>
        </p:grpSpPr>
        <p:sp>
          <p:nvSpPr>
            <p:cNvPr id="25" name="虚尾箭头 49">
              <a:extLst>
                <a:ext uri="{FF2B5EF4-FFF2-40B4-BE49-F238E27FC236}">
                  <a16:creationId xmlns:a16="http://schemas.microsoft.com/office/drawing/2014/main" id="{320F82AB-8B64-4B81-9888-88DE7C0E93B8}"/>
                </a:ext>
              </a:extLst>
            </p:cNvPr>
            <p:cNvSpPr/>
            <p:nvPr/>
          </p:nvSpPr>
          <p:spPr>
            <a:xfrm>
              <a:off x="10798732" y="3843299"/>
              <a:ext cx="407955" cy="421918"/>
            </a:xfrm>
            <a:prstGeom prst="stripedRightArrow">
              <a:avLst>
                <a:gd name="adj1" fmla="val 37914"/>
                <a:gd name="adj2" fmla="val 843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ndParaRPr>
            </a:p>
          </p:txBody>
        </p:sp>
        <p:sp>
          <p:nvSpPr>
            <p:cNvPr id="26" name="矩形 25">
              <a:extLst>
                <a:ext uri="{FF2B5EF4-FFF2-40B4-BE49-F238E27FC236}">
                  <a16:creationId xmlns:a16="http://schemas.microsoft.com/office/drawing/2014/main" id="{00901E0E-6BD2-48E9-ABEF-D843CDF3E62E}"/>
                </a:ext>
              </a:extLst>
            </p:cNvPr>
            <p:cNvSpPr/>
            <p:nvPr/>
          </p:nvSpPr>
          <p:spPr>
            <a:xfrm>
              <a:off x="10689145" y="3974306"/>
              <a:ext cx="88107" cy="1595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ndParaRPr>
            </a:p>
          </p:txBody>
        </p:sp>
        <p:sp>
          <p:nvSpPr>
            <p:cNvPr id="27" name="矩形 26">
              <a:extLst>
                <a:ext uri="{FF2B5EF4-FFF2-40B4-BE49-F238E27FC236}">
                  <a16:creationId xmlns:a16="http://schemas.microsoft.com/office/drawing/2014/main" id="{F31FB0E3-8A78-4473-BAF3-EAD04200145A}"/>
                </a:ext>
              </a:extLst>
            </p:cNvPr>
            <p:cNvSpPr/>
            <p:nvPr/>
          </p:nvSpPr>
          <p:spPr>
            <a:xfrm>
              <a:off x="10458164" y="3971925"/>
              <a:ext cx="180975" cy="1547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ndParaRPr>
            </a:p>
          </p:txBody>
        </p:sp>
        <p:sp>
          <p:nvSpPr>
            <p:cNvPr id="28" name="矩形 27">
              <a:extLst>
                <a:ext uri="{FF2B5EF4-FFF2-40B4-BE49-F238E27FC236}">
                  <a16:creationId xmlns:a16="http://schemas.microsoft.com/office/drawing/2014/main" id="{261AE54E-35D1-4F42-A4B0-E23603FF37AC}"/>
                </a:ext>
              </a:extLst>
            </p:cNvPr>
            <p:cNvSpPr/>
            <p:nvPr/>
          </p:nvSpPr>
          <p:spPr>
            <a:xfrm>
              <a:off x="1536414" y="3971925"/>
              <a:ext cx="8881269" cy="1547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ndParaRPr>
            </a:p>
          </p:txBody>
        </p:sp>
        <p:sp>
          <p:nvSpPr>
            <p:cNvPr id="29" name="矩形 28">
              <a:extLst>
                <a:ext uri="{FF2B5EF4-FFF2-40B4-BE49-F238E27FC236}">
                  <a16:creationId xmlns:a16="http://schemas.microsoft.com/office/drawing/2014/main" id="{767B2F11-0D20-420D-AB3F-E2511E2265E8}"/>
                </a:ext>
              </a:extLst>
            </p:cNvPr>
            <p:cNvSpPr/>
            <p:nvPr/>
          </p:nvSpPr>
          <p:spPr>
            <a:xfrm>
              <a:off x="1316544" y="3974307"/>
              <a:ext cx="179389" cy="1547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ndParaRPr>
            </a:p>
          </p:txBody>
        </p:sp>
        <p:sp>
          <p:nvSpPr>
            <p:cNvPr id="30" name="矩形 29">
              <a:extLst>
                <a:ext uri="{FF2B5EF4-FFF2-40B4-BE49-F238E27FC236}">
                  <a16:creationId xmlns:a16="http://schemas.microsoft.com/office/drawing/2014/main" id="{600A6977-E787-4708-BA84-66F8BC866420}"/>
                </a:ext>
              </a:extLst>
            </p:cNvPr>
            <p:cNvSpPr/>
            <p:nvPr/>
          </p:nvSpPr>
          <p:spPr>
            <a:xfrm>
              <a:off x="1180814" y="3971924"/>
              <a:ext cx="92472" cy="1547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ndParaRPr>
            </a:p>
          </p:txBody>
        </p:sp>
        <p:sp>
          <p:nvSpPr>
            <p:cNvPr id="31" name="矩形 30">
              <a:extLst>
                <a:ext uri="{FF2B5EF4-FFF2-40B4-BE49-F238E27FC236}">
                  <a16:creationId xmlns:a16="http://schemas.microsoft.com/office/drawing/2014/main" id="{66BEEA9A-42A0-4AE8-9E20-647670811FD1}"/>
                </a:ext>
              </a:extLst>
            </p:cNvPr>
            <p:cNvSpPr/>
            <p:nvPr/>
          </p:nvSpPr>
          <p:spPr>
            <a:xfrm>
              <a:off x="1091836" y="3971923"/>
              <a:ext cx="45719" cy="1547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ndParaRPr>
            </a:p>
          </p:txBody>
        </p:sp>
      </p:grpSp>
      <p:sp>
        <p:nvSpPr>
          <p:cNvPr id="32" name="六边形 31">
            <a:extLst>
              <a:ext uri="{FF2B5EF4-FFF2-40B4-BE49-F238E27FC236}">
                <a16:creationId xmlns:a16="http://schemas.microsoft.com/office/drawing/2014/main" id="{9D3398B3-CBD5-4C69-90E8-62872E67D8DD}"/>
              </a:ext>
            </a:extLst>
          </p:cNvPr>
          <p:cNvSpPr/>
          <p:nvPr/>
        </p:nvSpPr>
        <p:spPr>
          <a:xfrm rot="1743839">
            <a:off x="810365" y="3238279"/>
            <a:ext cx="705125" cy="607866"/>
          </a:xfrm>
          <a:prstGeom prst="hexagon">
            <a:avLst>
              <a:gd name="adj" fmla="val 28823"/>
              <a:gd name="vf" fmla="val 115470"/>
            </a:avLst>
          </a:prstGeom>
          <a:solidFill>
            <a:srgbClr val="91E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Calibri" panose="020F0502020204030204" pitchFamily="34" charset="0"/>
            </a:endParaRPr>
          </a:p>
        </p:txBody>
      </p:sp>
      <p:sp>
        <p:nvSpPr>
          <p:cNvPr id="33" name="矩形 32">
            <a:extLst>
              <a:ext uri="{FF2B5EF4-FFF2-40B4-BE49-F238E27FC236}">
                <a16:creationId xmlns:a16="http://schemas.microsoft.com/office/drawing/2014/main" id="{1D5B838C-A0AE-438C-AEF9-B08543EF3FD5}"/>
              </a:ext>
            </a:extLst>
          </p:cNvPr>
          <p:cNvSpPr/>
          <p:nvPr/>
        </p:nvSpPr>
        <p:spPr>
          <a:xfrm>
            <a:off x="3052012" y="4308119"/>
            <a:ext cx="2079753" cy="1528110"/>
          </a:xfrm>
          <a:prstGeom prst="rect">
            <a:avLst/>
          </a:prstGeom>
          <a:solidFill>
            <a:srgbClr val="00C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ndParaRPr>
          </a:p>
        </p:txBody>
      </p:sp>
      <p:sp>
        <p:nvSpPr>
          <p:cNvPr id="40" name="矩形 39">
            <a:extLst>
              <a:ext uri="{FF2B5EF4-FFF2-40B4-BE49-F238E27FC236}">
                <a16:creationId xmlns:a16="http://schemas.microsoft.com/office/drawing/2014/main" id="{14A754D9-E41A-4BA5-B23A-6FF11237ADBA}"/>
              </a:ext>
            </a:extLst>
          </p:cNvPr>
          <p:cNvSpPr/>
          <p:nvPr/>
        </p:nvSpPr>
        <p:spPr>
          <a:xfrm>
            <a:off x="1401612" y="1420668"/>
            <a:ext cx="2079753" cy="1533889"/>
          </a:xfrm>
          <a:prstGeom prst="rect">
            <a:avLst/>
          </a:prstGeom>
          <a:solidFill>
            <a:srgbClr val="AAE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ndParaRPr>
          </a:p>
        </p:txBody>
      </p:sp>
      <p:sp>
        <p:nvSpPr>
          <p:cNvPr id="43" name="六边形 42">
            <a:extLst>
              <a:ext uri="{FF2B5EF4-FFF2-40B4-BE49-F238E27FC236}">
                <a16:creationId xmlns:a16="http://schemas.microsoft.com/office/drawing/2014/main" id="{1F276143-43FF-4DC7-ADCD-9DD536850EDE}"/>
              </a:ext>
            </a:extLst>
          </p:cNvPr>
          <p:cNvSpPr/>
          <p:nvPr/>
        </p:nvSpPr>
        <p:spPr>
          <a:xfrm rot="1743839">
            <a:off x="2449439" y="3233447"/>
            <a:ext cx="705125" cy="607866"/>
          </a:xfrm>
          <a:prstGeom prst="hexagon">
            <a:avLst>
              <a:gd name="adj" fmla="val 28823"/>
              <a:gd name="vf" fmla="val 115470"/>
            </a:avLst>
          </a:prstGeom>
          <a:solidFill>
            <a:srgbClr val="00C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Calibri" panose="020F0502020204030204" pitchFamily="34" charset="0"/>
            </a:endParaRPr>
          </a:p>
        </p:txBody>
      </p:sp>
      <p:sp>
        <p:nvSpPr>
          <p:cNvPr id="44" name="六边形 43">
            <a:extLst>
              <a:ext uri="{FF2B5EF4-FFF2-40B4-BE49-F238E27FC236}">
                <a16:creationId xmlns:a16="http://schemas.microsoft.com/office/drawing/2014/main" id="{BCB647E7-7055-44A9-B8C0-EC67D5A9E1AE}"/>
              </a:ext>
            </a:extLst>
          </p:cNvPr>
          <p:cNvSpPr/>
          <p:nvPr/>
        </p:nvSpPr>
        <p:spPr>
          <a:xfrm rot="1743839">
            <a:off x="4063333" y="3239957"/>
            <a:ext cx="705125" cy="607866"/>
          </a:xfrm>
          <a:prstGeom prst="hexagon">
            <a:avLst>
              <a:gd name="adj" fmla="val 28823"/>
              <a:gd name="vf" fmla="val 115470"/>
            </a:avLst>
          </a:prstGeom>
          <a:solidFill>
            <a:srgbClr val="FFC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ndParaRPr>
          </a:p>
        </p:txBody>
      </p:sp>
      <p:sp>
        <p:nvSpPr>
          <p:cNvPr id="45" name="六边形 44">
            <a:extLst>
              <a:ext uri="{FF2B5EF4-FFF2-40B4-BE49-F238E27FC236}">
                <a16:creationId xmlns:a16="http://schemas.microsoft.com/office/drawing/2014/main" id="{900EBFC4-0C59-4EC0-85E7-4FB35419A15E}"/>
              </a:ext>
            </a:extLst>
          </p:cNvPr>
          <p:cNvSpPr/>
          <p:nvPr/>
        </p:nvSpPr>
        <p:spPr>
          <a:xfrm rot="1743839">
            <a:off x="5664837" y="3238278"/>
            <a:ext cx="705125" cy="607866"/>
          </a:xfrm>
          <a:prstGeom prst="hexagon">
            <a:avLst>
              <a:gd name="adj" fmla="val 28823"/>
              <a:gd name="vf" fmla="val 115470"/>
            </a:avLst>
          </a:prstGeom>
          <a:solidFill>
            <a:srgbClr val="FFA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ndParaRPr>
          </a:p>
        </p:txBody>
      </p:sp>
      <p:sp>
        <p:nvSpPr>
          <p:cNvPr id="47" name="矩形 46">
            <a:extLst>
              <a:ext uri="{FF2B5EF4-FFF2-40B4-BE49-F238E27FC236}">
                <a16:creationId xmlns:a16="http://schemas.microsoft.com/office/drawing/2014/main" id="{85CA3B34-222F-40BA-ACA7-0EF75EF9481E}"/>
              </a:ext>
            </a:extLst>
          </p:cNvPr>
          <p:cNvSpPr/>
          <p:nvPr/>
        </p:nvSpPr>
        <p:spPr>
          <a:xfrm>
            <a:off x="6267230" y="4307616"/>
            <a:ext cx="2079753" cy="1528613"/>
          </a:xfrm>
          <a:prstGeom prst="rect">
            <a:avLst/>
          </a:prstGeom>
          <a:solidFill>
            <a:srgbClr val="FFA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ndParaRPr>
          </a:p>
        </p:txBody>
      </p:sp>
      <p:sp>
        <p:nvSpPr>
          <p:cNvPr id="48" name="矩形 47">
            <a:extLst>
              <a:ext uri="{FF2B5EF4-FFF2-40B4-BE49-F238E27FC236}">
                <a16:creationId xmlns:a16="http://schemas.microsoft.com/office/drawing/2014/main" id="{77AEA962-E73C-4A7C-989F-EEA89A6C8A33}"/>
              </a:ext>
            </a:extLst>
          </p:cNvPr>
          <p:cNvSpPr/>
          <p:nvPr/>
        </p:nvSpPr>
        <p:spPr>
          <a:xfrm>
            <a:off x="4659147" y="1420668"/>
            <a:ext cx="2079753" cy="1538519"/>
          </a:xfrm>
          <a:prstGeom prst="rect">
            <a:avLst/>
          </a:prstGeom>
          <a:solidFill>
            <a:srgbClr val="FFC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ndParaRPr>
          </a:p>
        </p:txBody>
      </p:sp>
      <p:sp>
        <p:nvSpPr>
          <p:cNvPr id="49" name="矩形 48">
            <a:extLst>
              <a:ext uri="{FF2B5EF4-FFF2-40B4-BE49-F238E27FC236}">
                <a16:creationId xmlns:a16="http://schemas.microsoft.com/office/drawing/2014/main" id="{A5D83D91-45B4-48E6-B8C9-62776CBD2964}"/>
              </a:ext>
            </a:extLst>
          </p:cNvPr>
          <p:cNvSpPr/>
          <p:nvPr/>
        </p:nvSpPr>
        <p:spPr>
          <a:xfrm>
            <a:off x="964660" y="3382112"/>
            <a:ext cx="571198" cy="303713"/>
          </a:xfrm>
          <a:prstGeom prst="rect">
            <a:avLst/>
          </a:prstGeom>
        </p:spPr>
        <p:txBody>
          <a:bodyPr vert="horz" lIns="91440" tIns="45720" rIns="91440" bIns="45720" rtlCol="0">
            <a:noAutofit/>
          </a:bodyPr>
          <a:lstStyle/>
          <a:p>
            <a:pPr>
              <a:lnSpc>
                <a:spcPts val="2000"/>
              </a:lnSpc>
            </a:pPr>
            <a:r>
              <a:rPr lang="en-US" altLang="zh-CN" sz="2400" dirty="0">
                <a:solidFill>
                  <a:schemeClr val="bg1"/>
                </a:solidFill>
                <a:latin typeface="Calibri" panose="020F0502020204030204" pitchFamily="34" charset="0"/>
                <a:ea typeface="黑体" panose="02010609060101010101" pitchFamily="49" charset="-122"/>
              </a:rPr>
              <a:t>01</a:t>
            </a:r>
            <a:endParaRPr lang="zh-CN" altLang="zh-CN" sz="2400" dirty="0">
              <a:solidFill>
                <a:schemeClr val="bg1"/>
              </a:solidFill>
              <a:latin typeface="Calibri" panose="020F0502020204030204" pitchFamily="34" charset="0"/>
              <a:ea typeface="黑体" panose="02010609060101010101" pitchFamily="49" charset="-122"/>
            </a:endParaRPr>
          </a:p>
        </p:txBody>
      </p:sp>
      <p:sp>
        <p:nvSpPr>
          <p:cNvPr id="50" name="矩形 49">
            <a:extLst>
              <a:ext uri="{FF2B5EF4-FFF2-40B4-BE49-F238E27FC236}">
                <a16:creationId xmlns:a16="http://schemas.microsoft.com/office/drawing/2014/main" id="{A8E02934-E3B9-47B9-B23E-54D9AE2FFC94}"/>
              </a:ext>
            </a:extLst>
          </p:cNvPr>
          <p:cNvSpPr/>
          <p:nvPr/>
        </p:nvSpPr>
        <p:spPr>
          <a:xfrm>
            <a:off x="4192630" y="3411780"/>
            <a:ext cx="571198" cy="303713"/>
          </a:xfrm>
          <a:prstGeom prst="rect">
            <a:avLst/>
          </a:prstGeom>
        </p:spPr>
        <p:txBody>
          <a:bodyPr vert="horz" lIns="91440" tIns="45720" rIns="91440" bIns="45720" rtlCol="0">
            <a:noAutofit/>
          </a:bodyPr>
          <a:lstStyle/>
          <a:p>
            <a:pPr>
              <a:lnSpc>
                <a:spcPts val="2000"/>
              </a:lnSpc>
            </a:pPr>
            <a:r>
              <a:rPr lang="en-US" altLang="zh-CN" sz="2400" dirty="0">
                <a:solidFill>
                  <a:schemeClr val="bg1"/>
                </a:solidFill>
                <a:latin typeface="Calibri" panose="020F0502020204030204" pitchFamily="34" charset="0"/>
                <a:ea typeface="黑体" panose="02010609060101010101" pitchFamily="49" charset="-122"/>
              </a:rPr>
              <a:t>03</a:t>
            </a:r>
            <a:endParaRPr lang="zh-CN" altLang="zh-CN" sz="2400" dirty="0">
              <a:solidFill>
                <a:schemeClr val="bg1"/>
              </a:solidFill>
              <a:latin typeface="Calibri" panose="020F0502020204030204" pitchFamily="34" charset="0"/>
              <a:ea typeface="黑体" panose="02010609060101010101" pitchFamily="49" charset="-122"/>
            </a:endParaRPr>
          </a:p>
        </p:txBody>
      </p:sp>
      <p:sp>
        <p:nvSpPr>
          <p:cNvPr id="51" name="矩形 50">
            <a:extLst>
              <a:ext uri="{FF2B5EF4-FFF2-40B4-BE49-F238E27FC236}">
                <a16:creationId xmlns:a16="http://schemas.microsoft.com/office/drawing/2014/main" id="{4B3B65CB-EE76-46FB-93C1-FE1C5F11AB7E}"/>
              </a:ext>
            </a:extLst>
          </p:cNvPr>
          <p:cNvSpPr/>
          <p:nvPr/>
        </p:nvSpPr>
        <p:spPr>
          <a:xfrm>
            <a:off x="2582367" y="3382671"/>
            <a:ext cx="571198" cy="303713"/>
          </a:xfrm>
          <a:prstGeom prst="rect">
            <a:avLst/>
          </a:prstGeom>
        </p:spPr>
        <p:txBody>
          <a:bodyPr vert="horz" lIns="91440" tIns="45720" rIns="91440" bIns="45720" rtlCol="0">
            <a:noAutofit/>
          </a:bodyPr>
          <a:lstStyle/>
          <a:p>
            <a:pPr>
              <a:lnSpc>
                <a:spcPts val="2000"/>
              </a:lnSpc>
            </a:pPr>
            <a:r>
              <a:rPr lang="en-US" altLang="zh-CN" sz="2400" dirty="0">
                <a:solidFill>
                  <a:schemeClr val="bg1"/>
                </a:solidFill>
                <a:latin typeface="Calibri" panose="020F0502020204030204" pitchFamily="34" charset="0"/>
                <a:ea typeface="黑体" panose="02010609060101010101" pitchFamily="49" charset="-122"/>
              </a:rPr>
              <a:t>02</a:t>
            </a:r>
            <a:endParaRPr lang="zh-CN" altLang="zh-CN" sz="2400" dirty="0">
              <a:solidFill>
                <a:schemeClr val="bg1"/>
              </a:solidFill>
              <a:latin typeface="Calibri" panose="020F0502020204030204" pitchFamily="34" charset="0"/>
              <a:ea typeface="黑体" panose="02010609060101010101" pitchFamily="49" charset="-122"/>
            </a:endParaRPr>
          </a:p>
        </p:txBody>
      </p:sp>
      <p:sp>
        <p:nvSpPr>
          <p:cNvPr id="52" name="矩形 51">
            <a:extLst>
              <a:ext uri="{FF2B5EF4-FFF2-40B4-BE49-F238E27FC236}">
                <a16:creationId xmlns:a16="http://schemas.microsoft.com/office/drawing/2014/main" id="{6F975C09-AE36-4371-96DE-1E7E7ABFE436}"/>
              </a:ext>
            </a:extLst>
          </p:cNvPr>
          <p:cNvSpPr/>
          <p:nvPr/>
        </p:nvSpPr>
        <p:spPr>
          <a:xfrm>
            <a:off x="5785469" y="3396689"/>
            <a:ext cx="571198" cy="303713"/>
          </a:xfrm>
          <a:prstGeom prst="rect">
            <a:avLst/>
          </a:prstGeom>
        </p:spPr>
        <p:txBody>
          <a:bodyPr vert="horz" lIns="91440" tIns="45720" rIns="91440" bIns="45720" rtlCol="0">
            <a:noAutofit/>
          </a:bodyPr>
          <a:lstStyle/>
          <a:p>
            <a:pPr>
              <a:lnSpc>
                <a:spcPts val="2000"/>
              </a:lnSpc>
            </a:pPr>
            <a:r>
              <a:rPr lang="en-US" altLang="zh-CN" sz="2400" dirty="0">
                <a:solidFill>
                  <a:schemeClr val="bg1"/>
                </a:solidFill>
                <a:latin typeface="Calibri" panose="020F0502020204030204" pitchFamily="34" charset="0"/>
                <a:ea typeface="黑体" panose="02010609060101010101" pitchFamily="49" charset="-122"/>
              </a:rPr>
              <a:t>04</a:t>
            </a:r>
            <a:endParaRPr lang="zh-CN" altLang="zh-CN" sz="2400" dirty="0">
              <a:solidFill>
                <a:schemeClr val="bg1"/>
              </a:solidFill>
              <a:latin typeface="Calibri" panose="020F0502020204030204" pitchFamily="34" charset="0"/>
              <a:ea typeface="黑体" panose="02010609060101010101" pitchFamily="49" charset="-122"/>
            </a:endParaRPr>
          </a:p>
        </p:txBody>
      </p:sp>
      <p:cxnSp>
        <p:nvCxnSpPr>
          <p:cNvPr id="54" name="直接连接符 53">
            <a:extLst>
              <a:ext uri="{FF2B5EF4-FFF2-40B4-BE49-F238E27FC236}">
                <a16:creationId xmlns:a16="http://schemas.microsoft.com/office/drawing/2014/main" id="{BFCC6CDC-4AF0-4279-A3D3-B225D22166ED}"/>
              </a:ext>
            </a:extLst>
          </p:cNvPr>
          <p:cNvCxnSpPr>
            <a:stCxn id="32" idx="4"/>
          </p:cNvCxnSpPr>
          <p:nvPr/>
        </p:nvCxnSpPr>
        <p:spPr>
          <a:xfrm flipH="1" flipV="1">
            <a:off x="1154222" y="2304323"/>
            <a:ext cx="1328" cy="893213"/>
          </a:xfrm>
          <a:prstGeom prst="line">
            <a:avLst/>
          </a:prstGeom>
          <a:ln w="38100">
            <a:solidFill>
              <a:srgbClr val="91E6F5"/>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AE50DE65-95A1-4359-84D5-66C4296A2CE0}"/>
              </a:ext>
            </a:extLst>
          </p:cNvPr>
          <p:cNvCxnSpPr/>
          <p:nvPr/>
        </p:nvCxnSpPr>
        <p:spPr>
          <a:xfrm flipV="1">
            <a:off x="1145174" y="2323370"/>
            <a:ext cx="265962" cy="1"/>
          </a:xfrm>
          <a:prstGeom prst="line">
            <a:avLst/>
          </a:prstGeom>
          <a:ln w="38100">
            <a:solidFill>
              <a:srgbClr val="91E6F5"/>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D542E66D-2D9B-4E1D-A030-7B63BA33CDE3}"/>
              </a:ext>
            </a:extLst>
          </p:cNvPr>
          <p:cNvCxnSpPr/>
          <p:nvPr/>
        </p:nvCxnSpPr>
        <p:spPr>
          <a:xfrm flipH="1" flipV="1">
            <a:off x="4407325" y="2306717"/>
            <a:ext cx="1328" cy="893213"/>
          </a:xfrm>
          <a:prstGeom prst="line">
            <a:avLst/>
          </a:prstGeom>
          <a:ln w="38100">
            <a:solidFill>
              <a:srgbClr val="FFAD49"/>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89D7CD73-9120-4F9B-ADCC-8DECB0852C33}"/>
              </a:ext>
            </a:extLst>
          </p:cNvPr>
          <p:cNvCxnSpPr/>
          <p:nvPr/>
        </p:nvCxnSpPr>
        <p:spPr>
          <a:xfrm flipV="1">
            <a:off x="4398277" y="2325769"/>
            <a:ext cx="265962" cy="1"/>
          </a:xfrm>
          <a:prstGeom prst="line">
            <a:avLst/>
          </a:prstGeom>
          <a:ln w="38100">
            <a:solidFill>
              <a:srgbClr val="FFAD49"/>
            </a:solidFill>
          </a:ln>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A66955FF-D7E2-4A98-A4CE-65355823B76C}"/>
              </a:ext>
            </a:extLst>
          </p:cNvPr>
          <p:cNvCxnSpPr/>
          <p:nvPr/>
        </p:nvCxnSpPr>
        <p:spPr>
          <a:xfrm flipH="1" flipV="1">
            <a:off x="2809737" y="3882112"/>
            <a:ext cx="1328" cy="893213"/>
          </a:xfrm>
          <a:prstGeom prst="line">
            <a:avLst/>
          </a:prstGeom>
          <a:ln w="38100">
            <a:solidFill>
              <a:srgbClr val="00CAFA"/>
            </a:solidFill>
          </a:ln>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BE245A90-BEA7-4E0F-BAC8-B857A58806C2}"/>
              </a:ext>
            </a:extLst>
          </p:cNvPr>
          <p:cNvCxnSpPr/>
          <p:nvPr/>
        </p:nvCxnSpPr>
        <p:spPr>
          <a:xfrm flipV="1">
            <a:off x="2803588" y="4754688"/>
            <a:ext cx="265962" cy="1"/>
          </a:xfrm>
          <a:prstGeom prst="line">
            <a:avLst/>
          </a:prstGeom>
          <a:ln w="38100">
            <a:solidFill>
              <a:srgbClr val="00CAFA"/>
            </a:solidFill>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5A9E7723-19BC-454E-A459-6424BDB0395C}"/>
              </a:ext>
            </a:extLst>
          </p:cNvPr>
          <p:cNvCxnSpPr/>
          <p:nvPr/>
        </p:nvCxnSpPr>
        <p:spPr>
          <a:xfrm flipH="1" flipV="1">
            <a:off x="6024955" y="3888725"/>
            <a:ext cx="1328" cy="893213"/>
          </a:xfrm>
          <a:prstGeom prst="line">
            <a:avLst/>
          </a:prstGeom>
          <a:ln w="38100">
            <a:solidFill>
              <a:srgbClr val="FFAD49"/>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FE104E51-C283-456C-9457-7224311FA07E}"/>
              </a:ext>
            </a:extLst>
          </p:cNvPr>
          <p:cNvCxnSpPr/>
          <p:nvPr/>
        </p:nvCxnSpPr>
        <p:spPr>
          <a:xfrm flipV="1">
            <a:off x="6016425" y="4761301"/>
            <a:ext cx="265962" cy="1"/>
          </a:xfrm>
          <a:prstGeom prst="line">
            <a:avLst/>
          </a:prstGeom>
          <a:ln w="38100">
            <a:solidFill>
              <a:srgbClr val="FFAD49"/>
            </a:solidFill>
          </a:ln>
        </p:spPr>
        <p:style>
          <a:lnRef idx="1">
            <a:schemeClr val="accent1"/>
          </a:lnRef>
          <a:fillRef idx="0">
            <a:schemeClr val="accent1"/>
          </a:fillRef>
          <a:effectRef idx="0">
            <a:schemeClr val="accent1"/>
          </a:effectRef>
          <a:fontRef idx="minor">
            <a:schemeClr val="tx1"/>
          </a:fontRef>
        </p:style>
      </p:cxnSp>
      <p:sp>
        <p:nvSpPr>
          <p:cNvPr id="65" name="矩形 64">
            <a:extLst>
              <a:ext uri="{FF2B5EF4-FFF2-40B4-BE49-F238E27FC236}">
                <a16:creationId xmlns:a16="http://schemas.microsoft.com/office/drawing/2014/main" id="{3D61A790-0F98-4BC4-BAC7-9BD0445B0E8D}"/>
              </a:ext>
            </a:extLst>
          </p:cNvPr>
          <p:cNvSpPr/>
          <p:nvPr/>
        </p:nvSpPr>
        <p:spPr>
          <a:xfrm>
            <a:off x="1550494" y="1494944"/>
            <a:ext cx="1885600" cy="348813"/>
          </a:xfrm>
          <a:prstGeom prst="rect">
            <a:avLst/>
          </a:prstGeom>
        </p:spPr>
        <p:txBody>
          <a:bodyPr wrap="square">
            <a:spAutoFit/>
          </a:bodyPr>
          <a:lstStyle/>
          <a:p>
            <a:pPr>
              <a:lnSpc>
                <a:spcPts val="2000"/>
              </a:lnSpc>
            </a:pPr>
            <a:endParaRPr lang="en-US" altLang="zh-CN" dirty="0">
              <a:solidFill>
                <a:schemeClr val="bg1"/>
              </a:solidFill>
              <a:latin typeface="Calibri" panose="020F0502020204030204" pitchFamily="34" charset="0"/>
              <a:ea typeface="黑体" panose="02010609060101010101" pitchFamily="49" charset="-122"/>
            </a:endParaRPr>
          </a:p>
        </p:txBody>
      </p:sp>
      <p:sp>
        <p:nvSpPr>
          <p:cNvPr id="74" name="مربع نص 73">
            <a:extLst>
              <a:ext uri="{FF2B5EF4-FFF2-40B4-BE49-F238E27FC236}">
                <a16:creationId xmlns:a16="http://schemas.microsoft.com/office/drawing/2014/main" id="{33072A73-24A8-430E-BEBC-0E9C19129949}"/>
              </a:ext>
            </a:extLst>
          </p:cNvPr>
          <p:cNvSpPr txBox="1"/>
          <p:nvPr/>
        </p:nvSpPr>
        <p:spPr>
          <a:xfrm>
            <a:off x="1411136" y="1662842"/>
            <a:ext cx="1929332" cy="1015663"/>
          </a:xfrm>
          <a:prstGeom prst="rect">
            <a:avLst/>
          </a:prstGeom>
          <a:noFill/>
        </p:spPr>
        <p:txBody>
          <a:bodyPr wrap="square">
            <a:spAutoFit/>
          </a:bodyPr>
          <a:lstStyle>
            <a:defPPr>
              <a:defRPr lang="zh-CN"/>
            </a:defPPr>
            <a:lvl1pPr algn="ctr">
              <a:defRPr sz="2000" b="0" i="0">
                <a:solidFill>
                  <a:srgbClr val="4F4F4F"/>
                </a:solidFill>
                <a:effectLst/>
                <a:latin typeface="STC-Regular"/>
              </a:defRPr>
            </a:lvl1pPr>
          </a:lstStyle>
          <a:p>
            <a:r>
              <a:rPr lang="en-US" b="1" dirty="0">
                <a:solidFill>
                  <a:schemeClr val="tx1"/>
                </a:solidFill>
                <a:latin typeface="MV Boli" panose="02000500030200090000" pitchFamily="2" charset="0"/>
                <a:cs typeface="MV Boli" panose="02000500030200090000" pitchFamily="2" charset="0"/>
              </a:rPr>
              <a:t>Express</a:t>
            </a:r>
            <a:r>
              <a:rPr lang="en-US" dirty="0">
                <a:solidFill>
                  <a:schemeClr val="tx1"/>
                </a:solidFill>
                <a:latin typeface="MV Boli" panose="02000500030200090000" pitchFamily="2" charset="0"/>
                <a:cs typeface="MV Boli" panose="02000500030200090000" pitchFamily="2" charset="0"/>
              </a:rPr>
              <a:t> the benefits of laughter</a:t>
            </a:r>
            <a:endParaRPr lang="ar-SA" dirty="0">
              <a:solidFill>
                <a:schemeClr val="tx1"/>
              </a:solidFill>
              <a:latin typeface="MV Boli" panose="02000500030200090000" pitchFamily="2" charset="0"/>
              <a:cs typeface="MV Boli" panose="02000500030200090000" pitchFamily="2" charset="0"/>
            </a:endParaRPr>
          </a:p>
        </p:txBody>
      </p:sp>
      <p:sp>
        <p:nvSpPr>
          <p:cNvPr id="76" name="مربع نص 75">
            <a:extLst>
              <a:ext uri="{FF2B5EF4-FFF2-40B4-BE49-F238E27FC236}">
                <a16:creationId xmlns:a16="http://schemas.microsoft.com/office/drawing/2014/main" id="{B5A561BA-99A3-466D-9503-BE2D205B5686}"/>
              </a:ext>
            </a:extLst>
          </p:cNvPr>
          <p:cNvSpPr txBox="1"/>
          <p:nvPr/>
        </p:nvSpPr>
        <p:spPr>
          <a:xfrm>
            <a:off x="4674954" y="1552010"/>
            <a:ext cx="1974880" cy="1323439"/>
          </a:xfrm>
          <a:prstGeom prst="rect">
            <a:avLst/>
          </a:prstGeom>
          <a:noFill/>
        </p:spPr>
        <p:txBody>
          <a:bodyPr wrap="square">
            <a:spAutoFit/>
          </a:bodyPr>
          <a:lstStyle/>
          <a:p>
            <a:pPr algn="ctr"/>
            <a:r>
              <a:rPr lang="en-US" sz="2000" b="1" dirty="0">
                <a:latin typeface="MV Boli" panose="02000500030200090000" pitchFamily="2" charset="0"/>
                <a:cs typeface="MV Boli" panose="02000500030200090000" pitchFamily="2" charset="0"/>
              </a:rPr>
              <a:t>Point out </a:t>
            </a:r>
            <a:r>
              <a:rPr lang="en-US" sz="2000" dirty="0">
                <a:latin typeface="MV Boli" panose="02000500030200090000" pitchFamily="2" charset="0"/>
                <a:cs typeface="MV Boli" panose="02000500030200090000" pitchFamily="2" charset="0"/>
              </a:rPr>
              <a:t>important details about laughing</a:t>
            </a:r>
            <a:endParaRPr lang="ar-SA" sz="2000" dirty="0">
              <a:latin typeface="MV Boli" panose="02000500030200090000" pitchFamily="2" charset="0"/>
              <a:cs typeface="MV Boli" panose="02000500030200090000" pitchFamily="2" charset="0"/>
            </a:endParaRPr>
          </a:p>
        </p:txBody>
      </p:sp>
      <p:sp>
        <p:nvSpPr>
          <p:cNvPr id="75" name="مربع نص 74">
            <a:extLst>
              <a:ext uri="{FF2B5EF4-FFF2-40B4-BE49-F238E27FC236}">
                <a16:creationId xmlns:a16="http://schemas.microsoft.com/office/drawing/2014/main" id="{D5E01576-3B0A-4A9D-8962-D620858E8EF8}"/>
              </a:ext>
            </a:extLst>
          </p:cNvPr>
          <p:cNvSpPr txBox="1"/>
          <p:nvPr/>
        </p:nvSpPr>
        <p:spPr>
          <a:xfrm>
            <a:off x="3036576" y="4421505"/>
            <a:ext cx="2019978" cy="1015663"/>
          </a:xfrm>
          <a:prstGeom prst="rect">
            <a:avLst/>
          </a:prstGeom>
          <a:noFill/>
        </p:spPr>
        <p:txBody>
          <a:bodyPr wrap="square">
            <a:spAutoFit/>
          </a:bodyPr>
          <a:lstStyle>
            <a:defPPr>
              <a:defRPr lang="zh-CN"/>
            </a:defPPr>
            <a:lvl1pPr algn="ctr">
              <a:defRPr sz="2000" b="0" i="0">
                <a:solidFill>
                  <a:srgbClr val="4F4F4F"/>
                </a:solidFill>
                <a:effectLst/>
                <a:latin typeface="STC-Regular"/>
              </a:defRPr>
            </a:lvl1pPr>
          </a:lstStyle>
          <a:p>
            <a:r>
              <a:rPr lang="en-US" b="1" dirty="0">
                <a:solidFill>
                  <a:schemeClr val="tx1"/>
                </a:solidFill>
                <a:latin typeface="MV Boli" panose="02000500030200090000" pitchFamily="2" charset="0"/>
                <a:cs typeface="MV Boli" panose="02000500030200090000" pitchFamily="2" charset="0"/>
              </a:rPr>
              <a:t>Correct</a:t>
            </a:r>
            <a:r>
              <a:rPr lang="en-US" dirty="0">
                <a:solidFill>
                  <a:schemeClr val="tx1"/>
                </a:solidFill>
                <a:latin typeface="MV Boli" panose="02000500030200090000" pitchFamily="2" charset="0"/>
                <a:cs typeface="MV Boli" panose="02000500030200090000" pitchFamily="2" charset="0"/>
              </a:rPr>
              <a:t> some information about the text</a:t>
            </a:r>
            <a:endParaRPr lang="ar-SA" dirty="0">
              <a:solidFill>
                <a:schemeClr val="tx1"/>
              </a:solidFill>
              <a:latin typeface="MV Boli" panose="02000500030200090000" pitchFamily="2" charset="0"/>
              <a:cs typeface="MV Boli" panose="02000500030200090000" pitchFamily="2" charset="0"/>
            </a:endParaRPr>
          </a:p>
        </p:txBody>
      </p:sp>
      <p:sp>
        <p:nvSpPr>
          <p:cNvPr id="77" name="مربع نص 76">
            <a:extLst>
              <a:ext uri="{FF2B5EF4-FFF2-40B4-BE49-F238E27FC236}">
                <a16:creationId xmlns:a16="http://schemas.microsoft.com/office/drawing/2014/main" id="{0A4D65F4-AC61-4F4A-99E2-A8FBDB95BA3A}"/>
              </a:ext>
            </a:extLst>
          </p:cNvPr>
          <p:cNvSpPr txBox="1"/>
          <p:nvPr/>
        </p:nvSpPr>
        <p:spPr>
          <a:xfrm>
            <a:off x="6319666" y="4490192"/>
            <a:ext cx="1974880" cy="1015663"/>
          </a:xfrm>
          <a:prstGeom prst="rect">
            <a:avLst/>
          </a:prstGeom>
          <a:noFill/>
        </p:spPr>
        <p:txBody>
          <a:bodyPr wrap="square">
            <a:spAutoFit/>
          </a:bodyPr>
          <a:lstStyle/>
          <a:p>
            <a:pPr algn="ctr"/>
            <a:r>
              <a:rPr lang="en-US" sz="2000" b="1" dirty="0">
                <a:latin typeface="MV Boli" panose="02000500030200090000" pitchFamily="2" charset="0"/>
                <a:cs typeface="MV Boli" panose="02000500030200090000" pitchFamily="2" charset="0"/>
              </a:rPr>
              <a:t>Outline</a:t>
            </a:r>
            <a:r>
              <a:rPr lang="en-US" sz="2000" dirty="0">
                <a:latin typeface="MV Boli" panose="02000500030200090000" pitchFamily="2" charset="0"/>
                <a:cs typeface="MV Boli" panose="02000500030200090000" pitchFamily="2" charset="0"/>
              </a:rPr>
              <a:t> the main idea for each paragraph</a:t>
            </a:r>
          </a:p>
        </p:txBody>
      </p:sp>
      <p:sp>
        <p:nvSpPr>
          <p:cNvPr id="59" name="矩形 32">
            <a:extLst>
              <a:ext uri="{FF2B5EF4-FFF2-40B4-BE49-F238E27FC236}">
                <a16:creationId xmlns:a16="http://schemas.microsoft.com/office/drawing/2014/main" id="{FC8E5F53-F69A-450C-BF69-B5919F557853}"/>
              </a:ext>
            </a:extLst>
          </p:cNvPr>
          <p:cNvSpPr/>
          <p:nvPr/>
        </p:nvSpPr>
        <p:spPr>
          <a:xfrm>
            <a:off x="7660428" y="1426447"/>
            <a:ext cx="2079753" cy="1528110"/>
          </a:xfrm>
          <a:prstGeom prst="rect">
            <a:avLst/>
          </a:prstGeom>
          <a:solidFill>
            <a:srgbClr val="00C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ndParaRPr>
          </a:p>
        </p:txBody>
      </p:sp>
      <p:sp>
        <p:nvSpPr>
          <p:cNvPr id="64" name="六边形 42">
            <a:extLst>
              <a:ext uri="{FF2B5EF4-FFF2-40B4-BE49-F238E27FC236}">
                <a16:creationId xmlns:a16="http://schemas.microsoft.com/office/drawing/2014/main" id="{9F94E4FB-E6F9-4F68-A608-2327EFAE69D7}"/>
              </a:ext>
            </a:extLst>
          </p:cNvPr>
          <p:cNvSpPr/>
          <p:nvPr/>
        </p:nvSpPr>
        <p:spPr>
          <a:xfrm rot="1743839">
            <a:off x="7087786" y="3195437"/>
            <a:ext cx="705125" cy="607866"/>
          </a:xfrm>
          <a:prstGeom prst="hexagon">
            <a:avLst>
              <a:gd name="adj" fmla="val 28823"/>
              <a:gd name="vf" fmla="val 115470"/>
            </a:avLst>
          </a:prstGeom>
          <a:solidFill>
            <a:srgbClr val="00C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Calibri" panose="020F0502020204030204" pitchFamily="34" charset="0"/>
            </a:endParaRPr>
          </a:p>
        </p:txBody>
      </p:sp>
      <p:sp>
        <p:nvSpPr>
          <p:cNvPr id="66" name="矩形 50">
            <a:extLst>
              <a:ext uri="{FF2B5EF4-FFF2-40B4-BE49-F238E27FC236}">
                <a16:creationId xmlns:a16="http://schemas.microsoft.com/office/drawing/2014/main" id="{D50349BE-2F46-42EB-845C-67FABA07EA7F}"/>
              </a:ext>
            </a:extLst>
          </p:cNvPr>
          <p:cNvSpPr/>
          <p:nvPr/>
        </p:nvSpPr>
        <p:spPr>
          <a:xfrm>
            <a:off x="7220714" y="3344661"/>
            <a:ext cx="571198" cy="303713"/>
          </a:xfrm>
          <a:prstGeom prst="rect">
            <a:avLst/>
          </a:prstGeom>
        </p:spPr>
        <p:txBody>
          <a:bodyPr vert="horz" lIns="91440" tIns="45720" rIns="91440" bIns="45720" rtlCol="0">
            <a:noAutofit/>
          </a:bodyPr>
          <a:lstStyle/>
          <a:p>
            <a:pPr>
              <a:lnSpc>
                <a:spcPts val="2000"/>
              </a:lnSpc>
            </a:pPr>
            <a:r>
              <a:rPr lang="en-US" altLang="zh-CN" sz="2400" dirty="0">
                <a:solidFill>
                  <a:schemeClr val="bg1"/>
                </a:solidFill>
                <a:latin typeface="Calibri" panose="020F0502020204030204" pitchFamily="34" charset="0"/>
                <a:ea typeface="黑体" panose="02010609060101010101" pitchFamily="49" charset="-122"/>
              </a:rPr>
              <a:t>05</a:t>
            </a:r>
            <a:endParaRPr lang="zh-CN" altLang="zh-CN" sz="2400" dirty="0">
              <a:solidFill>
                <a:schemeClr val="bg1"/>
              </a:solidFill>
              <a:latin typeface="Calibri" panose="020F0502020204030204" pitchFamily="34" charset="0"/>
              <a:ea typeface="黑体" panose="02010609060101010101" pitchFamily="49" charset="-122"/>
            </a:endParaRPr>
          </a:p>
        </p:txBody>
      </p:sp>
      <p:cxnSp>
        <p:nvCxnSpPr>
          <p:cNvPr id="67" name="直接连接符 59">
            <a:extLst>
              <a:ext uri="{FF2B5EF4-FFF2-40B4-BE49-F238E27FC236}">
                <a16:creationId xmlns:a16="http://schemas.microsoft.com/office/drawing/2014/main" id="{56A2D464-D40D-4BD1-B0CF-6E0A8711AD48}"/>
              </a:ext>
            </a:extLst>
          </p:cNvPr>
          <p:cNvCxnSpPr/>
          <p:nvPr/>
        </p:nvCxnSpPr>
        <p:spPr>
          <a:xfrm flipH="1" flipV="1">
            <a:off x="7411340" y="2289074"/>
            <a:ext cx="1328" cy="893213"/>
          </a:xfrm>
          <a:prstGeom prst="line">
            <a:avLst/>
          </a:prstGeom>
          <a:ln w="38100">
            <a:solidFill>
              <a:srgbClr val="00CAFA"/>
            </a:solidFill>
          </a:ln>
        </p:spPr>
        <p:style>
          <a:lnRef idx="1">
            <a:schemeClr val="accent1"/>
          </a:lnRef>
          <a:fillRef idx="0">
            <a:schemeClr val="accent1"/>
          </a:fillRef>
          <a:effectRef idx="0">
            <a:schemeClr val="accent1"/>
          </a:effectRef>
          <a:fontRef idx="minor">
            <a:schemeClr val="tx1"/>
          </a:fontRef>
        </p:style>
      </p:cxnSp>
      <p:cxnSp>
        <p:nvCxnSpPr>
          <p:cNvPr id="68" name="直接连接符 60">
            <a:extLst>
              <a:ext uri="{FF2B5EF4-FFF2-40B4-BE49-F238E27FC236}">
                <a16:creationId xmlns:a16="http://schemas.microsoft.com/office/drawing/2014/main" id="{B4DCF241-2B5B-40AF-B42C-5AB3BA09B175}"/>
              </a:ext>
            </a:extLst>
          </p:cNvPr>
          <p:cNvCxnSpPr/>
          <p:nvPr/>
        </p:nvCxnSpPr>
        <p:spPr>
          <a:xfrm flipV="1">
            <a:off x="7412004" y="2280793"/>
            <a:ext cx="265962" cy="1"/>
          </a:xfrm>
          <a:prstGeom prst="line">
            <a:avLst/>
          </a:prstGeom>
          <a:ln w="38100">
            <a:solidFill>
              <a:srgbClr val="00CAFA"/>
            </a:solidFill>
          </a:ln>
        </p:spPr>
        <p:style>
          <a:lnRef idx="1">
            <a:schemeClr val="accent1"/>
          </a:lnRef>
          <a:fillRef idx="0">
            <a:schemeClr val="accent1"/>
          </a:fillRef>
          <a:effectRef idx="0">
            <a:schemeClr val="accent1"/>
          </a:effectRef>
          <a:fontRef idx="minor">
            <a:schemeClr val="tx1"/>
          </a:fontRef>
        </p:style>
      </p:cxnSp>
      <p:sp>
        <p:nvSpPr>
          <p:cNvPr id="69" name="مربع نص 68">
            <a:extLst>
              <a:ext uri="{FF2B5EF4-FFF2-40B4-BE49-F238E27FC236}">
                <a16:creationId xmlns:a16="http://schemas.microsoft.com/office/drawing/2014/main" id="{4D6CBF69-BFD2-40F4-BDE1-20DA68AE447B}"/>
              </a:ext>
            </a:extLst>
          </p:cNvPr>
          <p:cNvSpPr txBox="1"/>
          <p:nvPr/>
        </p:nvSpPr>
        <p:spPr>
          <a:xfrm>
            <a:off x="7644992" y="1539833"/>
            <a:ext cx="2019978" cy="1015663"/>
          </a:xfrm>
          <a:prstGeom prst="rect">
            <a:avLst/>
          </a:prstGeom>
          <a:noFill/>
        </p:spPr>
        <p:txBody>
          <a:bodyPr wrap="square">
            <a:spAutoFit/>
          </a:bodyPr>
          <a:lstStyle>
            <a:defPPr>
              <a:defRPr lang="zh-CN"/>
            </a:defPPr>
            <a:lvl1pPr algn="ctr">
              <a:defRPr sz="2000" b="0" i="0">
                <a:solidFill>
                  <a:srgbClr val="4F4F4F"/>
                </a:solidFill>
                <a:effectLst/>
                <a:latin typeface="STC-Regular"/>
              </a:defRPr>
            </a:lvl1pPr>
          </a:lstStyle>
          <a:p>
            <a:r>
              <a:rPr lang="en-US" b="1" dirty="0">
                <a:solidFill>
                  <a:schemeClr val="tx1"/>
                </a:solidFill>
                <a:latin typeface="MV Boli" panose="02000500030200090000" pitchFamily="2" charset="0"/>
                <a:cs typeface="MV Boli" panose="02000500030200090000" pitchFamily="2" charset="0"/>
              </a:rPr>
              <a:t>Answer</a:t>
            </a:r>
            <a:r>
              <a:rPr lang="en-US" dirty="0">
                <a:solidFill>
                  <a:schemeClr val="tx1"/>
                </a:solidFill>
                <a:latin typeface="MV Boli" panose="02000500030200090000" pitchFamily="2" charset="0"/>
                <a:cs typeface="MV Boli" panose="02000500030200090000" pitchFamily="2" charset="0"/>
              </a:rPr>
              <a:t> general questions about the text</a:t>
            </a:r>
            <a:endParaRPr lang="ar-SA" dirty="0">
              <a:solidFill>
                <a:schemeClr val="tx1"/>
              </a:solidFill>
              <a:latin typeface="MV Boli" panose="02000500030200090000" pitchFamily="2" charset="0"/>
              <a:cs typeface="MV Boli" panose="02000500030200090000" pitchFamily="2" charset="0"/>
            </a:endParaRPr>
          </a:p>
        </p:txBody>
      </p:sp>
      <p:sp>
        <p:nvSpPr>
          <p:cNvPr id="70" name="矩形 47">
            <a:extLst>
              <a:ext uri="{FF2B5EF4-FFF2-40B4-BE49-F238E27FC236}">
                <a16:creationId xmlns:a16="http://schemas.microsoft.com/office/drawing/2014/main" id="{1DD77E4F-F089-408A-A6C6-9D30DC044A39}"/>
              </a:ext>
            </a:extLst>
          </p:cNvPr>
          <p:cNvSpPr/>
          <p:nvPr/>
        </p:nvSpPr>
        <p:spPr>
          <a:xfrm>
            <a:off x="9164248" y="4342191"/>
            <a:ext cx="2079753" cy="1538519"/>
          </a:xfrm>
          <a:prstGeom prst="rect">
            <a:avLst/>
          </a:prstGeom>
          <a:solidFill>
            <a:srgbClr val="91E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ndParaRPr>
          </a:p>
        </p:txBody>
      </p:sp>
      <p:sp>
        <p:nvSpPr>
          <p:cNvPr id="71" name="مربع نص 70">
            <a:extLst>
              <a:ext uri="{FF2B5EF4-FFF2-40B4-BE49-F238E27FC236}">
                <a16:creationId xmlns:a16="http://schemas.microsoft.com/office/drawing/2014/main" id="{45ADCB25-211E-4096-A807-8CB2630F7020}"/>
              </a:ext>
            </a:extLst>
          </p:cNvPr>
          <p:cNvSpPr txBox="1"/>
          <p:nvPr/>
        </p:nvSpPr>
        <p:spPr>
          <a:xfrm>
            <a:off x="9179897" y="4500745"/>
            <a:ext cx="1974880" cy="1015663"/>
          </a:xfrm>
          <a:prstGeom prst="rect">
            <a:avLst/>
          </a:prstGeom>
          <a:noFill/>
        </p:spPr>
        <p:txBody>
          <a:bodyPr wrap="square">
            <a:spAutoFit/>
          </a:bodyPr>
          <a:lstStyle/>
          <a:p>
            <a:pPr algn="ctr"/>
            <a:r>
              <a:rPr lang="en-US" sz="2000" b="1" dirty="0">
                <a:latin typeface="MV Boli" panose="02000500030200090000" pitchFamily="2" charset="0"/>
                <a:cs typeface="MV Boli" panose="02000500030200090000" pitchFamily="2" charset="0"/>
              </a:rPr>
              <a:t>Explain</a:t>
            </a:r>
            <a:r>
              <a:rPr lang="en-US" sz="2000" dirty="0">
                <a:latin typeface="MV Boli" panose="02000500030200090000" pitchFamily="2" charset="0"/>
                <a:cs typeface="MV Boli" panose="02000500030200090000" pitchFamily="2" charset="0"/>
              </a:rPr>
              <a:t> the meaning of new words</a:t>
            </a:r>
            <a:endParaRPr lang="ar-SA" sz="2000" dirty="0">
              <a:latin typeface="MV Boli" panose="02000500030200090000" pitchFamily="2" charset="0"/>
              <a:cs typeface="MV Boli" panose="02000500030200090000" pitchFamily="2" charset="0"/>
            </a:endParaRPr>
          </a:p>
        </p:txBody>
      </p:sp>
      <p:cxnSp>
        <p:nvCxnSpPr>
          <p:cNvPr id="72" name="直接连接符 56">
            <a:extLst>
              <a:ext uri="{FF2B5EF4-FFF2-40B4-BE49-F238E27FC236}">
                <a16:creationId xmlns:a16="http://schemas.microsoft.com/office/drawing/2014/main" id="{FA3E6A19-4563-4A08-8CF1-0C4A4CC93B28}"/>
              </a:ext>
            </a:extLst>
          </p:cNvPr>
          <p:cNvCxnSpPr/>
          <p:nvPr/>
        </p:nvCxnSpPr>
        <p:spPr>
          <a:xfrm flipV="1">
            <a:off x="8879355" y="4766018"/>
            <a:ext cx="265962" cy="1"/>
          </a:xfrm>
          <a:prstGeom prst="line">
            <a:avLst/>
          </a:prstGeom>
          <a:ln w="38100">
            <a:solidFill>
              <a:srgbClr val="91E6F5"/>
            </a:solidFill>
          </a:ln>
        </p:spPr>
        <p:style>
          <a:lnRef idx="1">
            <a:schemeClr val="accent1"/>
          </a:lnRef>
          <a:fillRef idx="0">
            <a:schemeClr val="accent1"/>
          </a:fillRef>
          <a:effectRef idx="0">
            <a:schemeClr val="accent1"/>
          </a:effectRef>
          <a:fontRef idx="minor">
            <a:schemeClr val="tx1"/>
          </a:fontRef>
        </p:style>
      </p:cxnSp>
      <p:cxnSp>
        <p:nvCxnSpPr>
          <p:cNvPr id="73" name="直接连接符 55">
            <a:extLst>
              <a:ext uri="{FF2B5EF4-FFF2-40B4-BE49-F238E27FC236}">
                <a16:creationId xmlns:a16="http://schemas.microsoft.com/office/drawing/2014/main" id="{C7D187AA-CA53-4FA7-AD5F-1589231BF476}"/>
              </a:ext>
            </a:extLst>
          </p:cNvPr>
          <p:cNvCxnSpPr/>
          <p:nvPr/>
        </p:nvCxnSpPr>
        <p:spPr>
          <a:xfrm flipH="1" flipV="1">
            <a:off x="8891712" y="3851654"/>
            <a:ext cx="1328" cy="893213"/>
          </a:xfrm>
          <a:prstGeom prst="line">
            <a:avLst/>
          </a:prstGeom>
          <a:ln w="38100">
            <a:solidFill>
              <a:srgbClr val="91E6F5"/>
            </a:solidFill>
          </a:ln>
        </p:spPr>
        <p:style>
          <a:lnRef idx="1">
            <a:schemeClr val="accent1"/>
          </a:lnRef>
          <a:fillRef idx="0">
            <a:schemeClr val="accent1"/>
          </a:fillRef>
          <a:effectRef idx="0">
            <a:schemeClr val="accent1"/>
          </a:effectRef>
          <a:fontRef idx="minor">
            <a:schemeClr val="tx1"/>
          </a:fontRef>
        </p:style>
      </p:cxnSp>
      <p:sp>
        <p:nvSpPr>
          <p:cNvPr id="79" name="六边形 43">
            <a:extLst>
              <a:ext uri="{FF2B5EF4-FFF2-40B4-BE49-F238E27FC236}">
                <a16:creationId xmlns:a16="http://schemas.microsoft.com/office/drawing/2014/main" id="{9AE0F41D-7DA5-4F41-B6D6-728B5FEE4761}"/>
              </a:ext>
            </a:extLst>
          </p:cNvPr>
          <p:cNvSpPr/>
          <p:nvPr/>
        </p:nvSpPr>
        <p:spPr>
          <a:xfrm rot="1743839">
            <a:off x="8509731" y="3239957"/>
            <a:ext cx="705125" cy="607866"/>
          </a:xfrm>
          <a:prstGeom prst="hexagon">
            <a:avLst>
              <a:gd name="adj" fmla="val 28823"/>
              <a:gd name="vf" fmla="val 115470"/>
            </a:avLst>
          </a:prstGeom>
          <a:solidFill>
            <a:srgbClr val="91E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ndParaRPr>
          </a:p>
        </p:txBody>
      </p:sp>
      <p:sp>
        <p:nvSpPr>
          <p:cNvPr id="80" name="矩形 49">
            <a:extLst>
              <a:ext uri="{FF2B5EF4-FFF2-40B4-BE49-F238E27FC236}">
                <a16:creationId xmlns:a16="http://schemas.microsoft.com/office/drawing/2014/main" id="{08C4FEB7-896C-45FC-8D12-A51ACA67061F}"/>
              </a:ext>
            </a:extLst>
          </p:cNvPr>
          <p:cNvSpPr/>
          <p:nvPr/>
        </p:nvSpPr>
        <p:spPr>
          <a:xfrm>
            <a:off x="8639028" y="3411780"/>
            <a:ext cx="571198" cy="303713"/>
          </a:xfrm>
          <a:prstGeom prst="rect">
            <a:avLst/>
          </a:prstGeom>
        </p:spPr>
        <p:txBody>
          <a:bodyPr vert="horz" lIns="91440" tIns="45720" rIns="91440" bIns="45720" rtlCol="0">
            <a:noAutofit/>
          </a:bodyPr>
          <a:lstStyle/>
          <a:p>
            <a:pPr>
              <a:lnSpc>
                <a:spcPts val="2000"/>
              </a:lnSpc>
            </a:pPr>
            <a:r>
              <a:rPr lang="en-US" altLang="zh-CN" sz="2400" dirty="0">
                <a:solidFill>
                  <a:schemeClr val="bg1"/>
                </a:solidFill>
                <a:latin typeface="Calibri" panose="020F0502020204030204" pitchFamily="34" charset="0"/>
                <a:ea typeface="黑体" panose="02010609060101010101" pitchFamily="49" charset="-122"/>
              </a:rPr>
              <a:t>05</a:t>
            </a:r>
            <a:endParaRPr lang="zh-CN" altLang="zh-CN" sz="2400" dirty="0">
              <a:solidFill>
                <a:schemeClr val="bg1"/>
              </a:solidFill>
              <a:latin typeface="Calibri" panose="020F0502020204030204" pitchFamily="34" charset="0"/>
              <a:ea typeface="黑体" panose="02010609060101010101" pitchFamily="49" charset="-122"/>
            </a:endParaRPr>
          </a:p>
        </p:txBody>
      </p:sp>
      <p:cxnSp>
        <p:nvCxnSpPr>
          <p:cNvPr id="82" name="直接连接符 56">
            <a:extLst>
              <a:ext uri="{FF2B5EF4-FFF2-40B4-BE49-F238E27FC236}">
                <a16:creationId xmlns:a16="http://schemas.microsoft.com/office/drawing/2014/main" id="{FB3891CA-110B-4986-82C6-CB51AE4EAB6C}"/>
              </a:ext>
            </a:extLst>
          </p:cNvPr>
          <p:cNvCxnSpPr/>
          <p:nvPr/>
        </p:nvCxnSpPr>
        <p:spPr>
          <a:xfrm flipV="1">
            <a:off x="18600976" y="6397454"/>
            <a:ext cx="265962" cy="1"/>
          </a:xfrm>
          <a:prstGeom prst="line">
            <a:avLst/>
          </a:prstGeom>
          <a:ln w="38100">
            <a:solidFill>
              <a:srgbClr val="F8CBAC"/>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22739675"/>
      </p:ext>
    </p:extLst>
  </p:cSld>
  <p:clrMapOvr>
    <a:masterClrMapping/>
  </p:clrMapOvr>
  <p:transition spd="slow" advClick="0">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1 Rectángulo">
            <a:extLst>
              <a:ext uri="{FF2B5EF4-FFF2-40B4-BE49-F238E27FC236}">
                <a16:creationId xmlns:a16="http://schemas.microsoft.com/office/drawing/2014/main" id="{516E94EC-C470-494F-9A55-FA98D90B32DF}"/>
              </a:ext>
            </a:extLst>
          </p:cNvPr>
          <p:cNvSpPr/>
          <p:nvPr/>
        </p:nvSpPr>
        <p:spPr bwMode="auto">
          <a:xfrm rot="16200000">
            <a:off x="-881582" y="5013039"/>
            <a:ext cx="5486349" cy="674938"/>
          </a:xfrm>
          <a:prstGeom prst="rect">
            <a:avLst/>
          </a:prstGeom>
          <a:solidFill>
            <a:schemeClr val="accent1"/>
          </a:solidFill>
          <a:ln>
            <a:noFill/>
          </a:ln>
          <a:effectLst/>
        </p:spPr>
        <p:txBody>
          <a:bodyPr lIns="0" tIns="0" rIns="0" bIns="0" rtlCol="0" anchor="ctr"/>
          <a:lstStyle/>
          <a:p>
            <a:pPr algn="ctr"/>
            <a:endParaRPr lang="es-SV" sz="900" dirty="0">
              <a:latin typeface="字魂59号-创粗黑" panose="00000500000000000000" pitchFamily="2" charset="-122"/>
            </a:endParaRPr>
          </a:p>
        </p:txBody>
      </p:sp>
      <p:sp>
        <p:nvSpPr>
          <p:cNvPr id="5" name="22 Rectángulo">
            <a:extLst>
              <a:ext uri="{FF2B5EF4-FFF2-40B4-BE49-F238E27FC236}">
                <a16:creationId xmlns:a16="http://schemas.microsoft.com/office/drawing/2014/main" id="{EB68D31B-47A9-436B-B14D-6068A3C81D79}"/>
              </a:ext>
            </a:extLst>
          </p:cNvPr>
          <p:cNvSpPr/>
          <p:nvPr/>
        </p:nvSpPr>
        <p:spPr bwMode="auto">
          <a:xfrm rot="16200000">
            <a:off x="629283" y="5520126"/>
            <a:ext cx="4472175" cy="674938"/>
          </a:xfrm>
          <a:prstGeom prst="rect">
            <a:avLst/>
          </a:prstGeom>
          <a:solidFill>
            <a:schemeClr val="accent2"/>
          </a:solidFill>
          <a:ln>
            <a:noFill/>
          </a:ln>
          <a:effectLst/>
        </p:spPr>
        <p:txBody>
          <a:bodyPr lIns="0" tIns="0" rIns="0" bIns="0" rtlCol="0" anchor="ctr"/>
          <a:lstStyle/>
          <a:p>
            <a:pPr algn="ctr"/>
            <a:endParaRPr lang="es-SV" sz="900" dirty="0">
              <a:latin typeface="字魂59号-创粗黑" panose="00000500000000000000" pitchFamily="2" charset="-122"/>
            </a:endParaRPr>
          </a:p>
        </p:txBody>
      </p:sp>
      <p:grpSp>
        <p:nvGrpSpPr>
          <p:cNvPr id="18" name="57 Grupo">
            <a:extLst>
              <a:ext uri="{FF2B5EF4-FFF2-40B4-BE49-F238E27FC236}">
                <a16:creationId xmlns:a16="http://schemas.microsoft.com/office/drawing/2014/main" id="{9E15BA86-9553-47F2-B588-EFBE8582C22D}"/>
              </a:ext>
            </a:extLst>
          </p:cNvPr>
          <p:cNvGrpSpPr>
            <a:grpSpLocks noChangeAspect="1"/>
          </p:cNvGrpSpPr>
          <p:nvPr/>
        </p:nvGrpSpPr>
        <p:grpSpPr>
          <a:xfrm>
            <a:off x="2456702" y="3212597"/>
            <a:ext cx="836029" cy="835963"/>
            <a:chOff x="13700015" y="2693328"/>
            <a:chExt cx="3600703" cy="3600418"/>
          </a:xfrm>
        </p:grpSpPr>
        <p:sp>
          <p:nvSpPr>
            <p:cNvPr id="19" name="4 Elipse">
              <a:extLst>
                <a:ext uri="{FF2B5EF4-FFF2-40B4-BE49-F238E27FC236}">
                  <a16:creationId xmlns:a16="http://schemas.microsoft.com/office/drawing/2014/main" id="{10C4DEC3-154E-4CED-BB4D-7914A1E44E9B}"/>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899"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sp>
          <p:nvSpPr>
            <p:cNvPr id="20" name="5 Elipse">
              <a:extLst>
                <a:ext uri="{FF2B5EF4-FFF2-40B4-BE49-F238E27FC236}">
                  <a16:creationId xmlns:a16="http://schemas.microsoft.com/office/drawing/2014/main" id="{9025A6BA-0094-45D8-9B70-B5DBCF806C43}"/>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r>
                <a:rPr lang="es-MX" sz="22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rPr>
                <a:t>02</a:t>
              </a:r>
              <a:endParaRPr lang="es-MX" sz="9948"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grpSp>
      <p:grpSp>
        <p:nvGrpSpPr>
          <p:cNvPr id="27" name="69 Grupo">
            <a:extLst>
              <a:ext uri="{FF2B5EF4-FFF2-40B4-BE49-F238E27FC236}">
                <a16:creationId xmlns:a16="http://schemas.microsoft.com/office/drawing/2014/main" id="{355A8459-132E-4FE8-B27D-B4885926289B}"/>
              </a:ext>
            </a:extLst>
          </p:cNvPr>
          <p:cNvGrpSpPr>
            <a:grpSpLocks noChangeAspect="1"/>
          </p:cNvGrpSpPr>
          <p:nvPr/>
        </p:nvGrpSpPr>
        <p:grpSpPr>
          <a:xfrm>
            <a:off x="1443579" y="2186228"/>
            <a:ext cx="836029" cy="835963"/>
            <a:chOff x="13700015" y="2693328"/>
            <a:chExt cx="3600703" cy="3600418"/>
          </a:xfrm>
        </p:grpSpPr>
        <p:sp>
          <p:nvSpPr>
            <p:cNvPr id="28" name="70 Elipse">
              <a:extLst>
                <a:ext uri="{FF2B5EF4-FFF2-40B4-BE49-F238E27FC236}">
                  <a16:creationId xmlns:a16="http://schemas.microsoft.com/office/drawing/2014/main" id="{47419B32-0438-47AD-A238-28151F90B030}"/>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899"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sp>
          <p:nvSpPr>
            <p:cNvPr id="29" name="71 Elipse">
              <a:extLst>
                <a:ext uri="{FF2B5EF4-FFF2-40B4-BE49-F238E27FC236}">
                  <a16:creationId xmlns:a16="http://schemas.microsoft.com/office/drawing/2014/main" id="{6C8A5F64-454E-40DE-82C2-50F812FD279D}"/>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r>
                <a:rPr lang="es-MX" sz="22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rPr>
                <a:t>01</a:t>
              </a:r>
              <a:endParaRPr lang="es-MX" sz="9948"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grpSp>
      <p:sp>
        <p:nvSpPr>
          <p:cNvPr id="40" name="사각형: 둥근 모서리 9">
            <a:extLst>
              <a:ext uri="{FF2B5EF4-FFF2-40B4-BE49-F238E27FC236}">
                <a16:creationId xmlns:a16="http://schemas.microsoft.com/office/drawing/2014/main" id="{22990213-E436-4755-B40D-1D92C0CC8C8F}"/>
              </a:ext>
            </a:extLst>
          </p:cNvPr>
          <p:cNvSpPr/>
          <p:nvPr/>
        </p:nvSpPr>
        <p:spPr>
          <a:xfrm>
            <a:off x="3099115" y="958578"/>
            <a:ext cx="5707812" cy="931141"/>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sp>
        <p:nvSpPr>
          <p:cNvPr id="41" name="TextBox 97">
            <a:extLst>
              <a:ext uri="{FF2B5EF4-FFF2-40B4-BE49-F238E27FC236}">
                <a16:creationId xmlns:a16="http://schemas.microsoft.com/office/drawing/2014/main" id="{21C4D8B2-9D88-4DD7-B428-1314B05EF78B}"/>
              </a:ext>
            </a:extLst>
          </p:cNvPr>
          <p:cNvSpPr txBox="1"/>
          <p:nvPr/>
        </p:nvSpPr>
        <p:spPr>
          <a:xfrm>
            <a:off x="3399240" y="1029091"/>
            <a:ext cx="5126736" cy="707886"/>
          </a:xfrm>
          <a:prstGeom prst="rect">
            <a:avLst/>
          </a:prstGeom>
          <a:noFill/>
        </p:spPr>
        <p:txBody>
          <a:bodyPr wrap="square" rtlCol="0">
            <a:spAutoFit/>
          </a:bodyPr>
          <a:lstStyle/>
          <a:p>
            <a:r>
              <a:rPr lang="en-US" sz="2000" dirty="0">
                <a:solidFill>
                  <a:schemeClr val="tx1">
                    <a:lumMod val="75000"/>
                    <a:lumOff val="25000"/>
                  </a:schemeClr>
                </a:solidFill>
                <a:latin typeface="+mj-lt"/>
                <a:cs typeface="Arial" panose="020B0604020202020204" pitchFamily="34" charset="0"/>
              </a:rPr>
              <a:t>People with lower stress levels tend to get sick more often</a:t>
            </a:r>
            <a:endParaRPr lang="ar-SA" sz="2000" dirty="0">
              <a:solidFill>
                <a:schemeClr val="tx1">
                  <a:lumMod val="75000"/>
                  <a:lumOff val="25000"/>
                </a:schemeClr>
              </a:solidFill>
              <a:latin typeface="+mj-lt"/>
              <a:cs typeface="Arial" panose="020B0604020202020204" pitchFamily="34" charset="0"/>
            </a:endParaRPr>
          </a:p>
        </p:txBody>
      </p:sp>
      <p:sp>
        <p:nvSpPr>
          <p:cNvPr id="42" name="사각형: 둥근 모서리 9">
            <a:extLst>
              <a:ext uri="{FF2B5EF4-FFF2-40B4-BE49-F238E27FC236}">
                <a16:creationId xmlns:a16="http://schemas.microsoft.com/office/drawing/2014/main" id="{2631BCB0-5CD3-42CF-B862-A067F6FC7894}"/>
              </a:ext>
            </a:extLst>
          </p:cNvPr>
          <p:cNvSpPr/>
          <p:nvPr/>
        </p:nvSpPr>
        <p:spPr>
          <a:xfrm>
            <a:off x="3099115" y="906124"/>
            <a:ext cx="5802815" cy="900399"/>
          </a:xfrm>
          <a:prstGeom prst="roundRect">
            <a:avLst>
              <a:gd name="adj" fmla="val 5000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cxnSp>
        <p:nvCxnSpPr>
          <p:cNvPr id="44" name="58 Conector recto">
            <a:extLst>
              <a:ext uri="{FF2B5EF4-FFF2-40B4-BE49-F238E27FC236}">
                <a16:creationId xmlns:a16="http://schemas.microsoft.com/office/drawing/2014/main" id="{33B74F8C-7C3B-4A55-B31D-31BE49D0BA88}"/>
              </a:ext>
            </a:extLst>
          </p:cNvPr>
          <p:cNvCxnSpPr/>
          <p:nvPr/>
        </p:nvCxnSpPr>
        <p:spPr>
          <a:xfrm flipH="1">
            <a:off x="2344383" y="2931215"/>
            <a:ext cx="2519707" cy="0"/>
          </a:xfrm>
          <a:prstGeom prst="line">
            <a:avLst/>
          </a:prstGeom>
          <a:noFill/>
          <a:ln w="28575">
            <a:gradFill>
              <a:gsLst>
                <a:gs pos="0">
                  <a:schemeClr val="bg1">
                    <a:lumMod val="95000"/>
                    <a:alpha val="15000"/>
                  </a:schemeClr>
                </a:gs>
                <a:gs pos="70000">
                  <a:schemeClr val="bg1">
                    <a:lumMod val="65000"/>
                  </a:schemeClr>
                </a:gs>
                <a:gs pos="30000">
                  <a:schemeClr val="bg1">
                    <a:lumMod val="65000"/>
                  </a:schemeClr>
                </a:gs>
                <a:gs pos="100000">
                  <a:schemeClr val="bg1">
                    <a:lumMod val="95000"/>
                    <a:alpha val="15000"/>
                  </a:schemeClr>
                </a:gs>
              </a:gsLst>
              <a:lin ang="0" scaled="0"/>
            </a:gradFill>
          </a:ln>
          <a:effectLst/>
        </p:spPr>
      </p:cxnSp>
      <p:cxnSp>
        <p:nvCxnSpPr>
          <p:cNvPr id="45" name="58 Conector recto">
            <a:extLst>
              <a:ext uri="{FF2B5EF4-FFF2-40B4-BE49-F238E27FC236}">
                <a16:creationId xmlns:a16="http://schemas.microsoft.com/office/drawing/2014/main" id="{40F8CB4C-D02E-4DC1-B422-4A46BE718C49}"/>
              </a:ext>
            </a:extLst>
          </p:cNvPr>
          <p:cNvCxnSpPr/>
          <p:nvPr/>
        </p:nvCxnSpPr>
        <p:spPr>
          <a:xfrm flipH="1">
            <a:off x="3289379" y="3978847"/>
            <a:ext cx="2519707" cy="0"/>
          </a:xfrm>
          <a:prstGeom prst="line">
            <a:avLst/>
          </a:prstGeom>
          <a:noFill/>
          <a:ln w="28575">
            <a:gradFill>
              <a:gsLst>
                <a:gs pos="0">
                  <a:schemeClr val="bg1">
                    <a:lumMod val="95000"/>
                    <a:alpha val="15000"/>
                  </a:schemeClr>
                </a:gs>
                <a:gs pos="70000">
                  <a:schemeClr val="bg1">
                    <a:lumMod val="65000"/>
                  </a:schemeClr>
                </a:gs>
                <a:gs pos="30000">
                  <a:schemeClr val="bg1">
                    <a:lumMod val="65000"/>
                  </a:schemeClr>
                </a:gs>
                <a:gs pos="100000">
                  <a:schemeClr val="bg1">
                    <a:lumMod val="95000"/>
                    <a:alpha val="15000"/>
                  </a:schemeClr>
                </a:gs>
              </a:gsLst>
              <a:lin ang="0" scaled="0"/>
            </a:gradFill>
          </a:ln>
          <a:effectLst/>
        </p:spPr>
      </p:cxnSp>
      <p:pic>
        <p:nvPicPr>
          <p:cNvPr id="49" name="Picture 2" descr="نتيجة بحث الصور عن ok emoji">
            <a:extLst>
              <a:ext uri="{FF2B5EF4-FFF2-40B4-BE49-F238E27FC236}">
                <a16:creationId xmlns:a16="http://schemas.microsoft.com/office/drawing/2014/main" id="{6C66D65C-AE56-458C-BB92-7A412264EB3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182" l="0" r="100000">
                        <a14:foregroundMark x1="73913" y1="39545" x2="55217" y2="65000"/>
                        <a14:foregroundMark x1="90000" y1="35000" x2="69565" y2="83182"/>
                      </a14:backgroundRemoval>
                    </a14:imgEffect>
                  </a14:imgLayer>
                </a14:imgProps>
              </a:ext>
              <a:ext uri="{28A0092B-C50C-407E-A947-70E740481C1C}">
                <a14:useLocalDpi xmlns:a14="http://schemas.microsoft.com/office/drawing/2010/main" val="0"/>
              </a:ext>
            </a:extLst>
          </a:blip>
          <a:srcRect/>
          <a:stretch>
            <a:fillRect/>
          </a:stretch>
        </p:blipFill>
        <p:spPr bwMode="auto">
          <a:xfrm>
            <a:off x="2270871" y="3063414"/>
            <a:ext cx="929093" cy="88869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نتيجة بحث الصور عن no emoji">
            <a:extLst>
              <a:ext uri="{FF2B5EF4-FFF2-40B4-BE49-F238E27FC236}">
                <a16:creationId xmlns:a16="http://schemas.microsoft.com/office/drawing/2014/main" id="{29A46086-5BE8-435D-B6DD-2E4E9C52BA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46" b="89917" l="237" r="99763">
                        <a14:foregroundMark x1="7117" y1="55042" x2="8304" y2="55635"/>
                      </a14:backgroundRemoval>
                    </a14:imgEffect>
                  </a14:imgLayer>
                </a14:imgProps>
              </a:ext>
              <a:ext uri="{28A0092B-C50C-407E-A947-70E740481C1C}">
                <a14:useLocalDpi xmlns:a14="http://schemas.microsoft.com/office/drawing/2010/main" val="0"/>
              </a:ext>
            </a:extLst>
          </a:blip>
          <a:srcRect/>
          <a:stretch>
            <a:fillRect/>
          </a:stretch>
        </p:blipFill>
        <p:spPr bwMode="auto">
          <a:xfrm>
            <a:off x="1272337" y="2140846"/>
            <a:ext cx="926725" cy="92672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مجموعة 2">
            <a:extLst>
              <a:ext uri="{FF2B5EF4-FFF2-40B4-BE49-F238E27FC236}">
                <a16:creationId xmlns:a16="http://schemas.microsoft.com/office/drawing/2014/main" id="{C862DE78-CE7B-4392-A73C-40B8D4B31847}"/>
              </a:ext>
            </a:extLst>
          </p:cNvPr>
          <p:cNvGrpSpPr/>
          <p:nvPr/>
        </p:nvGrpSpPr>
        <p:grpSpPr>
          <a:xfrm>
            <a:off x="3441785" y="3180952"/>
            <a:ext cx="2879999" cy="630380"/>
            <a:chOff x="2722457" y="3180952"/>
            <a:chExt cx="2879999" cy="630380"/>
          </a:xfrm>
        </p:grpSpPr>
        <p:sp>
          <p:nvSpPr>
            <p:cNvPr id="48" name="مربع نص 47">
              <a:extLst>
                <a:ext uri="{FF2B5EF4-FFF2-40B4-BE49-F238E27FC236}">
                  <a16:creationId xmlns:a16="http://schemas.microsoft.com/office/drawing/2014/main" id="{0547949B-BD85-48DF-A1B3-7D080E7BCB51}"/>
                </a:ext>
              </a:extLst>
            </p:cNvPr>
            <p:cNvSpPr txBox="1"/>
            <p:nvPr/>
          </p:nvSpPr>
          <p:spPr>
            <a:xfrm>
              <a:off x="2722457" y="3310294"/>
              <a:ext cx="2879999" cy="461665"/>
            </a:xfrm>
            <a:prstGeom prst="rect">
              <a:avLst/>
            </a:prstGeom>
            <a:noFill/>
          </p:spPr>
          <p:txBody>
            <a:bodyPr wrap="square">
              <a:spAutoFit/>
            </a:bodyPr>
            <a:lstStyle/>
            <a:p>
              <a:r>
                <a:rPr lang="en-US" sz="2400" dirty="0">
                  <a:solidFill>
                    <a:srgbClr val="0000FF"/>
                  </a:solidFill>
                </a:rPr>
                <a:t>False</a:t>
              </a:r>
              <a:endParaRPr lang="ar-SA" sz="2400" dirty="0">
                <a:solidFill>
                  <a:srgbClr val="0000FF"/>
                </a:solidFill>
              </a:endParaRPr>
            </a:p>
          </p:txBody>
        </p:sp>
        <p:pic>
          <p:nvPicPr>
            <p:cNvPr id="26" name="Picture 2" descr="نتيجة بحث الصور عن yes no icon">
              <a:extLst>
                <a:ext uri="{FF2B5EF4-FFF2-40B4-BE49-F238E27FC236}">
                  <a16:creationId xmlns:a16="http://schemas.microsoft.com/office/drawing/2014/main" id="{354D65E9-AA19-48D4-B914-31C5876A47F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928" b="89659" l="6385" r="93077">
                          <a14:foregroundMark x1="21462" y1="30196" x2="21462" y2="30196"/>
                          <a14:foregroundMark x1="36923" y1="36918" x2="36923" y2="36918"/>
                          <a14:foregroundMark x1="18385" y1="43226" x2="18385" y2="43226"/>
                          <a14:foregroundMark x1="20308" y1="43123" x2="20308" y2="43123"/>
                          <a14:foregroundMark x1="20000" y1="52430" x2="20000" y2="52430"/>
                          <a14:foregroundMark x1="19077" y1="48397" x2="19077" y2="48397"/>
                          <a14:foregroundMark x1="18231" y1="47570" x2="18231" y2="47570"/>
                          <a14:foregroundMark x1="65538" y1="34747" x2="65538" y2="34747"/>
                          <a14:foregroundMark x1="69000" y1="31644" x2="69000" y2="31644"/>
                          <a14:foregroundMark x1="78538" y1="30507" x2="78538" y2="30507"/>
                          <a14:foregroundMark x1="83538" y1="36608" x2="83538" y2="36608"/>
                          <a14:foregroundMark x1="88000" y1="44364" x2="88000" y2="44364"/>
                          <a14:foregroundMark x1="88000" y1="50362" x2="88000" y2="51499"/>
                          <a14:foregroundMark x1="86538" y1="58014" x2="86308" y2="58635"/>
                          <a14:foregroundMark x1="86077" y1="62668" x2="85615" y2="63392"/>
                          <a14:foregroundMark x1="83846" y1="67115" x2="82923" y2="68046"/>
                          <a14:foregroundMark x1="80385" y1="70424" x2="77385" y2="72079"/>
                          <a14:foregroundMark x1="75308" y1="73009" x2="74385" y2="73216"/>
                          <a14:foregroundMark x1="73385" y1="73009" x2="73000" y2="73009"/>
                          <a14:foregroundMark x1="70462" y1="72389" x2="69692" y2="72285"/>
                          <a14:foregroundMark x1="68846" y1="71975" x2="68846" y2="71975"/>
                          <a14:foregroundMark x1="63769" y1="66184" x2="64385" y2="65253"/>
                          <a14:foregroundMark x1="66769" y1="63082" x2="76231" y2="47880"/>
                          <a14:foregroundMark x1="77615" y1="46329" x2="77615" y2="46329"/>
                          <a14:foregroundMark x1="71615" y1="44674" x2="71615" y2="44674"/>
                          <a14:foregroundMark x1="67231" y1="43537" x2="67231" y2="43537"/>
                          <a14:foregroundMark x1="68538" y1="49121" x2="68538" y2="49121"/>
                          <a14:foregroundMark x1="59077" y1="62771" x2="59077" y2="62771"/>
                          <a14:foregroundMark x1="61154" y1="67632" x2="61154" y2="67632"/>
                          <a14:foregroundMark x1="59769" y1="68046" x2="59769" y2="68046"/>
                          <a14:foregroundMark x1="68154" y1="66701" x2="68154" y2="66701"/>
                          <a14:foregroundMark x1="68385" y1="65770" x2="68385" y2="65770"/>
                          <a14:foregroundMark x1="62077" y1="71975" x2="62077" y2="71975"/>
                          <a14:foregroundMark x1="61231" y1="65564" x2="61231" y2="65564"/>
                          <a14:foregroundMark x1="60000" y1="64529" x2="60000" y2="64529"/>
                          <a14:foregroundMark x1="61615" y1="46019" x2="61615" y2="46019"/>
                          <a14:foregroundMark x1="61462" y1="57704" x2="61462" y2="57704"/>
                          <a14:foregroundMark x1="59385" y1="57808" x2="59385" y2="57808"/>
                          <a14:foregroundMark x1="59846" y1="59876" x2="59846" y2="59876"/>
                          <a14:foregroundMark x1="71077" y1="42606" x2="71077" y2="42606"/>
                        </a14:backgroundRemoval>
                      </a14:imgEffect>
                    </a14:imgLayer>
                  </a14:imgProps>
                </a:ext>
                <a:ext uri="{28A0092B-C50C-407E-A947-70E740481C1C}">
                  <a14:useLocalDpi xmlns:a14="http://schemas.microsoft.com/office/drawing/2010/main" val="0"/>
                </a:ext>
              </a:extLst>
            </a:blip>
            <a:srcRect l="50945" t="17736" b="20425"/>
            <a:stretch/>
          </p:blipFill>
          <p:spPr bwMode="auto">
            <a:xfrm>
              <a:off x="3659092" y="3180952"/>
              <a:ext cx="672314" cy="6303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مجموعة 1">
            <a:extLst>
              <a:ext uri="{FF2B5EF4-FFF2-40B4-BE49-F238E27FC236}">
                <a16:creationId xmlns:a16="http://schemas.microsoft.com/office/drawing/2014/main" id="{156A5E66-0B97-4B93-916E-11D7D1B6F9F3}"/>
              </a:ext>
            </a:extLst>
          </p:cNvPr>
          <p:cNvGrpSpPr/>
          <p:nvPr/>
        </p:nvGrpSpPr>
        <p:grpSpPr>
          <a:xfrm>
            <a:off x="2456702" y="2185601"/>
            <a:ext cx="2879999" cy="630380"/>
            <a:chOff x="1639838" y="2185601"/>
            <a:chExt cx="2879999" cy="630380"/>
          </a:xfrm>
        </p:grpSpPr>
        <p:sp>
          <p:nvSpPr>
            <p:cNvPr id="43" name="مربع نص 42">
              <a:extLst>
                <a:ext uri="{FF2B5EF4-FFF2-40B4-BE49-F238E27FC236}">
                  <a16:creationId xmlns:a16="http://schemas.microsoft.com/office/drawing/2014/main" id="{D4F14D9B-10F6-4939-A244-3A1E2F88FCDD}"/>
                </a:ext>
              </a:extLst>
            </p:cNvPr>
            <p:cNvSpPr txBox="1"/>
            <p:nvPr/>
          </p:nvSpPr>
          <p:spPr>
            <a:xfrm>
              <a:off x="1639838" y="2325459"/>
              <a:ext cx="2879999" cy="461665"/>
            </a:xfrm>
            <a:prstGeom prst="rect">
              <a:avLst/>
            </a:prstGeom>
            <a:noFill/>
          </p:spPr>
          <p:txBody>
            <a:bodyPr wrap="square">
              <a:spAutoFit/>
            </a:bodyPr>
            <a:lstStyle/>
            <a:p>
              <a:r>
                <a:rPr lang="en-US" sz="2400" dirty="0">
                  <a:solidFill>
                    <a:srgbClr val="0000FF"/>
                  </a:solidFill>
                </a:rPr>
                <a:t>True</a:t>
              </a:r>
              <a:endParaRPr lang="ar-SA" sz="2400" dirty="0">
                <a:solidFill>
                  <a:srgbClr val="0000FF"/>
                </a:solidFill>
              </a:endParaRPr>
            </a:p>
          </p:txBody>
        </p:sp>
        <p:pic>
          <p:nvPicPr>
            <p:cNvPr id="30" name="Picture 2" descr="نتيجة بحث الصور عن yes no icon">
              <a:extLst>
                <a:ext uri="{FF2B5EF4-FFF2-40B4-BE49-F238E27FC236}">
                  <a16:creationId xmlns:a16="http://schemas.microsoft.com/office/drawing/2014/main" id="{DAC3CC73-827C-4128-AB05-08F4D25D76D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928" b="89659" l="6385" r="93077">
                          <a14:foregroundMark x1="21462" y1="30196" x2="21462" y2="30196"/>
                          <a14:foregroundMark x1="36923" y1="36918" x2="36923" y2="36918"/>
                          <a14:foregroundMark x1="18385" y1="43226" x2="18385" y2="43226"/>
                          <a14:foregroundMark x1="20308" y1="43123" x2="20308" y2="43123"/>
                          <a14:foregroundMark x1="20000" y1="52430" x2="20000" y2="52430"/>
                          <a14:foregroundMark x1="19077" y1="48397" x2="19077" y2="48397"/>
                          <a14:foregroundMark x1="18231" y1="47570" x2="18231" y2="47570"/>
                          <a14:foregroundMark x1="65538" y1="34747" x2="65538" y2="34747"/>
                          <a14:foregroundMark x1="69000" y1="31644" x2="69000" y2="31644"/>
                          <a14:foregroundMark x1="78538" y1="30507" x2="78538" y2="30507"/>
                          <a14:foregroundMark x1="83538" y1="36608" x2="83538" y2="36608"/>
                          <a14:foregroundMark x1="88000" y1="44364" x2="88000" y2="44364"/>
                          <a14:foregroundMark x1="88000" y1="50362" x2="88000" y2="51499"/>
                          <a14:foregroundMark x1="86538" y1="58014" x2="86308" y2="58635"/>
                          <a14:foregroundMark x1="86077" y1="62668" x2="85615" y2="63392"/>
                          <a14:foregroundMark x1="83846" y1="67115" x2="82923" y2="68046"/>
                          <a14:foregroundMark x1="80385" y1="70424" x2="77385" y2="72079"/>
                          <a14:foregroundMark x1="75308" y1="73009" x2="74385" y2="73216"/>
                          <a14:foregroundMark x1="73385" y1="73009" x2="73000" y2="73009"/>
                          <a14:foregroundMark x1="70462" y1="72389" x2="69692" y2="72285"/>
                          <a14:foregroundMark x1="68846" y1="71975" x2="68846" y2="71975"/>
                          <a14:foregroundMark x1="63769" y1="66184" x2="64385" y2="65253"/>
                          <a14:foregroundMark x1="66769" y1="63082" x2="76231" y2="47880"/>
                          <a14:foregroundMark x1="77615" y1="46329" x2="77615" y2="46329"/>
                          <a14:foregroundMark x1="71615" y1="44674" x2="71615" y2="44674"/>
                          <a14:foregroundMark x1="67231" y1="43537" x2="67231" y2="43537"/>
                          <a14:foregroundMark x1="68538" y1="49121" x2="68538" y2="49121"/>
                          <a14:foregroundMark x1="59077" y1="62771" x2="59077" y2="62771"/>
                          <a14:foregroundMark x1="61154" y1="67632" x2="61154" y2="67632"/>
                          <a14:foregroundMark x1="59769" y1="68046" x2="59769" y2="68046"/>
                          <a14:foregroundMark x1="68154" y1="66701" x2="68154" y2="66701"/>
                          <a14:foregroundMark x1="68385" y1="65770" x2="68385" y2="65770"/>
                          <a14:foregroundMark x1="62077" y1="71975" x2="62077" y2="71975"/>
                          <a14:foregroundMark x1="61231" y1="65564" x2="61231" y2="65564"/>
                          <a14:foregroundMark x1="60000" y1="64529" x2="60000" y2="64529"/>
                          <a14:foregroundMark x1="61615" y1="46019" x2="61615" y2="46019"/>
                          <a14:foregroundMark x1="61462" y1="57704" x2="61462" y2="57704"/>
                          <a14:foregroundMark x1="59385" y1="57808" x2="59385" y2="57808"/>
                          <a14:foregroundMark x1="59846" y1="59876" x2="59846" y2="59876"/>
                          <a14:foregroundMark x1="71077" y1="42606" x2="71077" y2="42606"/>
                        </a14:backgroundRemoval>
                      </a14:imgEffect>
                    </a14:imgLayer>
                  </a14:imgProps>
                </a:ext>
                <a:ext uri="{28A0092B-C50C-407E-A947-70E740481C1C}">
                  <a14:useLocalDpi xmlns:a14="http://schemas.microsoft.com/office/drawing/2010/main" val="0"/>
                </a:ext>
              </a:extLst>
            </a:blip>
            <a:srcRect l="3796" t="17736" r="50945" b="20425"/>
            <a:stretch/>
          </p:blipFill>
          <p:spPr bwMode="auto">
            <a:xfrm>
              <a:off x="2478816" y="2185601"/>
              <a:ext cx="620299" cy="630380"/>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2" descr="نتيجة بحث الصور عن laughter club clipart">
            <a:extLst>
              <a:ext uri="{FF2B5EF4-FFF2-40B4-BE49-F238E27FC236}">
                <a16:creationId xmlns:a16="http://schemas.microsoft.com/office/drawing/2014/main" id="{7D8E2581-44BE-49E4-8ACB-9403B0E47C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5722" y="5297616"/>
            <a:ext cx="5114045" cy="1555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379294"/>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par>
                                <p:cTn id="8" presetID="22" presetClass="entr" presetSubtype="8"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1 Rectángulo">
            <a:extLst>
              <a:ext uri="{FF2B5EF4-FFF2-40B4-BE49-F238E27FC236}">
                <a16:creationId xmlns:a16="http://schemas.microsoft.com/office/drawing/2014/main" id="{516E94EC-C470-494F-9A55-FA98D90B32DF}"/>
              </a:ext>
            </a:extLst>
          </p:cNvPr>
          <p:cNvSpPr/>
          <p:nvPr/>
        </p:nvSpPr>
        <p:spPr bwMode="auto">
          <a:xfrm rot="16200000">
            <a:off x="-1698446" y="5013039"/>
            <a:ext cx="5486349" cy="674938"/>
          </a:xfrm>
          <a:prstGeom prst="rect">
            <a:avLst/>
          </a:prstGeom>
          <a:solidFill>
            <a:schemeClr val="accent1"/>
          </a:solidFill>
          <a:ln>
            <a:noFill/>
          </a:ln>
          <a:effectLst/>
        </p:spPr>
        <p:txBody>
          <a:bodyPr lIns="0" tIns="0" rIns="0" bIns="0" rtlCol="0" anchor="ctr"/>
          <a:lstStyle/>
          <a:p>
            <a:pPr algn="ctr"/>
            <a:endParaRPr lang="es-SV" sz="900" dirty="0">
              <a:latin typeface="字魂59号-创粗黑" panose="00000500000000000000" pitchFamily="2" charset="-122"/>
            </a:endParaRPr>
          </a:p>
        </p:txBody>
      </p:sp>
      <p:sp>
        <p:nvSpPr>
          <p:cNvPr id="5" name="22 Rectángulo">
            <a:extLst>
              <a:ext uri="{FF2B5EF4-FFF2-40B4-BE49-F238E27FC236}">
                <a16:creationId xmlns:a16="http://schemas.microsoft.com/office/drawing/2014/main" id="{EB68D31B-47A9-436B-B14D-6068A3C81D79}"/>
              </a:ext>
            </a:extLst>
          </p:cNvPr>
          <p:cNvSpPr/>
          <p:nvPr/>
        </p:nvSpPr>
        <p:spPr bwMode="auto">
          <a:xfrm rot="16200000">
            <a:off x="-187581" y="5520126"/>
            <a:ext cx="4472175" cy="674938"/>
          </a:xfrm>
          <a:prstGeom prst="rect">
            <a:avLst/>
          </a:prstGeom>
          <a:solidFill>
            <a:schemeClr val="accent2"/>
          </a:solidFill>
          <a:ln>
            <a:noFill/>
          </a:ln>
          <a:effectLst/>
        </p:spPr>
        <p:txBody>
          <a:bodyPr lIns="0" tIns="0" rIns="0" bIns="0" rtlCol="0" anchor="ctr"/>
          <a:lstStyle/>
          <a:p>
            <a:pPr algn="ctr"/>
            <a:endParaRPr lang="es-SV" sz="900" dirty="0">
              <a:latin typeface="字魂59号-创粗黑" panose="00000500000000000000" pitchFamily="2" charset="-122"/>
            </a:endParaRPr>
          </a:p>
        </p:txBody>
      </p:sp>
      <p:grpSp>
        <p:nvGrpSpPr>
          <p:cNvPr id="18" name="57 Grupo">
            <a:extLst>
              <a:ext uri="{FF2B5EF4-FFF2-40B4-BE49-F238E27FC236}">
                <a16:creationId xmlns:a16="http://schemas.microsoft.com/office/drawing/2014/main" id="{9E15BA86-9553-47F2-B588-EFBE8582C22D}"/>
              </a:ext>
            </a:extLst>
          </p:cNvPr>
          <p:cNvGrpSpPr>
            <a:grpSpLocks noChangeAspect="1"/>
          </p:cNvGrpSpPr>
          <p:nvPr/>
        </p:nvGrpSpPr>
        <p:grpSpPr>
          <a:xfrm>
            <a:off x="1639838" y="3212597"/>
            <a:ext cx="836029" cy="835963"/>
            <a:chOff x="13700015" y="2693328"/>
            <a:chExt cx="3600703" cy="3600418"/>
          </a:xfrm>
        </p:grpSpPr>
        <p:sp>
          <p:nvSpPr>
            <p:cNvPr id="19" name="4 Elipse">
              <a:extLst>
                <a:ext uri="{FF2B5EF4-FFF2-40B4-BE49-F238E27FC236}">
                  <a16:creationId xmlns:a16="http://schemas.microsoft.com/office/drawing/2014/main" id="{10C4DEC3-154E-4CED-BB4D-7914A1E44E9B}"/>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899"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sp>
          <p:nvSpPr>
            <p:cNvPr id="20" name="5 Elipse">
              <a:extLst>
                <a:ext uri="{FF2B5EF4-FFF2-40B4-BE49-F238E27FC236}">
                  <a16:creationId xmlns:a16="http://schemas.microsoft.com/office/drawing/2014/main" id="{9025A6BA-0094-45D8-9B70-B5DBCF806C43}"/>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r>
                <a:rPr lang="es-MX" sz="22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rPr>
                <a:t>02</a:t>
              </a:r>
              <a:endParaRPr lang="es-MX" sz="9948"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grpSp>
      <p:grpSp>
        <p:nvGrpSpPr>
          <p:cNvPr id="27" name="69 Grupo">
            <a:extLst>
              <a:ext uri="{FF2B5EF4-FFF2-40B4-BE49-F238E27FC236}">
                <a16:creationId xmlns:a16="http://schemas.microsoft.com/office/drawing/2014/main" id="{355A8459-132E-4FE8-B27D-B4885926289B}"/>
              </a:ext>
            </a:extLst>
          </p:cNvPr>
          <p:cNvGrpSpPr>
            <a:grpSpLocks noChangeAspect="1"/>
          </p:cNvGrpSpPr>
          <p:nvPr/>
        </p:nvGrpSpPr>
        <p:grpSpPr>
          <a:xfrm>
            <a:off x="626715" y="2186228"/>
            <a:ext cx="836029" cy="835963"/>
            <a:chOff x="13700015" y="2693328"/>
            <a:chExt cx="3600703" cy="3600418"/>
          </a:xfrm>
        </p:grpSpPr>
        <p:sp>
          <p:nvSpPr>
            <p:cNvPr id="28" name="70 Elipse">
              <a:extLst>
                <a:ext uri="{FF2B5EF4-FFF2-40B4-BE49-F238E27FC236}">
                  <a16:creationId xmlns:a16="http://schemas.microsoft.com/office/drawing/2014/main" id="{47419B32-0438-47AD-A238-28151F90B030}"/>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899"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sp>
          <p:nvSpPr>
            <p:cNvPr id="29" name="71 Elipse">
              <a:extLst>
                <a:ext uri="{FF2B5EF4-FFF2-40B4-BE49-F238E27FC236}">
                  <a16:creationId xmlns:a16="http://schemas.microsoft.com/office/drawing/2014/main" id="{6C8A5F64-454E-40DE-82C2-50F812FD279D}"/>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r>
                <a:rPr lang="es-MX" sz="22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rPr>
                <a:t>01</a:t>
              </a:r>
              <a:endParaRPr lang="es-MX" sz="9948"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grpSp>
      <p:sp>
        <p:nvSpPr>
          <p:cNvPr id="34" name="24 Rectángulo">
            <a:extLst>
              <a:ext uri="{FF2B5EF4-FFF2-40B4-BE49-F238E27FC236}">
                <a16:creationId xmlns:a16="http://schemas.microsoft.com/office/drawing/2014/main" id="{263DAF51-9A10-4354-B971-70A9A4EF5226}"/>
              </a:ext>
            </a:extLst>
          </p:cNvPr>
          <p:cNvSpPr/>
          <p:nvPr/>
        </p:nvSpPr>
        <p:spPr bwMode="auto">
          <a:xfrm rot="16200000">
            <a:off x="1476325" y="5938088"/>
            <a:ext cx="3172953" cy="674938"/>
          </a:xfrm>
          <a:prstGeom prst="rect">
            <a:avLst/>
          </a:prstGeom>
          <a:solidFill>
            <a:schemeClr val="accent4"/>
          </a:solidFill>
          <a:ln>
            <a:noFill/>
          </a:ln>
          <a:effectLst/>
        </p:spPr>
        <p:txBody>
          <a:bodyPr lIns="0" tIns="0" rIns="0" bIns="0" rtlCol="0" anchor="ctr"/>
          <a:lstStyle/>
          <a:p>
            <a:pPr algn="ctr"/>
            <a:endParaRPr lang="es-SV" sz="900" dirty="0">
              <a:latin typeface="字魂59号-创粗黑" panose="00000500000000000000" pitchFamily="2" charset="-122"/>
            </a:endParaRPr>
          </a:p>
        </p:txBody>
      </p:sp>
      <p:grpSp>
        <p:nvGrpSpPr>
          <p:cNvPr id="35" name="63 Grupo">
            <a:extLst>
              <a:ext uri="{FF2B5EF4-FFF2-40B4-BE49-F238E27FC236}">
                <a16:creationId xmlns:a16="http://schemas.microsoft.com/office/drawing/2014/main" id="{F8F561C1-51CB-466D-8F8B-14A780E81880}"/>
              </a:ext>
            </a:extLst>
          </p:cNvPr>
          <p:cNvGrpSpPr>
            <a:grpSpLocks noChangeAspect="1"/>
          </p:cNvGrpSpPr>
          <p:nvPr/>
        </p:nvGrpSpPr>
        <p:grpSpPr>
          <a:xfrm>
            <a:off x="2644787" y="4284175"/>
            <a:ext cx="836029" cy="835963"/>
            <a:chOff x="13700015" y="2693328"/>
            <a:chExt cx="3600703" cy="3600418"/>
          </a:xfrm>
        </p:grpSpPr>
        <p:sp>
          <p:nvSpPr>
            <p:cNvPr id="36" name="4 Elipse">
              <a:extLst>
                <a:ext uri="{FF2B5EF4-FFF2-40B4-BE49-F238E27FC236}">
                  <a16:creationId xmlns:a16="http://schemas.microsoft.com/office/drawing/2014/main" id="{9CFE59BA-C9D4-40CE-9080-19AD9CF8C961}"/>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899"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sp>
          <p:nvSpPr>
            <p:cNvPr id="37" name="5 Elipse">
              <a:extLst>
                <a:ext uri="{FF2B5EF4-FFF2-40B4-BE49-F238E27FC236}">
                  <a16:creationId xmlns:a16="http://schemas.microsoft.com/office/drawing/2014/main" id="{5490E17C-EBF1-42E9-945B-E9A59DDE6D87}"/>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r>
                <a:rPr lang="es-MX" sz="22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rPr>
                <a:t>3</a:t>
              </a:r>
              <a:endParaRPr lang="es-MX" sz="9948"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grpSp>
      <p:sp>
        <p:nvSpPr>
          <p:cNvPr id="40" name="사각형: 둥근 모서리 9">
            <a:extLst>
              <a:ext uri="{FF2B5EF4-FFF2-40B4-BE49-F238E27FC236}">
                <a16:creationId xmlns:a16="http://schemas.microsoft.com/office/drawing/2014/main" id="{22990213-E436-4755-B40D-1D92C0CC8C8F}"/>
              </a:ext>
            </a:extLst>
          </p:cNvPr>
          <p:cNvSpPr/>
          <p:nvPr/>
        </p:nvSpPr>
        <p:spPr>
          <a:xfrm>
            <a:off x="3099115" y="958578"/>
            <a:ext cx="5707812" cy="931141"/>
          </a:xfrm>
          <a:prstGeom prst="roundRect">
            <a:avLst>
              <a:gd name="adj"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sp>
        <p:nvSpPr>
          <p:cNvPr id="41" name="TextBox 97">
            <a:extLst>
              <a:ext uri="{FF2B5EF4-FFF2-40B4-BE49-F238E27FC236}">
                <a16:creationId xmlns:a16="http://schemas.microsoft.com/office/drawing/2014/main" id="{21C4D8B2-9D88-4DD7-B428-1314B05EF78B}"/>
              </a:ext>
            </a:extLst>
          </p:cNvPr>
          <p:cNvSpPr txBox="1"/>
          <p:nvPr/>
        </p:nvSpPr>
        <p:spPr>
          <a:xfrm>
            <a:off x="3415186" y="1032328"/>
            <a:ext cx="5126736" cy="707886"/>
          </a:xfrm>
          <a:prstGeom prst="rect">
            <a:avLst/>
          </a:prstGeom>
          <a:noFill/>
        </p:spPr>
        <p:txBody>
          <a:bodyPr wrap="square" rtlCol="0">
            <a:spAutoFit/>
          </a:bodyPr>
          <a:lstStyle/>
          <a:p>
            <a:pPr algn="l"/>
            <a:r>
              <a:rPr lang="en-US" sz="2000" dirty="0">
                <a:solidFill>
                  <a:schemeClr val="tx1">
                    <a:lumMod val="75000"/>
                    <a:lumOff val="25000"/>
                  </a:schemeClr>
                </a:solidFill>
                <a:latin typeface="+mj-lt"/>
                <a:cs typeface="Arial" panose="020B0604020202020204" pitchFamily="34" charset="0"/>
              </a:rPr>
              <a:t>Studies found the amazing number of ways that laughter positively impacts ……</a:t>
            </a:r>
            <a:endParaRPr lang="ar-SA" sz="2000" dirty="0">
              <a:solidFill>
                <a:schemeClr val="tx1">
                  <a:lumMod val="75000"/>
                  <a:lumOff val="25000"/>
                </a:schemeClr>
              </a:solidFill>
              <a:latin typeface="+mj-lt"/>
              <a:cs typeface="Arial" panose="020B0604020202020204" pitchFamily="34" charset="0"/>
            </a:endParaRPr>
          </a:p>
        </p:txBody>
      </p:sp>
      <p:sp>
        <p:nvSpPr>
          <p:cNvPr id="42" name="사각형: 둥근 모서리 9">
            <a:extLst>
              <a:ext uri="{FF2B5EF4-FFF2-40B4-BE49-F238E27FC236}">
                <a16:creationId xmlns:a16="http://schemas.microsoft.com/office/drawing/2014/main" id="{2631BCB0-5CD3-42CF-B862-A067F6FC7894}"/>
              </a:ext>
            </a:extLst>
          </p:cNvPr>
          <p:cNvSpPr/>
          <p:nvPr/>
        </p:nvSpPr>
        <p:spPr>
          <a:xfrm>
            <a:off x="3099115" y="906124"/>
            <a:ext cx="5802815" cy="900399"/>
          </a:xfrm>
          <a:prstGeom prst="roundRect">
            <a:avLst>
              <a:gd name="adj" fmla="val 5000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sp>
        <p:nvSpPr>
          <p:cNvPr id="43" name="مربع نص 42">
            <a:extLst>
              <a:ext uri="{FF2B5EF4-FFF2-40B4-BE49-F238E27FC236}">
                <a16:creationId xmlns:a16="http://schemas.microsoft.com/office/drawing/2014/main" id="{D4F14D9B-10F6-4939-A244-3A1E2F88FCDD}"/>
              </a:ext>
            </a:extLst>
          </p:cNvPr>
          <p:cNvSpPr txBox="1"/>
          <p:nvPr/>
        </p:nvSpPr>
        <p:spPr>
          <a:xfrm>
            <a:off x="1639838" y="2325459"/>
            <a:ext cx="2879999" cy="461665"/>
          </a:xfrm>
          <a:prstGeom prst="rect">
            <a:avLst/>
          </a:prstGeom>
          <a:noFill/>
        </p:spPr>
        <p:txBody>
          <a:bodyPr wrap="square">
            <a:spAutoFit/>
          </a:bodyPr>
          <a:lstStyle/>
          <a:p>
            <a:r>
              <a:rPr lang="en-US" sz="2400" dirty="0">
                <a:solidFill>
                  <a:srgbClr val="0000FF"/>
                </a:solidFill>
              </a:rPr>
              <a:t>body</a:t>
            </a:r>
            <a:endParaRPr lang="ar-SA" sz="2400" dirty="0">
              <a:solidFill>
                <a:srgbClr val="0000FF"/>
              </a:solidFill>
            </a:endParaRPr>
          </a:p>
        </p:txBody>
      </p:sp>
      <p:cxnSp>
        <p:nvCxnSpPr>
          <p:cNvPr id="44" name="58 Conector recto">
            <a:extLst>
              <a:ext uri="{FF2B5EF4-FFF2-40B4-BE49-F238E27FC236}">
                <a16:creationId xmlns:a16="http://schemas.microsoft.com/office/drawing/2014/main" id="{33B74F8C-7C3B-4A55-B31D-31BE49D0BA88}"/>
              </a:ext>
            </a:extLst>
          </p:cNvPr>
          <p:cNvCxnSpPr/>
          <p:nvPr/>
        </p:nvCxnSpPr>
        <p:spPr>
          <a:xfrm flipH="1">
            <a:off x="1527519" y="2931215"/>
            <a:ext cx="2519707" cy="0"/>
          </a:xfrm>
          <a:prstGeom prst="line">
            <a:avLst/>
          </a:prstGeom>
          <a:noFill/>
          <a:ln w="28575">
            <a:gradFill>
              <a:gsLst>
                <a:gs pos="0">
                  <a:schemeClr val="bg1">
                    <a:lumMod val="95000"/>
                    <a:alpha val="15000"/>
                  </a:schemeClr>
                </a:gs>
                <a:gs pos="70000">
                  <a:schemeClr val="bg1">
                    <a:lumMod val="65000"/>
                  </a:schemeClr>
                </a:gs>
                <a:gs pos="30000">
                  <a:schemeClr val="bg1">
                    <a:lumMod val="65000"/>
                  </a:schemeClr>
                </a:gs>
                <a:gs pos="100000">
                  <a:schemeClr val="bg1">
                    <a:lumMod val="95000"/>
                    <a:alpha val="15000"/>
                  </a:schemeClr>
                </a:gs>
              </a:gsLst>
              <a:lin ang="0" scaled="0"/>
            </a:gradFill>
          </a:ln>
          <a:effectLst/>
        </p:spPr>
      </p:cxnSp>
      <p:cxnSp>
        <p:nvCxnSpPr>
          <p:cNvPr id="45" name="58 Conector recto">
            <a:extLst>
              <a:ext uri="{FF2B5EF4-FFF2-40B4-BE49-F238E27FC236}">
                <a16:creationId xmlns:a16="http://schemas.microsoft.com/office/drawing/2014/main" id="{40F8CB4C-D02E-4DC1-B422-4A46BE718C49}"/>
              </a:ext>
            </a:extLst>
          </p:cNvPr>
          <p:cNvCxnSpPr/>
          <p:nvPr/>
        </p:nvCxnSpPr>
        <p:spPr>
          <a:xfrm flipH="1">
            <a:off x="2472515" y="3978847"/>
            <a:ext cx="2519707" cy="0"/>
          </a:xfrm>
          <a:prstGeom prst="line">
            <a:avLst/>
          </a:prstGeom>
          <a:noFill/>
          <a:ln w="28575">
            <a:gradFill>
              <a:gsLst>
                <a:gs pos="0">
                  <a:schemeClr val="bg1">
                    <a:lumMod val="95000"/>
                    <a:alpha val="15000"/>
                  </a:schemeClr>
                </a:gs>
                <a:gs pos="70000">
                  <a:schemeClr val="bg1">
                    <a:lumMod val="65000"/>
                  </a:schemeClr>
                </a:gs>
                <a:gs pos="30000">
                  <a:schemeClr val="bg1">
                    <a:lumMod val="65000"/>
                  </a:schemeClr>
                </a:gs>
                <a:gs pos="100000">
                  <a:schemeClr val="bg1">
                    <a:lumMod val="95000"/>
                    <a:alpha val="15000"/>
                  </a:schemeClr>
                </a:gs>
              </a:gsLst>
              <a:lin ang="0" scaled="0"/>
            </a:gradFill>
          </a:ln>
          <a:effectLst/>
        </p:spPr>
      </p:cxnSp>
      <p:cxnSp>
        <p:nvCxnSpPr>
          <p:cNvPr id="46" name="58 Conector recto">
            <a:extLst>
              <a:ext uri="{FF2B5EF4-FFF2-40B4-BE49-F238E27FC236}">
                <a16:creationId xmlns:a16="http://schemas.microsoft.com/office/drawing/2014/main" id="{9E865686-6D74-4DEC-9B70-70D0BFCCB91D}"/>
              </a:ext>
            </a:extLst>
          </p:cNvPr>
          <p:cNvCxnSpPr/>
          <p:nvPr/>
        </p:nvCxnSpPr>
        <p:spPr>
          <a:xfrm flipH="1">
            <a:off x="3480816" y="4977975"/>
            <a:ext cx="2519707" cy="0"/>
          </a:xfrm>
          <a:prstGeom prst="line">
            <a:avLst/>
          </a:prstGeom>
          <a:noFill/>
          <a:ln w="28575">
            <a:gradFill>
              <a:gsLst>
                <a:gs pos="0">
                  <a:schemeClr val="bg1">
                    <a:lumMod val="95000"/>
                    <a:alpha val="15000"/>
                  </a:schemeClr>
                </a:gs>
                <a:gs pos="70000">
                  <a:schemeClr val="bg1">
                    <a:lumMod val="65000"/>
                  </a:schemeClr>
                </a:gs>
                <a:gs pos="30000">
                  <a:schemeClr val="bg1">
                    <a:lumMod val="65000"/>
                  </a:schemeClr>
                </a:gs>
                <a:gs pos="100000">
                  <a:schemeClr val="bg1">
                    <a:lumMod val="95000"/>
                    <a:alpha val="15000"/>
                  </a:schemeClr>
                </a:gs>
              </a:gsLst>
              <a:lin ang="0" scaled="0"/>
            </a:gradFill>
          </a:ln>
          <a:effectLst/>
        </p:spPr>
      </p:cxnSp>
      <p:sp>
        <p:nvSpPr>
          <p:cNvPr id="47" name="مربع نص 46">
            <a:extLst>
              <a:ext uri="{FF2B5EF4-FFF2-40B4-BE49-F238E27FC236}">
                <a16:creationId xmlns:a16="http://schemas.microsoft.com/office/drawing/2014/main" id="{F88601F8-B0EF-4C70-872A-2FF2559906D8}"/>
              </a:ext>
            </a:extLst>
          </p:cNvPr>
          <p:cNvSpPr txBox="1"/>
          <p:nvPr/>
        </p:nvSpPr>
        <p:spPr>
          <a:xfrm>
            <a:off x="2776571" y="3314729"/>
            <a:ext cx="2879999" cy="461665"/>
          </a:xfrm>
          <a:prstGeom prst="rect">
            <a:avLst/>
          </a:prstGeom>
          <a:noFill/>
        </p:spPr>
        <p:txBody>
          <a:bodyPr wrap="square">
            <a:spAutoFit/>
          </a:bodyPr>
          <a:lstStyle/>
          <a:p>
            <a:r>
              <a:rPr lang="en-US" sz="2400" dirty="0">
                <a:solidFill>
                  <a:srgbClr val="0000FF"/>
                </a:solidFill>
              </a:rPr>
              <a:t>Mind</a:t>
            </a:r>
            <a:endParaRPr lang="ar-SA" sz="2400" dirty="0">
              <a:solidFill>
                <a:srgbClr val="0000FF"/>
              </a:solidFill>
            </a:endParaRPr>
          </a:p>
        </p:txBody>
      </p:sp>
      <p:sp>
        <p:nvSpPr>
          <p:cNvPr id="48" name="مربع نص 47">
            <a:extLst>
              <a:ext uri="{FF2B5EF4-FFF2-40B4-BE49-F238E27FC236}">
                <a16:creationId xmlns:a16="http://schemas.microsoft.com/office/drawing/2014/main" id="{0547949B-BD85-48DF-A1B3-7D080E7BCB51}"/>
              </a:ext>
            </a:extLst>
          </p:cNvPr>
          <p:cNvSpPr txBox="1"/>
          <p:nvPr/>
        </p:nvSpPr>
        <p:spPr>
          <a:xfrm>
            <a:off x="3739627" y="4381249"/>
            <a:ext cx="2879999" cy="461665"/>
          </a:xfrm>
          <a:prstGeom prst="rect">
            <a:avLst/>
          </a:prstGeom>
          <a:noFill/>
        </p:spPr>
        <p:txBody>
          <a:bodyPr wrap="square">
            <a:spAutoFit/>
          </a:bodyPr>
          <a:lstStyle/>
          <a:p>
            <a:r>
              <a:rPr lang="en-US" sz="2400" dirty="0">
                <a:solidFill>
                  <a:srgbClr val="0000FF"/>
                </a:solidFill>
              </a:rPr>
              <a:t>Mind &amp; body</a:t>
            </a:r>
            <a:endParaRPr lang="ar-SA" sz="2400" dirty="0">
              <a:solidFill>
                <a:srgbClr val="0000FF"/>
              </a:solidFill>
            </a:endParaRPr>
          </a:p>
        </p:txBody>
      </p:sp>
      <p:pic>
        <p:nvPicPr>
          <p:cNvPr id="49" name="Picture 2" descr="نتيجة بحث الصور عن ok emoji">
            <a:extLst>
              <a:ext uri="{FF2B5EF4-FFF2-40B4-BE49-F238E27FC236}">
                <a16:creationId xmlns:a16="http://schemas.microsoft.com/office/drawing/2014/main" id="{6C66D65C-AE56-458C-BB92-7A412264EB3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182" l="0" r="100000">
                        <a14:foregroundMark x1="73913" y1="39545" x2="55217" y2="65000"/>
                        <a14:foregroundMark x1="90000" y1="35000" x2="69565" y2="83182"/>
                      </a14:backgroundRemoval>
                    </a14:imgEffect>
                  </a14:imgLayer>
                </a14:imgProps>
              </a:ext>
              <a:ext uri="{28A0092B-C50C-407E-A947-70E740481C1C}">
                <a14:useLocalDpi xmlns:a14="http://schemas.microsoft.com/office/drawing/2010/main" val="0"/>
              </a:ext>
            </a:extLst>
          </a:blip>
          <a:srcRect/>
          <a:stretch>
            <a:fillRect/>
          </a:stretch>
        </p:blipFill>
        <p:spPr bwMode="auto">
          <a:xfrm>
            <a:off x="2471177" y="4134369"/>
            <a:ext cx="929093" cy="88869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نتيجة بحث الصور عن no emoji">
            <a:extLst>
              <a:ext uri="{FF2B5EF4-FFF2-40B4-BE49-F238E27FC236}">
                <a16:creationId xmlns:a16="http://schemas.microsoft.com/office/drawing/2014/main" id="{3656473D-7A72-4474-ADE7-61774148CD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46" b="89917" l="237" r="99763">
                        <a14:foregroundMark x1="7117" y1="55042" x2="8304" y2="55635"/>
                      </a14:backgroundRemoval>
                    </a14:imgEffect>
                  </a14:imgLayer>
                </a14:imgProps>
              </a:ext>
              <a:ext uri="{28A0092B-C50C-407E-A947-70E740481C1C}">
                <a14:useLocalDpi xmlns:a14="http://schemas.microsoft.com/office/drawing/2010/main" val="0"/>
              </a:ext>
            </a:extLst>
          </a:blip>
          <a:srcRect/>
          <a:stretch>
            <a:fillRect/>
          </a:stretch>
        </p:blipFill>
        <p:spPr bwMode="auto">
          <a:xfrm>
            <a:off x="1462992" y="3157657"/>
            <a:ext cx="926725" cy="92672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نتيجة بحث الصور عن no emoji">
            <a:extLst>
              <a:ext uri="{FF2B5EF4-FFF2-40B4-BE49-F238E27FC236}">
                <a16:creationId xmlns:a16="http://schemas.microsoft.com/office/drawing/2014/main" id="{29A46086-5BE8-435D-B6DD-2E4E9C52BA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46" b="89917" l="237" r="99763">
                        <a14:foregroundMark x1="7117" y1="55042" x2="8304" y2="55635"/>
                      </a14:backgroundRemoval>
                    </a14:imgEffect>
                  </a14:imgLayer>
                </a14:imgProps>
              </a:ext>
              <a:ext uri="{28A0092B-C50C-407E-A947-70E740481C1C}">
                <a14:useLocalDpi xmlns:a14="http://schemas.microsoft.com/office/drawing/2010/main" val="0"/>
              </a:ext>
            </a:extLst>
          </a:blip>
          <a:srcRect/>
          <a:stretch>
            <a:fillRect/>
          </a:stretch>
        </p:blipFill>
        <p:spPr bwMode="auto">
          <a:xfrm>
            <a:off x="455473" y="2140846"/>
            <a:ext cx="926725" cy="9267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نتيجة بحث الصور عن laughter club clipart">
            <a:extLst>
              <a:ext uri="{FF2B5EF4-FFF2-40B4-BE49-F238E27FC236}">
                <a16:creationId xmlns:a16="http://schemas.microsoft.com/office/drawing/2014/main" id="{7F61F141-5330-439B-9BFC-AB4C8D289B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5722" y="5297616"/>
            <a:ext cx="5114045" cy="1555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468761"/>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par>
                                <p:cTn id="8" presetID="22" presetClass="entr" presetSubtype="8"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500"/>
                                        <p:tgtEl>
                                          <p:spTgt spid="45"/>
                                        </p:tgtEl>
                                      </p:cBhvr>
                                    </p:animEffect>
                                  </p:childTnLst>
                                </p:cTn>
                              </p:par>
                              <p:par>
                                <p:cTn id="11" presetID="22" presetClass="entr" presetSubtype="8"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childTnLst>
                          </p:cTn>
                        </p:par>
                      </p:childTnLst>
                    </p:cTn>
                  </p:par>
                </p:childTnLst>
              </p:cTn>
              <p:nextCondLst>
                <p:cond evt="onClick" delay="0">
                  <p:tgtEl>
                    <p:spTgt spid="43"/>
                  </p:tgtEl>
                </p:cond>
              </p:nextCondLst>
            </p:seq>
            <p:seq concurrent="1" nextAc="seek">
              <p:cTn id="20" restart="whenNotActive" fill="hold" evtFilter="cancelBubble" nodeType="interactiveSeq">
                <p:stCondLst>
                  <p:cond evt="onClick" delay="0">
                    <p:tgtEl>
                      <p:spTgt spid="4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childTnLst>
              </p:cTn>
              <p:nextCondLst>
                <p:cond evt="onClick" delay="0">
                  <p:tgtEl>
                    <p:spTgt spid="47"/>
                  </p:tgtEl>
                </p:cond>
              </p:nextCondLst>
            </p:seq>
            <p:seq concurrent="1" nextAc="seek">
              <p:cTn id="26" restart="whenNotActive" fill="hold" evtFilter="cancelBubble" nodeType="interactiveSeq">
                <p:stCondLst>
                  <p:cond evt="onClick" delay="0">
                    <p:tgtEl>
                      <p:spTgt spid="48"/>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childTnLst>
                          </p:cTn>
                        </p:par>
                      </p:childTnLst>
                    </p:cTn>
                  </p:par>
                </p:childTnLst>
              </p:cTn>
              <p:nextCondLst>
                <p:cond evt="onClick" delay="0">
                  <p:tgtEl>
                    <p:spTgt spid="4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1 Rectángulo">
            <a:extLst>
              <a:ext uri="{FF2B5EF4-FFF2-40B4-BE49-F238E27FC236}">
                <a16:creationId xmlns:a16="http://schemas.microsoft.com/office/drawing/2014/main" id="{516E94EC-C470-494F-9A55-FA98D90B32DF}"/>
              </a:ext>
            </a:extLst>
          </p:cNvPr>
          <p:cNvSpPr/>
          <p:nvPr/>
        </p:nvSpPr>
        <p:spPr bwMode="auto">
          <a:xfrm rot="16200000">
            <a:off x="-1698446" y="5013039"/>
            <a:ext cx="5486349" cy="674938"/>
          </a:xfrm>
          <a:prstGeom prst="rect">
            <a:avLst/>
          </a:prstGeom>
          <a:solidFill>
            <a:schemeClr val="accent1"/>
          </a:solidFill>
          <a:ln>
            <a:noFill/>
          </a:ln>
          <a:effectLst/>
        </p:spPr>
        <p:txBody>
          <a:bodyPr lIns="0" tIns="0" rIns="0" bIns="0" rtlCol="0" anchor="ctr"/>
          <a:lstStyle/>
          <a:p>
            <a:pPr algn="ctr"/>
            <a:endParaRPr lang="es-SV" sz="900" dirty="0">
              <a:latin typeface="字魂59号-创粗黑" panose="00000500000000000000" pitchFamily="2" charset="-122"/>
            </a:endParaRPr>
          </a:p>
        </p:txBody>
      </p:sp>
      <p:sp>
        <p:nvSpPr>
          <p:cNvPr id="5" name="22 Rectángulo">
            <a:extLst>
              <a:ext uri="{FF2B5EF4-FFF2-40B4-BE49-F238E27FC236}">
                <a16:creationId xmlns:a16="http://schemas.microsoft.com/office/drawing/2014/main" id="{EB68D31B-47A9-436B-B14D-6068A3C81D79}"/>
              </a:ext>
            </a:extLst>
          </p:cNvPr>
          <p:cNvSpPr/>
          <p:nvPr/>
        </p:nvSpPr>
        <p:spPr bwMode="auto">
          <a:xfrm rot="16200000">
            <a:off x="-187581" y="5520126"/>
            <a:ext cx="4472175" cy="674938"/>
          </a:xfrm>
          <a:prstGeom prst="rect">
            <a:avLst/>
          </a:prstGeom>
          <a:solidFill>
            <a:schemeClr val="accent2"/>
          </a:solidFill>
          <a:ln>
            <a:noFill/>
          </a:ln>
          <a:effectLst/>
        </p:spPr>
        <p:txBody>
          <a:bodyPr lIns="0" tIns="0" rIns="0" bIns="0" rtlCol="0" anchor="ctr"/>
          <a:lstStyle/>
          <a:p>
            <a:pPr algn="ctr"/>
            <a:endParaRPr lang="es-SV" sz="900" dirty="0">
              <a:latin typeface="字魂59号-创粗黑" panose="00000500000000000000" pitchFamily="2" charset="-122"/>
            </a:endParaRPr>
          </a:p>
        </p:txBody>
      </p:sp>
      <p:grpSp>
        <p:nvGrpSpPr>
          <p:cNvPr id="18" name="57 Grupo">
            <a:extLst>
              <a:ext uri="{FF2B5EF4-FFF2-40B4-BE49-F238E27FC236}">
                <a16:creationId xmlns:a16="http://schemas.microsoft.com/office/drawing/2014/main" id="{9E15BA86-9553-47F2-B588-EFBE8582C22D}"/>
              </a:ext>
            </a:extLst>
          </p:cNvPr>
          <p:cNvGrpSpPr>
            <a:grpSpLocks noChangeAspect="1"/>
          </p:cNvGrpSpPr>
          <p:nvPr/>
        </p:nvGrpSpPr>
        <p:grpSpPr>
          <a:xfrm>
            <a:off x="1639838" y="3212597"/>
            <a:ext cx="836029" cy="835963"/>
            <a:chOff x="13700015" y="2693328"/>
            <a:chExt cx="3600703" cy="3600418"/>
          </a:xfrm>
        </p:grpSpPr>
        <p:sp>
          <p:nvSpPr>
            <p:cNvPr id="19" name="4 Elipse">
              <a:extLst>
                <a:ext uri="{FF2B5EF4-FFF2-40B4-BE49-F238E27FC236}">
                  <a16:creationId xmlns:a16="http://schemas.microsoft.com/office/drawing/2014/main" id="{10C4DEC3-154E-4CED-BB4D-7914A1E44E9B}"/>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899"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sp>
          <p:nvSpPr>
            <p:cNvPr id="20" name="5 Elipse">
              <a:extLst>
                <a:ext uri="{FF2B5EF4-FFF2-40B4-BE49-F238E27FC236}">
                  <a16:creationId xmlns:a16="http://schemas.microsoft.com/office/drawing/2014/main" id="{9025A6BA-0094-45D8-9B70-B5DBCF806C43}"/>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r>
                <a:rPr lang="es-MX" sz="22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rPr>
                <a:t>02</a:t>
              </a:r>
              <a:endParaRPr lang="es-MX" sz="9948"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grpSp>
      <p:grpSp>
        <p:nvGrpSpPr>
          <p:cNvPr id="27" name="69 Grupo">
            <a:extLst>
              <a:ext uri="{FF2B5EF4-FFF2-40B4-BE49-F238E27FC236}">
                <a16:creationId xmlns:a16="http://schemas.microsoft.com/office/drawing/2014/main" id="{355A8459-132E-4FE8-B27D-B4885926289B}"/>
              </a:ext>
            </a:extLst>
          </p:cNvPr>
          <p:cNvGrpSpPr>
            <a:grpSpLocks noChangeAspect="1"/>
          </p:cNvGrpSpPr>
          <p:nvPr/>
        </p:nvGrpSpPr>
        <p:grpSpPr>
          <a:xfrm>
            <a:off x="626715" y="2186228"/>
            <a:ext cx="836029" cy="835963"/>
            <a:chOff x="13700015" y="2693328"/>
            <a:chExt cx="3600703" cy="3600418"/>
          </a:xfrm>
        </p:grpSpPr>
        <p:sp>
          <p:nvSpPr>
            <p:cNvPr id="28" name="70 Elipse">
              <a:extLst>
                <a:ext uri="{FF2B5EF4-FFF2-40B4-BE49-F238E27FC236}">
                  <a16:creationId xmlns:a16="http://schemas.microsoft.com/office/drawing/2014/main" id="{47419B32-0438-47AD-A238-28151F90B030}"/>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899"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sp>
          <p:nvSpPr>
            <p:cNvPr id="29" name="71 Elipse">
              <a:extLst>
                <a:ext uri="{FF2B5EF4-FFF2-40B4-BE49-F238E27FC236}">
                  <a16:creationId xmlns:a16="http://schemas.microsoft.com/office/drawing/2014/main" id="{6C8A5F64-454E-40DE-82C2-50F812FD279D}"/>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r>
                <a:rPr lang="es-MX" sz="22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rPr>
                <a:t>01</a:t>
              </a:r>
              <a:endParaRPr lang="es-MX" sz="9948"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grpSp>
      <p:sp>
        <p:nvSpPr>
          <p:cNvPr id="34" name="24 Rectángulo">
            <a:extLst>
              <a:ext uri="{FF2B5EF4-FFF2-40B4-BE49-F238E27FC236}">
                <a16:creationId xmlns:a16="http://schemas.microsoft.com/office/drawing/2014/main" id="{263DAF51-9A10-4354-B971-70A9A4EF5226}"/>
              </a:ext>
            </a:extLst>
          </p:cNvPr>
          <p:cNvSpPr/>
          <p:nvPr/>
        </p:nvSpPr>
        <p:spPr bwMode="auto">
          <a:xfrm rot="16200000">
            <a:off x="1476325" y="5938088"/>
            <a:ext cx="3172953" cy="674938"/>
          </a:xfrm>
          <a:prstGeom prst="rect">
            <a:avLst/>
          </a:prstGeom>
          <a:solidFill>
            <a:schemeClr val="accent4"/>
          </a:solidFill>
          <a:ln>
            <a:noFill/>
          </a:ln>
          <a:effectLst/>
        </p:spPr>
        <p:txBody>
          <a:bodyPr lIns="0" tIns="0" rIns="0" bIns="0" rtlCol="0" anchor="ctr"/>
          <a:lstStyle/>
          <a:p>
            <a:pPr algn="ctr"/>
            <a:endParaRPr lang="es-SV" sz="900" dirty="0">
              <a:latin typeface="字魂59号-创粗黑" panose="00000500000000000000" pitchFamily="2" charset="-122"/>
            </a:endParaRPr>
          </a:p>
        </p:txBody>
      </p:sp>
      <p:grpSp>
        <p:nvGrpSpPr>
          <p:cNvPr id="35" name="63 Grupo">
            <a:extLst>
              <a:ext uri="{FF2B5EF4-FFF2-40B4-BE49-F238E27FC236}">
                <a16:creationId xmlns:a16="http://schemas.microsoft.com/office/drawing/2014/main" id="{F8F561C1-51CB-466D-8F8B-14A780E81880}"/>
              </a:ext>
            </a:extLst>
          </p:cNvPr>
          <p:cNvGrpSpPr>
            <a:grpSpLocks noChangeAspect="1"/>
          </p:cNvGrpSpPr>
          <p:nvPr/>
        </p:nvGrpSpPr>
        <p:grpSpPr>
          <a:xfrm>
            <a:off x="2644787" y="4284175"/>
            <a:ext cx="836029" cy="835963"/>
            <a:chOff x="13700015" y="2693328"/>
            <a:chExt cx="3600703" cy="3600418"/>
          </a:xfrm>
        </p:grpSpPr>
        <p:sp>
          <p:nvSpPr>
            <p:cNvPr id="36" name="4 Elipse">
              <a:extLst>
                <a:ext uri="{FF2B5EF4-FFF2-40B4-BE49-F238E27FC236}">
                  <a16:creationId xmlns:a16="http://schemas.microsoft.com/office/drawing/2014/main" id="{9CFE59BA-C9D4-40CE-9080-19AD9CF8C961}"/>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899"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sp>
          <p:nvSpPr>
            <p:cNvPr id="37" name="5 Elipse">
              <a:extLst>
                <a:ext uri="{FF2B5EF4-FFF2-40B4-BE49-F238E27FC236}">
                  <a16:creationId xmlns:a16="http://schemas.microsoft.com/office/drawing/2014/main" id="{5490E17C-EBF1-42E9-945B-E9A59DDE6D87}"/>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r>
                <a:rPr lang="es-MX" sz="22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rPr>
                <a:t>3</a:t>
              </a:r>
              <a:endParaRPr lang="es-MX" sz="9948"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grpSp>
      <p:sp>
        <p:nvSpPr>
          <p:cNvPr id="40" name="사각형: 둥근 모서리 9">
            <a:extLst>
              <a:ext uri="{FF2B5EF4-FFF2-40B4-BE49-F238E27FC236}">
                <a16:creationId xmlns:a16="http://schemas.microsoft.com/office/drawing/2014/main" id="{22990213-E436-4755-B40D-1D92C0CC8C8F}"/>
              </a:ext>
            </a:extLst>
          </p:cNvPr>
          <p:cNvSpPr/>
          <p:nvPr/>
        </p:nvSpPr>
        <p:spPr>
          <a:xfrm>
            <a:off x="3099115" y="958578"/>
            <a:ext cx="5707812" cy="931141"/>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sp>
        <p:nvSpPr>
          <p:cNvPr id="41" name="TextBox 97">
            <a:extLst>
              <a:ext uri="{FF2B5EF4-FFF2-40B4-BE49-F238E27FC236}">
                <a16:creationId xmlns:a16="http://schemas.microsoft.com/office/drawing/2014/main" id="{21C4D8B2-9D88-4DD7-B428-1314B05EF78B}"/>
              </a:ext>
            </a:extLst>
          </p:cNvPr>
          <p:cNvSpPr txBox="1"/>
          <p:nvPr/>
        </p:nvSpPr>
        <p:spPr>
          <a:xfrm>
            <a:off x="3391395" y="1221740"/>
            <a:ext cx="5126736" cy="400110"/>
          </a:xfrm>
          <a:prstGeom prst="rect">
            <a:avLst/>
          </a:prstGeom>
          <a:noFill/>
        </p:spPr>
        <p:txBody>
          <a:bodyPr wrap="square" rtlCol="0">
            <a:spAutoFit/>
          </a:bodyPr>
          <a:lstStyle/>
          <a:p>
            <a:pPr algn="l"/>
            <a:r>
              <a:rPr lang="en-US" sz="2000" dirty="0">
                <a:solidFill>
                  <a:schemeClr val="tx1">
                    <a:lumMod val="75000"/>
                    <a:lumOff val="25000"/>
                  </a:schemeClr>
                </a:solidFill>
                <a:latin typeface="+mj-lt"/>
                <a:cs typeface="Arial" panose="020B0604020202020204" pitchFamily="34" charset="0"/>
              </a:rPr>
              <a:t>Laughter can increase …</a:t>
            </a:r>
            <a:endParaRPr lang="ar-SA" sz="2000" dirty="0">
              <a:solidFill>
                <a:schemeClr val="tx1">
                  <a:lumMod val="75000"/>
                  <a:lumOff val="25000"/>
                </a:schemeClr>
              </a:solidFill>
              <a:latin typeface="+mj-lt"/>
              <a:cs typeface="Arial" panose="020B0604020202020204" pitchFamily="34" charset="0"/>
            </a:endParaRPr>
          </a:p>
        </p:txBody>
      </p:sp>
      <p:sp>
        <p:nvSpPr>
          <p:cNvPr id="42" name="사각형: 둥근 모서리 9">
            <a:extLst>
              <a:ext uri="{FF2B5EF4-FFF2-40B4-BE49-F238E27FC236}">
                <a16:creationId xmlns:a16="http://schemas.microsoft.com/office/drawing/2014/main" id="{2631BCB0-5CD3-42CF-B862-A067F6FC7894}"/>
              </a:ext>
            </a:extLst>
          </p:cNvPr>
          <p:cNvSpPr/>
          <p:nvPr/>
        </p:nvSpPr>
        <p:spPr>
          <a:xfrm>
            <a:off x="3099115" y="906124"/>
            <a:ext cx="5802815" cy="900399"/>
          </a:xfrm>
          <a:prstGeom prst="roundRect">
            <a:avLst>
              <a:gd name="adj" fmla="val 5000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sp>
        <p:nvSpPr>
          <p:cNvPr id="43" name="مربع نص 42">
            <a:extLst>
              <a:ext uri="{FF2B5EF4-FFF2-40B4-BE49-F238E27FC236}">
                <a16:creationId xmlns:a16="http://schemas.microsoft.com/office/drawing/2014/main" id="{D4F14D9B-10F6-4939-A244-3A1E2F88FCDD}"/>
              </a:ext>
            </a:extLst>
          </p:cNvPr>
          <p:cNvSpPr txBox="1"/>
          <p:nvPr/>
        </p:nvSpPr>
        <p:spPr>
          <a:xfrm>
            <a:off x="1639838" y="2325459"/>
            <a:ext cx="2879999" cy="461665"/>
          </a:xfrm>
          <a:prstGeom prst="rect">
            <a:avLst/>
          </a:prstGeom>
          <a:noFill/>
        </p:spPr>
        <p:txBody>
          <a:bodyPr wrap="square">
            <a:spAutoFit/>
          </a:bodyPr>
          <a:lstStyle/>
          <a:p>
            <a:r>
              <a:rPr lang="en-US" sz="2400" dirty="0">
                <a:solidFill>
                  <a:srgbClr val="0000FF"/>
                </a:solidFill>
              </a:rPr>
              <a:t>blood sugar level</a:t>
            </a:r>
            <a:endParaRPr lang="ar-SA" sz="2400" dirty="0">
              <a:solidFill>
                <a:srgbClr val="0000FF"/>
              </a:solidFill>
            </a:endParaRPr>
          </a:p>
        </p:txBody>
      </p:sp>
      <p:cxnSp>
        <p:nvCxnSpPr>
          <p:cNvPr id="44" name="58 Conector recto">
            <a:extLst>
              <a:ext uri="{FF2B5EF4-FFF2-40B4-BE49-F238E27FC236}">
                <a16:creationId xmlns:a16="http://schemas.microsoft.com/office/drawing/2014/main" id="{33B74F8C-7C3B-4A55-B31D-31BE49D0BA88}"/>
              </a:ext>
            </a:extLst>
          </p:cNvPr>
          <p:cNvCxnSpPr/>
          <p:nvPr/>
        </p:nvCxnSpPr>
        <p:spPr>
          <a:xfrm flipH="1">
            <a:off x="1527519" y="2931215"/>
            <a:ext cx="2519707" cy="0"/>
          </a:xfrm>
          <a:prstGeom prst="line">
            <a:avLst/>
          </a:prstGeom>
          <a:noFill/>
          <a:ln w="28575">
            <a:gradFill>
              <a:gsLst>
                <a:gs pos="0">
                  <a:schemeClr val="bg1">
                    <a:lumMod val="95000"/>
                    <a:alpha val="15000"/>
                  </a:schemeClr>
                </a:gs>
                <a:gs pos="70000">
                  <a:schemeClr val="bg1">
                    <a:lumMod val="65000"/>
                  </a:schemeClr>
                </a:gs>
                <a:gs pos="30000">
                  <a:schemeClr val="bg1">
                    <a:lumMod val="65000"/>
                  </a:schemeClr>
                </a:gs>
                <a:gs pos="100000">
                  <a:schemeClr val="bg1">
                    <a:lumMod val="95000"/>
                    <a:alpha val="15000"/>
                  </a:schemeClr>
                </a:gs>
              </a:gsLst>
              <a:lin ang="0" scaled="0"/>
            </a:gradFill>
          </a:ln>
          <a:effectLst/>
        </p:spPr>
      </p:cxnSp>
      <p:cxnSp>
        <p:nvCxnSpPr>
          <p:cNvPr id="45" name="58 Conector recto">
            <a:extLst>
              <a:ext uri="{FF2B5EF4-FFF2-40B4-BE49-F238E27FC236}">
                <a16:creationId xmlns:a16="http://schemas.microsoft.com/office/drawing/2014/main" id="{40F8CB4C-D02E-4DC1-B422-4A46BE718C49}"/>
              </a:ext>
            </a:extLst>
          </p:cNvPr>
          <p:cNvCxnSpPr/>
          <p:nvPr/>
        </p:nvCxnSpPr>
        <p:spPr>
          <a:xfrm flipH="1">
            <a:off x="2472515" y="3978847"/>
            <a:ext cx="2519707" cy="0"/>
          </a:xfrm>
          <a:prstGeom prst="line">
            <a:avLst/>
          </a:prstGeom>
          <a:noFill/>
          <a:ln w="28575">
            <a:gradFill>
              <a:gsLst>
                <a:gs pos="0">
                  <a:schemeClr val="bg1">
                    <a:lumMod val="95000"/>
                    <a:alpha val="15000"/>
                  </a:schemeClr>
                </a:gs>
                <a:gs pos="70000">
                  <a:schemeClr val="bg1">
                    <a:lumMod val="65000"/>
                  </a:schemeClr>
                </a:gs>
                <a:gs pos="30000">
                  <a:schemeClr val="bg1">
                    <a:lumMod val="65000"/>
                  </a:schemeClr>
                </a:gs>
                <a:gs pos="100000">
                  <a:schemeClr val="bg1">
                    <a:lumMod val="95000"/>
                    <a:alpha val="15000"/>
                  </a:schemeClr>
                </a:gs>
              </a:gsLst>
              <a:lin ang="0" scaled="0"/>
            </a:gradFill>
          </a:ln>
          <a:effectLst/>
        </p:spPr>
      </p:cxnSp>
      <p:cxnSp>
        <p:nvCxnSpPr>
          <p:cNvPr id="46" name="58 Conector recto">
            <a:extLst>
              <a:ext uri="{FF2B5EF4-FFF2-40B4-BE49-F238E27FC236}">
                <a16:creationId xmlns:a16="http://schemas.microsoft.com/office/drawing/2014/main" id="{9E865686-6D74-4DEC-9B70-70D0BFCCB91D}"/>
              </a:ext>
            </a:extLst>
          </p:cNvPr>
          <p:cNvCxnSpPr/>
          <p:nvPr/>
        </p:nvCxnSpPr>
        <p:spPr>
          <a:xfrm flipH="1">
            <a:off x="3480816" y="4977975"/>
            <a:ext cx="2519707" cy="0"/>
          </a:xfrm>
          <a:prstGeom prst="line">
            <a:avLst/>
          </a:prstGeom>
          <a:noFill/>
          <a:ln w="28575">
            <a:gradFill>
              <a:gsLst>
                <a:gs pos="0">
                  <a:schemeClr val="bg1">
                    <a:lumMod val="95000"/>
                    <a:alpha val="15000"/>
                  </a:schemeClr>
                </a:gs>
                <a:gs pos="70000">
                  <a:schemeClr val="bg1">
                    <a:lumMod val="65000"/>
                  </a:schemeClr>
                </a:gs>
                <a:gs pos="30000">
                  <a:schemeClr val="bg1">
                    <a:lumMod val="65000"/>
                  </a:schemeClr>
                </a:gs>
                <a:gs pos="100000">
                  <a:schemeClr val="bg1">
                    <a:lumMod val="95000"/>
                    <a:alpha val="15000"/>
                  </a:schemeClr>
                </a:gs>
              </a:gsLst>
              <a:lin ang="0" scaled="0"/>
            </a:gradFill>
          </a:ln>
          <a:effectLst/>
        </p:spPr>
      </p:cxnSp>
      <p:sp>
        <p:nvSpPr>
          <p:cNvPr id="47" name="مربع نص 46">
            <a:extLst>
              <a:ext uri="{FF2B5EF4-FFF2-40B4-BE49-F238E27FC236}">
                <a16:creationId xmlns:a16="http://schemas.microsoft.com/office/drawing/2014/main" id="{F88601F8-B0EF-4C70-872A-2FF2559906D8}"/>
              </a:ext>
            </a:extLst>
          </p:cNvPr>
          <p:cNvSpPr txBox="1"/>
          <p:nvPr/>
        </p:nvSpPr>
        <p:spPr>
          <a:xfrm>
            <a:off x="3786094" y="4381249"/>
            <a:ext cx="2879999" cy="461665"/>
          </a:xfrm>
          <a:prstGeom prst="rect">
            <a:avLst/>
          </a:prstGeom>
          <a:noFill/>
        </p:spPr>
        <p:txBody>
          <a:bodyPr wrap="square">
            <a:spAutoFit/>
          </a:bodyPr>
          <a:lstStyle/>
          <a:p>
            <a:r>
              <a:rPr lang="en-US" sz="2400" dirty="0">
                <a:solidFill>
                  <a:srgbClr val="0000FF"/>
                </a:solidFill>
              </a:rPr>
              <a:t>stress level</a:t>
            </a:r>
            <a:endParaRPr lang="ar-SA" sz="2400" dirty="0">
              <a:solidFill>
                <a:srgbClr val="0000FF"/>
              </a:solidFill>
            </a:endParaRPr>
          </a:p>
        </p:txBody>
      </p:sp>
      <p:sp>
        <p:nvSpPr>
          <p:cNvPr id="48" name="مربع نص 47">
            <a:extLst>
              <a:ext uri="{FF2B5EF4-FFF2-40B4-BE49-F238E27FC236}">
                <a16:creationId xmlns:a16="http://schemas.microsoft.com/office/drawing/2014/main" id="{0547949B-BD85-48DF-A1B3-7D080E7BCB51}"/>
              </a:ext>
            </a:extLst>
          </p:cNvPr>
          <p:cNvSpPr txBox="1"/>
          <p:nvPr/>
        </p:nvSpPr>
        <p:spPr>
          <a:xfrm>
            <a:off x="2722457" y="3310294"/>
            <a:ext cx="2879999" cy="461665"/>
          </a:xfrm>
          <a:prstGeom prst="rect">
            <a:avLst/>
          </a:prstGeom>
          <a:noFill/>
        </p:spPr>
        <p:txBody>
          <a:bodyPr wrap="square">
            <a:spAutoFit/>
          </a:bodyPr>
          <a:lstStyle/>
          <a:p>
            <a:r>
              <a:rPr lang="en-US" sz="2400" dirty="0">
                <a:solidFill>
                  <a:srgbClr val="0000FF"/>
                </a:solidFill>
              </a:rPr>
              <a:t>oxygen level</a:t>
            </a:r>
            <a:endParaRPr lang="ar-SA" sz="2400" dirty="0">
              <a:solidFill>
                <a:srgbClr val="0000FF"/>
              </a:solidFill>
            </a:endParaRPr>
          </a:p>
        </p:txBody>
      </p:sp>
      <p:pic>
        <p:nvPicPr>
          <p:cNvPr id="49" name="Picture 2" descr="نتيجة بحث الصور عن ok emoji">
            <a:extLst>
              <a:ext uri="{FF2B5EF4-FFF2-40B4-BE49-F238E27FC236}">
                <a16:creationId xmlns:a16="http://schemas.microsoft.com/office/drawing/2014/main" id="{6C66D65C-AE56-458C-BB92-7A412264EB3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182" l="0" r="100000">
                        <a14:foregroundMark x1="73913" y1="39545" x2="55217" y2="65000"/>
                        <a14:foregroundMark x1="90000" y1="35000" x2="69565" y2="83182"/>
                      </a14:backgroundRemoval>
                    </a14:imgEffect>
                  </a14:imgLayer>
                </a14:imgProps>
              </a:ext>
              <a:ext uri="{28A0092B-C50C-407E-A947-70E740481C1C}">
                <a14:useLocalDpi xmlns:a14="http://schemas.microsoft.com/office/drawing/2010/main" val="0"/>
              </a:ext>
            </a:extLst>
          </a:blip>
          <a:srcRect/>
          <a:stretch>
            <a:fillRect/>
          </a:stretch>
        </p:blipFill>
        <p:spPr bwMode="auto">
          <a:xfrm>
            <a:off x="1454007" y="3063414"/>
            <a:ext cx="929093" cy="88869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نتيجة بحث الصور عن no emoji">
            <a:extLst>
              <a:ext uri="{FF2B5EF4-FFF2-40B4-BE49-F238E27FC236}">
                <a16:creationId xmlns:a16="http://schemas.microsoft.com/office/drawing/2014/main" id="{3656473D-7A72-4474-ADE7-61774148CD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46" b="89917" l="237" r="99763">
                        <a14:foregroundMark x1="7117" y1="55042" x2="8304" y2="55635"/>
                      </a14:backgroundRemoval>
                    </a14:imgEffect>
                  </a14:imgLayer>
                </a14:imgProps>
              </a:ext>
              <a:ext uri="{28A0092B-C50C-407E-A947-70E740481C1C}">
                <a14:useLocalDpi xmlns:a14="http://schemas.microsoft.com/office/drawing/2010/main" val="0"/>
              </a:ext>
            </a:extLst>
          </a:blip>
          <a:srcRect/>
          <a:stretch>
            <a:fillRect/>
          </a:stretch>
        </p:blipFill>
        <p:spPr bwMode="auto">
          <a:xfrm>
            <a:off x="2472515" y="4224177"/>
            <a:ext cx="926725" cy="92672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نتيجة بحث الصور عن no emoji">
            <a:extLst>
              <a:ext uri="{FF2B5EF4-FFF2-40B4-BE49-F238E27FC236}">
                <a16:creationId xmlns:a16="http://schemas.microsoft.com/office/drawing/2014/main" id="{29A46086-5BE8-435D-B6DD-2E4E9C52BA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46" b="89917" l="237" r="99763">
                        <a14:foregroundMark x1="7117" y1="55042" x2="8304" y2="55635"/>
                      </a14:backgroundRemoval>
                    </a14:imgEffect>
                  </a14:imgLayer>
                </a14:imgProps>
              </a:ext>
              <a:ext uri="{28A0092B-C50C-407E-A947-70E740481C1C}">
                <a14:useLocalDpi xmlns:a14="http://schemas.microsoft.com/office/drawing/2010/main" val="0"/>
              </a:ext>
            </a:extLst>
          </a:blip>
          <a:srcRect/>
          <a:stretch>
            <a:fillRect/>
          </a:stretch>
        </p:blipFill>
        <p:spPr bwMode="auto">
          <a:xfrm>
            <a:off x="455473" y="2140846"/>
            <a:ext cx="926725" cy="9267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نتيجة بحث الصور عن laughter club clipart">
            <a:extLst>
              <a:ext uri="{FF2B5EF4-FFF2-40B4-BE49-F238E27FC236}">
                <a16:creationId xmlns:a16="http://schemas.microsoft.com/office/drawing/2014/main" id="{145F5D0E-5A71-428C-B3C2-FF2E4AAE0A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5722" y="5297616"/>
            <a:ext cx="5114045" cy="1555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47622"/>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par>
                                <p:cTn id="8" presetID="22" presetClass="entr" presetSubtype="8"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500"/>
                                        <p:tgtEl>
                                          <p:spTgt spid="45"/>
                                        </p:tgtEl>
                                      </p:cBhvr>
                                    </p:animEffect>
                                  </p:childTnLst>
                                </p:cTn>
                              </p:par>
                              <p:par>
                                <p:cTn id="11" presetID="22" presetClass="entr" presetSubtype="8"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childTnLst>
                          </p:cTn>
                        </p:par>
                      </p:childTnLst>
                    </p:cTn>
                  </p:par>
                </p:childTnLst>
              </p:cTn>
              <p:nextCondLst>
                <p:cond evt="onClick" delay="0">
                  <p:tgtEl>
                    <p:spTgt spid="43"/>
                  </p:tgtEl>
                </p:cond>
              </p:nextCondLst>
            </p:seq>
            <p:seq concurrent="1" nextAc="seek">
              <p:cTn id="20" restart="whenNotActive" fill="hold" evtFilter="cancelBubble" nodeType="interactiveSeq">
                <p:stCondLst>
                  <p:cond evt="onClick" delay="0">
                    <p:tgtEl>
                      <p:spTgt spid="4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childTnLst>
              </p:cTn>
              <p:nextCondLst>
                <p:cond evt="onClick" delay="0">
                  <p:tgtEl>
                    <p:spTgt spid="47"/>
                  </p:tgtEl>
                </p:cond>
              </p:nextCondLst>
            </p:seq>
            <p:seq concurrent="1" nextAc="seek">
              <p:cTn id="26" restart="whenNotActive" fill="hold" evtFilter="cancelBubble" nodeType="interactiveSeq">
                <p:stCondLst>
                  <p:cond evt="onClick" delay="0">
                    <p:tgtEl>
                      <p:spTgt spid="48"/>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childTnLst>
                          </p:cTn>
                        </p:par>
                      </p:childTnLst>
                    </p:cTn>
                  </p:par>
                </p:childTnLst>
              </p:cTn>
              <p:nextCondLst>
                <p:cond evt="onClick" delay="0">
                  <p:tgtEl>
                    <p:spTgt spid="48"/>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1 Rectángulo">
            <a:extLst>
              <a:ext uri="{FF2B5EF4-FFF2-40B4-BE49-F238E27FC236}">
                <a16:creationId xmlns:a16="http://schemas.microsoft.com/office/drawing/2014/main" id="{516E94EC-C470-494F-9A55-FA98D90B32DF}"/>
              </a:ext>
            </a:extLst>
          </p:cNvPr>
          <p:cNvSpPr/>
          <p:nvPr/>
        </p:nvSpPr>
        <p:spPr bwMode="auto">
          <a:xfrm rot="16200000">
            <a:off x="-1698446" y="5013039"/>
            <a:ext cx="5486349" cy="674938"/>
          </a:xfrm>
          <a:prstGeom prst="rect">
            <a:avLst/>
          </a:prstGeom>
          <a:solidFill>
            <a:schemeClr val="accent1"/>
          </a:solidFill>
          <a:ln>
            <a:noFill/>
          </a:ln>
          <a:effectLst/>
        </p:spPr>
        <p:txBody>
          <a:bodyPr lIns="0" tIns="0" rIns="0" bIns="0" rtlCol="0" anchor="ctr"/>
          <a:lstStyle/>
          <a:p>
            <a:pPr algn="ctr"/>
            <a:endParaRPr lang="es-SV" sz="900" dirty="0">
              <a:latin typeface="字魂59号-创粗黑" panose="00000500000000000000" pitchFamily="2" charset="-122"/>
            </a:endParaRPr>
          </a:p>
        </p:txBody>
      </p:sp>
      <p:sp>
        <p:nvSpPr>
          <p:cNvPr id="5" name="22 Rectángulo">
            <a:extLst>
              <a:ext uri="{FF2B5EF4-FFF2-40B4-BE49-F238E27FC236}">
                <a16:creationId xmlns:a16="http://schemas.microsoft.com/office/drawing/2014/main" id="{EB68D31B-47A9-436B-B14D-6068A3C81D79}"/>
              </a:ext>
            </a:extLst>
          </p:cNvPr>
          <p:cNvSpPr/>
          <p:nvPr/>
        </p:nvSpPr>
        <p:spPr bwMode="auto">
          <a:xfrm rot="16200000">
            <a:off x="-187581" y="5520126"/>
            <a:ext cx="4472175" cy="674938"/>
          </a:xfrm>
          <a:prstGeom prst="rect">
            <a:avLst/>
          </a:prstGeom>
          <a:solidFill>
            <a:schemeClr val="accent2"/>
          </a:solidFill>
          <a:ln>
            <a:noFill/>
          </a:ln>
          <a:effectLst/>
        </p:spPr>
        <p:txBody>
          <a:bodyPr lIns="0" tIns="0" rIns="0" bIns="0" rtlCol="0" anchor="ctr"/>
          <a:lstStyle/>
          <a:p>
            <a:pPr algn="ctr"/>
            <a:endParaRPr lang="es-SV" sz="900" dirty="0">
              <a:latin typeface="字魂59号-创粗黑" panose="00000500000000000000" pitchFamily="2" charset="-122"/>
            </a:endParaRPr>
          </a:p>
        </p:txBody>
      </p:sp>
      <p:grpSp>
        <p:nvGrpSpPr>
          <p:cNvPr id="18" name="57 Grupo">
            <a:extLst>
              <a:ext uri="{FF2B5EF4-FFF2-40B4-BE49-F238E27FC236}">
                <a16:creationId xmlns:a16="http://schemas.microsoft.com/office/drawing/2014/main" id="{9E15BA86-9553-47F2-B588-EFBE8582C22D}"/>
              </a:ext>
            </a:extLst>
          </p:cNvPr>
          <p:cNvGrpSpPr>
            <a:grpSpLocks noChangeAspect="1"/>
          </p:cNvGrpSpPr>
          <p:nvPr/>
        </p:nvGrpSpPr>
        <p:grpSpPr>
          <a:xfrm>
            <a:off x="1639838" y="3212597"/>
            <a:ext cx="836029" cy="835963"/>
            <a:chOff x="13700015" y="2693328"/>
            <a:chExt cx="3600703" cy="3600418"/>
          </a:xfrm>
        </p:grpSpPr>
        <p:sp>
          <p:nvSpPr>
            <p:cNvPr id="19" name="4 Elipse">
              <a:extLst>
                <a:ext uri="{FF2B5EF4-FFF2-40B4-BE49-F238E27FC236}">
                  <a16:creationId xmlns:a16="http://schemas.microsoft.com/office/drawing/2014/main" id="{10C4DEC3-154E-4CED-BB4D-7914A1E44E9B}"/>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899"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sp>
          <p:nvSpPr>
            <p:cNvPr id="20" name="5 Elipse">
              <a:extLst>
                <a:ext uri="{FF2B5EF4-FFF2-40B4-BE49-F238E27FC236}">
                  <a16:creationId xmlns:a16="http://schemas.microsoft.com/office/drawing/2014/main" id="{9025A6BA-0094-45D8-9B70-B5DBCF806C43}"/>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r>
                <a:rPr lang="es-MX" sz="22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rPr>
                <a:t>02</a:t>
              </a:r>
              <a:endParaRPr lang="es-MX" sz="9948"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grpSp>
      <p:grpSp>
        <p:nvGrpSpPr>
          <p:cNvPr id="27" name="69 Grupo">
            <a:extLst>
              <a:ext uri="{FF2B5EF4-FFF2-40B4-BE49-F238E27FC236}">
                <a16:creationId xmlns:a16="http://schemas.microsoft.com/office/drawing/2014/main" id="{355A8459-132E-4FE8-B27D-B4885926289B}"/>
              </a:ext>
            </a:extLst>
          </p:cNvPr>
          <p:cNvGrpSpPr>
            <a:grpSpLocks noChangeAspect="1"/>
          </p:cNvGrpSpPr>
          <p:nvPr/>
        </p:nvGrpSpPr>
        <p:grpSpPr>
          <a:xfrm>
            <a:off x="626715" y="2186228"/>
            <a:ext cx="836029" cy="835963"/>
            <a:chOff x="13700015" y="2693328"/>
            <a:chExt cx="3600703" cy="3600418"/>
          </a:xfrm>
        </p:grpSpPr>
        <p:sp>
          <p:nvSpPr>
            <p:cNvPr id="28" name="70 Elipse">
              <a:extLst>
                <a:ext uri="{FF2B5EF4-FFF2-40B4-BE49-F238E27FC236}">
                  <a16:creationId xmlns:a16="http://schemas.microsoft.com/office/drawing/2014/main" id="{47419B32-0438-47AD-A238-28151F90B030}"/>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899"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sp>
          <p:nvSpPr>
            <p:cNvPr id="29" name="71 Elipse">
              <a:extLst>
                <a:ext uri="{FF2B5EF4-FFF2-40B4-BE49-F238E27FC236}">
                  <a16:creationId xmlns:a16="http://schemas.microsoft.com/office/drawing/2014/main" id="{6C8A5F64-454E-40DE-82C2-50F812FD279D}"/>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r>
                <a:rPr lang="es-MX" sz="22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rPr>
                <a:t>01</a:t>
              </a:r>
              <a:endParaRPr lang="es-MX" sz="9948"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grpSp>
      <p:sp>
        <p:nvSpPr>
          <p:cNvPr id="34" name="24 Rectángulo">
            <a:extLst>
              <a:ext uri="{FF2B5EF4-FFF2-40B4-BE49-F238E27FC236}">
                <a16:creationId xmlns:a16="http://schemas.microsoft.com/office/drawing/2014/main" id="{263DAF51-9A10-4354-B971-70A9A4EF5226}"/>
              </a:ext>
            </a:extLst>
          </p:cNvPr>
          <p:cNvSpPr/>
          <p:nvPr/>
        </p:nvSpPr>
        <p:spPr bwMode="auto">
          <a:xfrm rot="16200000">
            <a:off x="1476325" y="5938088"/>
            <a:ext cx="3172953" cy="674938"/>
          </a:xfrm>
          <a:prstGeom prst="rect">
            <a:avLst/>
          </a:prstGeom>
          <a:solidFill>
            <a:schemeClr val="accent4"/>
          </a:solidFill>
          <a:ln>
            <a:noFill/>
          </a:ln>
          <a:effectLst/>
        </p:spPr>
        <p:txBody>
          <a:bodyPr lIns="0" tIns="0" rIns="0" bIns="0" rtlCol="0" anchor="ctr"/>
          <a:lstStyle/>
          <a:p>
            <a:pPr algn="ctr"/>
            <a:endParaRPr lang="es-SV" sz="900" dirty="0">
              <a:latin typeface="字魂59号-创粗黑" panose="00000500000000000000" pitchFamily="2" charset="-122"/>
            </a:endParaRPr>
          </a:p>
        </p:txBody>
      </p:sp>
      <p:grpSp>
        <p:nvGrpSpPr>
          <p:cNvPr id="35" name="63 Grupo">
            <a:extLst>
              <a:ext uri="{FF2B5EF4-FFF2-40B4-BE49-F238E27FC236}">
                <a16:creationId xmlns:a16="http://schemas.microsoft.com/office/drawing/2014/main" id="{F8F561C1-51CB-466D-8F8B-14A780E81880}"/>
              </a:ext>
            </a:extLst>
          </p:cNvPr>
          <p:cNvGrpSpPr>
            <a:grpSpLocks noChangeAspect="1"/>
          </p:cNvGrpSpPr>
          <p:nvPr/>
        </p:nvGrpSpPr>
        <p:grpSpPr>
          <a:xfrm>
            <a:off x="2644787" y="4284175"/>
            <a:ext cx="836029" cy="835963"/>
            <a:chOff x="13700015" y="2693328"/>
            <a:chExt cx="3600703" cy="3600418"/>
          </a:xfrm>
        </p:grpSpPr>
        <p:sp>
          <p:nvSpPr>
            <p:cNvPr id="36" name="4 Elipse">
              <a:extLst>
                <a:ext uri="{FF2B5EF4-FFF2-40B4-BE49-F238E27FC236}">
                  <a16:creationId xmlns:a16="http://schemas.microsoft.com/office/drawing/2014/main" id="{9CFE59BA-C9D4-40CE-9080-19AD9CF8C961}"/>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899"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sp>
          <p:nvSpPr>
            <p:cNvPr id="37" name="5 Elipse">
              <a:extLst>
                <a:ext uri="{FF2B5EF4-FFF2-40B4-BE49-F238E27FC236}">
                  <a16:creationId xmlns:a16="http://schemas.microsoft.com/office/drawing/2014/main" id="{5490E17C-EBF1-42E9-945B-E9A59DDE6D87}"/>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r>
                <a:rPr lang="es-MX" sz="22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rPr>
                <a:t>3</a:t>
              </a:r>
              <a:endParaRPr lang="es-MX" sz="9948"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grpSp>
      <p:sp>
        <p:nvSpPr>
          <p:cNvPr id="40" name="사각형: 둥근 모서리 9">
            <a:extLst>
              <a:ext uri="{FF2B5EF4-FFF2-40B4-BE49-F238E27FC236}">
                <a16:creationId xmlns:a16="http://schemas.microsoft.com/office/drawing/2014/main" id="{22990213-E436-4755-B40D-1D92C0CC8C8F}"/>
              </a:ext>
            </a:extLst>
          </p:cNvPr>
          <p:cNvSpPr/>
          <p:nvPr/>
        </p:nvSpPr>
        <p:spPr>
          <a:xfrm>
            <a:off x="3099115" y="958578"/>
            <a:ext cx="5707812" cy="931141"/>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sp>
        <p:nvSpPr>
          <p:cNvPr id="41" name="TextBox 97">
            <a:extLst>
              <a:ext uri="{FF2B5EF4-FFF2-40B4-BE49-F238E27FC236}">
                <a16:creationId xmlns:a16="http://schemas.microsoft.com/office/drawing/2014/main" id="{21C4D8B2-9D88-4DD7-B428-1314B05EF78B}"/>
              </a:ext>
            </a:extLst>
          </p:cNvPr>
          <p:cNvSpPr txBox="1"/>
          <p:nvPr/>
        </p:nvSpPr>
        <p:spPr>
          <a:xfrm>
            <a:off x="3437154" y="1176857"/>
            <a:ext cx="5126736" cy="400110"/>
          </a:xfrm>
          <a:prstGeom prst="rect">
            <a:avLst/>
          </a:prstGeom>
          <a:noFill/>
        </p:spPr>
        <p:txBody>
          <a:bodyPr wrap="square" rtlCol="0">
            <a:spAutoFit/>
          </a:bodyPr>
          <a:lstStyle/>
          <a:p>
            <a:pPr algn="l"/>
            <a:r>
              <a:rPr lang="en-US" sz="2000" dirty="0">
                <a:solidFill>
                  <a:schemeClr val="tx1">
                    <a:lumMod val="75000"/>
                    <a:lumOff val="25000"/>
                  </a:schemeClr>
                </a:solidFill>
                <a:latin typeface="+mj-lt"/>
                <a:cs typeface="Arial" panose="020B0604020202020204" pitchFamily="34" charset="0"/>
              </a:rPr>
              <a:t>The idea of the article is ….</a:t>
            </a:r>
            <a:endParaRPr lang="ar-SA" sz="2000" dirty="0">
              <a:solidFill>
                <a:schemeClr val="tx1">
                  <a:lumMod val="75000"/>
                  <a:lumOff val="25000"/>
                </a:schemeClr>
              </a:solidFill>
              <a:latin typeface="+mj-lt"/>
              <a:cs typeface="Arial" panose="020B0604020202020204" pitchFamily="34" charset="0"/>
            </a:endParaRPr>
          </a:p>
        </p:txBody>
      </p:sp>
      <p:sp>
        <p:nvSpPr>
          <p:cNvPr id="42" name="사각형: 둥근 모서리 9">
            <a:extLst>
              <a:ext uri="{FF2B5EF4-FFF2-40B4-BE49-F238E27FC236}">
                <a16:creationId xmlns:a16="http://schemas.microsoft.com/office/drawing/2014/main" id="{2631BCB0-5CD3-42CF-B862-A067F6FC7894}"/>
              </a:ext>
            </a:extLst>
          </p:cNvPr>
          <p:cNvSpPr/>
          <p:nvPr/>
        </p:nvSpPr>
        <p:spPr>
          <a:xfrm>
            <a:off x="3099115" y="906124"/>
            <a:ext cx="5802815" cy="900399"/>
          </a:xfrm>
          <a:prstGeom prst="roundRect">
            <a:avLst>
              <a:gd name="adj" fmla="val 5000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sp>
        <p:nvSpPr>
          <p:cNvPr id="43" name="مربع نص 42">
            <a:extLst>
              <a:ext uri="{FF2B5EF4-FFF2-40B4-BE49-F238E27FC236}">
                <a16:creationId xmlns:a16="http://schemas.microsoft.com/office/drawing/2014/main" id="{D4F14D9B-10F6-4939-A244-3A1E2F88FCDD}"/>
              </a:ext>
            </a:extLst>
          </p:cNvPr>
          <p:cNvSpPr txBox="1"/>
          <p:nvPr/>
        </p:nvSpPr>
        <p:spPr>
          <a:xfrm>
            <a:off x="2644787" y="3361754"/>
            <a:ext cx="7722371" cy="461665"/>
          </a:xfrm>
          <a:prstGeom prst="rect">
            <a:avLst/>
          </a:prstGeom>
          <a:noFill/>
        </p:spPr>
        <p:txBody>
          <a:bodyPr wrap="square">
            <a:spAutoFit/>
          </a:bodyPr>
          <a:lstStyle/>
          <a:p>
            <a:r>
              <a:rPr lang="en-US" sz="2400" dirty="0">
                <a:solidFill>
                  <a:srgbClr val="0000FF"/>
                </a:solidFill>
              </a:rPr>
              <a:t>Studies of some negative effects of laughter</a:t>
            </a:r>
            <a:endParaRPr lang="ar-SA" sz="2400" dirty="0">
              <a:solidFill>
                <a:srgbClr val="0000FF"/>
              </a:solidFill>
            </a:endParaRPr>
          </a:p>
        </p:txBody>
      </p:sp>
      <p:cxnSp>
        <p:nvCxnSpPr>
          <p:cNvPr id="44" name="58 Conector recto">
            <a:extLst>
              <a:ext uri="{FF2B5EF4-FFF2-40B4-BE49-F238E27FC236}">
                <a16:creationId xmlns:a16="http://schemas.microsoft.com/office/drawing/2014/main" id="{33B74F8C-7C3B-4A55-B31D-31BE49D0BA88}"/>
              </a:ext>
            </a:extLst>
          </p:cNvPr>
          <p:cNvCxnSpPr/>
          <p:nvPr/>
        </p:nvCxnSpPr>
        <p:spPr>
          <a:xfrm flipH="1">
            <a:off x="1527519" y="2931215"/>
            <a:ext cx="2519707" cy="0"/>
          </a:xfrm>
          <a:prstGeom prst="line">
            <a:avLst/>
          </a:prstGeom>
          <a:noFill/>
          <a:ln w="28575">
            <a:gradFill>
              <a:gsLst>
                <a:gs pos="0">
                  <a:schemeClr val="bg1">
                    <a:lumMod val="95000"/>
                    <a:alpha val="15000"/>
                  </a:schemeClr>
                </a:gs>
                <a:gs pos="70000">
                  <a:schemeClr val="bg1">
                    <a:lumMod val="65000"/>
                  </a:schemeClr>
                </a:gs>
                <a:gs pos="30000">
                  <a:schemeClr val="bg1">
                    <a:lumMod val="65000"/>
                  </a:schemeClr>
                </a:gs>
                <a:gs pos="100000">
                  <a:schemeClr val="bg1">
                    <a:lumMod val="95000"/>
                    <a:alpha val="15000"/>
                  </a:schemeClr>
                </a:gs>
              </a:gsLst>
              <a:lin ang="0" scaled="0"/>
            </a:gradFill>
          </a:ln>
          <a:effectLst/>
        </p:spPr>
      </p:cxnSp>
      <p:cxnSp>
        <p:nvCxnSpPr>
          <p:cNvPr id="45" name="58 Conector recto">
            <a:extLst>
              <a:ext uri="{FF2B5EF4-FFF2-40B4-BE49-F238E27FC236}">
                <a16:creationId xmlns:a16="http://schemas.microsoft.com/office/drawing/2014/main" id="{40F8CB4C-D02E-4DC1-B422-4A46BE718C49}"/>
              </a:ext>
            </a:extLst>
          </p:cNvPr>
          <p:cNvCxnSpPr/>
          <p:nvPr/>
        </p:nvCxnSpPr>
        <p:spPr>
          <a:xfrm flipH="1">
            <a:off x="2472515" y="3978847"/>
            <a:ext cx="2519707" cy="0"/>
          </a:xfrm>
          <a:prstGeom prst="line">
            <a:avLst/>
          </a:prstGeom>
          <a:noFill/>
          <a:ln w="28575">
            <a:gradFill>
              <a:gsLst>
                <a:gs pos="0">
                  <a:schemeClr val="bg1">
                    <a:lumMod val="95000"/>
                    <a:alpha val="15000"/>
                  </a:schemeClr>
                </a:gs>
                <a:gs pos="70000">
                  <a:schemeClr val="bg1">
                    <a:lumMod val="65000"/>
                  </a:schemeClr>
                </a:gs>
                <a:gs pos="30000">
                  <a:schemeClr val="bg1">
                    <a:lumMod val="65000"/>
                  </a:schemeClr>
                </a:gs>
                <a:gs pos="100000">
                  <a:schemeClr val="bg1">
                    <a:lumMod val="95000"/>
                    <a:alpha val="15000"/>
                  </a:schemeClr>
                </a:gs>
              </a:gsLst>
              <a:lin ang="0" scaled="0"/>
            </a:gradFill>
          </a:ln>
          <a:effectLst/>
        </p:spPr>
      </p:cxnSp>
      <p:cxnSp>
        <p:nvCxnSpPr>
          <p:cNvPr id="46" name="58 Conector recto">
            <a:extLst>
              <a:ext uri="{FF2B5EF4-FFF2-40B4-BE49-F238E27FC236}">
                <a16:creationId xmlns:a16="http://schemas.microsoft.com/office/drawing/2014/main" id="{9E865686-6D74-4DEC-9B70-70D0BFCCB91D}"/>
              </a:ext>
            </a:extLst>
          </p:cNvPr>
          <p:cNvCxnSpPr/>
          <p:nvPr/>
        </p:nvCxnSpPr>
        <p:spPr>
          <a:xfrm flipH="1">
            <a:off x="3480816" y="4977975"/>
            <a:ext cx="2519707" cy="0"/>
          </a:xfrm>
          <a:prstGeom prst="line">
            <a:avLst/>
          </a:prstGeom>
          <a:noFill/>
          <a:ln w="28575">
            <a:gradFill>
              <a:gsLst>
                <a:gs pos="0">
                  <a:schemeClr val="bg1">
                    <a:lumMod val="95000"/>
                    <a:alpha val="15000"/>
                  </a:schemeClr>
                </a:gs>
                <a:gs pos="70000">
                  <a:schemeClr val="bg1">
                    <a:lumMod val="65000"/>
                  </a:schemeClr>
                </a:gs>
                <a:gs pos="30000">
                  <a:schemeClr val="bg1">
                    <a:lumMod val="65000"/>
                  </a:schemeClr>
                </a:gs>
                <a:gs pos="100000">
                  <a:schemeClr val="bg1">
                    <a:lumMod val="95000"/>
                    <a:alpha val="15000"/>
                  </a:schemeClr>
                </a:gs>
              </a:gsLst>
              <a:lin ang="0" scaled="0"/>
            </a:gradFill>
          </a:ln>
          <a:effectLst/>
        </p:spPr>
      </p:cxnSp>
      <p:sp>
        <p:nvSpPr>
          <p:cNvPr id="47" name="مربع نص 46">
            <a:extLst>
              <a:ext uri="{FF2B5EF4-FFF2-40B4-BE49-F238E27FC236}">
                <a16:creationId xmlns:a16="http://schemas.microsoft.com/office/drawing/2014/main" id="{F88601F8-B0EF-4C70-872A-2FF2559906D8}"/>
              </a:ext>
            </a:extLst>
          </p:cNvPr>
          <p:cNvSpPr txBox="1"/>
          <p:nvPr/>
        </p:nvSpPr>
        <p:spPr>
          <a:xfrm>
            <a:off x="3786094" y="4381249"/>
            <a:ext cx="5357906" cy="461665"/>
          </a:xfrm>
          <a:prstGeom prst="rect">
            <a:avLst/>
          </a:prstGeom>
          <a:noFill/>
        </p:spPr>
        <p:txBody>
          <a:bodyPr wrap="square">
            <a:spAutoFit/>
          </a:bodyPr>
          <a:lstStyle/>
          <a:p>
            <a:r>
              <a:rPr lang="en-US" sz="2400" dirty="0">
                <a:solidFill>
                  <a:srgbClr val="0000FF"/>
                </a:solidFill>
              </a:rPr>
              <a:t>How to laugh loudly and longer</a:t>
            </a:r>
            <a:endParaRPr lang="ar-SA" sz="2400" dirty="0">
              <a:solidFill>
                <a:srgbClr val="0000FF"/>
              </a:solidFill>
            </a:endParaRPr>
          </a:p>
        </p:txBody>
      </p:sp>
      <p:sp>
        <p:nvSpPr>
          <p:cNvPr id="48" name="مربع نص 47">
            <a:extLst>
              <a:ext uri="{FF2B5EF4-FFF2-40B4-BE49-F238E27FC236}">
                <a16:creationId xmlns:a16="http://schemas.microsoft.com/office/drawing/2014/main" id="{0547949B-BD85-48DF-A1B3-7D080E7BCB51}"/>
              </a:ext>
            </a:extLst>
          </p:cNvPr>
          <p:cNvSpPr txBox="1"/>
          <p:nvPr/>
        </p:nvSpPr>
        <p:spPr>
          <a:xfrm>
            <a:off x="1711037" y="2276585"/>
            <a:ext cx="6126677" cy="461665"/>
          </a:xfrm>
          <a:prstGeom prst="rect">
            <a:avLst/>
          </a:prstGeom>
          <a:noFill/>
        </p:spPr>
        <p:txBody>
          <a:bodyPr wrap="square">
            <a:spAutoFit/>
          </a:bodyPr>
          <a:lstStyle/>
          <a:p>
            <a:r>
              <a:rPr lang="en-US" sz="2400" dirty="0">
                <a:solidFill>
                  <a:srgbClr val="0000FF"/>
                </a:solidFill>
              </a:rPr>
              <a:t>Positive effects of laughter on people</a:t>
            </a:r>
            <a:endParaRPr lang="ar-SA" sz="2400" dirty="0">
              <a:solidFill>
                <a:srgbClr val="0000FF"/>
              </a:solidFill>
            </a:endParaRPr>
          </a:p>
        </p:txBody>
      </p:sp>
      <p:pic>
        <p:nvPicPr>
          <p:cNvPr id="49" name="Picture 2" descr="نتيجة بحث الصور عن ok emoji">
            <a:extLst>
              <a:ext uri="{FF2B5EF4-FFF2-40B4-BE49-F238E27FC236}">
                <a16:creationId xmlns:a16="http://schemas.microsoft.com/office/drawing/2014/main" id="{6C66D65C-AE56-458C-BB92-7A412264EB3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182" l="0" r="100000">
                        <a14:foregroundMark x1="73913" y1="39545" x2="55217" y2="65000"/>
                        <a14:foregroundMark x1="90000" y1="35000" x2="69565" y2="83182"/>
                      </a14:backgroundRemoval>
                    </a14:imgEffect>
                  </a14:imgLayer>
                </a14:imgProps>
              </a:ext>
              <a:ext uri="{28A0092B-C50C-407E-A947-70E740481C1C}">
                <a14:useLocalDpi xmlns:a14="http://schemas.microsoft.com/office/drawing/2010/main" val="0"/>
              </a:ext>
            </a:extLst>
          </a:blip>
          <a:srcRect/>
          <a:stretch>
            <a:fillRect/>
          </a:stretch>
        </p:blipFill>
        <p:spPr bwMode="auto">
          <a:xfrm>
            <a:off x="442587" y="2029705"/>
            <a:ext cx="929093" cy="88869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نتيجة بحث الصور عن no emoji">
            <a:extLst>
              <a:ext uri="{FF2B5EF4-FFF2-40B4-BE49-F238E27FC236}">
                <a16:creationId xmlns:a16="http://schemas.microsoft.com/office/drawing/2014/main" id="{3656473D-7A72-4474-ADE7-61774148CD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46" b="89917" l="237" r="99763">
                        <a14:foregroundMark x1="7117" y1="55042" x2="8304" y2="55635"/>
                      </a14:backgroundRemoval>
                    </a14:imgEffect>
                  </a14:imgLayer>
                </a14:imgProps>
              </a:ext>
              <a:ext uri="{28A0092B-C50C-407E-A947-70E740481C1C}">
                <a14:useLocalDpi xmlns:a14="http://schemas.microsoft.com/office/drawing/2010/main" val="0"/>
              </a:ext>
            </a:extLst>
          </a:blip>
          <a:srcRect/>
          <a:stretch>
            <a:fillRect/>
          </a:stretch>
        </p:blipFill>
        <p:spPr bwMode="auto">
          <a:xfrm>
            <a:off x="2472515" y="4224177"/>
            <a:ext cx="926725" cy="92672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نتيجة بحث الصور عن no emoji">
            <a:extLst>
              <a:ext uri="{FF2B5EF4-FFF2-40B4-BE49-F238E27FC236}">
                <a16:creationId xmlns:a16="http://schemas.microsoft.com/office/drawing/2014/main" id="{29A46086-5BE8-435D-B6DD-2E4E9C52BA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46" b="89917" l="237" r="99763">
                        <a14:foregroundMark x1="7117" y1="55042" x2="8304" y2="55635"/>
                      </a14:backgroundRemoval>
                    </a14:imgEffect>
                  </a14:imgLayer>
                </a14:imgProps>
              </a:ext>
              <a:ext uri="{28A0092B-C50C-407E-A947-70E740481C1C}">
                <a14:useLocalDpi xmlns:a14="http://schemas.microsoft.com/office/drawing/2010/main" val="0"/>
              </a:ext>
            </a:extLst>
          </a:blip>
          <a:srcRect/>
          <a:stretch>
            <a:fillRect/>
          </a:stretch>
        </p:blipFill>
        <p:spPr bwMode="auto">
          <a:xfrm>
            <a:off x="1460422" y="3177141"/>
            <a:ext cx="926725" cy="9267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نتيجة بحث الصور عن laughter club clipart">
            <a:extLst>
              <a:ext uri="{FF2B5EF4-FFF2-40B4-BE49-F238E27FC236}">
                <a16:creationId xmlns:a16="http://schemas.microsoft.com/office/drawing/2014/main" id="{2E4BA1DD-10A2-4082-ADCE-565D18A3C0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5722" y="5297616"/>
            <a:ext cx="5114045" cy="1555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263913"/>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par>
                                <p:cTn id="8" presetID="22" presetClass="entr" presetSubtype="8"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500"/>
                                        <p:tgtEl>
                                          <p:spTgt spid="45"/>
                                        </p:tgtEl>
                                      </p:cBhvr>
                                    </p:animEffect>
                                  </p:childTnLst>
                                </p:cTn>
                              </p:par>
                              <p:par>
                                <p:cTn id="11" presetID="22" presetClass="entr" presetSubtype="8"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childTnLst>
                          </p:cTn>
                        </p:par>
                      </p:childTnLst>
                    </p:cTn>
                  </p:par>
                </p:childTnLst>
              </p:cTn>
              <p:nextCondLst>
                <p:cond evt="onClick" delay="0">
                  <p:tgtEl>
                    <p:spTgt spid="43"/>
                  </p:tgtEl>
                </p:cond>
              </p:nextCondLst>
            </p:seq>
            <p:seq concurrent="1" nextAc="seek">
              <p:cTn id="20" restart="whenNotActive" fill="hold" evtFilter="cancelBubble" nodeType="interactiveSeq">
                <p:stCondLst>
                  <p:cond evt="onClick" delay="0">
                    <p:tgtEl>
                      <p:spTgt spid="4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childTnLst>
              </p:cTn>
              <p:nextCondLst>
                <p:cond evt="onClick" delay="0">
                  <p:tgtEl>
                    <p:spTgt spid="47"/>
                  </p:tgtEl>
                </p:cond>
              </p:nextCondLst>
            </p:seq>
            <p:seq concurrent="1" nextAc="seek">
              <p:cTn id="26" restart="whenNotActive" fill="hold" evtFilter="cancelBubble" nodeType="interactiveSeq">
                <p:stCondLst>
                  <p:cond evt="onClick" delay="0">
                    <p:tgtEl>
                      <p:spTgt spid="48"/>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childTnLst>
                          </p:cTn>
                        </p:par>
                      </p:childTnLst>
                    </p:cTn>
                  </p:par>
                </p:childTnLst>
              </p:cTn>
              <p:nextCondLst>
                <p:cond evt="onClick" delay="0">
                  <p:tgtEl>
                    <p:spTgt spid="48"/>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1 Rectángulo">
            <a:extLst>
              <a:ext uri="{FF2B5EF4-FFF2-40B4-BE49-F238E27FC236}">
                <a16:creationId xmlns:a16="http://schemas.microsoft.com/office/drawing/2014/main" id="{516E94EC-C470-494F-9A55-FA98D90B32DF}"/>
              </a:ext>
            </a:extLst>
          </p:cNvPr>
          <p:cNvSpPr/>
          <p:nvPr/>
        </p:nvSpPr>
        <p:spPr bwMode="auto">
          <a:xfrm rot="16200000">
            <a:off x="-1698446" y="5013039"/>
            <a:ext cx="5486349" cy="674938"/>
          </a:xfrm>
          <a:prstGeom prst="rect">
            <a:avLst/>
          </a:prstGeom>
          <a:solidFill>
            <a:schemeClr val="accent1"/>
          </a:solidFill>
          <a:ln>
            <a:noFill/>
          </a:ln>
          <a:effectLst/>
        </p:spPr>
        <p:txBody>
          <a:bodyPr lIns="0" tIns="0" rIns="0" bIns="0" rtlCol="0" anchor="ctr"/>
          <a:lstStyle/>
          <a:p>
            <a:pPr algn="ctr"/>
            <a:endParaRPr lang="es-SV" sz="900" dirty="0">
              <a:latin typeface="字魂59号-创粗黑" panose="00000500000000000000" pitchFamily="2" charset="-122"/>
            </a:endParaRPr>
          </a:p>
        </p:txBody>
      </p:sp>
      <p:sp>
        <p:nvSpPr>
          <p:cNvPr id="5" name="22 Rectángulo">
            <a:extLst>
              <a:ext uri="{FF2B5EF4-FFF2-40B4-BE49-F238E27FC236}">
                <a16:creationId xmlns:a16="http://schemas.microsoft.com/office/drawing/2014/main" id="{EB68D31B-47A9-436B-B14D-6068A3C81D79}"/>
              </a:ext>
            </a:extLst>
          </p:cNvPr>
          <p:cNvSpPr/>
          <p:nvPr/>
        </p:nvSpPr>
        <p:spPr bwMode="auto">
          <a:xfrm rot="16200000">
            <a:off x="-187581" y="5520126"/>
            <a:ext cx="4472175" cy="674938"/>
          </a:xfrm>
          <a:prstGeom prst="rect">
            <a:avLst/>
          </a:prstGeom>
          <a:solidFill>
            <a:schemeClr val="accent2"/>
          </a:solidFill>
          <a:ln>
            <a:noFill/>
          </a:ln>
          <a:effectLst/>
        </p:spPr>
        <p:txBody>
          <a:bodyPr lIns="0" tIns="0" rIns="0" bIns="0" rtlCol="0" anchor="ctr"/>
          <a:lstStyle/>
          <a:p>
            <a:pPr algn="ctr"/>
            <a:endParaRPr lang="es-SV" sz="900" dirty="0">
              <a:latin typeface="字魂59号-创粗黑" panose="00000500000000000000" pitchFamily="2" charset="-122"/>
            </a:endParaRPr>
          </a:p>
        </p:txBody>
      </p:sp>
      <p:grpSp>
        <p:nvGrpSpPr>
          <p:cNvPr id="18" name="57 Grupo">
            <a:extLst>
              <a:ext uri="{FF2B5EF4-FFF2-40B4-BE49-F238E27FC236}">
                <a16:creationId xmlns:a16="http://schemas.microsoft.com/office/drawing/2014/main" id="{9E15BA86-9553-47F2-B588-EFBE8582C22D}"/>
              </a:ext>
            </a:extLst>
          </p:cNvPr>
          <p:cNvGrpSpPr>
            <a:grpSpLocks noChangeAspect="1"/>
          </p:cNvGrpSpPr>
          <p:nvPr/>
        </p:nvGrpSpPr>
        <p:grpSpPr>
          <a:xfrm>
            <a:off x="1639838" y="3212597"/>
            <a:ext cx="836029" cy="835963"/>
            <a:chOff x="13700015" y="2693328"/>
            <a:chExt cx="3600703" cy="3600418"/>
          </a:xfrm>
        </p:grpSpPr>
        <p:sp>
          <p:nvSpPr>
            <p:cNvPr id="19" name="4 Elipse">
              <a:extLst>
                <a:ext uri="{FF2B5EF4-FFF2-40B4-BE49-F238E27FC236}">
                  <a16:creationId xmlns:a16="http://schemas.microsoft.com/office/drawing/2014/main" id="{10C4DEC3-154E-4CED-BB4D-7914A1E44E9B}"/>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899"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sp>
          <p:nvSpPr>
            <p:cNvPr id="20" name="5 Elipse">
              <a:extLst>
                <a:ext uri="{FF2B5EF4-FFF2-40B4-BE49-F238E27FC236}">
                  <a16:creationId xmlns:a16="http://schemas.microsoft.com/office/drawing/2014/main" id="{9025A6BA-0094-45D8-9B70-B5DBCF806C43}"/>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r>
                <a:rPr lang="es-MX" sz="22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rPr>
                <a:t>02</a:t>
              </a:r>
              <a:endParaRPr lang="es-MX" sz="9948"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grpSp>
      <p:grpSp>
        <p:nvGrpSpPr>
          <p:cNvPr id="27" name="69 Grupo">
            <a:extLst>
              <a:ext uri="{FF2B5EF4-FFF2-40B4-BE49-F238E27FC236}">
                <a16:creationId xmlns:a16="http://schemas.microsoft.com/office/drawing/2014/main" id="{355A8459-132E-4FE8-B27D-B4885926289B}"/>
              </a:ext>
            </a:extLst>
          </p:cNvPr>
          <p:cNvGrpSpPr>
            <a:grpSpLocks noChangeAspect="1"/>
          </p:cNvGrpSpPr>
          <p:nvPr/>
        </p:nvGrpSpPr>
        <p:grpSpPr>
          <a:xfrm>
            <a:off x="626715" y="2186228"/>
            <a:ext cx="836029" cy="835963"/>
            <a:chOff x="13700015" y="2693328"/>
            <a:chExt cx="3600703" cy="3600418"/>
          </a:xfrm>
        </p:grpSpPr>
        <p:sp>
          <p:nvSpPr>
            <p:cNvPr id="28" name="70 Elipse">
              <a:extLst>
                <a:ext uri="{FF2B5EF4-FFF2-40B4-BE49-F238E27FC236}">
                  <a16:creationId xmlns:a16="http://schemas.microsoft.com/office/drawing/2014/main" id="{47419B32-0438-47AD-A238-28151F90B030}"/>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899"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sp>
          <p:nvSpPr>
            <p:cNvPr id="29" name="71 Elipse">
              <a:extLst>
                <a:ext uri="{FF2B5EF4-FFF2-40B4-BE49-F238E27FC236}">
                  <a16:creationId xmlns:a16="http://schemas.microsoft.com/office/drawing/2014/main" id="{6C8A5F64-454E-40DE-82C2-50F812FD279D}"/>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r>
                <a:rPr lang="es-MX" sz="22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rPr>
                <a:t>01</a:t>
              </a:r>
              <a:endParaRPr lang="es-MX" sz="9948"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grpSp>
      <p:sp>
        <p:nvSpPr>
          <p:cNvPr id="34" name="24 Rectángulo">
            <a:extLst>
              <a:ext uri="{FF2B5EF4-FFF2-40B4-BE49-F238E27FC236}">
                <a16:creationId xmlns:a16="http://schemas.microsoft.com/office/drawing/2014/main" id="{263DAF51-9A10-4354-B971-70A9A4EF5226}"/>
              </a:ext>
            </a:extLst>
          </p:cNvPr>
          <p:cNvSpPr/>
          <p:nvPr/>
        </p:nvSpPr>
        <p:spPr bwMode="auto">
          <a:xfrm rot="16200000">
            <a:off x="1476325" y="5938088"/>
            <a:ext cx="3172953" cy="674938"/>
          </a:xfrm>
          <a:prstGeom prst="rect">
            <a:avLst/>
          </a:prstGeom>
          <a:solidFill>
            <a:schemeClr val="accent4"/>
          </a:solidFill>
          <a:ln>
            <a:noFill/>
          </a:ln>
          <a:effectLst/>
        </p:spPr>
        <p:txBody>
          <a:bodyPr lIns="0" tIns="0" rIns="0" bIns="0" rtlCol="0" anchor="ctr"/>
          <a:lstStyle/>
          <a:p>
            <a:pPr algn="ctr"/>
            <a:endParaRPr lang="es-SV" sz="900" dirty="0">
              <a:latin typeface="字魂59号-创粗黑" panose="00000500000000000000" pitchFamily="2" charset="-122"/>
            </a:endParaRPr>
          </a:p>
        </p:txBody>
      </p:sp>
      <p:grpSp>
        <p:nvGrpSpPr>
          <p:cNvPr id="35" name="63 Grupo">
            <a:extLst>
              <a:ext uri="{FF2B5EF4-FFF2-40B4-BE49-F238E27FC236}">
                <a16:creationId xmlns:a16="http://schemas.microsoft.com/office/drawing/2014/main" id="{F8F561C1-51CB-466D-8F8B-14A780E81880}"/>
              </a:ext>
            </a:extLst>
          </p:cNvPr>
          <p:cNvGrpSpPr>
            <a:grpSpLocks noChangeAspect="1"/>
          </p:cNvGrpSpPr>
          <p:nvPr/>
        </p:nvGrpSpPr>
        <p:grpSpPr>
          <a:xfrm>
            <a:off x="2644787" y="4284175"/>
            <a:ext cx="836029" cy="835963"/>
            <a:chOff x="13700015" y="2693328"/>
            <a:chExt cx="3600703" cy="3600418"/>
          </a:xfrm>
        </p:grpSpPr>
        <p:sp>
          <p:nvSpPr>
            <p:cNvPr id="36" name="4 Elipse">
              <a:extLst>
                <a:ext uri="{FF2B5EF4-FFF2-40B4-BE49-F238E27FC236}">
                  <a16:creationId xmlns:a16="http://schemas.microsoft.com/office/drawing/2014/main" id="{9CFE59BA-C9D4-40CE-9080-19AD9CF8C961}"/>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899"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sp>
          <p:nvSpPr>
            <p:cNvPr id="37" name="5 Elipse">
              <a:extLst>
                <a:ext uri="{FF2B5EF4-FFF2-40B4-BE49-F238E27FC236}">
                  <a16:creationId xmlns:a16="http://schemas.microsoft.com/office/drawing/2014/main" id="{5490E17C-EBF1-42E9-945B-E9A59DDE6D87}"/>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r>
                <a:rPr lang="es-MX" sz="22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rPr>
                <a:t>3</a:t>
              </a:r>
              <a:endParaRPr lang="es-MX" sz="9948"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grpSp>
      <p:sp>
        <p:nvSpPr>
          <p:cNvPr id="40" name="사각형: 둥근 모서리 9">
            <a:extLst>
              <a:ext uri="{FF2B5EF4-FFF2-40B4-BE49-F238E27FC236}">
                <a16:creationId xmlns:a16="http://schemas.microsoft.com/office/drawing/2014/main" id="{22990213-E436-4755-B40D-1D92C0CC8C8F}"/>
              </a:ext>
            </a:extLst>
          </p:cNvPr>
          <p:cNvSpPr/>
          <p:nvPr/>
        </p:nvSpPr>
        <p:spPr>
          <a:xfrm>
            <a:off x="3099115" y="958578"/>
            <a:ext cx="5707812" cy="931141"/>
          </a:xfrm>
          <a:prstGeom prst="roundRect">
            <a:avLst>
              <a:gd name="adj"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sp>
        <p:nvSpPr>
          <p:cNvPr id="41" name="TextBox 97">
            <a:extLst>
              <a:ext uri="{FF2B5EF4-FFF2-40B4-BE49-F238E27FC236}">
                <a16:creationId xmlns:a16="http://schemas.microsoft.com/office/drawing/2014/main" id="{21C4D8B2-9D88-4DD7-B428-1314B05EF78B}"/>
              </a:ext>
            </a:extLst>
          </p:cNvPr>
          <p:cNvSpPr txBox="1"/>
          <p:nvPr/>
        </p:nvSpPr>
        <p:spPr>
          <a:xfrm>
            <a:off x="3437154" y="1176857"/>
            <a:ext cx="5126736" cy="400110"/>
          </a:xfrm>
          <a:prstGeom prst="rect">
            <a:avLst/>
          </a:prstGeom>
          <a:noFill/>
        </p:spPr>
        <p:txBody>
          <a:bodyPr wrap="square" rtlCol="0">
            <a:spAutoFit/>
          </a:bodyPr>
          <a:lstStyle/>
          <a:p>
            <a:pPr algn="l"/>
            <a:r>
              <a:rPr lang="en-US" sz="2000" dirty="0">
                <a:solidFill>
                  <a:schemeClr val="tx1">
                    <a:lumMod val="75000"/>
                    <a:lumOff val="25000"/>
                  </a:schemeClr>
                </a:solidFill>
                <a:latin typeface="+mj-lt"/>
                <a:cs typeface="Arial" panose="020B0604020202020204" pitchFamily="34" charset="0"/>
              </a:rPr>
              <a:t>The word “Stretch” means</a:t>
            </a:r>
            <a:endParaRPr lang="ar-SA" sz="2000" dirty="0">
              <a:solidFill>
                <a:schemeClr val="tx1">
                  <a:lumMod val="75000"/>
                  <a:lumOff val="25000"/>
                </a:schemeClr>
              </a:solidFill>
              <a:latin typeface="+mj-lt"/>
              <a:cs typeface="Arial" panose="020B0604020202020204" pitchFamily="34" charset="0"/>
            </a:endParaRPr>
          </a:p>
        </p:txBody>
      </p:sp>
      <p:sp>
        <p:nvSpPr>
          <p:cNvPr id="42" name="사각형: 둥근 모서리 9">
            <a:extLst>
              <a:ext uri="{FF2B5EF4-FFF2-40B4-BE49-F238E27FC236}">
                <a16:creationId xmlns:a16="http://schemas.microsoft.com/office/drawing/2014/main" id="{2631BCB0-5CD3-42CF-B862-A067F6FC7894}"/>
              </a:ext>
            </a:extLst>
          </p:cNvPr>
          <p:cNvSpPr/>
          <p:nvPr/>
        </p:nvSpPr>
        <p:spPr>
          <a:xfrm>
            <a:off x="3099115" y="906124"/>
            <a:ext cx="5802815" cy="900399"/>
          </a:xfrm>
          <a:prstGeom prst="roundRect">
            <a:avLst>
              <a:gd name="adj" fmla="val 5000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sp>
        <p:nvSpPr>
          <p:cNvPr id="43" name="مربع نص 42">
            <a:extLst>
              <a:ext uri="{FF2B5EF4-FFF2-40B4-BE49-F238E27FC236}">
                <a16:creationId xmlns:a16="http://schemas.microsoft.com/office/drawing/2014/main" id="{D4F14D9B-10F6-4939-A244-3A1E2F88FCDD}"/>
              </a:ext>
            </a:extLst>
          </p:cNvPr>
          <p:cNvSpPr txBox="1"/>
          <p:nvPr/>
        </p:nvSpPr>
        <p:spPr>
          <a:xfrm>
            <a:off x="2644787" y="3361754"/>
            <a:ext cx="7722371" cy="461665"/>
          </a:xfrm>
          <a:prstGeom prst="rect">
            <a:avLst/>
          </a:prstGeom>
          <a:noFill/>
        </p:spPr>
        <p:txBody>
          <a:bodyPr wrap="square">
            <a:spAutoFit/>
          </a:bodyPr>
          <a:lstStyle/>
          <a:p>
            <a:r>
              <a:rPr lang="en-US" sz="2400" dirty="0">
                <a:solidFill>
                  <a:srgbClr val="0000FF"/>
                </a:solidFill>
              </a:rPr>
              <a:t>to make the stress longer.</a:t>
            </a:r>
            <a:endParaRPr lang="ar-SA" sz="2400" dirty="0">
              <a:solidFill>
                <a:srgbClr val="0000FF"/>
              </a:solidFill>
            </a:endParaRPr>
          </a:p>
        </p:txBody>
      </p:sp>
      <p:cxnSp>
        <p:nvCxnSpPr>
          <p:cNvPr id="44" name="58 Conector recto">
            <a:extLst>
              <a:ext uri="{FF2B5EF4-FFF2-40B4-BE49-F238E27FC236}">
                <a16:creationId xmlns:a16="http://schemas.microsoft.com/office/drawing/2014/main" id="{33B74F8C-7C3B-4A55-B31D-31BE49D0BA88}"/>
              </a:ext>
            </a:extLst>
          </p:cNvPr>
          <p:cNvCxnSpPr/>
          <p:nvPr/>
        </p:nvCxnSpPr>
        <p:spPr>
          <a:xfrm flipH="1">
            <a:off x="1527519" y="2931215"/>
            <a:ext cx="2519707" cy="0"/>
          </a:xfrm>
          <a:prstGeom prst="line">
            <a:avLst/>
          </a:prstGeom>
          <a:noFill/>
          <a:ln w="28575">
            <a:gradFill>
              <a:gsLst>
                <a:gs pos="0">
                  <a:schemeClr val="bg1">
                    <a:lumMod val="95000"/>
                    <a:alpha val="15000"/>
                  </a:schemeClr>
                </a:gs>
                <a:gs pos="70000">
                  <a:schemeClr val="bg1">
                    <a:lumMod val="65000"/>
                  </a:schemeClr>
                </a:gs>
                <a:gs pos="30000">
                  <a:schemeClr val="bg1">
                    <a:lumMod val="65000"/>
                  </a:schemeClr>
                </a:gs>
                <a:gs pos="100000">
                  <a:schemeClr val="bg1">
                    <a:lumMod val="95000"/>
                    <a:alpha val="15000"/>
                  </a:schemeClr>
                </a:gs>
              </a:gsLst>
              <a:lin ang="0" scaled="0"/>
            </a:gradFill>
          </a:ln>
          <a:effectLst/>
        </p:spPr>
      </p:cxnSp>
      <p:cxnSp>
        <p:nvCxnSpPr>
          <p:cNvPr id="45" name="58 Conector recto">
            <a:extLst>
              <a:ext uri="{FF2B5EF4-FFF2-40B4-BE49-F238E27FC236}">
                <a16:creationId xmlns:a16="http://schemas.microsoft.com/office/drawing/2014/main" id="{40F8CB4C-D02E-4DC1-B422-4A46BE718C49}"/>
              </a:ext>
            </a:extLst>
          </p:cNvPr>
          <p:cNvCxnSpPr/>
          <p:nvPr/>
        </p:nvCxnSpPr>
        <p:spPr>
          <a:xfrm flipH="1">
            <a:off x="2472515" y="3978847"/>
            <a:ext cx="2519707" cy="0"/>
          </a:xfrm>
          <a:prstGeom prst="line">
            <a:avLst/>
          </a:prstGeom>
          <a:noFill/>
          <a:ln w="28575">
            <a:gradFill>
              <a:gsLst>
                <a:gs pos="0">
                  <a:schemeClr val="bg1">
                    <a:lumMod val="95000"/>
                    <a:alpha val="15000"/>
                  </a:schemeClr>
                </a:gs>
                <a:gs pos="70000">
                  <a:schemeClr val="bg1">
                    <a:lumMod val="65000"/>
                  </a:schemeClr>
                </a:gs>
                <a:gs pos="30000">
                  <a:schemeClr val="bg1">
                    <a:lumMod val="65000"/>
                  </a:schemeClr>
                </a:gs>
                <a:gs pos="100000">
                  <a:schemeClr val="bg1">
                    <a:lumMod val="95000"/>
                    <a:alpha val="15000"/>
                  </a:schemeClr>
                </a:gs>
              </a:gsLst>
              <a:lin ang="0" scaled="0"/>
            </a:gradFill>
          </a:ln>
          <a:effectLst/>
        </p:spPr>
      </p:cxnSp>
      <p:cxnSp>
        <p:nvCxnSpPr>
          <p:cNvPr id="46" name="58 Conector recto">
            <a:extLst>
              <a:ext uri="{FF2B5EF4-FFF2-40B4-BE49-F238E27FC236}">
                <a16:creationId xmlns:a16="http://schemas.microsoft.com/office/drawing/2014/main" id="{9E865686-6D74-4DEC-9B70-70D0BFCCB91D}"/>
              </a:ext>
            </a:extLst>
          </p:cNvPr>
          <p:cNvCxnSpPr/>
          <p:nvPr/>
        </p:nvCxnSpPr>
        <p:spPr>
          <a:xfrm flipH="1">
            <a:off x="3480816" y="4977975"/>
            <a:ext cx="2519707" cy="0"/>
          </a:xfrm>
          <a:prstGeom prst="line">
            <a:avLst/>
          </a:prstGeom>
          <a:noFill/>
          <a:ln w="28575">
            <a:gradFill>
              <a:gsLst>
                <a:gs pos="0">
                  <a:schemeClr val="bg1">
                    <a:lumMod val="95000"/>
                    <a:alpha val="15000"/>
                  </a:schemeClr>
                </a:gs>
                <a:gs pos="70000">
                  <a:schemeClr val="bg1">
                    <a:lumMod val="65000"/>
                  </a:schemeClr>
                </a:gs>
                <a:gs pos="30000">
                  <a:schemeClr val="bg1">
                    <a:lumMod val="65000"/>
                  </a:schemeClr>
                </a:gs>
                <a:gs pos="100000">
                  <a:schemeClr val="bg1">
                    <a:lumMod val="95000"/>
                    <a:alpha val="15000"/>
                  </a:schemeClr>
                </a:gs>
              </a:gsLst>
              <a:lin ang="0" scaled="0"/>
            </a:gradFill>
          </a:ln>
          <a:effectLst/>
        </p:spPr>
      </p:cxnSp>
      <p:sp>
        <p:nvSpPr>
          <p:cNvPr id="47" name="مربع نص 46">
            <a:extLst>
              <a:ext uri="{FF2B5EF4-FFF2-40B4-BE49-F238E27FC236}">
                <a16:creationId xmlns:a16="http://schemas.microsoft.com/office/drawing/2014/main" id="{F88601F8-B0EF-4C70-872A-2FF2559906D8}"/>
              </a:ext>
            </a:extLst>
          </p:cNvPr>
          <p:cNvSpPr txBox="1"/>
          <p:nvPr/>
        </p:nvSpPr>
        <p:spPr>
          <a:xfrm>
            <a:off x="3786094" y="4381249"/>
            <a:ext cx="5357906" cy="461665"/>
          </a:xfrm>
          <a:prstGeom prst="rect">
            <a:avLst/>
          </a:prstGeom>
          <a:noFill/>
        </p:spPr>
        <p:txBody>
          <a:bodyPr wrap="square">
            <a:spAutoFit/>
          </a:bodyPr>
          <a:lstStyle/>
          <a:p>
            <a:r>
              <a:rPr lang="en-US" sz="2400" dirty="0">
                <a:solidFill>
                  <a:srgbClr val="0000FF"/>
                </a:solidFill>
              </a:rPr>
              <a:t>to make the muscles shorter.</a:t>
            </a:r>
            <a:endParaRPr lang="ar-SA" sz="2400" dirty="0">
              <a:solidFill>
                <a:srgbClr val="0000FF"/>
              </a:solidFill>
            </a:endParaRPr>
          </a:p>
        </p:txBody>
      </p:sp>
      <p:sp>
        <p:nvSpPr>
          <p:cNvPr id="48" name="مربع نص 47">
            <a:extLst>
              <a:ext uri="{FF2B5EF4-FFF2-40B4-BE49-F238E27FC236}">
                <a16:creationId xmlns:a16="http://schemas.microsoft.com/office/drawing/2014/main" id="{0547949B-BD85-48DF-A1B3-7D080E7BCB51}"/>
              </a:ext>
            </a:extLst>
          </p:cNvPr>
          <p:cNvSpPr txBox="1"/>
          <p:nvPr/>
        </p:nvSpPr>
        <p:spPr>
          <a:xfrm>
            <a:off x="1711037" y="2276585"/>
            <a:ext cx="6126677" cy="461665"/>
          </a:xfrm>
          <a:prstGeom prst="rect">
            <a:avLst/>
          </a:prstGeom>
          <a:noFill/>
        </p:spPr>
        <p:txBody>
          <a:bodyPr wrap="square">
            <a:spAutoFit/>
          </a:bodyPr>
          <a:lstStyle/>
          <a:p>
            <a:r>
              <a:rPr lang="en-US" sz="2400" dirty="0">
                <a:solidFill>
                  <a:srgbClr val="0000FF"/>
                </a:solidFill>
              </a:rPr>
              <a:t>to make the muscles longer.</a:t>
            </a:r>
            <a:endParaRPr lang="ar-SA" sz="2400" dirty="0">
              <a:solidFill>
                <a:srgbClr val="0000FF"/>
              </a:solidFill>
            </a:endParaRPr>
          </a:p>
        </p:txBody>
      </p:sp>
      <p:pic>
        <p:nvPicPr>
          <p:cNvPr id="49" name="Picture 2" descr="نتيجة بحث الصور عن ok emoji">
            <a:extLst>
              <a:ext uri="{FF2B5EF4-FFF2-40B4-BE49-F238E27FC236}">
                <a16:creationId xmlns:a16="http://schemas.microsoft.com/office/drawing/2014/main" id="{6C66D65C-AE56-458C-BB92-7A412264EB3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182" l="0" r="100000">
                        <a14:foregroundMark x1="73913" y1="39545" x2="55217" y2="65000"/>
                        <a14:foregroundMark x1="90000" y1="35000" x2="69565" y2="83182"/>
                      </a14:backgroundRemoval>
                    </a14:imgEffect>
                  </a14:imgLayer>
                </a14:imgProps>
              </a:ext>
              <a:ext uri="{28A0092B-C50C-407E-A947-70E740481C1C}">
                <a14:useLocalDpi xmlns:a14="http://schemas.microsoft.com/office/drawing/2010/main" val="0"/>
              </a:ext>
            </a:extLst>
          </a:blip>
          <a:srcRect/>
          <a:stretch>
            <a:fillRect/>
          </a:stretch>
        </p:blipFill>
        <p:spPr bwMode="auto">
          <a:xfrm>
            <a:off x="442587" y="2029705"/>
            <a:ext cx="929093" cy="88869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نتيجة بحث الصور عن no emoji">
            <a:extLst>
              <a:ext uri="{FF2B5EF4-FFF2-40B4-BE49-F238E27FC236}">
                <a16:creationId xmlns:a16="http://schemas.microsoft.com/office/drawing/2014/main" id="{3656473D-7A72-4474-ADE7-61774148CD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46" b="89917" l="237" r="99763">
                        <a14:foregroundMark x1="7117" y1="55042" x2="8304" y2="55635"/>
                      </a14:backgroundRemoval>
                    </a14:imgEffect>
                  </a14:imgLayer>
                </a14:imgProps>
              </a:ext>
              <a:ext uri="{28A0092B-C50C-407E-A947-70E740481C1C}">
                <a14:useLocalDpi xmlns:a14="http://schemas.microsoft.com/office/drawing/2010/main" val="0"/>
              </a:ext>
            </a:extLst>
          </a:blip>
          <a:srcRect/>
          <a:stretch>
            <a:fillRect/>
          </a:stretch>
        </p:blipFill>
        <p:spPr bwMode="auto">
          <a:xfrm>
            <a:off x="2472515" y="4224177"/>
            <a:ext cx="926725" cy="92672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نتيجة بحث الصور عن no emoji">
            <a:extLst>
              <a:ext uri="{FF2B5EF4-FFF2-40B4-BE49-F238E27FC236}">
                <a16:creationId xmlns:a16="http://schemas.microsoft.com/office/drawing/2014/main" id="{29A46086-5BE8-435D-B6DD-2E4E9C52BA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46" b="89917" l="237" r="99763">
                        <a14:foregroundMark x1="7117" y1="55042" x2="8304" y2="55635"/>
                      </a14:backgroundRemoval>
                    </a14:imgEffect>
                  </a14:imgLayer>
                </a14:imgProps>
              </a:ext>
              <a:ext uri="{28A0092B-C50C-407E-A947-70E740481C1C}">
                <a14:useLocalDpi xmlns:a14="http://schemas.microsoft.com/office/drawing/2010/main" val="0"/>
              </a:ext>
            </a:extLst>
          </a:blip>
          <a:srcRect/>
          <a:stretch>
            <a:fillRect/>
          </a:stretch>
        </p:blipFill>
        <p:spPr bwMode="auto">
          <a:xfrm>
            <a:off x="1460422" y="3177141"/>
            <a:ext cx="926725" cy="9267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نتيجة بحث الصور عن laughter club clipart">
            <a:extLst>
              <a:ext uri="{FF2B5EF4-FFF2-40B4-BE49-F238E27FC236}">
                <a16:creationId xmlns:a16="http://schemas.microsoft.com/office/drawing/2014/main" id="{56118B46-0E01-4EC2-94F5-5385A66E55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5722" y="5297616"/>
            <a:ext cx="5114045" cy="1555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883092"/>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par>
                                <p:cTn id="8" presetID="22" presetClass="entr" presetSubtype="8"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500"/>
                                        <p:tgtEl>
                                          <p:spTgt spid="45"/>
                                        </p:tgtEl>
                                      </p:cBhvr>
                                    </p:animEffect>
                                  </p:childTnLst>
                                </p:cTn>
                              </p:par>
                              <p:par>
                                <p:cTn id="11" presetID="22" presetClass="entr" presetSubtype="8"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childTnLst>
                          </p:cTn>
                        </p:par>
                      </p:childTnLst>
                    </p:cTn>
                  </p:par>
                </p:childTnLst>
              </p:cTn>
              <p:nextCondLst>
                <p:cond evt="onClick" delay="0">
                  <p:tgtEl>
                    <p:spTgt spid="43"/>
                  </p:tgtEl>
                </p:cond>
              </p:nextCondLst>
            </p:seq>
            <p:seq concurrent="1" nextAc="seek">
              <p:cTn id="20" restart="whenNotActive" fill="hold" evtFilter="cancelBubble" nodeType="interactiveSeq">
                <p:stCondLst>
                  <p:cond evt="onClick" delay="0">
                    <p:tgtEl>
                      <p:spTgt spid="4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childTnLst>
              </p:cTn>
              <p:nextCondLst>
                <p:cond evt="onClick" delay="0">
                  <p:tgtEl>
                    <p:spTgt spid="47"/>
                  </p:tgtEl>
                </p:cond>
              </p:nextCondLst>
            </p:seq>
            <p:seq concurrent="1" nextAc="seek">
              <p:cTn id="26" restart="whenNotActive" fill="hold" evtFilter="cancelBubble" nodeType="interactiveSeq">
                <p:stCondLst>
                  <p:cond evt="onClick" delay="0">
                    <p:tgtEl>
                      <p:spTgt spid="48"/>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childTnLst>
                          </p:cTn>
                        </p:par>
                      </p:childTnLst>
                    </p:cTn>
                  </p:par>
                </p:childTnLst>
              </p:cTn>
              <p:nextCondLst>
                <p:cond evt="onClick" delay="0">
                  <p:tgtEl>
                    <p:spTgt spid="48"/>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1 Rectángulo">
            <a:extLst>
              <a:ext uri="{FF2B5EF4-FFF2-40B4-BE49-F238E27FC236}">
                <a16:creationId xmlns:a16="http://schemas.microsoft.com/office/drawing/2014/main" id="{516E94EC-C470-494F-9A55-FA98D90B32DF}"/>
              </a:ext>
            </a:extLst>
          </p:cNvPr>
          <p:cNvSpPr/>
          <p:nvPr/>
        </p:nvSpPr>
        <p:spPr bwMode="auto">
          <a:xfrm rot="16200000">
            <a:off x="-1698446" y="5013039"/>
            <a:ext cx="5486349" cy="674938"/>
          </a:xfrm>
          <a:prstGeom prst="rect">
            <a:avLst/>
          </a:prstGeom>
          <a:solidFill>
            <a:schemeClr val="accent1"/>
          </a:solidFill>
          <a:ln>
            <a:noFill/>
          </a:ln>
          <a:effectLst/>
        </p:spPr>
        <p:txBody>
          <a:bodyPr lIns="0" tIns="0" rIns="0" bIns="0" rtlCol="0" anchor="ctr"/>
          <a:lstStyle/>
          <a:p>
            <a:pPr algn="ctr"/>
            <a:endParaRPr lang="es-SV" sz="900" dirty="0">
              <a:latin typeface="字魂59号-创粗黑" panose="00000500000000000000" pitchFamily="2" charset="-122"/>
            </a:endParaRPr>
          </a:p>
        </p:txBody>
      </p:sp>
      <p:sp>
        <p:nvSpPr>
          <p:cNvPr id="5" name="22 Rectángulo">
            <a:extLst>
              <a:ext uri="{FF2B5EF4-FFF2-40B4-BE49-F238E27FC236}">
                <a16:creationId xmlns:a16="http://schemas.microsoft.com/office/drawing/2014/main" id="{EB68D31B-47A9-436B-B14D-6068A3C81D79}"/>
              </a:ext>
            </a:extLst>
          </p:cNvPr>
          <p:cNvSpPr/>
          <p:nvPr/>
        </p:nvSpPr>
        <p:spPr bwMode="auto">
          <a:xfrm rot="16200000">
            <a:off x="-187581" y="5520126"/>
            <a:ext cx="4472175" cy="674938"/>
          </a:xfrm>
          <a:prstGeom prst="rect">
            <a:avLst/>
          </a:prstGeom>
          <a:solidFill>
            <a:schemeClr val="accent2"/>
          </a:solidFill>
          <a:ln>
            <a:noFill/>
          </a:ln>
          <a:effectLst/>
        </p:spPr>
        <p:txBody>
          <a:bodyPr lIns="0" tIns="0" rIns="0" bIns="0" rtlCol="0" anchor="ctr"/>
          <a:lstStyle/>
          <a:p>
            <a:pPr algn="ctr"/>
            <a:endParaRPr lang="es-SV" sz="900" dirty="0">
              <a:latin typeface="字魂59号-创粗黑" panose="00000500000000000000" pitchFamily="2" charset="-122"/>
            </a:endParaRPr>
          </a:p>
        </p:txBody>
      </p:sp>
      <p:grpSp>
        <p:nvGrpSpPr>
          <p:cNvPr id="18" name="57 Grupo">
            <a:extLst>
              <a:ext uri="{FF2B5EF4-FFF2-40B4-BE49-F238E27FC236}">
                <a16:creationId xmlns:a16="http://schemas.microsoft.com/office/drawing/2014/main" id="{9E15BA86-9553-47F2-B588-EFBE8582C22D}"/>
              </a:ext>
            </a:extLst>
          </p:cNvPr>
          <p:cNvGrpSpPr>
            <a:grpSpLocks noChangeAspect="1"/>
          </p:cNvGrpSpPr>
          <p:nvPr/>
        </p:nvGrpSpPr>
        <p:grpSpPr>
          <a:xfrm>
            <a:off x="1639838" y="3212597"/>
            <a:ext cx="836029" cy="835963"/>
            <a:chOff x="13700015" y="2693328"/>
            <a:chExt cx="3600703" cy="3600418"/>
          </a:xfrm>
        </p:grpSpPr>
        <p:sp>
          <p:nvSpPr>
            <p:cNvPr id="19" name="4 Elipse">
              <a:extLst>
                <a:ext uri="{FF2B5EF4-FFF2-40B4-BE49-F238E27FC236}">
                  <a16:creationId xmlns:a16="http://schemas.microsoft.com/office/drawing/2014/main" id="{10C4DEC3-154E-4CED-BB4D-7914A1E44E9B}"/>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899"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sp>
          <p:nvSpPr>
            <p:cNvPr id="20" name="5 Elipse">
              <a:extLst>
                <a:ext uri="{FF2B5EF4-FFF2-40B4-BE49-F238E27FC236}">
                  <a16:creationId xmlns:a16="http://schemas.microsoft.com/office/drawing/2014/main" id="{9025A6BA-0094-45D8-9B70-B5DBCF806C43}"/>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r>
                <a:rPr lang="es-MX" sz="22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rPr>
                <a:t>02</a:t>
              </a:r>
              <a:endParaRPr lang="es-MX" sz="9948"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grpSp>
      <p:grpSp>
        <p:nvGrpSpPr>
          <p:cNvPr id="27" name="69 Grupo">
            <a:extLst>
              <a:ext uri="{FF2B5EF4-FFF2-40B4-BE49-F238E27FC236}">
                <a16:creationId xmlns:a16="http://schemas.microsoft.com/office/drawing/2014/main" id="{355A8459-132E-4FE8-B27D-B4885926289B}"/>
              </a:ext>
            </a:extLst>
          </p:cNvPr>
          <p:cNvGrpSpPr>
            <a:grpSpLocks noChangeAspect="1"/>
          </p:cNvGrpSpPr>
          <p:nvPr/>
        </p:nvGrpSpPr>
        <p:grpSpPr>
          <a:xfrm>
            <a:off x="626715" y="2186228"/>
            <a:ext cx="836029" cy="835963"/>
            <a:chOff x="13700015" y="2693328"/>
            <a:chExt cx="3600703" cy="3600418"/>
          </a:xfrm>
        </p:grpSpPr>
        <p:sp>
          <p:nvSpPr>
            <p:cNvPr id="28" name="70 Elipse">
              <a:extLst>
                <a:ext uri="{FF2B5EF4-FFF2-40B4-BE49-F238E27FC236}">
                  <a16:creationId xmlns:a16="http://schemas.microsoft.com/office/drawing/2014/main" id="{47419B32-0438-47AD-A238-28151F90B030}"/>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899"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sp>
          <p:nvSpPr>
            <p:cNvPr id="29" name="71 Elipse">
              <a:extLst>
                <a:ext uri="{FF2B5EF4-FFF2-40B4-BE49-F238E27FC236}">
                  <a16:creationId xmlns:a16="http://schemas.microsoft.com/office/drawing/2014/main" id="{6C8A5F64-454E-40DE-82C2-50F812FD279D}"/>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r>
                <a:rPr lang="es-MX" sz="22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rPr>
                <a:t>01</a:t>
              </a:r>
              <a:endParaRPr lang="es-MX" sz="9948"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grpSp>
      <p:sp>
        <p:nvSpPr>
          <p:cNvPr id="34" name="24 Rectángulo">
            <a:extLst>
              <a:ext uri="{FF2B5EF4-FFF2-40B4-BE49-F238E27FC236}">
                <a16:creationId xmlns:a16="http://schemas.microsoft.com/office/drawing/2014/main" id="{263DAF51-9A10-4354-B971-70A9A4EF5226}"/>
              </a:ext>
            </a:extLst>
          </p:cNvPr>
          <p:cNvSpPr/>
          <p:nvPr/>
        </p:nvSpPr>
        <p:spPr bwMode="auto">
          <a:xfrm rot="16200000">
            <a:off x="1476325" y="5938088"/>
            <a:ext cx="3172953" cy="674938"/>
          </a:xfrm>
          <a:prstGeom prst="rect">
            <a:avLst/>
          </a:prstGeom>
          <a:solidFill>
            <a:schemeClr val="accent4"/>
          </a:solidFill>
          <a:ln>
            <a:noFill/>
          </a:ln>
          <a:effectLst/>
        </p:spPr>
        <p:txBody>
          <a:bodyPr lIns="0" tIns="0" rIns="0" bIns="0" rtlCol="0" anchor="ctr"/>
          <a:lstStyle/>
          <a:p>
            <a:pPr algn="ctr"/>
            <a:endParaRPr lang="es-SV" sz="900" dirty="0">
              <a:latin typeface="字魂59号-创粗黑" panose="00000500000000000000" pitchFamily="2" charset="-122"/>
            </a:endParaRPr>
          </a:p>
        </p:txBody>
      </p:sp>
      <p:grpSp>
        <p:nvGrpSpPr>
          <p:cNvPr id="35" name="63 Grupo">
            <a:extLst>
              <a:ext uri="{FF2B5EF4-FFF2-40B4-BE49-F238E27FC236}">
                <a16:creationId xmlns:a16="http://schemas.microsoft.com/office/drawing/2014/main" id="{F8F561C1-51CB-466D-8F8B-14A780E81880}"/>
              </a:ext>
            </a:extLst>
          </p:cNvPr>
          <p:cNvGrpSpPr>
            <a:grpSpLocks noChangeAspect="1"/>
          </p:cNvGrpSpPr>
          <p:nvPr/>
        </p:nvGrpSpPr>
        <p:grpSpPr>
          <a:xfrm>
            <a:off x="2644787" y="4284175"/>
            <a:ext cx="836029" cy="835963"/>
            <a:chOff x="13700015" y="2693328"/>
            <a:chExt cx="3600703" cy="3600418"/>
          </a:xfrm>
        </p:grpSpPr>
        <p:sp>
          <p:nvSpPr>
            <p:cNvPr id="36" name="4 Elipse">
              <a:extLst>
                <a:ext uri="{FF2B5EF4-FFF2-40B4-BE49-F238E27FC236}">
                  <a16:creationId xmlns:a16="http://schemas.microsoft.com/office/drawing/2014/main" id="{9CFE59BA-C9D4-40CE-9080-19AD9CF8C961}"/>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899"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sp>
          <p:nvSpPr>
            <p:cNvPr id="37" name="5 Elipse">
              <a:extLst>
                <a:ext uri="{FF2B5EF4-FFF2-40B4-BE49-F238E27FC236}">
                  <a16:creationId xmlns:a16="http://schemas.microsoft.com/office/drawing/2014/main" id="{5490E17C-EBF1-42E9-945B-E9A59DDE6D87}"/>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r>
                <a:rPr lang="es-MX" sz="22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rPr>
                <a:t>3</a:t>
              </a:r>
              <a:endParaRPr lang="es-MX" sz="9948"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grpSp>
      <p:sp>
        <p:nvSpPr>
          <p:cNvPr id="40" name="사각형: 둥근 모서리 9">
            <a:extLst>
              <a:ext uri="{FF2B5EF4-FFF2-40B4-BE49-F238E27FC236}">
                <a16:creationId xmlns:a16="http://schemas.microsoft.com/office/drawing/2014/main" id="{22990213-E436-4755-B40D-1D92C0CC8C8F}"/>
              </a:ext>
            </a:extLst>
          </p:cNvPr>
          <p:cNvSpPr/>
          <p:nvPr/>
        </p:nvSpPr>
        <p:spPr>
          <a:xfrm>
            <a:off x="3099115" y="958578"/>
            <a:ext cx="5707812" cy="931141"/>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sp>
        <p:nvSpPr>
          <p:cNvPr id="41" name="TextBox 97">
            <a:extLst>
              <a:ext uri="{FF2B5EF4-FFF2-40B4-BE49-F238E27FC236}">
                <a16:creationId xmlns:a16="http://schemas.microsoft.com/office/drawing/2014/main" id="{21C4D8B2-9D88-4DD7-B428-1314B05EF78B}"/>
              </a:ext>
            </a:extLst>
          </p:cNvPr>
          <p:cNvSpPr txBox="1"/>
          <p:nvPr/>
        </p:nvSpPr>
        <p:spPr>
          <a:xfrm>
            <a:off x="3399240" y="1029091"/>
            <a:ext cx="5126736" cy="707886"/>
          </a:xfrm>
          <a:prstGeom prst="rect">
            <a:avLst/>
          </a:prstGeom>
          <a:noFill/>
        </p:spPr>
        <p:txBody>
          <a:bodyPr wrap="square" rtlCol="0">
            <a:spAutoFit/>
          </a:bodyPr>
          <a:lstStyle/>
          <a:p>
            <a:pPr algn="l"/>
            <a:r>
              <a:rPr lang="en-US" sz="2000" dirty="0">
                <a:solidFill>
                  <a:schemeClr val="tx1">
                    <a:lumMod val="75000"/>
                    <a:lumOff val="25000"/>
                  </a:schemeClr>
                </a:solidFill>
                <a:latin typeface="+mj-lt"/>
                <a:cs typeface="Arial" panose="020B0604020202020204" pitchFamily="34" charset="0"/>
              </a:rPr>
              <a:t>…… where people gathered to be prompted to laugh in a variety of ways</a:t>
            </a:r>
            <a:endParaRPr lang="ar-SA" sz="2000" dirty="0">
              <a:solidFill>
                <a:schemeClr val="tx1">
                  <a:lumMod val="75000"/>
                  <a:lumOff val="25000"/>
                </a:schemeClr>
              </a:solidFill>
              <a:latin typeface="+mj-lt"/>
              <a:cs typeface="Arial" panose="020B0604020202020204" pitchFamily="34" charset="0"/>
            </a:endParaRPr>
          </a:p>
        </p:txBody>
      </p:sp>
      <p:sp>
        <p:nvSpPr>
          <p:cNvPr id="42" name="사각형: 둥근 모서리 9">
            <a:extLst>
              <a:ext uri="{FF2B5EF4-FFF2-40B4-BE49-F238E27FC236}">
                <a16:creationId xmlns:a16="http://schemas.microsoft.com/office/drawing/2014/main" id="{2631BCB0-5CD3-42CF-B862-A067F6FC7894}"/>
              </a:ext>
            </a:extLst>
          </p:cNvPr>
          <p:cNvSpPr/>
          <p:nvPr/>
        </p:nvSpPr>
        <p:spPr>
          <a:xfrm>
            <a:off x="3099115" y="906124"/>
            <a:ext cx="5802815" cy="900399"/>
          </a:xfrm>
          <a:prstGeom prst="roundRect">
            <a:avLst>
              <a:gd name="adj" fmla="val 5000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sp>
        <p:nvSpPr>
          <p:cNvPr id="43" name="مربع نص 42">
            <a:extLst>
              <a:ext uri="{FF2B5EF4-FFF2-40B4-BE49-F238E27FC236}">
                <a16:creationId xmlns:a16="http://schemas.microsoft.com/office/drawing/2014/main" id="{D4F14D9B-10F6-4939-A244-3A1E2F88FCDD}"/>
              </a:ext>
            </a:extLst>
          </p:cNvPr>
          <p:cNvSpPr txBox="1"/>
          <p:nvPr/>
        </p:nvSpPr>
        <p:spPr>
          <a:xfrm>
            <a:off x="1639838" y="2325459"/>
            <a:ext cx="2879999" cy="461665"/>
          </a:xfrm>
          <a:prstGeom prst="rect">
            <a:avLst/>
          </a:prstGeom>
          <a:noFill/>
        </p:spPr>
        <p:txBody>
          <a:bodyPr wrap="square">
            <a:spAutoFit/>
          </a:bodyPr>
          <a:lstStyle/>
          <a:p>
            <a:r>
              <a:rPr lang="en-US" sz="2400" dirty="0">
                <a:solidFill>
                  <a:srgbClr val="0000FF"/>
                </a:solidFill>
              </a:rPr>
              <a:t>Park Club</a:t>
            </a:r>
            <a:endParaRPr lang="ar-SA" sz="2400" dirty="0">
              <a:solidFill>
                <a:srgbClr val="0000FF"/>
              </a:solidFill>
            </a:endParaRPr>
          </a:p>
        </p:txBody>
      </p:sp>
      <p:cxnSp>
        <p:nvCxnSpPr>
          <p:cNvPr id="44" name="58 Conector recto">
            <a:extLst>
              <a:ext uri="{FF2B5EF4-FFF2-40B4-BE49-F238E27FC236}">
                <a16:creationId xmlns:a16="http://schemas.microsoft.com/office/drawing/2014/main" id="{33B74F8C-7C3B-4A55-B31D-31BE49D0BA88}"/>
              </a:ext>
            </a:extLst>
          </p:cNvPr>
          <p:cNvCxnSpPr/>
          <p:nvPr/>
        </p:nvCxnSpPr>
        <p:spPr>
          <a:xfrm flipH="1">
            <a:off x="1527519" y="2931215"/>
            <a:ext cx="2519707" cy="0"/>
          </a:xfrm>
          <a:prstGeom prst="line">
            <a:avLst/>
          </a:prstGeom>
          <a:noFill/>
          <a:ln w="28575">
            <a:gradFill>
              <a:gsLst>
                <a:gs pos="0">
                  <a:schemeClr val="bg1">
                    <a:lumMod val="95000"/>
                    <a:alpha val="15000"/>
                  </a:schemeClr>
                </a:gs>
                <a:gs pos="70000">
                  <a:schemeClr val="bg1">
                    <a:lumMod val="65000"/>
                  </a:schemeClr>
                </a:gs>
                <a:gs pos="30000">
                  <a:schemeClr val="bg1">
                    <a:lumMod val="65000"/>
                  </a:schemeClr>
                </a:gs>
                <a:gs pos="100000">
                  <a:schemeClr val="bg1">
                    <a:lumMod val="95000"/>
                    <a:alpha val="15000"/>
                  </a:schemeClr>
                </a:gs>
              </a:gsLst>
              <a:lin ang="0" scaled="0"/>
            </a:gradFill>
          </a:ln>
          <a:effectLst/>
        </p:spPr>
      </p:cxnSp>
      <p:cxnSp>
        <p:nvCxnSpPr>
          <p:cNvPr id="45" name="58 Conector recto">
            <a:extLst>
              <a:ext uri="{FF2B5EF4-FFF2-40B4-BE49-F238E27FC236}">
                <a16:creationId xmlns:a16="http://schemas.microsoft.com/office/drawing/2014/main" id="{40F8CB4C-D02E-4DC1-B422-4A46BE718C49}"/>
              </a:ext>
            </a:extLst>
          </p:cNvPr>
          <p:cNvCxnSpPr/>
          <p:nvPr/>
        </p:nvCxnSpPr>
        <p:spPr>
          <a:xfrm flipH="1">
            <a:off x="2472515" y="3978847"/>
            <a:ext cx="2519707" cy="0"/>
          </a:xfrm>
          <a:prstGeom prst="line">
            <a:avLst/>
          </a:prstGeom>
          <a:noFill/>
          <a:ln w="28575">
            <a:gradFill>
              <a:gsLst>
                <a:gs pos="0">
                  <a:schemeClr val="bg1">
                    <a:lumMod val="95000"/>
                    <a:alpha val="15000"/>
                  </a:schemeClr>
                </a:gs>
                <a:gs pos="70000">
                  <a:schemeClr val="bg1">
                    <a:lumMod val="65000"/>
                  </a:schemeClr>
                </a:gs>
                <a:gs pos="30000">
                  <a:schemeClr val="bg1">
                    <a:lumMod val="65000"/>
                  </a:schemeClr>
                </a:gs>
                <a:gs pos="100000">
                  <a:schemeClr val="bg1">
                    <a:lumMod val="95000"/>
                    <a:alpha val="15000"/>
                  </a:schemeClr>
                </a:gs>
              </a:gsLst>
              <a:lin ang="0" scaled="0"/>
            </a:gradFill>
          </a:ln>
          <a:effectLst/>
        </p:spPr>
      </p:cxnSp>
      <p:cxnSp>
        <p:nvCxnSpPr>
          <p:cNvPr id="46" name="58 Conector recto">
            <a:extLst>
              <a:ext uri="{FF2B5EF4-FFF2-40B4-BE49-F238E27FC236}">
                <a16:creationId xmlns:a16="http://schemas.microsoft.com/office/drawing/2014/main" id="{9E865686-6D74-4DEC-9B70-70D0BFCCB91D}"/>
              </a:ext>
            </a:extLst>
          </p:cNvPr>
          <p:cNvCxnSpPr/>
          <p:nvPr/>
        </p:nvCxnSpPr>
        <p:spPr>
          <a:xfrm flipH="1">
            <a:off x="3480816" y="4977975"/>
            <a:ext cx="2519707" cy="0"/>
          </a:xfrm>
          <a:prstGeom prst="line">
            <a:avLst/>
          </a:prstGeom>
          <a:noFill/>
          <a:ln w="28575">
            <a:gradFill>
              <a:gsLst>
                <a:gs pos="0">
                  <a:schemeClr val="bg1">
                    <a:lumMod val="95000"/>
                    <a:alpha val="15000"/>
                  </a:schemeClr>
                </a:gs>
                <a:gs pos="70000">
                  <a:schemeClr val="bg1">
                    <a:lumMod val="65000"/>
                  </a:schemeClr>
                </a:gs>
                <a:gs pos="30000">
                  <a:schemeClr val="bg1">
                    <a:lumMod val="65000"/>
                  </a:schemeClr>
                </a:gs>
                <a:gs pos="100000">
                  <a:schemeClr val="bg1">
                    <a:lumMod val="95000"/>
                    <a:alpha val="15000"/>
                  </a:schemeClr>
                </a:gs>
              </a:gsLst>
              <a:lin ang="0" scaled="0"/>
            </a:gradFill>
          </a:ln>
          <a:effectLst/>
        </p:spPr>
      </p:cxnSp>
      <p:sp>
        <p:nvSpPr>
          <p:cNvPr id="47" name="مربع نص 46">
            <a:extLst>
              <a:ext uri="{FF2B5EF4-FFF2-40B4-BE49-F238E27FC236}">
                <a16:creationId xmlns:a16="http://schemas.microsoft.com/office/drawing/2014/main" id="{F88601F8-B0EF-4C70-872A-2FF2559906D8}"/>
              </a:ext>
            </a:extLst>
          </p:cNvPr>
          <p:cNvSpPr txBox="1"/>
          <p:nvPr/>
        </p:nvSpPr>
        <p:spPr>
          <a:xfrm>
            <a:off x="3786094" y="4381249"/>
            <a:ext cx="2879999" cy="461665"/>
          </a:xfrm>
          <a:prstGeom prst="rect">
            <a:avLst/>
          </a:prstGeom>
          <a:noFill/>
        </p:spPr>
        <p:txBody>
          <a:bodyPr wrap="square">
            <a:spAutoFit/>
          </a:bodyPr>
          <a:lstStyle/>
          <a:p>
            <a:r>
              <a:rPr lang="en-US" sz="2400" dirty="0">
                <a:solidFill>
                  <a:srgbClr val="0000FF"/>
                </a:solidFill>
              </a:rPr>
              <a:t>Medicine Club</a:t>
            </a:r>
            <a:endParaRPr lang="ar-SA" sz="2400" dirty="0">
              <a:solidFill>
                <a:srgbClr val="0000FF"/>
              </a:solidFill>
            </a:endParaRPr>
          </a:p>
        </p:txBody>
      </p:sp>
      <p:sp>
        <p:nvSpPr>
          <p:cNvPr id="48" name="مربع نص 47">
            <a:extLst>
              <a:ext uri="{FF2B5EF4-FFF2-40B4-BE49-F238E27FC236}">
                <a16:creationId xmlns:a16="http://schemas.microsoft.com/office/drawing/2014/main" id="{0547949B-BD85-48DF-A1B3-7D080E7BCB51}"/>
              </a:ext>
            </a:extLst>
          </p:cNvPr>
          <p:cNvSpPr txBox="1"/>
          <p:nvPr/>
        </p:nvSpPr>
        <p:spPr>
          <a:xfrm>
            <a:off x="2722457" y="3310294"/>
            <a:ext cx="2879999" cy="461665"/>
          </a:xfrm>
          <a:prstGeom prst="rect">
            <a:avLst/>
          </a:prstGeom>
          <a:noFill/>
        </p:spPr>
        <p:txBody>
          <a:bodyPr wrap="square">
            <a:spAutoFit/>
          </a:bodyPr>
          <a:lstStyle/>
          <a:p>
            <a:r>
              <a:rPr lang="en-US" sz="2400" dirty="0">
                <a:solidFill>
                  <a:srgbClr val="0000FF"/>
                </a:solidFill>
              </a:rPr>
              <a:t>Laughter Club</a:t>
            </a:r>
            <a:endParaRPr lang="ar-SA" sz="2400" dirty="0">
              <a:solidFill>
                <a:srgbClr val="0000FF"/>
              </a:solidFill>
            </a:endParaRPr>
          </a:p>
        </p:txBody>
      </p:sp>
      <p:pic>
        <p:nvPicPr>
          <p:cNvPr id="49" name="Picture 2" descr="نتيجة بحث الصور عن ok emoji">
            <a:extLst>
              <a:ext uri="{FF2B5EF4-FFF2-40B4-BE49-F238E27FC236}">
                <a16:creationId xmlns:a16="http://schemas.microsoft.com/office/drawing/2014/main" id="{6C66D65C-AE56-458C-BB92-7A412264EB3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182" l="0" r="100000">
                        <a14:foregroundMark x1="73913" y1="39545" x2="55217" y2="65000"/>
                        <a14:foregroundMark x1="90000" y1="35000" x2="69565" y2="83182"/>
                      </a14:backgroundRemoval>
                    </a14:imgEffect>
                  </a14:imgLayer>
                </a14:imgProps>
              </a:ext>
              <a:ext uri="{28A0092B-C50C-407E-A947-70E740481C1C}">
                <a14:useLocalDpi xmlns:a14="http://schemas.microsoft.com/office/drawing/2010/main" val="0"/>
              </a:ext>
            </a:extLst>
          </a:blip>
          <a:srcRect/>
          <a:stretch>
            <a:fillRect/>
          </a:stretch>
        </p:blipFill>
        <p:spPr bwMode="auto">
          <a:xfrm>
            <a:off x="1454007" y="3063414"/>
            <a:ext cx="929093" cy="88869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نتيجة بحث الصور عن no emoji">
            <a:extLst>
              <a:ext uri="{FF2B5EF4-FFF2-40B4-BE49-F238E27FC236}">
                <a16:creationId xmlns:a16="http://schemas.microsoft.com/office/drawing/2014/main" id="{3656473D-7A72-4474-ADE7-61774148CD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46" b="89917" l="237" r="99763">
                        <a14:foregroundMark x1="7117" y1="55042" x2="8304" y2="55635"/>
                      </a14:backgroundRemoval>
                    </a14:imgEffect>
                  </a14:imgLayer>
                </a14:imgProps>
              </a:ext>
              <a:ext uri="{28A0092B-C50C-407E-A947-70E740481C1C}">
                <a14:useLocalDpi xmlns:a14="http://schemas.microsoft.com/office/drawing/2010/main" val="0"/>
              </a:ext>
            </a:extLst>
          </a:blip>
          <a:srcRect/>
          <a:stretch>
            <a:fillRect/>
          </a:stretch>
        </p:blipFill>
        <p:spPr bwMode="auto">
          <a:xfrm>
            <a:off x="2472515" y="4224177"/>
            <a:ext cx="926725" cy="92672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نتيجة بحث الصور عن no emoji">
            <a:extLst>
              <a:ext uri="{FF2B5EF4-FFF2-40B4-BE49-F238E27FC236}">
                <a16:creationId xmlns:a16="http://schemas.microsoft.com/office/drawing/2014/main" id="{29A46086-5BE8-435D-B6DD-2E4E9C52BA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46" b="89917" l="237" r="99763">
                        <a14:foregroundMark x1="7117" y1="55042" x2="8304" y2="55635"/>
                      </a14:backgroundRemoval>
                    </a14:imgEffect>
                  </a14:imgLayer>
                </a14:imgProps>
              </a:ext>
              <a:ext uri="{28A0092B-C50C-407E-A947-70E740481C1C}">
                <a14:useLocalDpi xmlns:a14="http://schemas.microsoft.com/office/drawing/2010/main" val="0"/>
              </a:ext>
            </a:extLst>
          </a:blip>
          <a:srcRect/>
          <a:stretch>
            <a:fillRect/>
          </a:stretch>
        </p:blipFill>
        <p:spPr bwMode="auto">
          <a:xfrm>
            <a:off x="455473" y="2140846"/>
            <a:ext cx="926725" cy="9267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نتيجة بحث الصور عن laughter club clipart">
            <a:extLst>
              <a:ext uri="{FF2B5EF4-FFF2-40B4-BE49-F238E27FC236}">
                <a16:creationId xmlns:a16="http://schemas.microsoft.com/office/drawing/2014/main" id="{D29E3464-3409-400C-A370-7E1E2C2262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5722" y="5297616"/>
            <a:ext cx="5114045" cy="1555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7652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par>
                                <p:cTn id="8" presetID="22" presetClass="entr" presetSubtype="8"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500"/>
                                        <p:tgtEl>
                                          <p:spTgt spid="45"/>
                                        </p:tgtEl>
                                      </p:cBhvr>
                                    </p:animEffect>
                                  </p:childTnLst>
                                </p:cTn>
                              </p:par>
                              <p:par>
                                <p:cTn id="11" presetID="22" presetClass="entr" presetSubtype="8"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childTnLst>
                          </p:cTn>
                        </p:par>
                      </p:childTnLst>
                    </p:cTn>
                  </p:par>
                </p:childTnLst>
              </p:cTn>
              <p:nextCondLst>
                <p:cond evt="onClick" delay="0">
                  <p:tgtEl>
                    <p:spTgt spid="43"/>
                  </p:tgtEl>
                </p:cond>
              </p:nextCondLst>
            </p:seq>
            <p:seq concurrent="1" nextAc="seek">
              <p:cTn id="20" restart="whenNotActive" fill="hold" evtFilter="cancelBubble" nodeType="interactiveSeq">
                <p:stCondLst>
                  <p:cond evt="onClick" delay="0">
                    <p:tgtEl>
                      <p:spTgt spid="4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childTnLst>
              </p:cTn>
              <p:nextCondLst>
                <p:cond evt="onClick" delay="0">
                  <p:tgtEl>
                    <p:spTgt spid="47"/>
                  </p:tgtEl>
                </p:cond>
              </p:nextCondLst>
            </p:seq>
            <p:seq concurrent="1" nextAc="seek">
              <p:cTn id="26" restart="whenNotActive" fill="hold" evtFilter="cancelBubble" nodeType="interactiveSeq">
                <p:stCondLst>
                  <p:cond evt="onClick" delay="0">
                    <p:tgtEl>
                      <p:spTgt spid="48"/>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childTnLst>
                          </p:cTn>
                        </p:par>
                      </p:childTnLst>
                    </p:cTn>
                  </p:par>
                </p:childTnLst>
              </p:cTn>
              <p:nextCondLst>
                <p:cond evt="onClick" delay="0">
                  <p:tgtEl>
                    <p:spTgt spid="4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1 Rectángulo">
            <a:extLst>
              <a:ext uri="{FF2B5EF4-FFF2-40B4-BE49-F238E27FC236}">
                <a16:creationId xmlns:a16="http://schemas.microsoft.com/office/drawing/2014/main" id="{516E94EC-C470-494F-9A55-FA98D90B32DF}"/>
              </a:ext>
            </a:extLst>
          </p:cNvPr>
          <p:cNvSpPr/>
          <p:nvPr/>
        </p:nvSpPr>
        <p:spPr bwMode="auto">
          <a:xfrm rot="16200000">
            <a:off x="-1698446" y="5013039"/>
            <a:ext cx="5486349" cy="674938"/>
          </a:xfrm>
          <a:prstGeom prst="rect">
            <a:avLst/>
          </a:prstGeom>
          <a:solidFill>
            <a:schemeClr val="accent1"/>
          </a:solidFill>
          <a:ln>
            <a:noFill/>
          </a:ln>
          <a:effectLst/>
        </p:spPr>
        <p:txBody>
          <a:bodyPr lIns="0" tIns="0" rIns="0" bIns="0" rtlCol="0" anchor="ctr"/>
          <a:lstStyle/>
          <a:p>
            <a:pPr algn="ctr"/>
            <a:endParaRPr lang="es-SV" sz="900" dirty="0">
              <a:latin typeface="字魂59号-创粗黑" panose="00000500000000000000" pitchFamily="2" charset="-122"/>
            </a:endParaRPr>
          </a:p>
        </p:txBody>
      </p:sp>
      <p:sp>
        <p:nvSpPr>
          <p:cNvPr id="5" name="22 Rectángulo">
            <a:extLst>
              <a:ext uri="{FF2B5EF4-FFF2-40B4-BE49-F238E27FC236}">
                <a16:creationId xmlns:a16="http://schemas.microsoft.com/office/drawing/2014/main" id="{EB68D31B-47A9-436B-B14D-6068A3C81D79}"/>
              </a:ext>
            </a:extLst>
          </p:cNvPr>
          <p:cNvSpPr/>
          <p:nvPr/>
        </p:nvSpPr>
        <p:spPr bwMode="auto">
          <a:xfrm rot="16200000">
            <a:off x="-187581" y="5520126"/>
            <a:ext cx="4472175" cy="674938"/>
          </a:xfrm>
          <a:prstGeom prst="rect">
            <a:avLst/>
          </a:prstGeom>
          <a:solidFill>
            <a:schemeClr val="accent2"/>
          </a:solidFill>
          <a:ln>
            <a:noFill/>
          </a:ln>
          <a:effectLst/>
        </p:spPr>
        <p:txBody>
          <a:bodyPr lIns="0" tIns="0" rIns="0" bIns="0" rtlCol="0" anchor="ctr"/>
          <a:lstStyle/>
          <a:p>
            <a:pPr algn="ctr"/>
            <a:endParaRPr lang="es-SV" sz="900" dirty="0">
              <a:latin typeface="字魂59号-创粗黑" panose="00000500000000000000" pitchFamily="2" charset="-122"/>
            </a:endParaRPr>
          </a:p>
        </p:txBody>
      </p:sp>
      <p:grpSp>
        <p:nvGrpSpPr>
          <p:cNvPr id="18" name="57 Grupo">
            <a:extLst>
              <a:ext uri="{FF2B5EF4-FFF2-40B4-BE49-F238E27FC236}">
                <a16:creationId xmlns:a16="http://schemas.microsoft.com/office/drawing/2014/main" id="{9E15BA86-9553-47F2-B588-EFBE8582C22D}"/>
              </a:ext>
            </a:extLst>
          </p:cNvPr>
          <p:cNvGrpSpPr>
            <a:grpSpLocks noChangeAspect="1"/>
          </p:cNvGrpSpPr>
          <p:nvPr/>
        </p:nvGrpSpPr>
        <p:grpSpPr>
          <a:xfrm>
            <a:off x="1639838" y="3212597"/>
            <a:ext cx="836029" cy="835963"/>
            <a:chOff x="13700015" y="2693328"/>
            <a:chExt cx="3600703" cy="3600418"/>
          </a:xfrm>
        </p:grpSpPr>
        <p:sp>
          <p:nvSpPr>
            <p:cNvPr id="19" name="4 Elipse">
              <a:extLst>
                <a:ext uri="{FF2B5EF4-FFF2-40B4-BE49-F238E27FC236}">
                  <a16:creationId xmlns:a16="http://schemas.microsoft.com/office/drawing/2014/main" id="{10C4DEC3-154E-4CED-BB4D-7914A1E44E9B}"/>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899"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sp>
          <p:nvSpPr>
            <p:cNvPr id="20" name="5 Elipse">
              <a:extLst>
                <a:ext uri="{FF2B5EF4-FFF2-40B4-BE49-F238E27FC236}">
                  <a16:creationId xmlns:a16="http://schemas.microsoft.com/office/drawing/2014/main" id="{9025A6BA-0094-45D8-9B70-B5DBCF806C43}"/>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r>
                <a:rPr lang="es-MX" sz="22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rPr>
                <a:t>02</a:t>
              </a:r>
              <a:endParaRPr lang="es-MX" sz="9948"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grpSp>
      <p:grpSp>
        <p:nvGrpSpPr>
          <p:cNvPr id="27" name="69 Grupo">
            <a:extLst>
              <a:ext uri="{FF2B5EF4-FFF2-40B4-BE49-F238E27FC236}">
                <a16:creationId xmlns:a16="http://schemas.microsoft.com/office/drawing/2014/main" id="{355A8459-132E-4FE8-B27D-B4885926289B}"/>
              </a:ext>
            </a:extLst>
          </p:cNvPr>
          <p:cNvGrpSpPr>
            <a:grpSpLocks noChangeAspect="1"/>
          </p:cNvGrpSpPr>
          <p:nvPr/>
        </p:nvGrpSpPr>
        <p:grpSpPr>
          <a:xfrm>
            <a:off x="626715" y="2186228"/>
            <a:ext cx="836029" cy="835963"/>
            <a:chOff x="13700015" y="2693328"/>
            <a:chExt cx="3600703" cy="3600418"/>
          </a:xfrm>
        </p:grpSpPr>
        <p:sp>
          <p:nvSpPr>
            <p:cNvPr id="28" name="70 Elipse">
              <a:extLst>
                <a:ext uri="{FF2B5EF4-FFF2-40B4-BE49-F238E27FC236}">
                  <a16:creationId xmlns:a16="http://schemas.microsoft.com/office/drawing/2014/main" id="{47419B32-0438-47AD-A238-28151F90B030}"/>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899"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sp>
          <p:nvSpPr>
            <p:cNvPr id="29" name="71 Elipse">
              <a:extLst>
                <a:ext uri="{FF2B5EF4-FFF2-40B4-BE49-F238E27FC236}">
                  <a16:creationId xmlns:a16="http://schemas.microsoft.com/office/drawing/2014/main" id="{6C8A5F64-454E-40DE-82C2-50F812FD279D}"/>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r>
                <a:rPr lang="es-MX" sz="22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rPr>
                <a:t>01</a:t>
              </a:r>
              <a:endParaRPr lang="es-MX" sz="9948"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grpSp>
      <p:sp>
        <p:nvSpPr>
          <p:cNvPr id="34" name="24 Rectángulo">
            <a:extLst>
              <a:ext uri="{FF2B5EF4-FFF2-40B4-BE49-F238E27FC236}">
                <a16:creationId xmlns:a16="http://schemas.microsoft.com/office/drawing/2014/main" id="{263DAF51-9A10-4354-B971-70A9A4EF5226}"/>
              </a:ext>
            </a:extLst>
          </p:cNvPr>
          <p:cNvSpPr/>
          <p:nvPr/>
        </p:nvSpPr>
        <p:spPr bwMode="auto">
          <a:xfrm rot="16200000">
            <a:off x="1476325" y="5938088"/>
            <a:ext cx="3172953" cy="674938"/>
          </a:xfrm>
          <a:prstGeom prst="rect">
            <a:avLst/>
          </a:prstGeom>
          <a:solidFill>
            <a:schemeClr val="accent4"/>
          </a:solidFill>
          <a:ln>
            <a:noFill/>
          </a:ln>
          <a:effectLst/>
        </p:spPr>
        <p:txBody>
          <a:bodyPr lIns="0" tIns="0" rIns="0" bIns="0" rtlCol="0" anchor="ctr"/>
          <a:lstStyle/>
          <a:p>
            <a:pPr algn="ctr"/>
            <a:endParaRPr lang="es-SV" sz="900" dirty="0">
              <a:latin typeface="字魂59号-创粗黑" panose="00000500000000000000" pitchFamily="2" charset="-122"/>
            </a:endParaRPr>
          </a:p>
        </p:txBody>
      </p:sp>
      <p:grpSp>
        <p:nvGrpSpPr>
          <p:cNvPr id="35" name="63 Grupo">
            <a:extLst>
              <a:ext uri="{FF2B5EF4-FFF2-40B4-BE49-F238E27FC236}">
                <a16:creationId xmlns:a16="http://schemas.microsoft.com/office/drawing/2014/main" id="{F8F561C1-51CB-466D-8F8B-14A780E81880}"/>
              </a:ext>
            </a:extLst>
          </p:cNvPr>
          <p:cNvGrpSpPr>
            <a:grpSpLocks noChangeAspect="1"/>
          </p:cNvGrpSpPr>
          <p:nvPr/>
        </p:nvGrpSpPr>
        <p:grpSpPr>
          <a:xfrm>
            <a:off x="2644787" y="4284175"/>
            <a:ext cx="836029" cy="835963"/>
            <a:chOff x="13700015" y="2693328"/>
            <a:chExt cx="3600703" cy="3600418"/>
          </a:xfrm>
        </p:grpSpPr>
        <p:sp>
          <p:nvSpPr>
            <p:cNvPr id="36" name="4 Elipse">
              <a:extLst>
                <a:ext uri="{FF2B5EF4-FFF2-40B4-BE49-F238E27FC236}">
                  <a16:creationId xmlns:a16="http://schemas.microsoft.com/office/drawing/2014/main" id="{9CFE59BA-C9D4-40CE-9080-19AD9CF8C961}"/>
                </a:ext>
              </a:extLst>
            </p:cNvPr>
            <p:cNvSpPr/>
            <p:nvPr/>
          </p:nvSpPr>
          <p:spPr>
            <a:xfrm>
              <a:off x="13700015" y="2693328"/>
              <a:ext cx="3600703" cy="3600418"/>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899"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sp>
          <p:nvSpPr>
            <p:cNvPr id="37" name="5 Elipse">
              <a:extLst>
                <a:ext uri="{FF2B5EF4-FFF2-40B4-BE49-F238E27FC236}">
                  <a16:creationId xmlns:a16="http://schemas.microsoft.com/office/drawing/2014/main" id="{5490E17C-EBF1-42E9-945B-E9A59DDE6D87}"/>
                </a:ext>
              </a:extLst>
            </p:cNvPr>
            <p:cNvSpPr/>
            <p:nvPr/>
          </p:nvSpPr>
          <p:spPr>
            <a:xfrm>
              <a:off x="14085141" y="3111415"/>
              <a:ext cx="2830451" cy="2764246"/>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r>
                <a:rPr lang="es-MX" sz="22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rPr>
                <a:t>3</a:t>
              </a:r>
              <a:endParaRPr lang="es-MX" sz="9948" b="1" dirty="0">
                <a:solidFill>
                  <a:schemeClr val="tx1">
                    <a:lumMod val="75000"/>
                    <a:lumOff val="25000"/>
                  </a:schemeClr>
                </a:solidFill>
                <a:latin typeface="字魂59号-创粗黑" panose="00000500000000000000" pitchFamily="2" charset="-122"/>
                <a:ea typeface="字魂59号-创粗黑" panose="00000500000000000000" pitchFamily="2" charset="-122"/>
                <a:cs typeface="Open Sans Extrabold" panose="020B0906030804020204" pitchFamily="34" charset="0"/>
              </a:endParaRPr>
            </a:p>
          </p:txBody>
        </p:sp>
      </p:grpSp>
      <p:sp>
        <p:nvSpPr>
          <p:cNvPr id="40" name="사각형: 둥근 모서리 9">
            <a:extLst>
              <a:ext uri="{FF2B5EF4-FFF2-40B4-BE49-F238E27FC236}">
                <a16:creationId xmlns:a16="http://schemas.microsoft.com/office/drawing/2014/main" id="{22990213-E436-4755-B40D-1D92C0CC8C8F}"/>
              </a:ext>
            </a:extLst>
          </p:cNvPr>
          <p:cNvSpPr/>
          <p:nvPr/>
        </p:nvSpPr>
        <p:spPr>
          <a:xfrm>
            <a:off x="3099115" y="958578"/>
            <a:ext cx="5707812" cy="931141"/>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sp>
        <p:nvSpPr>
          <p:cNvPr id="41" name="TextBox 97">
            <a:extLst>
              <a:ext uri="{FF2B5EF4-FFF2-40B4-BE49-F238E27FC236}">
                <a16:creationId xmlns:a16="http://schemas.microsoft.com/office/drawing/2014/main" id="{21C4D8B2-9D88-4DD7-B428-1314B05EF78B}"/>
              </a:ext>
            </a:extLst>
          </p:cNvPr>
          <p:cNvSpPr txBox="1"/>
          <p:nvPr/>
        </p:nvSpPr>
        <p:spPr>
          <a:xfrm>
            <a:off x="3177190" y="1156268"/>
            <a:ext cx="5551662" cy="461665"/>
          </a:xfrm>
          <a:prstGeom prst="rect">
            <a:avLst/>
          </a:prstGeom>
          <a:noFill/>
        </p:spPr>
        <p:txBody>
          <a:bodyPr wrap="square" rtlCol="0">
            <a:spAutoFit/>
          </a:bodyPr>
          <a:lstStyle/>
          <a:p>
            <a:pPr algn="ctr"/>
            <a:r>
              <a:rPr lang="en-US" sz="2400" b="1" dirty="0">
                <a:solidFill>
                  <a:srgbClr val="FF0000"/>
                </a:solidFill>
                <a:latin typeface="+mj-lt"/>
                <a:cs typeface="Arial" panose="020B0604020202020204" pitchFamily="34" charset="0"/>
              </a:rPr>
              <a:t>2</a:t>
            </a:r>
            <a:r>
              <a:rPr lang="en-US" sz="2000" dirty="0">
                <a:solidFill>
                  <a:schemeClr val="tx1">
                    <a:lumMod val="75000"/>
                    <a:lumOff val="25000"/>
                  </a:schemeClr>
                </a:solidFill>
                <a:latin typeface="+mj-lt"/>
                <a:cs typeface="Arial" panose="020B0604020202020204" pitchFamily="34" charset="0"/>
              </a:rPr>
              <a:t> of the benefits of laughing</a:t>
            </a:r>
            <a:endParaRPr lang="ar-SA" sz="2000" dirty="0">
              <a:solidFill>
                <a:schemeClr val="tx1">
                  <a:lumMod val="75000"/>
                  <a:lumOff val="25000"/>
                </a:schemeClr>
              </a:solidFill>
              <a:latin typeface="+mj-lt"/>
              <a:cs typeface="Arial" panose="020B0604020202020204" pitchFamily="34" charset="0"/>
            </a:endParaRPr>
          </a:p>
        </p:txBody>
      </p:sp>
      <p:sp>
        <p:nvSpPr>
          <p:cNvPr id="42" name="사각형: 둥근 모서리 9">
            <a:extLst>
              <a:ext uri="{FF2B5EF4-FFF2-40B4-BE49-F238E27FC236}">
                <a16:creationId xmlns:a16="http://schemas.microsoft.com/office/drawing/2014/main" id="{2631BCB0-5CD3-42CF-B862-A067F6FC7894}"/>
              </a:ext>
            </a:extLst>
          </p:cNvPr>
          <p:cNvSpPr/>
          <p:nvPr/>
        </p:nvSpPr>
        <p:spPr>
          <a:xfrm>
            <a:off x="3099115" y="906124"/>
            <a:ext cx="5802815" cy="900399"/>
          </a:xfrm>
          <a:prstGeom prst="roundRect">
            <a:avLst>
              <a:gd name="adj" fmla="val 5000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75000"/>
                  <a:lumOff val="25000"/>
                </a:schemeClr>
              </a:solidFill>
            </a:endParaRPr>
          </a:p>
        </p:txBody>
      </p:sp>
      <p:sp>
        <p:nvSpPr>
          <p:cNvPr id="43" name="مربع نص 42">
            <a:extLst>
              <a:ext uri="{FF2B5EF4-FFF2-40B4-BE49-F238E27FC236}">
                <a16:creationId xmlns:a16="http://schemas.microsoft.com/office/drawing/2014/main" id="{D4F14D9B-10F6-4939-A244-3A1E2F88FCDD}"/>
              </a:ext>
            </a:extLst>
          </p:cNvPr>
          <p:cNvSpPr txBox="1"/>
          <p:nvPr/>
        </p:nvSpPr>
        <p:spPr>
          <a:xfrm>
            <a:off x="1639838" y="2325459"/>
            <a:ext cx="3700258" cy="461665"/>
          </a:xfrm>
          <a:prstGeom prst="rect">
            <a:avLst/>
          </a:prstGeom>
          <a:noFill/>
        </p:spPr>
        <p:txBody>
          <a:bodyPr wrap="square">
            <a:spAutoFit/>
          </a:bodyPr>
          <a:lstStyle/>
          <a:p>
            <a:r>
              <a:rPr lang="en-US" sz="2400" dirty="0">
                <a:solidFill>
                  <a:srgbClr val="0000FF"/>
                </a:solidFill>
              </a:rPr>
              <a:t>lose weight</a:t>
            </a:r>
            <a:endParaRPr lang="ar-SA" sz="2400" dirty="0">
              <a:solidFill>
                <a:srgbClr val="0000FF"/>
              </a:solidFill>
            </a:endParaRPr>
          </a:p>
        </p:txBody>
      </p:sp>
      <p:cxnSp>
        <p:nvCxnSpPr>
          <p:cNvPr id="44" name="58 Conector recto">
            <a:extLst>
              <a:ext uri="{FF2B5EF4-FFF2-40B4-BE49-F238E27FC236}">
                <a16:creationId xmlns:a16="http://schemas.microsoft.com/office/drawing/2014/main" id="{33B74F8C-7C3B-4A55-B31D-31BE49D0BA88}"/>
              </a:ext>
            </a:extLst>
          </p:cNvPr>
          <p:cNvCxnSpPr/>
          <p:nvPr/>
        </p:nvCxnSpPr>
        <p:spPr>
          <a:xfrm flipH="1">
            <a:off x="1527519" y="2931215"/>
            <a:ext cx="2519707" cy="0"/>
          </a:xfrm>
          <a:prstGeom prst="line">
            <a:avLst/>
          </a:prstGeom>
          <a:noFill/>
          <a:ln w="28575">
            <a:gradFill>
              <a:gsLst>
                <a:gs pos="0">
                  <a:schemeClr val="bg1">
                    <a:lumMod val="95000"/>
                    <a:alpha val="15000"/>
                  </a:schemeClr>
                </a:gs>
                <a:gs pos="70000">
                  <a:schemeClr val="bg1">
                    <a:lumMod val="65000"/>
                  </a:schemeClr>
                </a:gs>
                <a:gs pos="30000">
                  <a:schemeClr val="bg1">
                    <a:lumMod val="65000"/>
                  </a:schemeClr>
                </a:gs>
                <a:gs pos="100000">
                  <a:schemeClr val="bg1">
                    <a:lumMod val="95000"/>
                    <a:alpha val="15000"/>
                  </a:schemeClr>
                </a:gs>
              </a:gsLst>
              <a:lin ang="0" scaled="0"/>
            </a:gradFill>
          </a:ln>
          <a:effectLst/>
        </p:spPr>
      </p:cxnSp>
      <p:cxnSp>
        <p:nvCxnSpPr>
          <p:cNvPr id="45" name="58 Conector recto">
            <a:extLst>
              <a:ext uri="{FF2B5EF4-FFF2-40B4-BE49-F238E27FC236}">
                <a16:creationId xmlns:a16="http://schemas.microsoft.com/office/drawing/2014/main" id="{40F8CB4C-D02E-4DC1-B422-4A46BE718C49}"/>
              </a:ext>
            </a:extLst>
          </p:cNvPr>
          <p:cNvCxnSpPr/>
          <p:nvPr/>
        </p:nvCxnSpPr>
        <p:spPr>
          <a:xfrm flipH="1">
            <a:off x="2472515" y="3978847"/>
            <a:ext cx="2519707" cy="0"/>
          </a:xfrm>
          <a:prstGeom prst="line">
            <a:avLst/>
          </a:prstGeom>
          <a:noFill/>
          <a:ln w="28575">
            <a:gradFill>
              <a:gsLst>
                <a:gs pos="0">
                  <a:schemeClr val="bg1">
                    <a:lumMod val="95000"/>
                    <a:alpha val="15000"/>
                  </a:schemeClr>
                </a:gs>
                <a:gs pos="70000">
                  <a:schemeClr val="bg1">
                    <a:lumMod val="65000"/>
                  </a:schemeClr>
                </a:gs>
                <a:gs pos="30000">
                  <a:schemeClr val="bg1">
                    <a:lumMod val="65000"/>
                  </a:schemeClr>
                </a:gs>
                <a:gs pos="100000">
                  <a:schemeClr val="bg1">
                    <a:lumMod val="95000"/>
                    <a:alpha val="15000"/>
                  </a:schemeClr>
                </a:gs>
              </a:gsLst>
              <a:lin ang="0" scaled="0"/>
            </a:gradFill>
          </a:ln>
          <a:effectLst/>
        </p:spPr>
      </p:cxnSp>
      <p:cxnSp>
        <p:nvCxnSpPr>
          <p:cNvPr id="46" name="58 Conector recto">
            <a:extLst>
              <a:ext uri="{FF2B5EF4-FFF2-40B4-BE49-F238E27FC236}">
                <a16:creationId xmlns:a16="http://schemas.microsoft.com/office/drawing/2014/main" id="{9E865686-6D74-4DEC-9B70-70D0BFCCB91D}"/>
              </a:ext>
            </a:extLst>
          </p:cNvPr>
          <p:cNvCxnSpPr/>
          <p:nvPr/>
        </p:nvCxnSpPr>
        <p:spPr>
          <a:xfrm flipH="1">
            <a:off x="3480816" y="4977975"/>
            <a:ext cx="2519707" cy="0"/>
          </a:xfrm>
          <a:prstGeom prst="line">
            <a:avLst/>
          </a:prstGeom>
          <a:noFill/>
          <a:ln w="28575">
            <a:gradFill>
              <a:gsLst>
                <a:gs pos="0">
                  <a:schemeClr val="bg1">
                    <a:lumMod val="95000"/>
                    <a:alpha val="15000"/>
                  </a:schemeClr>
                </a:gs>
                <a:gs pos="70000">
                  <a:schemeClr val="bg1">
                    <a:lumMod val="65000"/>
                  </a:schemeClr>
                </a:gs>
                <a:gs pos="30000">
                  <a:schemeClr val="bg1">
                    <a:lumMod val="65000"/>
                  </a:schemeClr>
                </a:gs>
                <a:gs pos="100000">
                  <a:schemeClr val="bg1">
                    <a:lumMod val="95000"/>
                    <a:alpha val="15000"/>
                  </a:schemeClr>
                </a:gs>
              </a:gsLst>
              <a:lin ang="0" scaled="0"/>
            </a:gradFill>
          </a:ln>
          <a:effectLst/>
        </p:spPr>
      </p:cxnSp>
      <p:sp>
        <p:nvSpPr>
          <p:cNvPr id="47" name="مربع نص 46">
            <a:extLst>
              <a:ext uri="{FF2B5EF4-FFF2-40B4-BE49-F238E27FC236}">
                <a16:creationId xmlns:a16="http://schemas.microsoft.com/office/drawing/2014/main" id="{F88601F8-B0EF-4C70-872A-2FF2559906D8}"/>
              </a:ext>
            </a:extLst>
          </p:cNvPr>
          <p:cNvSpPr txBox="1"/>
          <p:nvPr/>
        </p:nvSpPr>
        <p:spPr>
          <a:xfrm>
            <a:off x="2776571" y="3314729"/>
            <a:ext cx="2879999" cy="461665"/>
          </a:xfrm>
          <a:prstGeom prst="rect">
            <a:avLst/>
          </a:prstGeom>
          <a:noFill/>
        </p:spPr>
        <p:txBody>
          <a:bodyPr wrap="square">
            <a:spAutoFit/>
          </a:bodyPr>
          <a:lstStyle/>
          <a:p>
            <a:r>
              <a:rPr lang="en-US" sz="2400" dirty="0">
                <a:solidFill>
                  <a:srgbClr val="0000FF"/>
                </a:solidFill>
              </a:rPr>
              <a:t>burn no calories</a:t>
            </a:r>
            <a:endParaRPr lang="ar-SA" sz="2400" dirty="0">
              <a:solidFill>
                <a:srgbClr val="0000FF"/>
              </a:solidFill>
            </a:endParaRPr>
          </a:p>
        </p:txBody>
      </p:sp>
      <p:sp>
        <p:nvSpPr>
          <p:cNvPr id="48" name="مربع نص 47">
            <a:extLst>
              <a:ext uri="{FF2B5EF4-FFF2-40B4-BE49-F238E27FC236}">
                <a16:creationId xmlns:a16="http://schemas.microsoft.com/office/drawing/2014/main" id="{0547949B-BD85-48DF-A1B3-7D080E7BCB51}"/>
              </a:ext>
            </a:extLst>
          </p:cNvPr>
          <p:cNvSpPr txBox="1"/>
          <p:nvPr/>
        </p:nvSpPr>
        <p:spPr>
          <a:xfrm>
            <a:off x="3739627" y="4381249"/>
            <a:ext cx="2879999" cy="461665"/>
          </a:xfrm>
          <a:prstGeom prst="rect">
            <a:avLst/>
          </a:prstGeom>
          <a:noFill/>
        </p:spPr>
        <p:txBody>
          <a:bodyPr wrap="square">
            <a:spAutoFit/>
          </a:bodyPr>
          <a:lstStyle/>
          <a:p>
            <a:r>
              <a:rPr lang="en-US" sz="2400" dirty="0">
                <a:solidFill>
                  <a:srgbClr val="0000FF"/>
                </a:solidFill>
              </a:rPr>
              <a:t>sleep well</a:t>
            </a:r>
            <a:endParaRPr lang="ar-SA" sz="2400" dirty="0">
              <a:solidFill>
                <a:srgbClr val="0000FF"/>
              </a:solidFill>
            </a:endParaRPr>
          </a:p>
        </p:txBody>
      </p:sp>
      <p:pic>
        <p:nvPicPr>
          <p:cNvPr id="49" name="Picture 2" descr="نتيجة بحث الصور عن ok emoji">
            <a:extLst>
              <a:ext uri="{FF2B5EF4-FFF2-40B4-BE49-F238E27FC236}">
                <a16:creationId xmlns:a16="http://schemas.microsoft.com/office/drawing/2014/main" id="{6C66D65C-AE56-458C-BB92-7A412264EB3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182" l="0" r="100000">
                        <a14:foregroundMark x1="73913" y1="39545" x2="55217" y2="65000"/>
                        <a14:foregroundMark x1="90000" y1="35000" x2="69565" y2="83182"/>
                      </a14:backgroundRemoval>
                    </a14:imgEffect>
                  </a14:imgLayer>
                </a14:imgProps>
              </a:ext>
              <a:ext uri="{28A0092B-C50C-407E-A947-70E740481C1C}">
                <a14:useLocalDpi xmlns:a14="http://schemas.microsoft.com/office/drawing/2010/main" val="0"/>
              </a:ext>
            </a:extLst>
          </a:blip>
          <a:srcRect/>
          <a:stretch>
            <a:fillRect/>
          </a:stretch>
        </p:blipFill>
        <p:spPr bwMode="auto">
          <a:xfrm>
            <a:off x="2471177" y="4134369"/>
            <a:ext cx="929093" cy="88869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نتيجة بحث الصور عن no emoji">
            <a:extLst>
              <a:ext uri="{FF2B5EF4-FFF2-40B4-BE49-F238E27FC236}">
                <a16:creationId xmlns:a16="http://schemas.microsoft.com/office/drawing/2014/main" id="{3656473D-7A72-4474-ADE7-61774148CD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46" b="89917" l="237" r="99763">
                        <a14:foregroundMark x1="7117" y1="55042" x2="8304" y2="55635"/>
                      </a14:backgroundRemoval>
                    </a14:imgEffect>
                  </a14:imgLayer>
                </a14:imgProps>
              </a:ext>
              <a:ext uri="{28A0092B-C50C-407E-A947-70E740481C1C}">
                <a14:useLocalDpi xmlns:a14="http://schemas.microsoft.com/office/drawing/2010/main" val="0"/>
              </a:ext>
            </a:extLst>
          </a:blip>
          <a:srcRect/>
          <a:stretch>
            <a:fillRect/>
          </a:stretch>
        </p:blipFill>
        <p:spPr bwMode="auto">
          <a:xfrm>
            <a:off x="1462992" y="3157657"/>
            <a:ext cx="926725" cy="9267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نتيجة بحث الصور عن ok emoji">
            <a:extLst>
              <a:ext uri="{FF2B5EF4-FFF2-40B4-BE49-F238E27FC236}">
                <a16:creationId xmlns:a16="http://schemas.microsoft.com/office/drawing/2014/main" id="{0EBAFDAB-F523-4AFD-B442-565325975C5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182" l="0" r="100000">
                        <a14:foregroundMark x1="73913" y1="39545" x2="55217" y2="65000"/>
                        <a14:foregroundMark x1="90000" y1="35000" x2="69565" y2="83182"/>
                      </a14:backgroundRemoval>
                    </a14:imgEffect>
                  </a14:imgLayer>
                </a14:imgProps>
              </a:ext>
              <a:ext uri="{28A0092B-C50C-407E-A947-70E740481C1C}">
                <a14:useLocalDpi xmlns:a14="http://schemas.microsoft.com/office/drawing/2010/main" val="0"/>
              </a:ext>
            </a:extLst>
          </a:blip>
          <a:srcRect/>
          <a:stretch>
            <a:fillRect/>
          </a:stretch>
        </p:blipFill>
        <p:spPr bwMode="auto">
          <a:xfrm>
            <a:off x="444230" y="2069282"/>
            <a:ext cx="929093" cy="88869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نتيجة بحث الصور عن laughter club clipart">
            <a:extLst>
              <a:ext uri="{FF2B5EF4-FFF2-40B4-BE49-F238E27FC236}">
                <a16:creationId xmlns:a16="http://schemas.microsoft.com/office/drawing/2014/main" id="{49A44CD1-3CAD-439A-8114-8580F52B79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5722" y="5297616"/>
            <a:ext cx="5114045" cy="1555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661163"/>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par>
                                <p:cTn id="8" presetID="22" presetClass="entr" presetSubtype="8"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500"/>
                                        <p:tgtEl>
                                          <p:spTgt spid="45"/>
                                        </p:tgtEl>
                                      </p:cBhvr>
                                    </p:animEffect>
                                  </p:childTnLst>
                                </p:cTn>
                              </p:par>
                              <p:par>
                                <p:cTn id="11" presetID="22" presetClass="entr" presetSubtype="8"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childTnLst>
                          </p:cTn>
                        </p:par>
                      </p:childTnLst>
                    </p:cTn>
                  </p:par>
                </p:childTnLst>
              </p:cTn>
              <p:nextCondLst>
                <p:cond evt="onClick" delay="0">
                  <p:tgtEl>
                    <p:spTgt spid="47"/>
                  </p:tgtEl>
                </p:cond>
              </p:nextCondLst>
            </p:seq>
            <p:seq concurrent="1" nextAc="seek">
              <p:cTn id="20" restart="whenNotActive" fill="hold" evtFilter="cancelBubble" nodeType="interactiveSeq">
                <p:stCondLst>
                  <p:cond evt="onClick" delay="0">
                    <p:tgtEl>
                      <p:spTgt spid="4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childTnLst>
                    </p:cTn>
                  </p:par>
                </p:childTnLst>
              </p:cTn>
              <p:nextCondLst>
                <p:cond evt="onClick" delay="0">
                  <p:tgtEl>
                    <p:spTgt spid="48"/>
                  </p:tgtEl>
                </p:cond>
              </p:nextCondLst>
            </p:seq>
            <p:seq concurrent="1" nextAc="seek">
              <p:cTn id="26" restart="whenNotActive" fill="hold" evtFilter="cancelBubble" nodeType="interactiveSeq">
                <p:stCondLst>
                  <p:cond evt="onClick" delay="0">
                    <p:tgtEl>
                      <p:spTgt spid="4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childTnLst>
              </p:cTn>
              <p:nextCondLst>
                <p:cond evt="onClick" delay="0">
                  <p:tgtEl>
                    <p:spTgt spid="4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ave a nice day vector sticker. Volume frame with shadow. Speech bubble in  retro style. — Stock Vector © zatrar121212.gmail.com #125298122">
            <a:extLst>
              <a:ext uri="{FF2B5EF4-FFF2-40B4-BE49-F238E27FC236}">
                <a16:creationId xmlns:a16="http://schemas.microsoft.com/office/drawing/2014/main" id="{EDB9990C-2C95-4823-AEE4-A4DD48344E9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126" b="97330" l="1369" r="99316"/>
                    </a14:imgEffect>
                  </a14:imgLayer>
                </a14:imgProps>
              </a:ext>
              <a:ext uri="{28A0092B-C50C-407E-A947-70E740481C1C}">
                <a14:useLocalDpi xmlns:a14="http://schemas.microsoft.com/office/drawing/2010/main" val="0"/>
              </a:ext>
            </a:extLst>
          </a:blip>
          <a:srcRect/>
          <a:stretch>
            <a:fillRect/>
          </a:stretch>
        </p:blipFill>
        <p:spPr bwMode="auto">
          <a:xfrm>
            <a:off x="5754238" y="726149"/>
            <a:ext cx="4368906" cy="35192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ello clipart, Picture #12693 hello clipart">
            <a:extLst>
              <a:ext uri="{FF2B5EF4-FFF2-40B4-BE49-F238E27FC236}">
                <a16:creationId xmlns:a16="http://schemas.microsoft.com/office/drawing/2014/main" id="{AAA2D62C-DE30-41BA-9ACE-B523CFC025D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68391" y="1802204"/>
            <a:ext cx="3990975" cy="4495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0226245"/>
      </p:ext>
    </p:extLst>
  </p:cSld>
  <p:clrMapOvr>
    <a:masterClrMapping/>
  </p:clrMapOvr>
  <p:transition spd="slow" advClick="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نتيجة بحث الصور عن Customer Moods vector">
            <a:extLst>
              <a:ext uri="{FF2B5EF4-FFF2-40B4-BE49-F238E27FC236}">
                <a16:creationId xmlns:a16="http://schemas.microsoft.com/office/drawing/2014/main" id="{C91A1A2E-A375-4B71-BCE2-687F46E409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946"/>
          <a:stretch/>
        </p:blipFill>
        <p:spPr bwMode="auto">
          <a:xfrm>
            <a:off x="2747962" y="2254802"/>
            <a:ext cx="6696075" cy="23483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peech bubble PNG image with transparent background | TOPpng">
            <a:extLst>
              <a:ext uri="{FF2B5EF4-FFF2-40B4-BE49-F238E27FC236}">
                <a16:creationId xmlns:a16="http://schemas.microsoft.com/office/drawing/2014/main" id="{C736CD6C-943C-4204-B818-2B1C3364B97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827" b="89872" l="0" r="100000">
                        <a14:foregroundMark x1="2500" y1="43073" x2="2500" y2="43073"/>
                        <a14:foregroundMark x1="74762" y1="69849" x2="74762" y2="69849"/>
                        <a14:foregroundMark x1="74881" y1="72177" x2="74881" y2="72177"/>
                        <a14:foregroundMark x1="77976" y1="79162" x2="77976" y2="79162"/>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3899947" y="324642"/>
            <a:ext cx="4971748" cy="2348395"/>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a:extLst>
              <a:ext uri="{FF2B5EF4-FFF2-40B4-BE49-F238E27FC236}">
                <a16:creationId xmlns:a16="http://schemas.microsoft.com/office/drawing/2014/main" id="{9DD25812-A0A5-4F62-A2B1-B8BF04572703}"/>
              </a:ext>
            </a:extLst>
          </p:cNvPr>
          <p:cNvSpPr txBox="1"/>
          <p:nvPr/>
        </p:nvSpPr>
        <p:spPr>
          <a:xfrm>
            <a:off x="4282559" y="920794"/>
            <a:ext cx="4145280" cy="523220"/>
          </a:xfrm>
          <a:prstGeom prst="rect">
            <a:avLst/>
          </a:prstGeom>
          <a:noFill/>
        </p:spPr>
        <p:txBody>
          <a:bodyPr wrap="square">
            <a:spAutoFit/>
          </a:bodyPr>
          <a:lstStyle/>
          <a:p>
            <a:pPr algn="ctr"/>
            <a:r>
              <a:rPr lang="en-US" sz="2800" dirty="0"/>
              <a:t>Your feeling today?</a:t>
            </a:r>
            <a:endParaRPr lang="ar-SA" i="1" dirty="0"/>
          </a:p>
        </p:txBody>
      </p:sp>
    </p:spTree>
    <p:extLst>
      <p:ext uri="{BB962C8B-B14F-4D97-AF65-F5344CB8AC3E}">
        <p14:creationId xmlns:p14="http://schemas.microsoft.com/office/powerpoint/2010/main" val="3239024241"/>
      </p:ext>
    </p:extLst>
  </p:cSld>
  <p:clrMapOvr>
    <a:masterClrMapping/>
  </p:clrMapOvr>
  <p:transition spd="slow" advClick="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Logo, youtube icon - Free download on Iconfinder">
            <a:hlinkClick r:id="rId2"/>
            <a:extLst>
              <a:ext uri="{FF2B5EF4-FFF2-40B4-BE49-F238E27FC236}">
                <a16:creationId xmlns:a16="http://schemas.microsoft.com/office/drawing/2014/main" id="{B6D7D2FF-1196-4F33-8990-D846E311A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4984" y="1023649"/>
            <a:ext cx="4030414" cy="4030414"/>
          </a:xfrm>
          <a:prstGeom prst="rect">
            <a:avLst/>
          </a:prstGeom>
          <a:noFill/>
          <a:extLst>
            <a:ext uri="{909E8E84-426E-40DD-AFC4-6F175D3DCCD1}">
              <a14:hiddenFill xmlns:a14="http://schemas.microsoft.com/office/drawing/2010/main">
                <a:solidFill>
                  <a:srgbClr val="FFFFFF"/>
                </a:solidFill>
              </a14:hiddenFill>
            </a:ext>
          </a:extLst>
        </p:spPr>
      </p:pic>
      <p:sp>
        <p:nvSpPr>
          <p:cNvPr id="9" name="مربع نص 8">
            <a:extLst>
              <a:ext uri="{FF2B5EF4-FFF2-40B4-BE49-F238E27FC236}">
                <a16:creationId xmlns:a16="http://schemas.microsoft.com/office/drawing/2014/main" id="{05930546-31A8-422F-82F3-21E3371E3779}"/>
              </a:ext>
            </a:extLst>
          </p:cNvPr>
          <p:cNvSpPr txBox="1"/>
          <p:nvPr/>
        </p:nvSpPr>
        <p:spPr>
          <a:xfrm>
            <a:off x="4244428" y="4504273"/>
            <a:ext cx="3223978" cy="369332"/>
          </a:xfrm>
          <a:prstGeom prst="rect">
            <a:avLst/>
          </a:prstGeom>
          <a:noFill/>
        </p:spPr>
        <p:txBody>
          <a:bodyPr wrap="square">
            <a:spAutoFit/>
          </a:bodyPr>
          <a:lstStyle/>
          <a:p>
            <a:r>
              <a:rPr lang="en-US" b="0" i="0" u="none" strike="noStrike" dirty="0">
                <a:solidFill>
                  <a:srgbClr val="C00000"/>
                </a:solidFill>
                <a:effectLst/>
                <a:latin typeface="YouTube Noto"/>
              </a:rPr>
              <a:t>https://youtu.be/9LhLjpsstPY</a:t>
            </a:r>
            <a:endParaRPr lang="ar-SA" dirty="0">
              <a:solidFill>
                <a:srgbClr val="C00000"/>
              </a:solidFill>
            </a:endParaRPr>
          </a:p>
        </p:txBody>
      </p:sp>
      <p:pic>
        <p:nvPicPr>
          <p:cNvPr id="10" name="Picture 4">
            <a:extLst>
              <a:ext uri="{FF2B5EF4-FFF2-40B4-BE49-F238E27FC236}">
                <a16:creationId xmlns:a16="http://schemas.microsoft.com/office/drawing/2014/main" id="{AF3FAC7B-C3E2-44B1-94B8-68F80329E4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054676" y="3090480"/>
            <a:ext cx="1413730" cy="1306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8918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نتيجة بحث الصور عن Customer Moods vector">
            <a:extLst>
              <a:ext uri="{FF2B5EF4-FFF2-40B4-BE49-F238E27FC236}">
                <a16:creationId xmlns:a16="http://schemas.microsoft.com/office/drawing/2014/main" id="{C91A1A2E-A375-4B71-BCE2-687F46E409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946"/>
          <a:stretch/>
        </p:blipFill>
        <p:spPr bwMode="auto">
          <a:xfrm>
            <a:off x="2747962" y="2254802"/>
            <a:ext cx="6696075" cy="23483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peech bubble PNG image with transparent background | TOPpng">
            <a:extLst>
              <a:ext uri="{FF2B5EF4-FFF2-40B4-BE49-F238E27FC236}">
                <a16:creationId xmlns:a16="http://schemas.microsoft.com/office/drawing/2014/main" id="{C736CD6C-943C-4204-B818-2B1C3364B97F}"/>
              </a:ext>
            </a:extLst>
          </p:cNvPr>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0827" b="89872" l="0" r="100000">
                        <a14:foregroundMark x1="2500" y1="43073" x2="2500" y2="43073"/>
                        <a14:foregroundMark x1="74762" y1="69849" x2="74762" y2="69849"/>
                        <a14:foregroundMark x1="74881" y1="72177" x2="74881" y2="72177"/>
                        <a14:foregroundMark x1="77976" y1="79162" x2="77976" y2="79162"/>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3899947" y="324642"/>
            <a:ext cx="4971748" cy="2348395"/>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a:extLst>
              <a:ext uri="{FF2B5EF4-FFF2-40B4-BE49-F238E27FC236}">
                <a16:creationId xmlns:a16="http://schemas.microsoft.com/office/drawing/2014/main" id="{9DD25812-A0A5-4F62-A2B1-B8BF04572703}"/>
              </a:ext>
            </a:extLst>
          </p:cNvPr>
          <p:cNvSpPr txBox="1"/>
          <p:nvPr/>
        </p:nvSpPr>
        <p:spPr>
          <a:xfrm>
            <a:off x="4282559" y="920794"/>
            <a:ext cx="4145280" cy="523220"/>
          </a:xfrm>
          <a:prstGeom prst="rect">
            <a:avLst/>
          </a:prstGeom>
          <a:noFill/>
        </p:spPr>
        <p:txBody>
          <a:bodyPr wrap="square">
            <a:spAutoFit/>
          </a:bodyPr>
          <a:lstStyle/>
          <a:p>
            <a:pPr algn="ctr"/>
            <a:r>
              <a:rPr lang="en-US" sz="2800" dirty="0"/>
              <a:t>How about now?</a:t>
            </a:r>
            <a:endParaRPr lang="ar-SA" i="1" dirty="0"/>
          </a:p>
        </p:txBody>
      </p:sp>
    </p:spTree>
    <p:extLst>
      <p:ext uri="{BB962C8B-B14F-4D97-AF65-F5344CB8AC3E}">
        <p14:creationId xmlns:p14="http://schemas.microsoft.com/office/powerpoint/2010/main" val="3017200708"/>
      </p:ext>
    </p:extLst>
  </p:cSld>
  <p:clrMapOvr>
    <a:masterClrMapping/>
  </p:clrMapOvr>
  <p:transition spd="slow" advClick="0">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1">
            <a:extLst>
              <a:ext uri="{FF2B5EF4-FFF2-40B4-BE49-F238E27FC236}">
                <a16:creationId xmlns:a16="http://schemas.microsoft.com/office/drawing/2014/main" id="{D3018322-D146-47DA-B1EF-F21B61D91360}"/>
              </a:ext>
            </a:extLst>
          </p:cNvPr>
          <p:cNvGrpSpPr/>
          <p:nvPr/>
        </p:nvGrpSpPr>
        <p:grpSpPr>
          <a:xfrm>
            <a:off x="26118" y="377930"/>
            <a:ext cx="3114922" cy="455119"/>
            <a:chOff x="3562350" y="-2391420"/>
            <a:chExt cx="4033224" cy="1060705"/>
          </a:xfrm>
          <a:solidFill>
            <a:srgbClr val="2F5879"/>
          </a:solidFill>
        </p:grpSpPr>
        <p:sp>
          <p:nvSpPr>
            <p:cNvPr id="11" name="流程图: 过程 35">
              <a:extLst>
                <a:ext uri="{FF2B5EF4-FFF2-40B4-BE49-F238E27FC236}">
                  <a16:creationId xmlns:a16="http://schemas.microsoft.com/office/drawing/2014/main" id="{BEC82BE7-4600-4167-9235-6E142A6D0F2B}"/>
                </a:ext>
              </a:extLst>
            </p:cNvPr>
            <p:cNvSpPr/>
            <p:nvPr/>
          </p:nvSpPr>
          <p:spPr>
            <a:xfrm>
              <a:off x="3562350" y="-2391373"/>
              <a:ext cx="3813259" cy="1060617"/>
            </a:xfrm>
            <a:prstGeom prst="flowChartProcess">
              <a:avLst/>
            </a:prstGeom>
            <a:solidFill>
              <a:srgbClr val="FC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sp>
          <p:nvSpPr>
            <p:cNvPr id="12" name="等腰三角形 36">
              <a:extLst>
                <a:ext uri="{FF2B5EF4-FFF2-40B4-BE49-F238E27FC236}">
                  <a16:creationId xmlns:a16="http://schemas.microsoft.com/office/drawing/2014/main" id="{E62ECA73-DD9F-4A79-9ADE-6BFDFBF2CF31}"/>
                </a:ext>
              </a:extLst>
            </p:cNvPr>
            <p:cNvSpPr/>
            <p:nvPr/>
          </p:nvSpPr>
          <p:spPr>
            <a:xfrm rot="5400000">
              <a:off x="6955239" y="-1971049"/>
              <a:ext cx="1060705" cy="219964"/>
            </a:xfrm>
            <a:prstGeom prst="triangle">
              <a:avLst/>
            </a:prstGeom>
            <a:solidFill>
              <a:srgbClr val="FC9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aseline="-25000">
                <a:latin typeface="Calibri" panose="020F0502020204030204" pitchFamily="34" charset="0"/>
              </a:endParaRPr>
            </a:p>
          </p:txBody>
        </p:sp>
      </p:grpSp>
      <p:sp>
        <p:nvSpPr>
          <p:cNvPr id="15" name="1">
            <a:extLst>
              <a:ext uri="{FF2B5EF4-FFF2-40B4-BE49-F238E27FC236}">
                <a16:creationId xmlns:a16="http://schemas.microsoft.com/office/drawing/2014/main" id="{2CD8DE87-22E8-4831-9C9B-ED9F42970EF4}"/>
              </a:ext>
            </a:extLst>
          </p:cNvPr>
          <p:cNvSpPr txBox="1">
            <a:spLocks/>
          </p:cNvSpPr>
          <p:nvPr/>
        </p:nvSpPr>
        <p:spPr>
          <a:xfrm>
            <a:off x="228599" y="443674"/>
            <a:ext cx="2499623" cy="413488"/>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000" b="1" dirty="0">
                <a:solidFill>
                  <a:schemeClr val="bg1"/>
                </a:solidFill>
                <a:latin typeface="Calibri" panose="020F0502020204030204" pitchFamily="34" charset="0"/>
                <a:ea typeface="微软雅黑 Light" panose="020B0502040204020203" pitchFamily="34" charset="-122"/>
                <a:cs typeface="Segoe UI Black" panose="020B0A02040204020203" pitchFamily="34" charset="0"/>
              </a:rPr>
              <a:t>Warm Up</a:t>
            </a:r>
            <a:endParaRPr lang="zh-CN" altLang="en-US" sz="2000" dirty="0">
              <a:solidFill>
                <a:schemeClr val="bg1"/>
              </a:solidFill>
              <a:latin typeface="Calibri" panose="020F0502020204030204" pitchFamily="34" charset="0"/>
              <a:ea typeface="微软雅黑 Light" panose="020B0502040204020203" pitchFamily="34" charset="-122"/>
              <a:cs typeface="Segoe UI Black" panose="020B0A02040204020203" pitchFamily="34" charset="0"/>
            </a:endParaRPr>
          </a:p>
        </p:txBody>
      </p:sp>
      <p:grpSp>
        <p:nvGrpSpPr>
          <p:cNvPr id="2" name="مجموعة 1">
            <a:extLst>
              <a:ext uri="{FF2B5EF4-FFF2-40B4-BE49-F238E27FC236}">
                <a16:creationId xmlns:a16="http://schemas.microsoft.com/office/drawing/2014/main" id="{DBF9F0E1-286E-47D5-A347-8642159A50B8}"/>
              </a:ext>
            </a:extLst>
          </p:cNvPr>
          <p:cNvGrpSpPr/>
          <p:nvPr/>
        </p:nvGrpSpPr>
        <p:grpSpPr>
          <a:xfrm>
            <a:off x="4805635" y="617414"/>
            <a:ext cx="4927005" cy="2841559"/>
            <a:chOff x="3614881" y="189200"/>
            <a:chExt cx="6015815" cy="2841559"/>
          </a:xfrm>
        </p:grpSpPr>
        <p:pic>
          <p:nvPicPr>
            <p:cNvPr id="16" name="Picture 2" descr="speech bubble PNG image with transparent background | TOPpng">
              <a:extLst>
                <a:ext uri="{FF2B5EF4-FFF2-40B4-BE49-F238E27FC236}">
                  <a16:creationId xmlns:a16="http://schemas.microsoft.com/office/drawing/2014/main" id="{D44EA2DF-A7C4-4B12-B423-487813C990A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827" b="89872" l="0" r="100000">
                          <a14:foregroundMark x1="2500" y1="43073" x2="2500" y2="43073"/>
                          <a14:foregroundMark x1="74762" y1="69849" x2="74762" y2="69849"/>
                          <a14:foregroundMark x1="74881" y1="72177" x2="74881" y2="72177"/>
                          <a14:foregroundMark x1="77976" y1="79162" x2="77976" y2="79162"/>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3614881" y="189200"/>
              <a:ext cx="6015815" cy="2841559"/>
            </a:xfrm>
            <a:prstGeom prst="rect">
              <a:avLst/>
            </a:prstGeom>
            <a:noFill/>
            <a:extLst>
              <a:ext uri="{909E8E84-426E-40DD-AFC4-6F175D3DCCD1}">
                <a14:hiddenFill xmlns:a14="http://schemas.microsoft.com/office/drawing/2010/main">
                  <a:solidFill>
                    <a:srgbClr val="FFFFFF"/>
                  </a:solidFill>
                </a14:hiddenFill>
              </a:ext>
            </a:extLst>
          </p:spPr>
        </p:pic>
        <p:sp>
          <p:nvSpPr>
            <p:cNvPr id="17" name="مربع نص 16">
              <a:extLst>
                <a:ext uri="{FF2B5EF4-FFF2-40B4-BE49-F238E27FC236}">
                  <a16:creationId xmlns:a16="http://schemas.microsoft.com/office/drawing/2014/main" id="{3E601776-A08A-4F63-9D0F-97F6EEF9C52F}"/>
                </a:ext>
              </a:extLst>
            </p:cNvPr>
            <p:cNvSpPr txBox="1"/>
            <p:nvPr/>
          </p:nvSpPr>
          <p:spPr>
            <a:xfrm>
              <a:off x="4027701" y="707034"/>
              <a:ext cx="5049831" cy="1015663"/>
            </a:xfrm>
            <a:prstGeom prst="rect">
              <a:avLst/>
            </a:prstGeom>
            <a:noFill/>
          </p:spPr>
          <p:txBody>
            <a:bodyPr wrap="square">
              <a:spAutoFit/>
            </a:bodyPr>
            <a:lstStyle/>
            <a:p>
              <a:pPr algn="ctr"/>
              <a:r>
                <a:rPr lang="en-US" sz="2000" b="1" dirty="0">
                  <a:latin typeface="+mj-lt"/>
                  <a:cs typeface="MV Boli" panose="02000500030200090000" pitchFamily="2" charset="0"/>
                </a:rPr>
                <a:t>How </a:t>
              </a:r>
              <a:r>
                <a:rPr lang="en-US" sz="1200" b="1" dirty="0">
                  <a:latin typeface="+mj-lt"/>
                  <a:cs typeface="MV Boli" panose="02000500030200090000" pitchFamily="2" charset="0"/>
                </a:rPr>
                <a:t>did</a:t>
              </a:r>
              <a:r>
                <a:rPr lang="en-US" sz="2000" b="1" dirty="0">
                  <a:latin typeface="+mj-lt"/>
                  <a:cs typeface="MV Boli" panose="02000500030200090000" pitchFamily="2" charset="0"/>
                </a:rPr>
                <a:t> the laughter</a:t>
              </a:r>
            </a:p>
            <a:p>
              <a:pPr algn="ctr"/>
              <a:r>
                <a:rPr lang="en-US" sz="2000" b="1" dirty="0">
                  <a:latin typeface="+mj-lt"/>
                  <a:cs typeface="MV Boli" panose="02000500030200090000" pitchFamily="2" charset="0"/>
                </a:rPr>
                <a:t>make you feel</a:t>
              </a:r>
              <a:r>
                <a:rPr lang="en-US" sz="2000" dirty="0">
                  <a:latin typeface="+mj-lt"/>
                  <a:cs typeface="MV Boli" panose="02000500030200090000" pitchFamily="2" charset="0"/>
                </a:rPr>
                <a:t>, </a:t>
              </a:r>
            </a:p>
            <a:p>
              <a:pPr algn="ctr"/>
              <a:r>
                <a:rPr lang="en-US" sz="2000" dirty="0">
                  <a:latin typeface="+mj-lt"/>
                  <a:cs typeface="MV Boli" panose="02000500030200090000" pitchFamily="2" charset="0"/>
                </a:rPr>
                <a:t>mentally and physically? </a:t>
              </a:r>
              <a:endParaRPr lang="ar-SA" sz="2000" dirty="0">
                <a:latin typeface="+mj-lt"/>
                <a:cs typeface="MV Boli" panose="02000500030200090000" pitchFamily="2" charset="0"/>
              </a:endParaRPr>
            </a:p>
          </p:txBody>
        </p:sp>
      </p:grpSp>
      <p:pic>
        <p:nvPicPr>
          <p:cNvPr id="3" name="صورة 2">
            <a:extLst>
              <a:ext uri="{FF2B5EF4-FFF2-40B4-BE49-F238E27FC236}">
                <a16:creationId xmlns:a16="http://schemas.microsoft.com/office/drawing/2014/main" id="{57019E65-B051-4B76-A5D4-187051DE8D0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077157" y="871888"/>
            <a:ext cx="1182855" cy="1182855"/>
          </a:xfrm>
          <a:prstGeom prst="rect">
            <a:avLst/>
          </a:prstGeom>
        </p:spPr>
      </p:pic>
      <p:pic>
        <p:nvPicPr>
          <p:cNvPr id="14" name="صورة 13">
            <a:extLst>
              <a:ext uri="{FF2B5EF4-FFF2-40B4-BE49-F238E27FC236}">
                <a16:creationId xmlns:a16="http://schemas.microsoft.com/office/drawing/2014/main" id="{F2514251-4B17-4B3E-B556-71FE3923035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179476" y="1514119"/>
            <a:ext cx="1553899" cy="1553899"/>
          </a:xfrm>
          <a:prstGeom prst="rect">
            <a:avLst/>
          </a:prstGeom>
        </p:spPr>
      </p:pic>
      <p:sp>
        <p:nvSpPr>
          <p:cNvPr id="23" name="مربع نص 22">
            <a:extLst>
              <a:ext uri="{FF2B5EF4-FFF2-40B4-BE49-F238E27FC236}">
                <a16:creationId xmlns:a16="http://schemas.microsoft.com/office/drawing/2014/main" id="{6059F961-0D9A-404E-809F-1AFFDCB6BF01}"/>
              </a:ext>
            </a:extLst>
          </p:cNvPr>
          <p:cNvSpPr txBox="1"/>
          <p:nvPr/>
        </p:nvSpPr>
        <p:spPr>
          <a:xfrm>
            <a:off x="1692480" y="1036354"/>
            <a:ext cx="2949328" cy="1827193"/>
          </a:xfrm>
          <a:prstGeom prst="cloudCallout">
            <a:avLst>
              <a:gd name="adj1" fmla="val 24588"/>
              <a:gd name="adj2" fmla="val 64584"/>
            </a:avLst>
          </a:prstGeom>
          <a:noFill/>
          <a:ln>
            <a:solidFill>
              <a:schemeClr val="accent1"/>
            </a:solidFill>
          </a:ln>
        </p:spPr>
        <p:txBody>
          <a:bodyPr wrap="square">
            <a:spAutoFit/>
          </a:bodyPr>
          <a:lstStyle>
            <a:defPPr>
              <a:defRPr lang="ko-KR"/>
            </a:defPPr>
            <a:lvl1pPr algn="ctr">
              <a:defRPr>
                <a:solidFill>
                  <a:srgbClr val="FF0000"/>
                </a:solidFill>
                <a:latin typeface="+mj-lt"/>
                <a:cs typeface="Arial" panose="020B0604020202020204" pitchFamily="34" charset="0"/>
              </a:defRPr>
            </a:lvl1pPr>
          </a:lstStyle>
          <a:p>
            <a:r>
              <a:rPr lang="en-US" altLang="ko-KR" dirty="0"/>
              <a:t>Think of a time you had</a:t>
            </a:r>
          </a:p>
          <a:p>
            <a:r>
              <a:rPr lang="en-US" altLang="ko-KR" dirty="0"/>
              <a:t>a long laughter</a:t>
            </a:r>
          </a:p>
          <a:p>
            <a:endParaRPr lang="ko-KR" altLang="en-US" dirty="0"/>
          </a:p>
        </p:txBody>
      </p:sp>
      <p:pic>
        <p:nvPicPr>
          <p:cNvPr id="26" name="Picture 6" descr="نتيجة بحث الصور عن laugh out louad">
            <a:extLst>
              <a:ext uri="{FF2B5EF4-FFF2-40B4-BE49-F238E27FC236}">
                <a16:creationId xmlns:a16="http://schemas.microsoft.com/office/drawing/2014/main" id="{AF67620D-6951-49F1-8A72-4E61E4CBA50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82000" y1="2970" x2="78286" y2="13201"/>
                        <a14:foregroundMark x1="24000" y1="67657" x2="12000" y2="58746"/>
                        <a14:foregroundMark x1="31429" y1="86139" x2="24000" y2="79538"/>
                        <a14:foregroundMark x1="2857" y1="90759" x2="9714" y2="80528"/>
                        <a14:foregroundMark x1="95143" y1="92079" x2="86857" y2="87459"/>
                        <a14:foregroundMark x1="92286" y1="96370" x2="84286" y2="93729"/>
                        <a14:foregroundMark x1="94571" y1="88119" x2="86857" y2="82508"/>
                        <a14:foregroundMark x1="97429" y1="87129" x2="90571" y2="79538"/>
                        <a14:foregroundMark x1="1714" y1="82838" x2="6571" y2="79538"/>
                        <a14:foregroundMark x1="35429" y1="84488" x2="27429" y2="77228"/>
                        <a14:foregroundMark x1="82000" y1="47855" x2="82000" y2="47855"/>
                        <a14:foregroundMark x1="88000" y1="47855" x2="70571" y2="48515"/>
                        <a14:foregroundMark x1="78571" y1="60396" x2="67143" y2="62376"/>
                        <a14:foregroundMark x1="82000" y1="55116" x2="74286" y2="66337"/>
                        <a14:foregroundMark x1="5143" y1="98020" x2="8571" y2="83498"/>
                        <a14:foregroundMark x1="87429" y1="3630" x2="81143" y2="6601"/>
                        <a14:foregroundMark x1="76571" y1="2640" x2="73714" y2="9241"/>
                        <a14:foregroundMark x1="73143" y1="5941" x2="73714" y2="990"/>
                      </a14:backgroundRemoval>
                    </a14:imgEffect>
                  </a14:imgLayer>
                </a14:imgProps>
              </a:ext>
              <a:ext uri="{28A0092B-C50C-407E-A947-70E740481C1C}">
                <a14:useLocalDpi xmlns:a14="http://schemas.microsoft.com/office/drawing/2010/main" val="0"/>
              </a:ext>
            </a:extLst>
          </a:blip>
          <a:srcRect/>
          <a:stretch>
            <a:fillRect/>
          </a:stretch>
        </p:blipFill>
        <p:spPr bwMode="auto">
          <a:xfrm>
            <a:off x="3583238" y="1258406"/>
            <a:ext cx="877880" cy="759996"/>
          </a:xfrm>
          <a:prstGeom prst="rect">
            <a:avLst/>
          </a:prstGeom>
          <a:noFill/>
          <a:extLst>
            <a:ext uri="{909E8E84-426E-40DD-AFC4-6F175D3DCCD1}">
              <a14:hiddenFill xmlns:a14="http://schemas.microsoft.com/office/drawing/2010/main">
                <a:solidFill>
                  <a:srgbClr val="FFFFFF"/>
                </a:solidFill>
              </a14:hiddenFill>
            </a:ext>
          </a:extLst>
        </p:spPr>
      </p:pic>
      <p:pic>
        <p:nvPicPr>
          <p:cNvPr id="4" name="صورة 3">
            <a:extLst>
              <a:ext uri="{FF2B5EF4-FFF2-40B4-BE49-F238E27FC236}">
                <a16:creationId xmlns:a16="http://schemas.microsoft.com/office/drawing/2014/main" id="{23F20D4B-D4A7-4745-AB0C-E3C02F59D6ED}"/>
              </a:ext>
            </a:extLst>
          </p:cNvPr>
          <p:cNvPicPr>
            <a:picLocks noChangeAspect="1"/>
          </p:cNvPicPr>
          <p:nvPr/>
        </p:nvPicPr>
        <p:blipFill>
          <a:blip r:embed="rId10"/>
          <a:stretch>
            <a:fillRect/>
          </a:stretch>
        </p:blipFill>
        <p:spPr>
          <a:xfrm>
            <a:off x="4397112" y="2866777"/>
            <a:ext cx="1408135" cy="3871161"/>
          </a:xfrm>
          <a:prstGeom prst="rect">
            <a:avLst/>
          </a:prstGeom>
        </p:spPr>
      </p:pic>
    </p:spTree>
    <p:extLst>
      <p:ext uri="{BB962C8B-B14F-4D97-AF65-F5344CB8AC3E}">
        <p14:creationId xmlns:p14="http://schemas.microsoft.com/office/powerpoint/2010/main" val="21637129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26"/>
                                        </p:tgtEl>
                                        <p:attrNameLst>
                                          <p:attrName>r</p:attrName>
                                        </p:attrNameLst>
                                      </p:cBhvr>
                                    </p:animRot>
                                    <p:animRot by="-240000">
                                      <p:cBhvr>
                                        <p:cTn id="7" dur="200" fill="hold">
                                          <p:stCondLst>
                                            <p:cond delay="200"/>
                                          </p:stCondLst>
                                        </p:cTn>
                                        <p:tgtEl>
                                          <p:spTgt spid="26"/>
                                        </p:tgtEl>
                                        <p:attrNameLst>
                                          <p:attrName>r</p:attrName>
                                        </p:attrNameLst>
                                      </p:cBhvr>
                                    </p:animRot>
                                    <p:animRot by="240000">
                                      <p:cBhvr>
                                        <p:cTn id="8" dur="200" fill="hold">
                                          <p:stCondLst>
                                            <p:cond delay="400"/>
                                          </p:stCondLst>
                                        </p:cTn>
                                        <p:tgtEl>
                                          <p:spTgt spid="26"/>
                                        </p:tgtEl>
                                        <p:attrNameLst>
                                          <p:attrName>r</p:attrName>
                                        </p:attrNameLst>
                                      </p:cBhvr>
                                    </p:animRot>
                                    <p:animRot by="-240000">
                                      <p:cBhvr>
                                        <p:cTn id="9" dur="200" fill="hold">
                                          <p:stCondLst>
                                            <p:cond delay="600"/>
                                          </p:stCondLst>
                                        </p:cTn>
                                        <p:tgtEl>
                                          <p:spTgt spid="26"/>
                                        </p:tgtEl>
                                        <p:attrNameLst>
                                          <p:attrName>r</p:attrName>
                                        </p:attrNameLst>
                                      </p:cBhvr>
                                    </p:animRot>
                                    <p:animRot by="120000">
                                      <p:cBhvr>
                                        <p:cTn id="10" dur="200" fill="hold">
                                          <p:stCondLst>
                                            <p:cond delay="800"/>
                                          </p:stCondLst>
                                        </p:cTn>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صورة 30">
            <a:extLst>
              <a:ext uri="{FF2B5EF4-FFF2-40B4-BE49-F238E27FC236}">
                <a16:creationId xmlns:a16="http://schemas.microsoft.com/office/drawing/2014/main" id="{33680223-52F6-44B7-9E4F-D6E4910DCA23}"/>
              </a:ext>
            </a:extLst>
          </p:cNvPr>
          <p:cNvPicPr>
            <a:picLocks noChangeAspect="1"/>
          </p:cNvPicPr>
          <p:nvPr/>
        </p:nvPicPr>
        <p:blipFill>
          <a:blip r:embed="rId2">
            <a:lum bright="70000" contrast="-70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573578" y="2030773"/>
            <a:ext cx="544632" cy="362733"/>
          </a:xfrm>
          <a:prstGeom prst="rect">
            <a:avLst/>
          </a:prstGeom>
        </p:spPr>
      </p:pic>
      <p:pic>
        <p:nvPicPr>
          <p:cNvPr id="5" name="صورة 4">
            <a:extLst>
              <a:ext uri="{FF2B5EF4-FFF2-40B4-BE49-F238E27FC236}">
                <a16:creationId xmlns:a16="http://schemas.microsoft.com/office/drawing/2014/main" id="{140F6B87-5A70-460F-BC6C-650DD34C4E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07264"/>
            <a:ext cx="5233417" cy="6650736"/>
          </a:xfrm>
          <a:prstGeom prst="rect">
            <a:avLst/>
          </a:prstGeom>
        </p:spPr>
      </p:pic>
      <p:sp>
        <p:nvSpPr>
          <p:cNvPr id="18" name="Rectangle 161">
            <a:extLst>
              <a:ext uri="{FF2B5EF4-FFF2-40B4-BE49-F238E27FC236}">
                <a16:creationId xmlns:a16="http://schemas.microsoft.com/office/drawing/2014/main" id="{BBEF0BF5-50D9-42E9-977F-EDD66792A9C2}"/>
              </a:ext>
            </a:extLst>
          </p:cNvPr>
          <p:cNvSpPr>
            <a:spLocks noChangeArrowheads="1"/>
          </p:cNvSpPr>
          <p:nvPr/>
        </p:nvSpPr>
        <p:spPr bwMode="auto">
          <a:xfrm>
            <a:off x="5043720" y="698247"/>
            <a:ext cx="4307803" cy="640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42900" indent="-342900">
              <a:buFont typeface="Arial" panose="020B0604020202020204" pitchFamily="34" charset="0"/>
              <a:buChar char="•"/>
            </a:pPr>
            <a:r>
              <a:rPr lang="en-US" sz="2000" b="1" dirty="0">
                <a:solidFill>
                  <a:srgbClr val="0066FF"/>
                </a:solidFill>
                <a:latin typeface="+mj-lt"/>
              </a:rPr>
              <a:t>Laughter</a:t>
            </a:r>
            <a:r>
              <a:rPr lang="en-US" sz="2000" dirty="0">
                <a:latin typeface="+mj-lt"/>
              </a:rPr>
              <a:t> is as good as doing exercises.</a:t>
            </a:r>
          </a:p>
          <a:p>
            <a:pPr marL="342900" indent="-342900">
              <a:buFont typeface="Arial" panose="020B0604020202020204" pitchFamily="34" charset="0"/>
              <a:buChar char="•"/>
            </a:pPr>
            <a:endParaRPr lang="en-US" sz="1600" dirty="0">
              <a:latin typeface="+mj-lt"/>
            </a:endParaRPr>
          </a:p>
          <a:p>
            <a:pPr marL="342900" indent="-342900">
              <a:buFont typeface="Arial" panose="020B0604020202020204" pitchFamily="34" charset="0"/>
              <a:buChar char="•"/>
            </a:pPr>
            <a:r>
              <a:rPr lang="en-US" sz="2000" b="1" dirty="0">
                <a:solidFill>
                  <a:srgbClr val="0066FF"/>
                </a:solidFill>
                <a:latin typeface="+mj-lt"/>
              </a:rPr>
              <a:t>Laughter</a:t>
            </a:r>
            <a:r>
              <a:rPr lang="en-US" sz="2000" dirty="0">
                <a:latin typeface="+mj-lt"/>
              </a:rPr>
              <a:t> helps people to lose weight.</a:t>
            </a:r>
          </a:p>
          <a:p>
            <a:pPr marL="342900" indent="-342900">
              <a:buFont typeface="Arial" panose="020B0604020202020204" pitchFamily="34" charset="0"/>
              <a:buChar char="•"/>
            </a:pPr>
            <a:endParaRPr lang="en-US" sz="1600" dirty="0">
              <a:latin typeface="+mj-lt"/>
            </a:endParaRPr>
          </a:p>
          <a:p>
            <a:pPr marL="342900" indent="-342900">
              <a:buFont typeface="Arial" panose="020B0604020202020204" pitchFamily="34" charset="0"/>
              <a:buChar char="•"/>
            </a:pPr>
            <a:r>
              <a:rPr lang="en-US" sz="2000" b="1" dirty="0">
                <a:solidFill>
                  <a:srgbClr val="0066FF"/>
                </a:solidFill>
                <a:latin typeface="+mj-lt"/>
              </a:rPr>
              <a:t>Laughter</a:t>
            </a:r>
            <a:r>
              <a:rPr lang="en-US" sz="2000" dirty="0">
                <a:latin typeface="+mj-lt"/>
              </a:rPr>
              <a:t> helps to makes more friends.</a:t>
            </a:r>
          </a:p>
          <a:p>
            <a:pPr marL="342900" indent="-342900">
              <a:buFont typeface="Arial" panose="020B0604020202020204" pitchFamily="34" charset="0"/>
              <a:buChar char="•"/>
            </a:pPr>
            <a:endParaRPr lang="en-US" sz="1600" dirty="0">
              <a:latin typeface="+mj-lt"/>
            </a:endParaRPr>
          </a:p>
          <a:p>
            <a:pPr marL="342900" indent="-342900">
              <a:buFont typeface="Arial" panose="020B0604020202020204" pitchFamily="34" charset="0"/>
              <a:buChar char="•"/>
            </a:pPr>
            <a:r>
              <a:rPr lang="en-US" sz="2000" b="1" dirty="0">
                <a:solidFill>
                  <a:srgbClr val="0066FF"/>
                </a:solidFill>
                <a:latin typeface="+mj-lt"/>
              </a:rPr>
              <a:t>Laughter</a:t>
            </a:r>
            <a:r>
              <a:rPr lang="en-US" sz="2000" dirty="0">
                <a:latin typeface="+mj-lt"/>
              </a:rPr>
              <a:t> helps to improve learning.</a:t>
            </a:r>
          </a:p>
          <a:p>
            <a:pPr marL="342900" indent="-342900">
              <a:buFont typeface="Arial" panose="020B0604020202020204" pitchFamily="34" charset="0"/>
              <a:buChar char="•"/>
            </a:pPr>
            <a:endParaRPr lang="en-US" sz="1400" dirty="0">
              <a:latin typeface="+mj-lt"/>
            </a:endParaRPr>
          </a:p>
          <a:p>
            <a:pPr marL="342900" indent="-342900">
              <a:buFont typeface="Arial" panose="020B0604020202020204" pitchFamily="34" charset="0"/>
              <a:buChar char="•"/>
            </a:pPr>
            <a:r>
              <a:rPr lang="en-US" sz="2000" b="1" dirty="0">
                <a:solidFill>
                  <a:srgbClr val="0066FF"/>
                </a:solidFill>
                <a:latin typeface="+mj-lt"/>
              </a:rPr>
              <a:t>Laughter</a:t>
            </a:r>
            <a:r>
              <a:rPr lang="en-US" sz="2000" dirty="0">
                <a:latin typeface="+mj-lt"/>
              </a:rPr>
              <a:t> is the solution to your down-feeling.</a:t>
            </a:r>
          </a:p>
          <a:p>
            <a:pPr marL="342900" indent="-342900">
              <a:buFont typeface="Arial" panose="020B0604020202020204" pitchFamily="34" charset="0"/>
              <a:buChar char="•"/>
            </a:pPr>
            <a:endParaRPr lang="en-US" sz="1400" dirty="0">
              <a:latin typeface="+mj-lt"/>
            </a:endParaRPr>
          </a:p>
          <a:p>
            <a:pPr marL="342900" indent="-342900">
              <a:buFont typeface="Arial" panose="020B0604020202020204" pitchFamily="34" charset="0"/>
              <a:buChar char="•"/>
            </a:pPr>
            <a:r>
              <a:rPr lang="en-US" sz="2000" dirty="0">
                <a:latin typeface="+mj-lt"/>
              </a:rPr>
              <a:t>The harder you </a:t>
            </a:r>
            <a:r>
              <a:rPr lang="en-US" sz="2000" b="1" dirty="0">
                <a:solidFill>
                  <a:srgbClr val="0066FF"/>
                </a:solidFill>
                <a:latin typeface="+mj-lt"/>
              </a:rPr>
              <a:t>laugh</a:t>
            </a:r>
            <a:r>
              <a:rPr lang="en-US" sz="2000" dirty="0">
                <a:latin typeface="+mj-lt"/>
              </a:rPr>
              <a:t>, the better you feel.</a:t>
            </a:r>
          </a:p>
          <a:p>
            <a:pPr marL="342900" indent="-342900">
              <a:buFont typeface="Arial" panose="020B0604020202020204" pitchFamily="34" charset="0"/>
              <a:buChar char="•"/>
            </a:pPr>
            <a:endParaRPr lang="en-US" sz="1400" dirty="0">
              <a:latin typeface="+mj-lt"/>
            </a:endParaRPr>
          </a:p>
          <a:p>
            <a:pPr marL="342900" indent="-342900">
              <a:buFont typeface="Arial" panose="020B0604020202020204" pitchFamily="34" charset="0"/>
              <a:buChar char="•"/>
            </a:pPr>
            <a:r>
              <a:rPr lang="en-US" sz="2000" dirty="0">
                <a:latin typeface="+mj-lt"/>
              </a:rPr>
              <a:t>Thousands of </a:t>
            </a:r>
            <a:r>
              <a:rPr lang="en-US" sz="2000" b="1" dirty="0">
                <a:solidFill>
                  <a:srgbClr val="0066FF"/>
                </a:solidFill>
                <a:latin typeface="+mj-lt"/>
              </a:rPr>
              <a:t>Laughter Clubs </a:t>
            </a:r>
            <a:r>
              <a:rPr lang="en-US" sz="2000" dirty="0">
                <a:latin typeface="+mj-lt"/>
              </a:rPr>
              <a:t>in the world.</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endParaRPr lang="en-US" sz="2000" dirty="0">
              <a:latin typeface="+mj-lt"/>
            </a:endParaRPr>
          </a:p>
        </p:txBody>
      </p:sp>
      <p:pic>
        <p:nvPicPr>
          <p:cNvPr id="4" name="صورة 3">
            <a:extLst>
              <a:ext uri="{FF2B5EF4-FFF2-40B4-BE49-F238E27FC236}">
                <a16:creationId xmlns:a16="http://schemas.microsoft.com/office/drawing/2014/main" id="{3069A4A7-E177-4705-B688-FFAE9F797A82}"/>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879788" y="308638"/>
            <a:ext cx="891720" cy="1121337"/>
          </a:xfrm>
          <a:prstGeom prst="rect">
            <a:avLst/>
          </a:prstGeom>
        </p:spPr>
      </p:pic>
      <p:pic>
        <p:nvPicPr>
          <p:cNvPr id="7" name="صورة 6">
            <a:extLst>
              <a:ext uri="{FF2B5EF4-FFF2-40B4-BE49-F238E27FC236}">
                <a16:creationId xmlns:a16="http://schemas.microsoft.com/office/drawing/2014/main" id="{52ED4B48-18E5-4DFB-A6BF-C53949C1EE3F}"/>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599453" y="232608"/>
            <a:ext cx="560669" cy="1121337"/>
          </a:xfrm>
          <a:prstGeom prst="rect">
            <a:avLst/>
          </a:prstGeom>
        </p:spPr>
      </p:pic>
      <p:pic>
        <p:nvPicPr>
          <p:cNvPr id="9" name="صورة 8">
            <a:extLst>
              <a:ext uri="{FF2B5EF4-FFF2-40B4-BE49-F238E27FC236}">
                <a16:creationId xmlns:a16="http://schemas.microsoft.com/office/drawing/2014/main" id="{41C0E914-51AE-4C56-A5C0-1BB1A3AAD2F5}"/>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595944" y="1161539"/>
            <a:ext cx="1729704" cy="1063964"/>
          </a:xfrm>
          <a:prstGeom prst="rect">
            <a:avLst/>
          </a:prstGeom>
        </p:spPr>
      </p:pic>
      <p:pic>
        <p:nvPicPr>
          <p:cNvPr id="12" name="صورة 11">
            <a:extLst>
              <a:ext uri="{FF2B5EF4-FFF2-40B4-BE49-F238E27FC236}">
                <a16:creationId xmlns:a16="http://schemas.microsoft.com/office/drawing/2014/main" id="{1CC3C5E4-1D50-467E-8F58-8179B25DF761}"/>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615721" y="2142424"/>
            <a:ext cx="1061334" cy="706865"/>
          </a:xfrm>
          <a:prstGeom prst="rect">
            <a:avLst/>
          </a:prstGeom>
        </p:spPr>
      </p:pic>
      <p:pic>
        <p:nvPicPr>
          <p:cNvPr id="22" name="صورة 21">
            <a:extLst>
              <a:ext uri="{FF2B5EF4-FFF2-40B4-BE49-F238E27FC236}">
                <a16:creationId xmlns:a16="http://schemas.microsoft.com/office/drawing/2014/main" id="{BE9DC390-6B0B-4795-8599-7B325E5AC90B}"/>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293261" y="4756350"/>
            <a:ext cx="772271" cy="772271"/>
          </a:xfrm>
          <a:prstGeom prst="rect">
            <a:avLst/>
          </a:prstGeom>
        </p:spPr>
      </p:pic>
      <p:pic>
        <p:nvPicPr>
          <p:cNvPr id="25" name="صورة 24">
            <a:extLst>
              <a:ext uri="{FF2B5EF4-FFF2-40B4-BE49-F238E27FC236}">
                <a16:creationId xmlns:a16="http://schemas.microsoft.com/office/drawing/2014/main" id="{6CB1CD85-0CC7-41FD-9759-B16AF93AB93B}"/>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9989077" y="3692953"/>
            <a:ext cx="797267" cy="827613"/>
          </a:xfrm>
          <a:prstGeom prst="rect">
            <a:avLst/>
          </a:prstGeom>
        </p:spPr>
      </p:pic>
      <p:pic>
        <p:nvPicPr>
          <p:cNvPr id="27" name="صورة 26">
            <a:extLst>
              <a:ext uri="{FF2B5EF4-FFF2-40B4-BE49-F238E27FC236}">
                <a16:creationId xmlns:a16="http://schemas.microsoft.com/office/drawing/2014/main" id="{3A845AF2-3F0F-45E6-A3D1-66075C40EAF4}"/>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9056113" y="2961716"/>
            <a:ext cx="689450" cy="842477"/>
          </a:xfrm>
          <a:prstGeom prst="rect">
            <a:avLst/>
          </a:prstGeom>
        </p:spPr>
      </p:pic>
      <p:pic>
        <p:nvPicPr>
          <p:cNvPr id="30" name="صورة 29">
            <a:extLst>
              <a:ext uri="{FF2B5EF4-FFF2-40B4-BE49-F238E27FC236}">
                <a16:creationId xmlns:a16="http://schemas.microsoft.com/office/drawing/2014/main" id="{4BB28343-4DD1-4844-BD47-7359A98F2231}"/>
              </a:ext>
            </a:extLst>
          </p:cNvPr>
          <p:cNvPicPr>
            <a:picLocks noChangeAspect="1"/>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8919898" y="4596916"/>
            <a:ext cx="588131" cy="632965"/>
          </a:xfrm>
          <a:prstGeom prst="rect">
            <a:avLst/>
          </a:prstGeom>
        </p:spPr>
      </p:pic>
      <p:pic>
        <p:nvPicPr>
          <p:cNvPr id="2050" name="Picture 2" descr="نتيجة بحث الصور عن laughter club clipart">
            <a:extLst>
              <a:ext uri="{FF2B5EF4-FFF2-40B4-BE49-F238E27FC236}">
                <a16:creationId xmlns:a16="http://schemas.microsoft.com/office/drawing/2014/main" id="{58D738D7-B6AC-4FCF-88AB-007107D5B64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93261" y="5528621"/>
            <a:ext cx="2624314" cy="798073"/>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C544D6EA-EB83-4046-AFF2-3A216FF8CA99}"/>
              </a:ext>
            </a:extLst>
          </p:cNvPr>
          <p:cNvPicPr>
            <a:picLocks noChangeAspect="1"/>
          </p:cNvPicPr>
          <p:nvPr/>
        </p:nvPicPr>
        <p:blipFill>
          <a:blip r:embed="rId20"/>
          <a:stretch>
            <a:fillRect/>
          </a:stretch>
        </p:blipFill>
        <p:spPr>
          <a:xfrm>
            <a:off x="2278915" y="2627211"/>
            <a:ext cx="1570241" cy="4258277"/>
          </a:xfrm>
          <a:prstGeom prst="rect">
            <a:avLst/>
          </a:prstGeom>
        </p:spPr>
      </p:pic>
      <p:grpSp>
        <p:nvGrpSpPr>
          <p:cNvPr id="8" name="مجموعة 7">
            <a:extLst>
              <a:ext uri="{FF2B5EF4-FFF2-40B4-BE49-F238E27FC236}">
                <a16:creationId xmlns:a16="http://schemas.microsoft.com/office/drawing/2014/main" id="{59552D5A-28DE-4E8E-8D0E-119807E62237}"/>
              </a:ext>
            </a:extLst>
          </p:cNvPr>
          <p:cNvGrpSpPr/>
          <p:nvPr/>
        </p:nvGrpSpPr>
        <p:grpSpPr>
          <a:xfrm>
            <a:off x="300660" y="1390549"/>
            <a:ext cx="4352704" cy="1293845"/>
            <a:chOff x="300660" y="1390549"/>
            <a:chExt cx="4352704" cy="1293845"/>
          </a:xfrm>
        </p:grpSpPr>
        <p:pic>
          <p:nvPicPr>
            <p:cNvPr id="3" name="صورة 2">
              <a:extLst>
                <a:ext uri="{FF2B5EF4-FFF2-40B4-BE49-F238E27FC236}">
                  <a16:creationId xmlns:a16="http://schemas.microsoft.com/office/drawing/2014/main" id="{C2D46443-C630-4FE2-9D9B-8E21DD798B8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19113" y="1739884"/>
              <a:ext cx="4334251" cy="944510"/>
            </a:xfrm>
            <a:prstGeom prst="rect">
              <a:avLst/>
            </a:prstGeom>
          </p:spPr>
        </p:pic>
        <p:sp>
          <p:nvSpPr>
            <p:cNvPr id="17" name="مربع نص 16">
              <a:extLst>
                <a:ext uri="{FF2B5EF4-FFF2-40B4-BE49-F238E27FC236}">
                  <a16:creationId xmlns:a16="http://schemas.microsoft.com/office/drawing/2014/main" id="{226527FB-0927-49AA-876F-4411DC694348}"/>
                </a:ext>
              </a:extLst>
            </p:cNvPr>
            <p:cNvSpPr txBox="1"/>
            <p:nvPr/>
          </p:nvSpPr>
          <p:spPr>
            <a:xfrm rot="21318054">
              <a:off x="300660" y="1390549"/>
              <a:ext cx="2396781" cy="584775"/>
            </a:xfrm>
            <a:prstGeom prst="rect">
              <a:avLst/>
            </a:prstGeom>
            <a:noFill/>
          </p:spPr>
          <p:txBody>
            <a:bodyPr wrap="square">
              <a:spAutoFit/>
            </a:bodyPr>
            <a:lstStyle/>
            <a:p>
              <a:pPr algn="ctr"/>
              <a:r>
                <a:rPr lang="en-US" sz="3200" b="1" dirty="0">
                  <a:solidFill>
                    <a:srgbClr val="FF0000"/>
                  </a:solidFill>
                  <a:effectLst>
                    <a:outerShdw blurRad="38100" dist="38100" dir="2700000" algn="tl">
                      <a:srgbClr val="000000">
                        <a:alpha val="43137"/>
                      </a:srgbClr>
                    </a:outerShdw>
                  </a:effectLst>
                  <a:latin typeface="+mj-lt"/>
                </a:rPr>
                <a:t>WILL you</a:t>
              </a:r>
              <a:endParaRPr lang="ar-SA" sz="3200" dirty="0">
                <a:solidFill>
                  <a:srgbClr val="FF00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878650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xEl>
                                              <p:pRg st="2" end="2"/>
                                            </p:txEl>
                                          </p:spTgt>
                                        </p:tgtEl>
                                        <p:attrNameLst>
                                          <p:attrName>style.visibility</p:attrName>
                                        </p:attrNameLst>
                                      </p:cBhvr>
                                      <p:to>
                                        <p:strVal val="visible"/>
                                      </p:to>
                                    </p:set>
                                    <p:animEffect transition="in" filter="fade">
                                      <p:cBhvr>
                                        <p:cTn id="12" dur="500"/>
                                        <p:tgtEl>
                                          <p:spTgt spid="1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xEl>
                                              <p:pRg st="4" end="4"/>
                                            </p:txEl>
                                          </p:spTgt>
                                        </p:tgtEl>
                                        <p:attrNameLst>
                                          <p:attrName>style.visibility</p:attrName>
                                        </p:attrNameLst>
                                      </p:cBhvr>
                                      <p:to>
                                        <p:strVal val="visible"/>
                                      </p:to>
                                    </p:set>
                                    <p:animEffect transition="in" filter="fade">
                                      <p:cBhvr>
                                        <p:cTn id="17" dur="500"/>
                                        <p:tgtEl>
                                          <p:spTgt spid="1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xEl>
                                              <p:pRg st="6" end="6"/>
                                            </p:txEl>
                                          </p:spTgt>
                                        </p:tgtEl>
                                        <p:attrNameLst>
                                          <p:attrName>style.visibility</p:attrName>
                                        </p:attrNameLst>
                                      </p:cBhvr>
                                      <p:to>
                                        <p:strVal val="visible"/>
                                      </p:to>
                                    </p:set>
                                    <p:animEffect transition="in" filter="fade">
                                      <p:cBhvr>
                                        <p:cTn id="22" dur="500"/>
                                        <p:tgtEl>
                                          <p:spTgt spid="1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xEl>
                                              <p:pRg st="8" end="8"/>
                                            </p:txEl>
                                          </p:spTgt>
                                        </p:tgtEl>
                                        <p:attrNameLst>
                                          <p:attrName>style.visibility</p:attrName>
                                        </p:attrNameLst>
                                      </p:cBhvr>
                                      <p:to>
                                        <p:strVal val="visible"/>
                                      </p:to>
                                    </p:set>
                                    <p:animEffect transition="in" filter="fade">
                                      <p:cBhvr>
                                        <p:cTn id="27" dur="500"/>
                                        <p:tgtEl>
                                          <p:spTgt spid="18">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xEl>
                                              <p:pRg st="10" end="10"/>
                                            </p:txEl>
                                          </p:spTgt>
                                        </p:tgtEl>
                                        <p:attrNameLst>
                                          <p:attrName>style.visibility</p:attrName>
                                        </p:attrNameLst>
                                      </p:cBhvr>
                                      <p:to>
                                        <p:strVal val="visible"/>
                                      </p:to>
                                    </p:set>
                                    <p:animEffect transition="in" filter="fade">
                                      <p:cBhvr>
                                        <p:cTn id="32" dur="500"/>
                                        <p:tgtEl>
                                          <p:spTgt spid="18">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xEl>
                                              <p:pRg st="12" end="12"/>
                                            </p:txEl>
                                          </p:spTgt>
                                        </p:tgtEl>
                                        <p:attrNameLst>
                                          <p:attrName>style.visibility</p:attrName>
                                        </p:attrNameLst>
                                      </p:cBhvr>
                                      <p:to>
                                        <p:strVal val="visible"/>
                                      </p:to>
                                    </p:set>
                                    <p:animEffect transition="in" filter="fade">
                                      <p:cBhvr>
                                        <p:cTn id="37" dur="500"/>
                                        <p:tgtEl>
                                          <p:spTgt spid="1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12">
            <a:extLst>
              <a:ext uri="{FF2B5EF4-FFF2-40B4-BE49-F238E27FC236}">
                <a16:creationId xmlns:a16="http://schemas.microsoft.com/office/drawing/2014/main" id="{7F17F928-59E3-4DF0-859D-F0BBBE546E2F}"/>
              </a:ext>
            </a:extLst>
          </p:cNvPr>
          <p:cNvSpPr/>
          <p:nvPr/>
        </p:nvSpPr>
        <p:spPr>
          <a:xfrm>
            <a:off x="1484055" y="1696761"/>
            <a:ext cx="9223890" cy="3013121"/>
          </a:xfrm>
          <a:prstGeom prst="roundRect">
            <a:avLst>
              <a:gd name="adj" fmla="val 7352"/>
            </a:avLst>
          </a:prstGeom>
          <a:solidFill>
            <a:srgbClr val="F2F2F2">
              <a:alpha val="87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副标题 2">
            <a:extLst>
              <a:ext uri="{FF2B5EF4-FFF2-40B4-BE49-F238E27FC236}">
                <a16:creationId xmlns:a16="http://schemas.microsoft.com/office/drawing/2014/main" id="{6752EE07-D95F-4206-B36F-5B4415C77521}"/>
              </a:ext>
            </a:extLst>
          </p:cNvPr>
          <p:cNvSpPr txBox="1">
            <a:spLocks/>
          </p:cNvSpPr>
          <p:nvPr/>
        </p:nvSpPr>
        <p:spPr>
          <a:xfrm>
            <a:off x="1757458" y="1933493"/>
            <a:ext cx="8677084" cy="11703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4000" dirty="0">
                <a:solidFill>
                  <a:srgbClr val="FF0000"/>
                </a:solidFill>
                <a:latin typeface="+mj-lt"/>
                <a:ea typeface="黑体" panose="02010609060101010101" pitchFamily="49" charset="-122"/>
              </a:rPr>
              <a:t>Books Open @ 40 - 41</a:t>
            </a:r>
            <a:endParaRPr lang="zh-CN" altLang="en-US" sz="4000" dirty="0">
              <a:solidFill>
                <a:srgbClr val="FF0000"/>
              </a:solidFill>
              <a:latin typeface="+mj-lt"/>
              <a:ea typeface="黑体" panose="02010609060101010101" pitchFamily="49" charset="-122"/>
            </a:endParaRPr>
          </a:p>
        </p:txBody>
      </p:sp>
      <p:pic>
        <p:nvPicPr>
          <p:cNvPr id="8" name="Picture 2" descr="Icon Reading #201906 - Free Icons Library">
            <a:extLst>
              <a:ext uri="{FF2B5EF4-FFF2-40B4-BE49-F238E27FC236}">
                <a16:creationId xmlns:a16="http://schemas.microsoft.com/office/drawing/2014/main" id="{E4DA441E-7D33-4B34-81B9-C96026AFBC89}"/>
              </a:ext>
            </a:extLst>
          </p:cNvPr>
          <p:cNvPicPr>
            <a:picLocks noChangeAspect="1" noChangeArrowheads="1"/>
          </p:cNvPicPr>
          <p:nvPr/>
        </p:nvPicPr>
        <p:blipFill>
          <a:blip r:embed="rId2">
            <a:duotone>
              <a:srgbClr val="4472C4">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5245554" y="2622667"/>
            <a:ext cx="1284214" cy="1284214"/>
          </a:xfrm>
          <a:prstGeom prst="rect">
            <a:avLst/>
          </a:prstGeom>
          <a:noFill/>
          <a:extLst>
            <a:ext uri="{909E8E84-426E-40DD-AFC4-6F175D3DCCD1}">
              <a14:hiddenFill xmlns:a14="http://schemas.microsoft.com/office/drawing/2010/main">
                <a:solidFill>
                  <a:srgbClr val="FFFFFF"/>
                </a:solidFill>
              </a14:hiddenFill>
            </a:ext>
          </a:extLst>
        </p:spPr>
      </p:pic>
      <p:sp>
        <p:nvSpPr>
          <p:cNvPr id="12" name="副标题 2">
            <a:extLst>
              <a:ext uri="{FF2B5EF4-FFF2-40B4-BE49-F238E27FC236}">
                <a16:creationId xmlns:a16="http://schemas.microsoft.com/office/drawing/2014/main" id="{CC3A716E-8005-4B98-BC82-7D8BEA4F986A}"/>
              </a:ext>
            </a:extLst>
          </p:cNvPr>
          <p:cNvSpPr txBox="1">
            <a:spLocks/>
          </p:cNvSpPr>
          <p:nvPr/>
        </p:nvSpPr>
        <p:spPr>
          <a:xfrm>
            <a:off x="4480390" y="4026834"/>
            <a:ext cx="2814542" cy="5692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000" dirty="0">
                <a:latin typeface="+mj-lt"/>
                <a:ea typeface="黑体" panose="02010609060101010101" pitchFamily="49" charset="-122"/>
              </a:rPr>
              <a:t>Predicting Strategy</a:t>
            </a:r>
            <a:endParaRPr lang="zh-CN" altLang="en-US" sz="4000" dirty="0">
              <a:latin typeface="+mj-lt"/>
              <a:ea typeface="黑体" panose="02010609060101010101" pitchFamily="49" charset="-122"/>
            </a:endParaRPr>
          </a:p>
        </p:txBody>
      </p:sp>
    </p:spTree>
    <p:extLst>
      <p:ext uri="{BB962C8B-B14F-4D97-AF65-F5344CB8AC3E}">
        <p14:creationId xmlns:p14="http://schemas.microsoft.com/office/powerpoint/2010/main" val="2985527240"/>
      </p:ext>
    </p:extLst>
  </p:cSld>
  <p:clrMapOvr>
    <a:masterClrMapping/>
  </p:clrMapOvr>
  <p:transition spd="slow" advClick="0">
    <p:wipe/>
  </p:transition>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3BE8E91B-7BE9-435D-97BA-259945A18F8C"/>
  <p:tag name="ISPRING_SCORM_RATE_SLIDES" val="1"/>
  <p:tag name="ISPRINGONLINEFOLDERID" val="0"/>
  <p:tag name="ISPRINGONLINEFOLDERPATH" val="Content List"/>
  <p:tag name="ISPRINGCLOUDFOLDERID" val="0"/>
  <p:tag name="ISPRINGCLOUDFOLDERPATH" val="Repository"/>
  <p:tag name="ISPRING_PLAYERS_CUSTOMIZATION" val="UEsDBBQAAgAIAESUV0cjtE77+wIAALAIAAAUAAAAdW5pdmVyc2FsL3BsYXllci54bWytVd9P2zAQfi7S/ofI79gtHQOqBMSQ0B7GhNSx7a0yiZt4TeLMdgjlr9/Zzu+lbEh7aJWc7/vufPfdxb96zlLviUnFRR6gBZ4jj+WhiHgeB+jh6+3xObq6fHfkFyndM+nxKEBlzg2ApsiLmAolLzSA76lOAtQzYGBGXiG5kFzvgfsUuNtIJ0v07mgGLrkKUKJ1sSKkqirMFSDyWIm0NCQKhyIjhWSK5ZpJ4tJAXoNd6b+j4ZeJnOh9wVQPWei3B65JWo5nxQck1RILGZOT+XxBftx9XocJy+gxz5WmeciQB5Wc2VI+0nB3J6IyZcrYZr5Lcs20NklY28zXK744zz0lwwA5h03GlKIxUzjNY0QclkyA/W1KVVLzqAGt4VU7XvNav4153zRutnOkcy7Kx5SrBI76kM46CfTJMKqf2etaBT00Cro1TMiT7FfJJYvs67dWjPMFcgFbxdk8sapCOICnWxpqIfc3AAMV1R3EbdOwaxq2oJYDt9HXHQVqbrtlVJeSNaWa+U88YuILlZIaWVxqWTKfjIw1lgzBPnFXrpvUNcRPdJae/kNvjN+oNT/Va52xgP/RmE9A1NaE5xF7vuXgo1kGNdUMim1sWBcpNjG7nFT5mPV0PTC5HOumwEU8TWXMYAwjqinp7OQQlEmqwCUs5QjbOzgITnicpPDTkwzj04M0GZW7SYbewUFwKsLdBLQ1t2Uk4zqOxNQqyCcT68QPS6VFxl+sPAd7Rq+sDl8buebouuDtwdn8j1EcxGgGc4smVpd56u2r5vDezKlWnc+mcJaBWmEemC4L59XMQlmMfCK2pWWqb/o5NfuwBx3lPDUd01zfQe+iWvMX5lU8Ml+6xdLUJGFGMwH6cL7sMUA/YbsMwlvToYhbkTd1wJjYN/dvK9ps+bp1ruuHOuxDDZ84qxzGzdRHUEcsRZlHox7iovuIqBR22rVk1EvZFm60OAGRiiJA7+GhvvPF6UV35bPFRYO1ed27wC6XN6z0OuFOQaTWdXsRv94N8PgbUEsDBBQAAgAIAHeM90qHb5M5aCsAALNWAAAXAAAAdW5pdmVyc2FsL3VuaXZlcnNhbC5wbmftfHlYU9farz32aAcErRYSgaSWVq2VxBglIJDUOtDWqVY9DgRSjCRYIRgQCJChHlvGQLRVoqJE5VhnEKIkQki0QLYaIEKrMSUQyS5EDBA3QxLIdBOwRXvaP+493/fce59PnocnyV7rXev3vusd91575X6+PmLaG7PfmDRp0rRPP1n5xaRJf8dNmjQ58bUpriuv3eif7Pp4JfmLiI8nlTX79bh+vEpdvm75pEkVvDdtMX93/X597yfbkydN8qxz/78CJJ7fNWnSPz75dOXyzYzovvZE3hXqdmdM9Ez01z4ftc47/iWZudOEJd8NSHhj5aw5h1d+cHT2vz77+ptZf3/d+63XTue9/jEm6NS0Vy4F1k96ZUbeJx9c++eg9WSd9G57jf6E6vhSrD7aEA3MC6mkUuzHlgqpZRRODcW49UTg6IiSwzb9+Cb6RLjTNqhnD3wvmOT+02DIl7jti02KWHRhMT0mley++PWKGaHdj5kam1rJLoqe4b706F59STqe5tA67aSMv493erum+0Nb8DL3j73xO1XMhg2c0Z+GPp5orHxzbA7Pk/TBSQ2EBOcNJQtVy+0btHq5rl71BbtfWUw7GSRzujvV3CiiD96aimTmbmA92SQ/9uFjmAjvHFHKGtNk1vah6si9x3hGCEASZA6V1HR9aKD4AWRFas8hR25HtCp0fT5RQTPNme0CEWOhYjB2txYIqWdpLmipbuxPymI1zK4PSemmUZXM0XCr83o5q099JVLUHKs69wBDs/cIHD0jr/kHRNtGb3mxn9oSNoRBKzPsoZ12I8d5fdoGqKIviaS1deOU5TXDdKyUWpfxtEAF9lnZRnlCubUCDTRtlY3e1/MSJOz79MG5CLRr2nv6X+RNwx9ND7izJ3rw+GBn/Ehqd7XrCsOnjuKRpxC1f1rj+V3Nw2GpbhlmiMJP6ZmNA63J4Z5yA/kjopS1FRfuXRiDrYlHyte5Rgum4YJoWbAN8ukzAvSXoocvDhqyYJ/Lh3WVDBaxyo/YYZaaay2m6crp/vwGg8IcWtL0Nhp4LclpNwtI8zoSJQkeODABrLLiq4qTzsmbGOEdCDSPus8xInCOjLTtvFwoalCsIOJpvvwCg7wc8rhN385sLhL5Kj0L2uqPLitZWi2JTy+Ggi9ZtxMeMKytA2xdF49jA9EdGyROp8PoZKsBH1VBG9c6zR9MVInh2kjDjGSmdqEWod0EGgjSDXLztjC5OJop4FnzSQCZpy0XOyysPEOh9XUw84MaASNzbhmuw/lFWGRYjfGqAV4p4TEWqlVu/du7jfYr0LrC4++YeO7yD6b82AWr8sODlZjVXGR+wa05NF80z9AQq9iYRERHe4IsQIH5J9cgt9dbC1UAOceMW93IQrSJ+9c9dsnYWMRVNk0/oLVsA+751G0meiMzuUzM3+Rd0B4iHpXPB1XiXpJzmKQk8figSUH9WB4LsuXWHFFDLMTQVdLb6U5oAGXGIgzi5tYBqa7Lsg2E5H3kq1yzS/QpRXXbiN4qf2Qa0duYSGTPdC05A6kwtliWSjvAPsg+M9E1hTVGg8ID9Db6dokf+TFDArLBwVkiX3N4NNKMlSJB8zs1gvxdIEVjHsgM7Sdr0iROsVENf8uMaT5wFcF4xWVhdfuugBSPv2H8vmFU/Qyrkb/zVsCPi8p8+cD56St+hPllwd7TZShEDQbMCbkCxAOxdDtmZ729wPCtuH1UqhvTg5+X0soaGMEldPjkjqQ4LoRG8SricpbHeXDoVhhfbhyZzgfa+KJ8q78zboMGEPeLBVCGxE+l7WIX8ZYKJeVdik6sYKQx/0CshBX2AyM95HwW5iJKm9q+DGiySP2Vh7kkcA+hQ4owyV+D66qgKiiJ6VVgaDDQBZBdaNuRY2xgWMW8Rc25vWzUW7w94TR5m/xqSP3B2eZaA3zxlFaxY3QPzK39RNwAuQezc6Hg7FJ5PmzOA90A7JD8ncXyQzBYEblrejmv7YrWODBKP9mVoCr3cjE3bCeeK6Mnhzy9ciUbwLwjbyvaCeMqyLMKXlncn8YthEzi9WFWOqsGVvnAGFDfx0fzAJiqptF+OdC4x14B9K2Q+CUizdeZ6TmiQCS47rEfjjzLT3sJ2sPEg31udX5Afs1PGwCFz0IDsWAmVUPNUYHsIiXDk94GEd4o0i1T24nv0YQOfKHoCoEEZtQNVDLCUS6Vshe2ycm5ACIxH6hGrB1bymQyR0/hvgrCN2GO1qcUlX4pCaNh2f6JvsrHb2DmFrZ9I1ZCVcPWKE+4YcZ7U44PY8Uu/heZ0uPBalzndKAJamzqStElv1VKCQOTNFslgWwZ6AC7YGHApGX1CbpKBbeYXyu43sW6QjDly5vEzmFtBVypIcr6qlMKi8EuCz5nOTqaJ+JBiSMLgekCo9gh7mCkw8y+usxYZonQKLMsy1UIrTduj1qX1bPKOU7Qlivqy8iqB2G8pYitxHkI50Cqa51udt6ooGOz/smwMkybPOYpDsWEpNbnXPXDy4VSOYvb+e7qbHE/g0RHkh/D+FFLaHJWfRe9FhqFJbuZGS7emwNSuDvoxdBI/nJsyWk4mcT9mq621GCBFHAZ3S6OJs5D5ZPA4Sh5E+Rxj9VPTRiBUCRPn4LiOVmN0FI/XsCUDnp7catLkVSZzJO8FnwH3sVv/EjtDDSQAA4iVPl8IDaGJQPZuuRqm8M9loVJNScfitcQtWZGOIKs4WjMlnB/Y1qYHGKAZCSPqgGCke6YVpcS6LI4T/K2bXm33plSyAhBIQkD8KIDMUTvFT+K40N+qL86q7ROHM+dBaaClWKWREZP1zgHquesPkQn0O3QUTMrHneWrMlTNsHewEL0csEHIQ7pHdhU4GkwagwXk7aCux/sw3gXmotreV1GNSwQiMs4Zt0eyZYYeOE0AiJRwkonQRkex0F7c4cy5bHFTmIrXY5Vgs+qZVgtiBw+oOIwywuMPQwmXQ1DZ3fZ5WJYOY8uHnVEapWrKo2GvS2s7Cce2/EdYiP9pNgxgB/jbV8gOFd1iazR7R2xT3VdeVjgCtpw0fpiLcfd3g7DeR2kG679VeMr7s/SXZpX3bG88Dv6TPdn8GdjoWvSo/nwv+pQbhngy5hTxnMIbrH78+bGxbS/ub9E3BG/7v70ex+cO9bh8H/Y4V73hXMlyzK7j1GbS1gmNfbTPOE7zd8E+1ZiyfKxjtcsd7dKk0y2QaW2ZMl7PfwG9XTqytTUzWPDfpSPdDzNFlE9Ps1Ip6/eRY1oGKc5+K/tavVGzNiMge/t/sfv/d/89PiRk/5vj0/98XeU2Jck/2+Q+EcQRlt4zYj0Xw8Jrf01Rk17mpaVqopK8z/MWAtCDeQC4HLC4YlRs0ncb8ya5A3L5iMqGY1Tml9o0072CjtYmA28g6gplPX2nh+zha+9l9k8oYh7aW/zWAIEa6ilDd0z/W5zYd6Y3sedrkP7TuPdic2PSRa09XQ/35AY7o0oVizJalJ0rMdFPoeZrTi99wPHqoF5JQyd6Xo/cQPBPjRCvoMgP7zedTX9mGsYxfPDhFgC/XeoyR411xBBabUnM16cY3Ra9j9MsLrL8Q81XalPPgwNXTBmqae+9ZTFW950t624v6qOcq/zBSkE2b5d8WEmt/PMxRjs470vsuP48fSRcPnBpb5BBzzPPS+Gyk60nxuIIRX+V02KVP+/aipVeBQvz970vBzUT308r/Rish5X/hXAGMFf4bv05wRbT9d98CcyKP/4T2eO/vZPsUre8F8/oXD7LLF1pOBrlQAMwXi0f6gPu+xEpbB055j/2/H4qSJLtjculodZafU48ectXFTo3id/ysTV3sWTz/2VkP2DU4InbOBeJ38ap/PeXQT59i+xj37+i+Wk/NVwW+7fvPCnkqm7nD9l/Z+zm/qB7x8giBD2rAiXsZmW9jN5+NG4UVhd2ZWpfyAPnCoj7ztW9EckRSs6MdXx5D9A14abNYOVt55uqydrz8H+MJ35aZ3XubpOTA5QBqKfx460P46gimjtnwF1K7x5IX+w18Kd7zEHi7UnCnOy5yMuxSSH/g/wivtYLH2oNiRTlzsvunuWyyey9zkq5OXbwYE4laHneeUzGDqzkfgaQ1lNdPeDK5FUt/fp2+P/D+hoeSnsfaPU2i8cW+LI6B0Sgdun2rosJ4hLvpS3gUn+/3h+xgJ68nYuG/Ok4WlaTpT+oOXmZK8T7cnKcBEpczfmKX70cakevVWpWUJDUJ4niwUpQw/JvJOy8JJaOKEaEUCSBJYRSm7BZHLDCmLirBVfaijEKsQUPr8BO4/P51ln8wGrf4MBEstTzjyh11tzeTHEKhQq3xrZMTfPSiysMVijOvQWYoGOnMvbTcRPaW0ZIL8JDl4wBE4oTVk5TFVJx065wcj0SJxT0gDTwU9iugs2Pj2djVgm49FHYB+A6oOJ7MFiJdpX+TdX/ffUp9xVa1kZIWWhedZpdI4rxWJ6nHAViOWYt5oRERIjI5wdJeXFQtvAKoVrNLqglIEkf8MFFtOwHVQiPs+MRfGsuQo5TwqAs3kYFBLJYfpVdzznIkbz9idwv12DERcgVYUb0WVCZvdO7rfgQAus94zYAYOVMjI1GySB/ZkhfnK7fBhgBCOU88t8jYmz+DwKLwDF21+xIEsjbooLk3cBNUymomJpXmdS2A/QjR3RCDNSlGuN4izcGPZguG3f8AvTxgS6cklVka6PfMLvQHslvVjcMT2ALAnMI5Hv5VMxcrFIWg4bKRK5byBsJOKz6ud34PtxO/BFUQhArM2fTe5mmHaFdXRZ8+Xk2St6q6EqBgkaGIDqgWU0QXhJ7+ClS/wJrVWpYODFSigwmkddiYqQTK97FMf9ht7OoOzSKMXlw30fE70busCu+ajIwgIFsDjTr4Zb3DIA3AODFLyA2bzdYY4UMAGSyrERqp2wpTTTcwah2uqRIIwJ9NXuvBnp9TVU+nDOasnw1z6l0WH5yWGD9JEA7UZbnJnRvYsoNYi3hxfGqejYDjPDRLFV01x1bpF+FOLxPsgDKm0zzPNpM3lz2AWvpNjJA+qEFyX2S5qG2xbIORzKjvJ01TGMubtmERbgV8thfuCwOHoWGE3kSPD91FmiSF4xJquw5ekZYEbfMtpqEFDzeZnXJErYvBUS53RRvqLUVZook25yN6aFOcQ8MVOz1RUalQVl5RMerFq6cxvRM3s7BkZR5S5Hra6dfqB9AH6YXswI0omZIR0Nk2AHtOKFZTj5nfkdqoFhsbbrEawuhkgNCxVm+NFrugxbXOoqM1CPrFYA19g2gzKGmOhRMgeV38bV2etBrkJHVso3R9VOTPndkudSh/eaJvzFnE+FE3L4pPXyS5L/sSRh1l6hSP/mH4omxpML55rZJqGgvQTzb4VW8TwBc6D3hr6kJpz6Sat65Nh06opUSuP/eZX5v9fh63+QrL+omtlPDyBPhLvQ64daoxmd3/oQcFD6KM9p4Q0NMuAky48+zXhbp5cg3PLoADWRY21T9teaO5ryeIk5vBC8qTf5x6BxQQVhHvQM2H+dRwjJdHHdquxpzNRaO/a9GvZ2IqPOt5kwVa3PAqnj0nKnIJLw+7sFJngweOy4+lFanm77CbU+B6SMd6gPPnfpbUKl40g58327razW2m5cHyHdZMrdwHzXTqRLnsX/qA1QqV2tT+tpiUCuA2o3+RDOlLCkwdG/xzWXiBfb/bwinREHynSHIhCfEqh+8353jzb7WbU+uF7mWVKQYfvYJmab0sFg+G9+xl08DyX7rbeTIrQNPjJLw1AyAP0WqWujhkp7EjN+Km5dziMNlPa0xYwD721Lkw6eFLrLF6JE0usuwUbaBOzRnrbEkVUGEVAO4hfT7RD7gZGsFjvi7KOPzxhiL5q3DtcaWcZYAchyzjmdJgH99YQyuxwnpZ8TZVuNMqetcrqq5nHlWiLCfCwqaKFWP+rQDXdZay5bQj9VCUILvx9XSbpap05xVXlmdVRa+/BbXuFD9/r22HYu4YrctZ9IO5D/IJFH4psrvFUcS2e2klRIQn9F5CyJ5m2kq1epFJuN5U++9YlmuKSSJYtvLIYHPAV5hBIpK10GDWCVYckOUyzkAN4Z6dnAGTVFDuoGxIKLEJ582/ZAJE2xXpH1rkCO3svn7UZCad+XETh+yHFZ6xY3XIXXkbjFGMc0cq8fWVcGUogcDeB+OIHOfLR/ajQzMixzMbvAJSCft/nZLa44sDXMmryvZVhujcwDqhM3hA//vAYPuFWpdU4iZaRR1XXwBgIHwo+XKl0Gpg+IhYEgLAIcBSvpSMjAiCQizsA+A9r4ciEWOLisA2EMyOi/oS8b8mi21HzKnxBZxR7MksIZgxUAosb+gDSrHGgjn+Km+uP4BVR6WUQDbDbYBxlWNXTFLIn2UlAPR++rNdBGSnswr1EDOlBFIMXjiEHEoydzj2LiCw3fwODkeO6DA2SP7zbaqplWGA5kLdRKr/l9xE/k8XA0kYNuUeTIivcx+39T0oayAmpC4SvJ7YzuWG5k9mJaIbDE4WjML/MxJvctCOQssd+ailwbIYnizkgOW5Nku21O0hDxe7CZ8l8Zq7sAvKmCL2EF0eRfzkajC1oWsxtZ3B9AeAl9ZEtJxY1ZysdR7IIk5rM7O1G+AeSgtasV9MW7VLWP+1rWcYtB+FnQHrWvtnFLPnKdU+cjO1qYVjM7gMI9jpmbBfPmgxRYrJnekhPiixPq7IWGhnvpMzl6Sg5wkHUlKey3cUPldGyGy6aZjgHYMqGhAJDsu6+L+Kl8IKAnJmSnHIsutbQMFtKFGd3do6NQ772ue/DESJKxciesWRod4vm7JOh77byhldCoxRoMdsGmgl0rYDhA+/Yy9kr7GUNUGsE5olR2OEyic3XtZUUBFAl+Sj1EfgKZGHP1833fBlgSp93IudNGBbsHth/f40pK20fxZEbBA2e1Ff/iXLGzJ8fY8rsVumGGNemaX10nTHWGXht/XnKBjp1txtR0pIgQTtSecFphJ31JB94R3QQjuDRXxEPO4Ml5Qp4o+xK3GKIXFJlDS6Jmk7YqDMaArM5h1QKgbtz1i9diGAXUuA5Xzq8/sMs226VY/BXdsA9XSCTMcGuFUS0+ltu2EhxuGR2OC2vuzThG127tuaj8ksgrjgkLXTw7kbefPnK5Wdw+YH7XmrnIxdKqAsNWo/Fiaf/Tb9HMOfbjXU+fuSp+ILuXGbK5cM5ee+mTloyj3P0Y36DSbETGYxu7KGD7LGdSqiR8pihXbigdNmyUaPPL+HAz64gO/r06TnQJMu9BOcsUsMXAUbEjdBG/jjqrjmwy78qChYH4B3VUl51yKEQCAmDIH8+fojTMDqpzO/ahPUV1z7z5Y0pNc4XxZ0nPusTPZJQQ5jPvS6syWICU9dvDknHW6q6rv/nVkQfOo141+bLJS1646nhS7ljg3380s8634yC7PenhMxffzoS8oF11/jUj9fPwh9h9SeJnDcNDLp+z1EUxWNoDAONC/3yDwN5L/amz0EWVT1orY4esfQYmI6P7GLW1pbA9bOB2QI8KnX3nGQWJY6JyijzTGt0B7oUGHsHBWKap8CUcZ4f9Vm/uMPcKlSXOLW+4/NHmDFrjbznCvo1KgtOm3iodODI0kTlsHq5DOhaF/7ckHJtrn/74JpVgueXVXJLefUzotCmdrwbNlYrAzDCp6tJzHe0qjl2ldj/EFOoFHIcp8r2EC5aOQiNkiS6fGHzj28re767ZKVrDRD16kVvcuns8iyj84gh907KCMTnc3HhxMe2zc4fGCIM/2yJf17Nk/FZ0xIW74g9Orh7D/mj+FjjubJ3xHMHeo565IYxuglwYVglGfz7XXMIcuNOmOkp9NvT9lIJi7egDUfS+eflm5IqD14449ByHvpdlzNSqV3iFHx41yByGNtVl7LNZniwAKdwcgdOmV04tgpF27solgXBK2hnYfl1FfXmrd56xwiLNKzcASI7t/ToW8yQgxIGVSmY3VqTNoP8GLypWw52BlR+Jxdysf5g0r+TWyHA5x84kHqlqtbCr4yTEQoHQGDIWwfYevli2mCbXWn2UGqJPIskR9TWmuv6TmQ84EV+GWeOJ3kWT1xG9VUgRkt9wambdE3d4ZmhdZmJutX5feCUbybYwr5Lw5OQoZoFxoHfd74OONjbBtuhU+XK+y7+cgpPJRIIc2BhmWFgfC1aXirWw+J2a3JbF8mZYkttViWUMOWWWKtc624iO9mqt8CZpa5jTjEnhz6FcrZAlJ4cnyR/D+IFOz0axw7LRxHjQNQr8Qj7qp6zivoKNRop41kIzVt44v58clrkE5YuOAOEJrRXj2df66PtbgKY421GGxyGo8Q7U2NglnJ8N+7IoYK3HQYWC/C+4K01jj5D1UJIk8MMp98R9A9tP0zk+UaRlWToDTlp2CbkG6ZwZE9JLHTfv0s3XjWJ4XecA/FgpFABu9ECBAMAvUjZyobkd3pObLBjzfPmJ4fMzVbK4m7ltwMHqhat/Vj8K8E+CajFSXqXOSvY4pYghKMZM0+/sRRbQBNu0k0v0WaGA7XxA+BixYi13KSaPQt5FDCq5D58cp2Fvdy0HvMFe3ya3l009xeAqzGh/MlniRzKUwrBg5nzUm/Tari7DbwrtrmHnYOSAZSMEe7eO0d3FoFBsrOPkva8rOrFlviKkMiifBFaRJUTPk6UM727YSuBqSH9iOLPQGlkYDm0TWokdqDKk6lj4m+ufLJDOBTN3c48e+erRkmca+5WWjp1yGLMXlX1kGLuUX9qYtJKrM4GVroThqZ9ySoEB5ZQ2xXnwwCC6lnw7lw+cn90Awur08/uT7VViWRe50LrN61TrnFmkc9D1kHpVEpO3UDa1btXkc79ZobWw+DvPUkYRlPSIiA9wxZMJ67T4TtavqqP8Z5b80+1n0l8A/rBv9m8LO9yIVZ6wWwCC1H78X4HeWhCqjZ64BXHGnU0GW/vTZJmOy6gvi3V/8E3/f1SAwpLM/htCmb1NFm7Nl1nyhYTRUsIyd6Ca5HfDEl1o7Blzp8/dcbwoNdcaT7ZnGmupZk2y19WNUDhCa9jyXAf80/1e/yK/djXwRXndFQZ1Lqk3Z2yZeBx3Mf7VV6ouLPgd9KotQV9Patv8HNEC349+LLfdLb9KVxtD2/7xYsvHXJLW6TCrz/NYveSef2//Jz25jVt87g8TvAp2V8FxGza9gGPS6/KmBCyt5IeLE7LZop70Fre4jaIJW/c8e5WvvAfDiZrE6ccvPheJYid/sohGK6YPLtkycav2/N0pB7/UaILA7t0XnwtHR6a9c0t8I0He9NPml4BfAv7/GfBWOI7gMvcTChR49d+JqlzBjMf8NUBPwgks9fNaFSHx/44iQUAfJDm6SM1SqCDxhPMrTdj6P++UkJjZNlKOiZ+N4/0J4zV3tTd2a8Ki/zM2qwx+OI7TzNE+TH/v32natsibvJiPJuvlBshrmstp2tvWlNXF/LlcQqJfqshLwC8B/98FXC++k2r/pdy+Y9TaXPU8wGpzR+ZPM159WPRiqTi834v5jv/HXyfkGoefn8Bd74RlzgxCSQEws3YCZsPlRCboS+UMzON8V/juTXq+sc+CEPw3Pe019RidDqM6ePf2CYGw8iCDVevE+w5XuNIgk/HaUP7E4vR+PybXHRMP5XYKxuT0c/UEb9Zd7oX64cHEpA/njQn+OmqCTTzcvfIXUp4Dc8e9kuuuTGxaqdgwtjJfRT2HbrFbNTYZXkJ6Cem/AlIbHuweewoRgWQN9bp3NJiHftqgla6MnP/i+O6E4cGVSD3Y7b4/g6d1uB8SoFu87744Q02vGH6ge7JX2F7rddI+VVRaO/vTPw7Vd5Gjp4Qd+AmLE235AxpXPmCpCQIjfrafLG5b8AcErrK4pGL3Qw3lD3xaucWY+A6WuV3v/Kq6ausfhox11f9LQOT0jF8PRTQ76adjiN7OjOrCmhdlXKUoLMZ8JSe8c827gXeex0+R/EHiUV3IWa1BL7XuJaT/IZAwtMoo59AG5z5r2o7RVS+3zb4keUnykuQlyUuSlyQvSV6SvCR5SfKS5CXJS5KXJC9J/lMS9wbqtsFv36uVBAc8t1N++OdNVIJVraQpYd8NKXTxOdh3f7+P0fT9Bny6SZOsbC/BvtfTa1ubI5wTiqX8d78y7eoQDX0vsP3qMbZB/uF/3R78ayrxyAGk7VGve3R1TcdwmVAkHb5CNXdkGm/lAm/z0AhqWEcvOEb1dKHoXLw5xBuy1Lk3jq/p20RvFzeJWala4F2Ec11/Mh+Bk9n7EgW1UEHiWmTv6TzAlxdqZYxN7Udyjqq8THf2bZ1h3cyMVwOSWaqQqr4EHyizWgFwtrto3bsFf/B6eq8BbMaXXBq9HYFPQtXE97l3vandx83wa+3JAqtGfcALz+h3b75ToPTdYVD9TDS7nzB8YUPtr5VdxjXExHT1F7aSAgPLXKNl3YkF+2oc0uihpUn+RnJqrdUok9mCy78a4bSXgYQvrPjQNnDsaAvo12sGC7b1dIZr3GK2Zg39ZG9V5HSZSGV/tX4Nrxio9gPGYOUcenyknNk18uXhKGmq4cEVfm1gVgsj02N35/1y9vBIucFAx+qSkaUUZrP7BQZp8F7518Fs9I/u42fezO4RR9lmiwoMBQqd4d0pdeJ4iUSSMNc6+0aheWMUGv9A7LTsKFTwRTUonJ1rFBujPCN4k12i39swc+nYK6zKkMjvWL1r1AlV77F55YOfhrjkJpyasrCSRyVhpjTcniWTbzscRf0gqyKekUd9Ejj1rLg8qp93KV9pTZrPpQbKT8HR5VNvwipB84LowuUZLkHR9xHRUoQcm05eSMQrBraUZ2xZdtDTh1XQa8XryDD0VlU+L50Zrv1ZrIa4xqiSk310t2qWWT691qvERX4/Dmcuu1zIYyHlTeEFSG17CpdLjw/5PKoei7PWG++MmlGrb1pSwpcBCnD7EcxHhXTM6h/pJxdJETuDiYQ3sdHl7ET06Gy1mVWvgFKW1XTAQviJNTTcyMKGOR0RJik/zNN9PMIsjg/ZRC0OvIt3nO0NipzJodSWyTg/idNXkePuoiLzqPJAQQg/d3lCWOjBYr69o4CeHD7UoDDsX8Q1eIF4oUEpr8uXri4bxafWdvRCUatMdsbMSnPt4fbuubuMmR/UNK273YFz2eHpXOTGjgGt8EYRy7Oosi1+o42RYYJIRfTBPPm9w1FV1xD8op338hTTimsrtTWhITSKGcktrlF0mL9ILS4+WGt0wfMZPu3Fml/rQFWap7ksOK7K5vV4V6XylqvHldHHEYTjbE9U3TPovrqIAnT1eo9iKM2fwlG9i/uQfY0ZMh/tbG5iWC0tg1dtoTi+bhQEquss1kVgAijNemLUXP6NlZMInHsTlYA1oiDhM0d7zpkRQ8+zte7Blqymg7WJ7iOhBh6SeWc5JerK3sGrh9spCunQWfRZQXZUewU9ub2M75IJRLyPAikefND4mJh/K962AlWXsU9HqdeHrJZCmTNlPuSbXGgRm7STiZg8BAsFVZi/oRJnmoV+08ifEzso4YtQTdLVpnQklJJ+DHCfcuR+YYTq3kBL44icZ9znU/WkUMfwUbrPAG/FJnqprdF3aUKa1iUdk9TlmTwbRC5HUsT5/tG9XYJ891p7kyZD1w+yUKkxGskZWJ48bt+hYd6rXiDQoqKYgeFcZYrtYRqM3C1eOKWBvj0sMknCGvF6o6AzmZg4konLus3ItO2Ylg1ZS2rD3WqNB76sVpAvTHlw6a4UucLvS2XYYGOfcUg4yBdSaexeMjJUtrAj2p6NztS6lBv1lnEeYs3hKHZL2wqXMla2Xc7sv6Fvztb2VtfcHVeYHFkyxipsROlen7MHmrkfHLBg+wcqLcldNVp7P98esif95FnLoF7M6z33RCfVVVpSWOq1phvb7tKwM3nv4+VdbXIylxcQzXP9K+u7oJF8Pl8ATDf7JvII89CJwiqlfqf4rla2W/MqjWiyw+QMWMPyo1Hz6nmX0Jk2CPip0w3VYCC95/krzCdCoZAbQNXaMbBcHdm3gXxerjnWy3L5Er9/Wmq8hQSg98kZ+U0fTlnNeQu2u5etU16ij1iEnaNKCjhvOrCXAVfryS6LaIwLWSQXCPmJkQ44M4qI4DQXFnG8C05jZwt4F58oh2semo3aJbS/4VBWNtdJXpK3HF3TvHej4QDWhUdhKNtypVxkW/r9mEm0WGT7Fcp1tqnJ2v2uZpcXSfvFfWTXkHIRf0bBrcD68zeYbTAcn0PjzkmyDT2CvV/aZb9cMO/UQsHbcFGBTrlHYehfYD2xMFZ0DN4A4DpSW8QhKCW3rR7w53j7g/0Z9f4C7ZNkEc/yy238PFcGsBesNAJQfGMw4xJEs5HObPS7TH9IcaYtHBMWekuBQkjCjmufA5NtIVCgiiwWJyz8GbgUm+FxS8Y2X+UPXL6QjmWahIJwjhVmO/PVKV8lheh5jPxJlDOEtlWt3+UWVSWEMWJpWVC6n4rE8axbV1AMXT/EWu9KHh7JY7W8UovXmtSRqzZM3/lRAnlsVuzmCQTf5zpz+kPjs8ZWSbNbLSChPswjIOW3veVx8A3TcxV8MJKbHMM6SSdsVyxPDGtLto3Eczm44U2p6gTKGcs2sKIB8NnwWnWchihCzAdO+QYKXq/etwmkjMmC0ql12rVKRMbj04PonLOMSGJR+xTGjV4r/bAdeeqsmGk7Ky/tzZgzpvFZF+nppj1zx76nvk393GRaO2aY/S6Xj+anbASRdXCwDTa3FGbXnXuNzymbncg7RNs9crkRkycvp7fFmVSXtlQq77ic3bH5CLNFDIISFyz2iRj7v0q7eKVAl0IxBex2imgqRdm7VsZiDFHuYwg3a5JNVaLavt6TRqZ+jaQrMDHEekU7emXQAAuJcSmY3xWvlnyu8+hKddef4JzhhLjOm5cFTektwlDhmNc9Vzt8JXGd0yMZ3jJwrJh801duCSr5HJslHRYsL1V/hCu5A+MgfAnfSR0+DeiAcc3KlQMY9t8WR/PkeopEKomijKhur1LIEvfBBFoDAgfucfVzZZoful2ukq1PY+uZN7non/Ml+nBjiGw9EUf7vt3n6ZtqMxi8GZ2RZ/2F8QvHdjwKMe7xzu8gJY48Q0yRc4LPdN2Ey+QGgyH72boLRhqprYQ64urN0/a4cgkuYWuZ8/pQ1JTqLuxHafbk3lXPxBrH9FNQo1fz4TiAsNdXFVVYbZh3X/OzGE7yVev/tVNDzKVSpP0p5WumNq19DtMA6VWSA5g7U7untNcJmzaueXBnROI1SbwEz24aj4OoIoHQwlsjwTsOHIkijFlD9qMoY8bWUf3RqFX3rxYVFIMRd0sxllWQ/qK4/Dq9ZlFJBbxvdGaOzx080s3amS5ytCMkI5yGIsjnyBUWW73+3XoFvdh94lLcvpkghblul4AHB7t/dD/cd4DdCijJRwb5yugmHGcQR3W/MNJ4aORpNoHpUHntrQh+VGnkK25LkXUDTmbUkr1y80PYU53qCTq+eSzq5tcvD+9ITB1Z9Vs0udR188bCGtp4PHEfKHig1rm8ZHrpjqWL5YJYcBlEPd/VRr6cL+IRDsgVPts7UHIpZMLY+j60MsfUALjuYNbzzgFtgBAFDkCYyw3u073Q5YLNS/rnOZj4jiC8bKt/RrZlR055bu8ghqwh5nDmz3cUNnXthetwZqSjE9nsyj4Uzqdezqe9Xo5HXq0Qt44/LUOy2WRPgqvN5Jy6vR45G22CUxaEr1w7iMkzinrZLgeAjhVdqO+cnZ2Suv1wbfj4ksTW6ylRqbXjPjzPlWte6hHEVqGsRBdYdTWa1bOmR7/TJy1eI5npSgZ7RByrSCm4ct0PRb4SzYuBqrpSdLuFModB5qg00P0qMTz+XSkJFeAyKp2TUSAz/3pm5yT/DaXlvydCbqlGXZnauTG1fXzS7zawB77vEVCrFlrD3JNWuoXao4/ZKm/6NlJEq911zUMN836gst4n2e8PZfhJ4xvBs89Wja+DfwcRphURfkA0GKBZ5ijBgGAsJuDGDTmV3nIVHqtSjkfT9Ef7p7YSforfYgpxRUjhFqi81GgFHx+gJ98Spx9/Drvk9bHFTp7I4nzdx2QyrW1aaatWlh7/W8I1qpKVjCVcNw7at2XY2lMNmIUdVZJC5BoCTX0UWBOrRfNbIOQFBtI14ECw+8DMTbaT+WpBQtV8q8UVReNbyLzwIraNH6shMvSh2mOOAx9zzGkcs266N7oczeN8/jilPLN9zRRsYURQN/SF2qyIrdcKDrE2RJ+LchR6jqfxKbbtPdN3Ia1uTDeaCcLoDE0vQ96y7mHX9rVjLzNnnxhmhAwWy0aKqZwRPueYJ9WvimMDOEz1QWCNvd/ooI26VAdnD5hC10J4F9e/jiXjVZaeh72u2mAGB9hloqMbUirbaKtsCCrSLEWF0xCGPKnhXVumzJxJTUxXRLbOwM5UFbTtMv/d9oUtfDbOxbdYqbD5+yOmuk+Pq+6Zd0Czu6Z3UyR7imFdGFzfCnZj2IeiumeamxLZgzZjB/On4o7DhcfqMjsGSwYN9SlgkJrlLij3hkDfFAR6nqjp3xTpzwDJ1bnzQGKGxgM3zC0tvqoUHt15mSvjYNl+OHaUV/EYXw6wmn4sxl2ePsrw/8l0LV/Rv+mcAyLJo8HuC5ZGKj451X16Znt1iuF9XQJ9e6qvu5w8lf1XFe1QnsAxdK5n7HTUSdkLUpu2Sp7++GbPtxO/bTY9YQN6rDAO3lyxR6rrderV4/V3RU44dhkSV+oKlM515a+Nld7zdwJ+tcG01e57As0lHMfI0OqxsdI+6y2qIDkqhULnVOW3k6fOQRe85b7+6ar1K8s+/vKf/wtQSwMEFAACAAgAd4z3SmigejpNAAAAawAAABsAAAB1bml2ZXJzYWwvdW5pdmVyc2FsLnBuZy54bWyzsa/IzVEoSy0qzszPs1Uy1DNQsrfj5bIpKEoty0wtV6gAihnpGUCAkkKlrZIJErc8M6UkA6jCwNgYIZiRmpmeUWKrZG5uChfUB5oJAFBLAQIAABQAAgAIAESUV0cjtE77+wIAALAIAAAUAAAAAAAAAAEAAAAAAAAAAAB1bml2ZXJzYWwvcGxheWVyLnhtbFBLAQIAABQAAgAIAHeM90qHb5M5aCsAALNWAAAXAAAAAAAAAAAAAAAAAC0DAAB1bml2ZXJzYWwvdW5pdmVyc2FsLnBuZ1BLAQIAABQAAgAIAHeM90pooHo6TQAAAGsAAAAbAAAAAAAAAAEAAAAAAMouAAB1bml2ZXJzYWwvdW5pdmVyc2FsLnBuZy54bWxQSwUGAAAAAAMAAwDQAAAAUC8AAAAA"/>
  <p:tag name="ISPRING_PRESENTATION_TITLE" val="销售培训3"/>
  <p:tag name="ISPRING_SCORM_ENDPOINT" val="&lt;endpoint&gt;&lt;enable&gt;0&lt;/enable&gt;&lt;lrs&gt;http://&lt;/lrs&gt;&lt;auth&gt;0&lt;/auth&gt;&lt;login&gt;&lt;/login&gt;&lt;password&gt;&lt;/password&gt;&lt;key&gt;&lt;/key&gt;&lt;name&gt;&lt;/name&gt;&lt;email&gt;&lt;/email&gt;&lt;/endpoint&gt;&#10;"/>
  <p:tag name="ISPRING_FIRST_PUBLISH" val="1"/>
  <p:tag name="INKNOELEADERBOARD" val="783425960"/>
</p:tagLst>
</file>

<file path=ppt/tags/tag2.xml><?xml version="1.0" encoding="utf-8"?>
<p:tagLst xmlns:a="http://schemas.openxmlformats.org/drawingml/2006/main" xmlns:r="http://schemas.openxmlformats.org/officeDocument/2006/relationships" xmlns:p="http://schemas.openxmlformats.org/presentationml/2006/main">
  <p:tag name="TIMING" val="|0.7|0.8|0.2"/>
</p:tagLst>
</file>

<file path=ppt/tags/tag3.xml><?xml version="1.0" encoding="utf-8"?>
<p:tagLst xmlns:a="http://schemas.openxmlformats.org/drawingml/2006/main" xmlns:r="http://schemas.openxmlformats.org/officeDocument/2006/relationships" xmlns:p="http://schemas.openxmlformats.org/presentationml/2006/main">
  <p:tag name="TIMING" val="|0.7|0.8|0.2"/>
</p:tagLst>
</file>

<file path=ppt/tags/tag4.xml><?xml version="1.0" encoding="utf-8"?>
<p:tagLst xmlns:a="http://schemas.openxmlformats.org/drawingml/2006/main" xmlns:r="http://schemas.openxmlformats.org/officeDocument/2006/relationships" xmlns:p="http://schemas.openxmlformats.org/presentationml/2006/main">
  <p:tag name="TIMING" val="|0.7|0.8|0.2"/>
</p:tagLst>
</file>

<file path=ppt/tags/tag5.xml><?xml version="1.0" encoding="utf-8"?>
<p:tagLst xmlns:a="http://schemas.openxmlformats.org/drawingml/2006/main" xmlns:r="http://schemas.openxmlformats.org/officeDocument/2006/relationships" xmlns:p="http://schemas.openxmlformats.org/presentationml/2006/main">
  <p:tag name="TIMING" val="|0.7|0.8|0.2"/>
</p:tagLst>
</file>

<file path=ppt/tags/tag6.xml><?xml version="1.0" encoding="utf-8"?>
<p:tagLst xmlns:a="http://schemas.openxmlformats.org/drawingml/2006/main" xmlns:r="http://schemas.openxmlformats.org/officeDocument/2006/relationships" xmlns:p="http://schemas.openxmlformats.org/presentationml/2006/main">
  <p:tag name="TIMING" val="|0.7|0.8|0.2"/>
</p:tagLst>
</file>

<file path=ppt/tags/tag7.xml><?xml version="1.0" encoding="utf-8"?>
<p:tagLst xmlns:a="http://schemas.openxmlformats.org/drawingml/2006/main" xmlns:r="http://schemas.openxmlformats.org/officeDocument/2006/relationships" xmlns:p="http://schemas.openxmlformats.org/presentationml/2006/main">
  <p:tag name="TIMING" val="|0.7|0.8|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mic">
      <a:majorFont>
        <a:latin typeface="Comic Sans MS"/>
        <a:ea typeface=""/>
        <a:cs typeface="Times New Roman"/>
      </a:majorFont>
      <a:minorFont>
        <a:latin typeface="Comic Sans MS"/>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left" visibility="0" width="350" row="4">
    <wetp:webextensionref xmlns:r="http://schemas.openxmlformats.org/officeDocument/2006/relationships" r:id="rId1"/>
  </wetp:taskpane>
  <wetp:taskpane dockstate="left" visibility="0" width="350" row="5">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BC29A168-4075-45B9-A777-DA4F2CF8CC21}">
  <we:reference id="wa104381411" version="1.0.0.0" store="ar-SA" storeType="OMEX"/>
  <we:alternateReferences>
    <we:reference id="wa104381411" version="1.0.0.0" store="WA104381411"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5511149D-AB41-4E60-AEA0-20558C5F2B1A}">
  <we:reference id="wa104380907" version="3.0.0.0" store="ar-SA" storeType="OMEX"/>
  <we:alternateReferences>
    <we:reference id="wa104380907" version="3.0.0.0" store="WA104380907"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4693</TotalTime>
  <Words>1446</Words>
  <Application>Microsoft Office PowerPoint</Application>
  <PresentationFormat>شاشة عريضة</PresentationFormat>
  <Paragraphs>245</Paragraphs>
  <Slides>37</Slides>
  <Notes>11</Notes>
  <HiddenSlides>0</HiddenSlides>
  <MMClips>7</MMClips>
  <ScaleCrop>false</ScaleCrop>
  <HeadingPairs>
    <vt:vector size="6" baseType="variant">
      <vt:variant>
        <vt:lpstr>الخطوط المستخدمة</vt:lpstr>
      </vt:variant>
      <vt:variant>
        <vt:i4>10</vt:i4>
      </vt:variant>
      <vt:variant>
        <vt:lpstr>نسق</vt:lpstr>
      </vt:variant>
      <vt:variant>
        <vt:i4>1</vt:i4>
      </vt:variant>
      <vt:variant>
        <vt:lpstr>عناوين الشرائح</vt:lpstr>
      </vt:variant>
      <vt:variant>
        <vt:i4>37</vt:i4>
      </vt:variant>
    </vt:vector>
  </HeadingPairs>
  <TitlesOfParts>
    <vt:vector size="48" baseType="lpstr">
      <vt:lpstr>等线</vt:lpstr>
      <vt:lpstr>Arial</vt:lpstr>
      <vt:lpstr>Arial Black</vt:lpstr>
      <vt:lpstr>Calibri</vt:lpstr>
      <vt:lpstr>Comic Sans MS</vt:lpstr>
      <vt:lpstr>MV Boli</vt:lpstr>
      <vt:lpstr>ProximaNova-Light</vt:lpstr>
      <vt:lpstr>Sakkal Majalla</vt:lpstr>
      <vt:lpstr>YouTube Noto</vt:lpstr>
      <vt:lpstr>字魂59号-创粗黑</vt:lpstr>
      <vt:lpstr>Office 主题​​</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Society With Fulfilling Lives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MG4 U1 Conversation</dc:title>
  <dc:creator>Essa AlHussaini</dc:creator>
  <cp:lastModifiedBy>ESSA ALHUSSAINI</cp:lastModifiedBy>
  <cp:revision>660</cp:revision>
  <dcterms:created xsi:type="dcterms:W3CDTF">2018-01-07T13:00:52Z</dcterms:created>
  <dcterms:modified xsi:type="dcterms:W3CDTF">2021-02-17T18:35:13Z</dcterms:modified>
</cp:coreProperties>
</file>