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2" r:id="rId17"/>
    <p:sldId id="273" r:id="rId18"/>
    <p:sldId id="271" r:id="rId19"/>
    <p:sldId id="274" r:id="rId20"/>
    <p:sldId id="280" r:id="rId21"/>
    <p:sldId id="281" r:id="rId22"/>
    <p:sldId id="282" r:id="rId23"/>
    <p:sldId id="283" r:id="rId24"/>
    <p:sldId id="275" r:id="rId25"/>
    <p:sldId id="276" r:id="rId26"/>
    <p:sldId id="279" r:id="rId27"/>
    <p:sldId id="278" r:id="rId28"/>
    <p:sldId id="277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5T05:33:3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05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omomar_math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&#1587;&#1606;&#1577;%20&#1571;&#1608;&#1604;&#1609;%20&#1605;&#1588;&#1578;&#1585;&#1603;&#1577;.pdf" TargetMode="External"/><Relationship Id="rId9" Type="http://schemas.openxmlformats.org/officeDocument/2006/relationships/hyperlink" Target="https://t.me/Omomar223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0182169"/>
              </p:ext>
            </p:extLst>
          </p:nvPr>
        </p:nvGraphicFramePr>
        <p:xfrm>
          <a:off x="256727" y="111285"/>
          <a:ext cx="11733712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1648">
                  <a:extLst>
                    <a:ext uri="{9D8B030D-6E8A-4147-A177-3AD203B41FA5}">
                      <a16:colId xmlns:a16="http://schemas.microsoft.com/office/drawing/2014/main" val="1629422318"/>
                    </a:ext>
                  </a:extLst>
                </a:gridCol>
                <a:gridCol w="1422559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1070380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2067284156"/>
                    </a:ext>
                  </a:extLst>
                </a:gridCol>
                <a:gridCol w="1229394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4325091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الحصة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1 / ث 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4" action="ppaction://hlinkfile"/>
            <a:extLst>
              <a:ext uri="{FF2B5EF4-FFF2-40B4-BE49-F238E27FC236}">
                <a16:creationId xmlns:a16="http://schemas.microsoft.com/office/drawing/2014/main" id="{D2EBAB1C-93CB-44DD-8FCA-7639B85DA8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290">
            <a:off x="10813886" y="316631"/>
            <a:ext cx="1083619" cy="55806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33483BE-43BD-497C-848E-5227D21D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224" b="28402"/>
          <a:stretch/>
        </p:blipFill>
        <p:spPr>
          <a:xfrm>
            <a:off x="607715" y="5914102"/>
            <a:ext cx="1450370" cy="56043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6A6C1C8-35CD-5C2F-1AAA-4182B8961E7D}"/>
              </a:ext>
            </a:extLst>
          </p:cNvPr>
          <p:cNvSpPr txBox="1"/>
          <p:nvPr userDrawn="1"/>
        </p:nvSpPr>
        <p:spPr>
          <a:xfrm>
            <a:off x="883498" y="534433"/>
            <a:ext cx="24760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cs typeface="Khalid Art bold" pitchFamily="2" charset="-78"/>
              </a:rPr>
              <a:t>المنصفات في المثلث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8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9"/>
                </a:rPr>
                <a:t>Omomar2233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4563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FBC2A96-CA99-C277-66C9-B8B0841EB6EE}"/>
              </a:ext>
            </a:extLst>
          </p:cNvPr>
          <p:cNvSpPr/>
          <p:nvPr/>
        </p:nvSpPr>
        <p:spPr>
          <a:xfrm>
            <a:off x="8336328" y="3378415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F790595-C476-5BD3-16CD-864BA9BDA6F9}"/>
              </a:ext>
            </a:extLst>
          </p:cNvPr>
          <p:cNvSpPr/>
          <p:nvPr/>
        </p:nvSpPr>
        <p:spPr>
          <a:xfrm>
            <a:off x="11120677" y="3373614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48D66CB-C124-3DAB-6DD9-7C68B8BF44A6}"/>
              </a:ext>
            </a:extLst>
          </p:cNvPr>
          <p:cNvSpPr txBox="1"/>
          <p:nvPr/>
        </p:nvSpPr>
        <p:spPr>
          <a:xfrm>
            <a:off x="11236205" y="3390060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A567442-3511-DBA7-D694-E77E47F0018D}"/>
              </a:ext>
            </a:extLst>
          </p:cNvPr>
          <p:cNvSpPr/>
          <p:nvPr/>
        </p:nvSpPr>
        <p:spPr>
          <a:xfrm>
            <a:off x="8319395" y="2601782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B71F56E4-9842-7A69-C180-1830A2BB3A49}"/>
              </a:ext>
            </a:extLst>
          </p:cNvPr>
          <p:cNvSpPr/>
          <p:nvPr/>
        </p:nvSpPr>
        <p:spPr>
          <a:xfrm>
            <a:off x="11103745" y="2601782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9856CE9-963C-559A-695F-4FF9BFE4D5B7}"/>
              </a:ext>
            </a:extLst>
          </p:cNvPr>
          <p:cNvSpPr txBox="1"/>
          <p:nvPr/>
        </p:nvSpPr>
        <p:spPr>
          <a:xfrm>
            <a:off x="11162599" y="2690064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784C6B27-67B0-F3D3-9CD7-B4378AD3C0DA}"/>
              </a:ext>
            </a:extLst>
          </p:cNvPr>
          <p:cNvSpPr/>
          <p:nvPr/>
        </p:nvSpPr>
        <p:spPr>
          <a:xfrm>
            <a:off x="8319395" y="4901239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59900503-12D4-A301-20FF-7C4EBEE71FBD}"/>
              </a:ext>
            </a:extLst>
          </p:cNvPr>
          <p:cNvSpPr/>
          <p:nvPr/>
        </p:nvSpPr>
        <p:spPr>
          <a:xfrm>
            <a:off x="11103745" y="4901239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0E522E5-6C87-D1D8-16BB-EC3ED664F675}"/>
              </a:ext>
            </a:extLst>
          </p:cNvPr>
          <p:cNvSpPr txBox="1"/>
          <p:nvPr/>
        </p:nvSpPr>
        <p:spPr>
          <a:xfrm>
            <a:off x="11162600" y="4901239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9DAE6DE1-42E1-E458-27BB-B6840C784026}"/>
              </a:ext>
            </a:extLst>
          </p:cNvPr>
          <p:cNvSpPr/>
          <p:nvPr/>
        </p:nvSpPr>
        <p:spPr>
          <a:xfrm>
            <a:off x="8336328" y="4139827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415C77AD-273F-2E38-471E-7F22A2162D99}"/>
              </a:ext>
            </a:extLst>
          </p:cNvPr>
          <p:cNvSpPr/>
          <p:nvPr/>
        </p:nvSpPr>
        <p:spPr>
          <a:xfrm>
            <a:off x="11120678" y="4139827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D2632B4-B69E-D5C2-2EB0-4E3080D6DE20}"/>
              </a:ext>
            </a:extLst>
          </p:cNvPr>
          <p:cNvSpPr txBox="1"/>
          <p:nvPr/>
        </p:nvSpPr>
        <p:spPr>
          <a:xfrm>
            <a:off x="11171249" y="4217689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B9854E3-8263-E774-EACA-18167EAFFEC7}"/>
              </a:ext>
            </a:extLst>
          </p:cNvPr>
          <p:cNvSpPr txBox="1"/>
          <p:nvPr/>
        </p:nvSpPr>
        <p:spPr>
          <a:xfrm>
            <a:off x="8770634" y="2648173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20</a:t>
            </a:r>
            <a:r>
              <a:rPr lang="ar-SA" sz="2800" kern="0" baseline="300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◦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EB6C057-9CB0-8362-80C0-C664D94EE423}"/>
              </a:ext>
            </a:extLst>
          </p:cNvPr>
          <p:cNvSpPr txBox="1"/>
          <p:nvPr/>
        </p:nvSpPr>
        <p:spPr>
          <a:xfrm>
            <a:off x="8743526" y="3390060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80</a:t>
            </a:r>
            <a:r>
              <a:rPr lang="ar-SA" sz="2800" kern="0" baseline="300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 ◦</a:t>
            </a:r>
            <a:endParaRPr lang="ar-SA" sz="2800" kern="0" dirty="0">
              <a:solidFill>
                <a:srgbClr val="E3DED1">
                  <a:lumMod val="10000"/>
                </a:srgbClr>
              </a:solidFill>
              <a:cs typeface="PT Bold Heading" panose="02010400000000000000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8AC4D84-0340-5F37-FEA6-A76970223B3E}"/>
              </a:ext>
            </a:extLst>
          </p:cNvPr>
          <p:cNvSpPr txBox="1"/>
          <p:nvPr/>
        </p:nvSpPr>
        <p:spPr>
          <a:xfrm>
            <a:off x="8783770" y="4177219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60</a:t>
            </a:r>
            <a:r>
              <a:rPr lang="ar-SA" sz="2800" kern="0" baseline="300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 ◦</a:t>
            </a:r>
            <a:endParaRPr lang="ar-SA" sz="2800" kern="0" dirty="0">
              <a:solidFill>
                <a:srgbClr val="E3DED1">
                  <a:lumMod val="10000"/>
                </a:srgbClr>
              </a:solidFill>
              <a:cs typeface="PT Bold Heading" panose="02010400000000000000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034A94B-7BCB-49FA-91C0-48B2F57E4F17}"/>
              </a:ext>
            </a:extLst>
          </p:cNvPr>
          <p:cNvSpPr txBox="1"/>
          <p:nvPr/>
        </p:nvSpPr>
        <p:spPr>
          <a:xfrm>
            <a:off x="8885485" y="4962793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40</a:t>
            </a:r>
            <a:r>
              <a:rPr lang="ar-SA" sz="2800" kern="0" baseline="300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 ◦</a:t>
            </a:r>
            <a:endParaRPr lang="ar-SA" sz="2800" kern="0" dirty="0">
              <a:solidFill>
                <a:srgbClr val="E3DED1">
                  <a:lumMod val="10000"/>
                </a:srgbClr>
              </a:solidFill>
              <a:cs typeface="PT Bold Heading" panose="020104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4C91EBC-5155-A5F0-0943-CB97D1AAF574}"/>
              </a:ext>
            </a:extLst>
          </p:cNvPr>
          <p:cNvSpPr txBox="1"/>
          <p:nvPr/>
        </p:nvSpPr>
        <p:spPr>
          <a:xfrm>
            <a:off x="1738761" y="1684239"/>
            <a:ext cx="10062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n w="0"/>
                <a:solidFill>
                  <a:srgbClr val="CC3399"/>
                </a:solidFill>
                <a:cs typeface="Khalid Art bold" pitchFamily="2" charset="-78"/>
              </a:rPr>
              <a:t>أوجد قيمة هـ في الشكل المقابل 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FFFF2796-F804-2AD0-9748-528497031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6" t="19881" r="55118" b="29400"/>
          <a:stretch/>
        </p:blipFill>
        <p:spPr>
          <a:xfrm>
            <a:off x="3479857" y="1644737"/>
            <a:ext cx="3484018" cy="19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2496D90-8EE9-8B07-D024-400C74F7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5488" y="1449228"/>
            <a:ext cx="9601200" cy="29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CB95CB-23DA-3E4A-9B82-B1AB36BB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6254" y="1177792"/>
            <a:ext cx="9412623" cy="27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9A6D3C-DD29-FE94-FB76-1CFB2B938C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213" y="2026718"/>
            <a:ext cx="8405446" cy="10939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B6CDC2-A07C-F658-F954-3334103E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09" y="1522716"/>
            <a:ext cx="1907931" cy="2101958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75B989A-6304-F085-E95A-10812D5414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4BA2388-8F5A-C423-6455-21F8A336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0019E53-4FAD-47E8-8D15-B415C46E79D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31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C20FBCE-CCC3-87D8-15CC-AF5D1B18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696" y="1229799"/>
            <a:ext cx="11139847" cy="29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F9916CA-B721-E08E-A1F4-6F1A7719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12" y="974048"/>
            <a:ext cx="9741876" cy="538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75B989A-6304-F085-E95A-10812D5414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4BA2388-8F5A-C423-6455-21F8A336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0019E53-4FAD-47E8-8D15-B415C46E79D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05AD32E-DFE7-BE0B-C5CE-DB7DB7B11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155"/>
          <a:stretch/>
        </p:blipFill>
        <p:spPr>
          <a:xfrm>
            <a:off x="4658870" y="1859473"/>
            <a:ext cx="7139354" cy="4688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891607-0009-FCE1-0D41-5F931FA89A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135" y="1678753"/>
            <a:ext cx="2499946" cy="21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75B989A-6304-F085-E95A-10812D5414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4BA2388-8F5A-C423-6455-21F8A336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0019E53-4FAD-47E8-8D15-B415C46E79D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0F891607-0009-FCE1-0D41-5F931FA89A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135" y="1678753"/>
            <a:ext cx="2499946" cy="21470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4464471-1C83-FE58-8D2E-08B4446014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22" b="49923"/>
          <a:stretch/>
        </p:blipFill>
        <p:spPr>
          <a:xfrm>
            <a:off x="4762595" y="1806930"/>
            <a:ext cx="7139354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75B989A-6304-F085-E95A-10812D5414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4BA2388-8F5A-C423-6455-21F8A3362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0019E53-4FAD-47E8-8D15-B415C46E79D5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0F891607-0009-FCE1-0D41-5F931FA89A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135" y="1678753"/>
            <a:ext cx="2499946" cy="214701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7EF10A3-DA7C-A61B-9439-71B0BEE3EA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78"/>
          <a:stretch/>
        </p:blipFill>
        <p:spPr>
          <a:xfrm>
            <a:off x="4907645" y="1770642"/>
            <a:ext cx="7139354" cy="9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6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6F497F-F828-0A05-1527-B2532D8E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579" y="1417571"/>
            <a:ext cx="10070123" cy="40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79991A78-27A7-79C5-91CB-8DBCFEFB61D6}"/>
                  </a:ext>
                </a:extLst>
              </p14:cNvPr>
              <p14:cNvContentPartPr/>
              <p14:nvPr/>
            </p14:nvContentPartPr>
            <p14:xfrm>
              <a:off x="10824092" y="4587612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79991A78-27A7-79C5-91CB-8DBCFEFB61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15092" y="45786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FFDB44AE-D981-F91C-9C06-07036C996C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1595" y="1726528"/>
            <a:ext cx="6595404" cy="17024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DED90F-842D-7BAD-B3E3-906CD3C2CD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126" y="1397519"/>
            <a:ext cx="2667000" cy="2496038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018DD28-A6BF-4A1B-DA51-E35D96A180BB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EE9CC072-9ADF-D5CB-D0B0-A22CE50E8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4BD17DE-03DF-A568-65F5-8C03CBC2508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29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35C5711A-53AD-1457-BF1E-793CFC1416B3}"/>
              </a:ext>
            </a:extLst>
          </p:cNvPr>
          <p:cNvGrpSpPr/>
          <p:nvPr/>
        </p:nvGrpSpPr>
        <p:grpSpPr>
          <a:xfrm>
            <a:off x="8568813" y="1902466"/>
            <a:ext cx="2979174" cy="3229147"/>
            <a:chOff x="8229600" y="655163"/>
            <a:chExt cx="3352800" cy="3721885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0F47355-C9BA-A666-1D96-16A0127C981D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5" name="Graphic 6">
                <a:extLst>
                  <a:ext uri="{FF2B5EF4-FFF2-40B4-BE49-F238E27FC236}">
                    <a16:creationId xmlns:a16="http://schemas.microsoft.com/office/drawing/2014/main" id="{7F3141D5-4C48-7785-97DB-018BB3A3A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Graphic 7">
                <a:extLst>
                  <a:ext uri="{FF2B5EF4-FFF2-40B4-BE49-F238E27FC236}">
                    <a16:creationId xmlns:a16="http://schemas.microsoft.com/office/drawing/2014/main" id="{E0171A1B-B419-DCF6-967D-097C4E331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4" name="مربع نص 162">
              <a:extLst>
                <a:ext uri="{FF2B5EF4-FFF2-40B4-BE49-F238E27FC236}">
                  <a16:creationId xmlns:a16="http://schemas.microsoft.com/office/drawing/2014/main" id="{50042474-A39F-2C68-EA11-7D5F41B843D8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000" dirty="0">
                  <a:cs typeface="Khalid Art bold" pitchFamily="2" charset="-78"/>
                </a:rPr>
                <a:t>درست منصف القطعة المستقيمة و منصف الزاوية </a:t>
              </a:r>
            </a:p>
            <a:p>
              <a:pPr algn="ctr"/>
              <a:r>
                <a:rPr lang="ar-SA" dirty="0">
                  <a:solidFill>
                    <a:srgbClr val="0070C0"/>
                  </a:solidFill>
                  <a:cs typeface="Khalid Art bold" pitchFamily="2" charset="-78"/>
                </a:rPr>
                <a:t>(مهارة سابقة)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41327C-B828-02BD-E31D-0497DBED0FF2}"/>
              </a:ext>
            </a:extLst>
          </p:cNvPr>
          <p:cNvSpPr txBox="1"/>
          <p:nvPr/>
        </p:nvSpPr>
        <p:spPr>
          <a:xfrm>
            <a:off x="9124002" y="1988234"/>
            <a:ext cx="143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grpSp>
        <p:nvGrpSpPr>
          <p:cNvPr id="8" name="Group 44">
            <a:extLst>
              <a:ext uri="{FF2B5EF4-FFF2-40B4-BE49-F238E27FC236}">
                <a16:creationId xmlns:a16="http://schemas.microsoft.com/office/drawing/2014/main" id="{4D810DCE-4441-D761-3EFD-C91114618FDE}"/>
              </a:ext>
            </a:extLst>
          </p:cNvPr>
          <p:cNvGrpSpPr/>
          <p:nvPr/>
        </p:nvGrpSpPr>
        <p:grpSpPr>
          <a:xfrm>
            <a:off x="4319101" y="1881483"/>
            <a:ext cx="3468804" cy="3200058"/>
            <a:chOff x="7863474" y="655163"/>
            <a:chExt cx="3736862" cy="3721885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AE13CB5-992B-B235-67FD-20825B2CA965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1" name="Graphic 6">
                <a:extLst>
                  <a:ext uri="{FF2B5EF4-FFF2-40B4-BE49-F238E27FC236}">
                    <a16:creationId xmlns:a16="http://schemas.microsoft.com/office/drawing/2014/main" id="{BB6522DB-933A-E895-71B1-0B13C190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Graphic 7">
                <a:extLst>
                  <a:ext uri="{FF2B5EF4-FFF2-40B4-BE49-F238E27FC236}">
                    <a16:creationId xmlns:a16="http://schemas.microsoft.com/office/drawing/2014/main" id="{CF809AEE-E68F-570E-36B7-897545CD2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0" name="مربع نص 162">
              <a:extLst>
                <a:ext uri="{FF2B5EF4-FFF2-40B4-BE49-F238E27FC236}">
                  <a16:creationId xmlns:a16="http://schemas.microsoft.com/office/drawing/2014/main" id="{755088AF-036F-FE63-C8B7-977C90F13A5B}"/>
                </a:ext>
              </a:extLst>
            </p:cNvPr>
            <p:cNvSpPr txBox="1"/>
            <p:nvPr/>
          </p:nvSpPr>
          <p:spPr>
            <a:xfrm>
              <a:off x="7863474" y="1416232"/>
              <a:ext cx="3736862" cy="2821847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أتعرف الأعمدة المنصفة في المثلثات و استعملها </a:t>
              </a:r>
            </a:p>
            <a:p>
              <a:r>
                <a:rPr lang="ar-SA" sz="2000" dirty="0">
                  <a:cs typeface="Khalid Art bold" pitchFamily="2" charset="-78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أتعرف منصفات الزوايا في المثلثات و استعملها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ar-SA" sz="2000" dirty="0">
                <a:cs typeface="Khalid Art bold" pitchFamily="2" charset="-78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0AEA7CFB-137D-79F9-A96A-A45C8F4805DF}"/>
              </a:ext>
            </a:extLst>
          </p:cNvPr>
          <p:cNvGrpSpPr/>
          <p:nvPr/>
        </p:nvGrpSpPr>
        <p:grpSpPr>
          <a:xfrm>
            <a:off x="698613" y="1864445"/>
            <a:ext cx="3295421" cy="3326987"/>
            <a:chOff x="8137223" y="655163"/>
            <a:chExt cx="3445177" cy="3721885"/>
          </a:xfrm>
        </p:grpSpPr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673C978E-7F1D-2ABC-6280-2DBD985FD10B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6" name="Graphic 6">
                <a:extLst>
                  <a:ext uri="{FF2B5EF4-FFF2-40B4-BE49-F238E27FC236}">
                    <a16:creationId xmlns:a16="http://schemas.microsoft.com/office/drawing/2014/main" id="{132A0AC7-3742-313E-F803-C286E6D52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Graphic 7">
                <a:extLst>
                  <a:ext uri="{FF2B5EF4-FFF2-40B4-BE49-F238E27FC236}">
                    <a16:creationId xmlns:a16="http://schemas.microsoft.com/office/drawing/2014/main" id="{7E74E915-1D34-C8B3-A397-9CC3C887A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5" name="مربع نص 162">
              <a:extLst>
                <a:ext uri="{FF2B5EF4-FFF2-40B4-BE49-F238E27FC236}">
                  <a16:creationId xmlns:a16="http://schemas.microsoft.com/office/drawing/2014/main" id="{2907AD2B-0958-472D-5A96-42BCC9F4D8B8}"/>
                </a:ext>
              </a:extLst>
            </p:cNvPr>
            <p:cNvSpPr txBox="1"/>
            <p:nvPr/>
          </p:nvSpPr>
          <p:spPr>
            <a:xfrm>
              <a:off x="8137223" y="1281043"/>
              <a:ext cx="3303573" cy="302908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العمود المنصف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المستقيمات المتلاقية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نقطة التلاقي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مركز الدائرة الخارجية للمثلث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مركز الدائرة الداخلية للمثلث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67F68F6-4709-989C-0C20-5BA166CB297F}"/>
              </a:ext>
            </a:extLst>
          </p:cNvPr>
          <p:cNvSpPr txBox="1"/>
          <p:nvPr/>
        </p:nvSpPr>
        <p:spPr>
          <a:xfrm>
            <a:off x="5364537" y="1902467"/>
            <a:ext cx="1252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B33CBBB-8D89-88B8-B580-ABD8D2AC25F3}"/>
              </a:ext>
            </a:extLst>
          </p:cNvPr>
          <p:cNvSpPr txBox="1"/>
          <p:nvPr/>
        </p:nvSpPr>
        <p:spPr>
          <a:xfrm>
            <a:off x="1634152" y="1855558"/>
            <a:ext cx="131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المفردات </a:t>
            </a:r>
          </a:p>
        </p:txBody>
      </p:sp>
    </p:spTree>
    <p:extLst>
      <p:ext uri="{BB962C8B-B14F-4D97-AF65-F5344CB8AC3E}">
        <p14:creationId xmlns:p14="http://schemas.microsoft.com/office/powerpoint/2010/main" val="189736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B00702A-E5D1-3D8F-861F-8F0C1B6AEB5D}"/>
              </a:ext>
            </a:extLst>
          </p:cNvPr>
          <p:cNvGrpSpPr/>
          <p:nvPr/>
        </p:nvGrpSpPr>
        <p:grpSpPr>
          <a:xfrm>
            <a:off x="9556954" y="981833"/>
            <a:ext cx="2490045" cy="773225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6661FE9-F86B-1E22-B28E-E93A2EF3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FD78EFB-3DB5-887F-0255-88DC3CB6E2E2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: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5E89D19-F9EC-C5AA-91F9-F3A6078AC5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5569" y="1822714"/>
            <a:ext cx="3282765" cy="30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2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B00702A-E5D1-3D8F-861F-8F0C1B6AEB5D}"/>
              </a:ext>
            </a:extLst>
          </p:cNvPr>
          <p:cNvGrpSpPr/>
          <p:nvPr/>
        </p:nvGrpSpPr>
        <p:grpSpPr>
          <a:xfrm>
            <a:off x="9556954" y="981833"/>
            <a:ext cx="2490045" cy="773225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6661FE9-F86B-1E22-B28E-E93A2EF3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FD78EFB-3DB5-887F-0255-88DC3CB6E2E2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: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5E89D19-F9EC-C5AA-91F9-F3A6078AC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12"/>
          <a:stretch/>
        </p:blipFill>
        <p:spPr>
          <a:xfrm>
            <a:off x="8695569" y="1822714"/>
            <a:ext cx="3282765" cy="7732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724B4ED-3CA8-888B-E39E-8CA56DFA05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0872" r="49351"/>
          <a:stretch/>
        </p:blipFill>
        <p:spPr>
          <a:xfrm>
            <a:off x="8011512" y="2663595"/>
            <a:ext cx="4035487" cy="26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B00702A-E5D1-3D8F-861F-8F0C1B6AEB5D}"/>
              </a:ext>
            </a:extLst>
          </p:cNvPr>
          <p:cNvGrpSpPr/>
          <p:nvPr/>
        </p:nvGrpSpPr>
        <p:grpSpPr>
          <a:xfrm>
            <a:off x="9556954" y="981833"/>
            <a:ext cx="2490045" cy="773225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6661FE9-F86B-1E22-B28E-E93A2EF3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FD78EFB-3DB5-887F-0255-88DC3CB6E2E2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: </a:t>
              </a: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5E89D19-F9EC-C5AA-91F9-F3A6078AC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12"/>
          <a:stretch/>
        </p:blipFill>
        <p:spPr>
          <a:xfrm>
            <a:off x="8695569" y="1822714"/>
            <a:ext cx="3282765" cy="7732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C52281A-82C6-F3A0-590D-2EAA3D6919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376"/>
          <a:stretch/>
        </p:blipFill>
        <p:spPr>
          <a:xfrm>
            <a:off x="9629244" y="2663595"/>
            <a:ext cx="2250242" cy="21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3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B00702A-E5D1-3D8F-861F-8F0C1B6AEB5D}"/>
              </a:ext>
            </a:extLst>
          </p:cNvPr>
          <p:cNvGrpSpPr/>
          <p:nvPr/>
        </p:nvGrpSpPr>
        <p:grpSpPr>
          <a:xfrm>
            <a:off x="9556954" y="981833"/>
            <a:ext cx="2490045" cy="773225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36661FE9-F86B-1E22-B28E-E93A2EF35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DFD78EFB-3DB5-887F-0255-88DC3CB6E2E2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: 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2EA1DC8-625C-E6DA-4BB0-A94885288E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727" y="1771095"/>
            <a:ext cx="10222273" cy="19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9F5BB0-B541-A5B6-40FB-84FDAB07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0735" y="1888714"/>
            <a:ext cx="4834399" cy="386124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335730" y="981832"/>
            <a:ext cx="2711270" cy="802723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تدريب على اختبار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33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F776DA39-1F38-C4AD-9EB8-B79ADF991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72"/>
          <a:stretch/>
        </p:blipFill>
        <p:spPr>
          <a:xfrm>
            <a:off x="5474733" y="1855633"/>
            <a:ext cx="6572266" cy="15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4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B704D8C-B6C6-D140-8E25-13FE7893E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39"/>
          <a:stretch/>
        </p:blipFill>
        <p:spPr>
          <a:xfrm>
            <a:off x="5381382" y="2017865"/>
            <a:ext cx="6665617" cy="18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F0CC890B-9909-ACCF-C3E0-8EE6E573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4558" y="2047243"/>
            <a:ext cx="6570044" cy="19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22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27D5442-8D00-2E41-8672-A4C89860C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69"/>
          <a:stretch/>
        </p:blipFill>
        <p:spPr>
          <a:xfrm>
            <a:off x="5390587" y="2001540"/>
            <a:ext cx="6471639" cy="17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2D62EE2-43ED-A015-79F2-F664B469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2776" y="2231785"/>
            <a:ext cx="4810858" cy="28754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12CF7BE-8B11-7848-6E4C-1B0AADFF93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290" y="2380121"/>
            <a:ext cx="4089065" cy="257878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3900F81-18F9-4ECC-511F-57BEFAC3352F}"/>
              </a:ext>
            </a:extLst>
          </p:cNvPr>
          <p:cNvGrpSpPr/>
          <p:nvPr/>
        </p:nvGrpSpPr>
        <p:grpSpPr>
          <a:xfrm>
            <a:off x="9486261" y="1321045"/>
            <a:ext cx="1767373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1FF715DD-E9C3-6EDB-07C2-BB64D5B56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3E93F2A7-3A28-5681-460B-83EAD657AA60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b="1" dirty="0">
                  <a:solidFill>
                    <a:srgbClr val="C00000"/>
                  </a:solidFill>
                  <a:cs typeface="DecoType Naskh Swashes" panose="02010400000000000000" pitchFamily="2" charset="-78"/>
                </a:rPr>
                <a:t>لمـــــاذا 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3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A16643-1043-46A5-13B9-458EE572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4" y="973162"/>
            <a:ext cx="10023231" cy="51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2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6A988DA-8DB0-9973-7B74-9B37809D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8" y="1076632"/>
            <a:ext cx="9081741" cy="52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1FE1B88-629B-9F6B-A702-D79903584866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B3A2887-64F0-53FC-219F-3004A294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CBDCDA4-C7C8-8EE8-98D4-E5A34E4EF84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7760AC7-DFEC-470E-8FA4-C5E8AEFB7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69"/>
          <a:stretch/>
        </p:blipFill>
        <p:spPr>
          <a:xfrm>
            <a:off x="5059666" y="1678753"/>
            <a:ext cx="6987333" cy="4987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BDA8D24-8228-C97B-1350-D4C259B57C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882" y="1678753"/>
            <a:ext cx="2325931" cy="2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1FE1B88-629B-9F6B-A702-D79903584866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B3A2887-64F0-53FC-219F-3004A294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CBDCDA4-C7C8-8EE8-98D4-E5A34E4EF84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BDA8D24-8228-C97B-1350-D4C259B5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882" y="1678753"/>
            <a:ext cx="2325931" cy="25707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D829C2C-965C-81A1-29FA-D217404C10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693" b="45876"/>
          <a:stretch/>
        </p:blipFill>
        <p:spPr>
          <a:xfrm>
            <a:off x="4914616" y="1815375"/>
            <a:ext cx="6987333" cy="4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1FE1B88-629B-9F6B-A702-D79903584866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B3A2887-64F0-53FC-219F-3004A294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CBDCDA4-C7C8-8EE8-98D4-E5A34E4EF84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CBDA8D24-8228-C97B-1350-D4C259B5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882" y="1678753"/>
            <a:ext cx="2325931" cy="25707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D4EB2C-1274-C481-A143-9AA96457B8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240" b="-999"/>
          <a:stretch/>
        </p:blipFill>
        <p:spPr>
          <a:xfrm>
            <a:off x="4914616" y="1792181"/>
            <a:ext cx="6987333" cy="9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5E9BBED-59E6-0080-21E5-5E2DFB5039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628" y="1256334"/>
            <a:ext cx="10152185" cy="26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32644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112</Words>
  <Application>Microsoft Office PowerPoint</Application>
  <PresentationFormat>شاشة عريضة</PresentationFormat>
  <Paragraphs>40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6</cp:revision>
  <dcterms:created xsi:type="dcterms:W3CDTF">2023-12-24T09:17:01Z</dcterms:created>
  <dcterms:modified xsi:type="dcterms:W3CDTF">2023-12-26T09:22:50Z</dcterms:modified>
</cp:coreProperties>
</file>