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4" r:id="rId6"/>
    <p:sldId id="259" r:id="rId7"/>
    <p:sldId id="262" r:id="rId8"/>
    <p:sldId id="265" r:id="rId9"/>
    <p:sldId id="263" r:id="rId10"/>
    <p:sldId id="266" r:id="rId11"/>
    <p:sldId id="267" r:id="rId12"/>
    <p:sldId id="271" r:id="rId13"/>
    <p:sldId id="270" r:id="rId14"/>
    <p:sldId id="272" r:id="rId15"/>
    <p:sldId id="269" r:id="rId16"/>
    <p:sldId id="268" r:id="rId17"/>
    <p:sldId id="274" r:id="rId18"/>
    <p:sldId id="275" r:id="rId19"/>
    <p:sldId id="273" r:id="rId20"/>
    <p:sldId id="260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C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6FACE-CE2E-4370-840F-5062E297373A}" v="219" dt="2022-12-29T06:48:24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087" autoAdjust="0"/>
    <p:restoredTop sz="94660"/>
  </p:normalViewPr>
  <p:slideViewPr>
    <p:cSldViewPr snapToGrid="0">
      <p:cViewPr>
        <p:scale>
          <a:sx n="59" d="100"/>
          <a:sy n="59" d="100"/>
        </p:scale>
        <p:origin x="812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EFD6FACE-CE2E-4370-840F-5062E297373A}"/>
    <pc:docChg chg="undo custSel addSld delSld modSld sldOrd addMainMaster">
      <pc:chgData name="حصه بنت العتيبي" userId="c1fe605c-1aaf-4791-a440-af891effc177" providerId="ADAL" clId="{EFD6FACE-CE2E-4370-840F-5062E297373A}" dt="2022-12-29T06:48:24.001" v="904"/>
      <pc:docMkLst>
        <pc:docMk/>
      </pc:docMkLst>
      <pc:sldChg chg="add">
        <pc:chgData name="حصه بنت العتيبي" userId="c1fe605c-1aaf-4791-a440-af891effc177" providerId="ADAL" clId="{EFD6FACE-CE2E-4370-840F-5062E297373A}" dt="2022-12-28T17:09:14.283" v="1"/>
        <pc:sldMkLst>
          <pc:docMk/>
          <pc:sldMk cId="4190272576" sldId="256"/>
        </pc:sldMkLst>
      </pc:sldChg>
      <pc:sldChg chg="add">
        <pc:chgData name="حصه بنت العتيبي" userId="c1fe605c-1aaf-4791-a440-af891effc177" providerId="ADAL" clId="{EFD6FACE-CE2E-4370-840F-5062E297373A}" dt="2022-12-28T17:09:18.178" v="3"/>
        <pc:sldMkLst>
          <pc:docMk/>
          <pc:sldMk cId="1477839635" sldId="257"/>
        </pc:sldMkLst>
      </pc:sldChg>
      <pc:sldChg chg="modSp add mod">
        <pc:chgData name="حصه بنت العتيبي" userId="c1fe605c-1aaf-4791-a440-af891effc177" providerId="ADAL" clId="{EFD6FACE-CE2E-4370-840F-5062E297373A}" dt="2022-12-28T17:23:42.506" v="181" actId="207"/>
        <pc:sldMkLst>
          <pc:docMk/>
          <pc:sldMk cId="2635671001" sldId="258"/>
        </pc:sldMkLst>
        <pc:spChg chg="mod">
          <ac:chgData name="حصه بنت العتيبي" userId="c1fe605c-1aaf-4791-a440-af891effc177" providerId="ADAL" clId="{EFD6FACE-CE2E-4370-840F-5062E297373A}" dt="2022-12-28T17:23:42.506" v="181" actId="207"/>
          <ac:spMkLst>
            <pc:docMk/>
            <pc:sldMk cId="2635671001" sldId="258"/>
            <ac:spMk id="3" creationId="{4FCB65B2-C31F-E3A5-FA89-B22AA6EFC958}"/>
          </ac:spMkLst>
        </pc:spChg>
      </pc:sldChg>
      <pc:sldChg chg="addSp delSp modSp add mod addAnim delAnim modAnim">
        <pc:chgData name="حصه بنت العتيبي" userId="c1fe605c-1aaf-4791-a440-af891effc177" providerId="ADAL" clId="{EFD6FACE-CE2E-4370-840F-5062E297373A}" dt="2022-12-29T06:47:11.433" v="893"/>
        <pc:sldMkLst>
          <pc:docMk/>
          <pc:sldMk cId="3829363654" sldId="259"/>
        </pc:sldMkLst>
        <pc:spChg chg="mod">
          <ac:chgData name="حصه بنت العتيبي" userId="c1fe605c-1aaf-4791-a440-af891effc177" providerId="ADAL" clId="{EFD6FACE-CE2E-4370-840F-5062E297373A}" dt="2022-12-28T17:22:09.711" v="159" actId="207"/>
          <ac:spMkLst>
            <pc:docMk/>
            <pc:sldMk cId="3829363654" sldId="259"/>
            <ac:spMk id="2" creationId="{2EAAB510-CBDF-EE5E-2A0F-8064726498CA}"/>
          </ac:spMkLst>
        </pc:spChg>
        <pc:spChg chg="add mod">
          <ac:chgData name="حصه بنت العتيبي" userId="c1fe605c-1aaf-4791-a440-af891effc177" providerId="ADAL" clId="{EFD6FACE-CE2E-4370-840F-5062E297373A}" dt="2022-12-28T17:15:09.730" v="64" actId="1076"/>
          <ac:spMkLst>
            <pc:docMk/>
            <pc:sldMk cId="3829363654" sldId="259"/>
            <ac:spMk id="7" creationId="{1028560C-A4DB-DA01-5FCF-F18F87A163C0}"/>
          </ac:spMkLst>
        </pc:spChg>
        <pc:spChg chg="add mod">
          <ac:chgData name="حصه بنت العتيبي" userId="c1fe605c-1aaf-4791-a440-af891effc177" providerId="ADAL" clId="{EFD6FACE-CE2E-4370-840F-5062E297373A}" dt="2022-12-28T17:15:31.704" v="71" actId="1076"/>
          <ac:spMkLst>
            <pc:docMk/>
            <pc:sldMk cId="3829363654" sldId="259"/>
            <ac:spMk id="8" creationId="{F29A5480-C864-735A-89AE-91395D529A9D}"/>
          </ac:spMkLst>
        </pc:spChg>
        <pc:spChg chg="mod">
          <ac:chgData name="حصه بنت العتيبي" userId="c1fe605c-1aaf-4791-a440-af891effc177" providerId="ADAL" clId="{EFD6FACE-CE2E-4370-840F-5062E297373A}" dt="2022-12-28T17:13:59.663" v="45"/>
          <ac:spMkLst>
            <pc:docMk/>
            <pc:sldMk cId="3829363654" sldId="259"/>
            <ac:spMk id="10" creationId="{0842DD33-1858-4913-A6AD-ED5E4F4874DD}"/>
          </ac:spMkLst>
        </pc:spChg>
        <pc:spChg chg="mod">
          <ac:chgData name="حصه بنت العتيبي" userId="c1fe605c-1aaf-4791-a440-af891effc177" providerId="ADAL" clId="{EFD6FACE-CE2E-4370-840F-5062E297373A}" dt="2022-12-28T17:13:05.088" v="34" actId="1076"/>
          <ac:spMkLst>
            <pc:docMk/>
            <pc:sldMk cId="3829363654" sldId="259"/>
            <ac:spMk id="11" creationId="{AE8C3C09-83AD-2E0C-BFE7-B4FA70B3CC04}"/>
          </ac:spMkLst>
        </pc:spChg>
        <pc:spChg chg="mod">
          <ac:chgData name="حصه بنت العتيبي" userId="c1fe605c-1aaf-4791-a440-af891effc177" providerId="ADAL" clId="{EFD6FACE-CE2E-4370-840F-5062E297373A}" dt="2022-12-28T17:12:56.035" v="32" actId="1076"/>
          <ac:spMkLst>
            <pc:docMk/>
            <pc:sldMk cId="3829363654" sldId="259"/>
            <ac:spMk id="12" creationId="{F8BE2CCA-72CE-3638-C2F6-F48CB4717979}"/>
          </ac:spMkLst>
        </pc:spChg>
        <pc:spChg chg="mod">
          <ac:chgData name="حصه بنت العتيبي" userId="c1fe605c-1aaf-4791-a440-af891effc177" providerId="ADAL" clId="{EFD6FACE-CE2E-4370-840F-5062E297373A}" dt="2022-12-28T17:15:21.276" v="67" actId="1076"/>
          <ac:spMkLst>
            <pc:docMk/>
            <pc:sldMk cId="3829363654" sldId="259"/>
            <ac:spMk id="13" creationId="{77F98A69-4C9F-DE88-9D72-DE4138139F09}"/>
          </ac:spMkLst>
        </pc:spChg>
        <pc:spChg chg="mod">
          <ac:chgData name="حصه بنت العتيبي" userId="c1fe605c-1aaf-4791-a440-af891effc177" providerId="ADAL" clId="{EFD6FACE-CE2E-4370-840F-5062E297373A}" dt="2022-12-28T17:22:09.711" v="159" actId="207"/>
          <ac:spMkLst>
            <pc:docMk/>
            <pc:sldMk cId="3829363654" sldId="259"/>
            <ac:spMk id="18" creationId="{68DB536C-AB43-9040-2D6D-4E8AD77EA05A}"/>
          </ac:spMkLst>
        </pc:spChg>
        <pc:spChg chg="add del mod">
          <ac:chgData name="حصه بنت العتيبي" userId="c1fe605c-1aaf-4791-a440-af891effc177" providerId="ADAL" clId="{EFD6FACE-CE2E-4370-840F-5062E297373A}" dt="2022-12-28T17:22:09.711" v="159" actId="207"/>
          <ac:spMkLst>
            <pc:docMk/>
            <pc:sldMk cId="3829363654" sldId="259"/>
            <ac:spMk id="19" creationId="{D113AB61-69F1-5AC6-3A91-49707AEE5545}"/>
          </ac:spMkLst>
        </pc:spChg>
        <pc:spChg chg="mod">
          <ac:chgData name="حصه بنت العتيبي" userId="c1fe605c-1aaf-4791-a440-af891effc177" providerId="ADAL" clId="{EFD6FACE-CE2E-4370-840F-5062E297373A}" dt="2022-12-28T17:22:09.711" v="159" actId="207"/>
          <ac:spMkLst>
            <pc:docMk/>
            <pc:sldMk cId="3829363654" sldId="259"/>
            <ac:spMk id="20" creationId="{B8D3B3F0-78DC-8869-5B26-2E3BDFA658A6}"/>
          </ac:spMkLst>
        </pc:spChg>
        <pc:spChg chg="mod">
          <ac:chgData name="حصه بنت العتيبي" userId="c1fe605c-1aaf-4791-a440-af891effc177" providerId="ADAL" clId="{EFD6FACE-CE2E-4370-840F-5062E297373A}" dt="2022-12-28T17:16:07.132" v="76" actId="20577"/>
          <ac:spMkLst>
            <pc:docMk/>
            <pc:sldMk cId="3829363654" sldId="259"/>
            <ac:spMk id="25" creationId="{7DA4F778-ED0E-A2CA-5438-2043A54FF3CC}"/>
          </ac:spMkLst>
        </pc:spChg>
        <pc:spChg chg="mod">
          <ac:chgData name="حصه بنت العتيبي" userId="c1fe605c-1aaf-4791-a440-af891effc177" providerId="ADAL" clId="{EFD6FACE-CE2E-4370-840F-5062E297373A}" dt="2022-12-28T17:10:55.109" v="12" actId="1076"/>
          <ac:spMkLst>
            <pc:docMk/>
            <pc:sldMk cId="3829363654" sldId="259"/>
            <ac:spMk id="26" creationId="{55264CE0-138E-6C62-7043-E2ECD62D74FA}"/>
          </ac:spMkLst>
        </pc:spChg>
        <pc:spChg chg="mod">
          <ac:chgData name="حصه بنت العتيبي" userId="c1fe605c-1aaf-4791-a440-af891effc177" providerId="ADAL" clId="{EFD6FACE-CE2E-4370-840F-5062E297373A}" dt="2022-12-28T17:13:59.663" v="45"/>
          <ac:spMkLst>
            <pc:docMk/>
            <pc:sldMk cId="3829363654" sldId="259"/>
            <ac:spMk id="29" creationId="{2A4F5D7B-2BF0-CB06-A374-880CDFAF2DC7}"/>
          </ac:spMkLst>
        </pc:spChg>
        <pc:spChg chg="mod">
          <ac:chgData name="حصه بنت العتيبي" userId="c1fe605c-1aaf-4791-a440-af891effc177" providerId="ADAL" clId="{EFD6FACE-CE2E-4370-840F-5062E297373A}" dt="2022-12-28T17:15:26.893" v="69" actId="1076"/>
          <ac:spMkLst>
            <pc:docMk/>
            <pc:sldMk cId="3829363654" sldId="259"/>
            <ac:spMk id="30" creationId="{6F8ABFD0-AFA3-C544-796C-9CCFBB42DA7A}"/>
          </ac:spMkLst>
        </pc:spChg>
        <pc:spChg chg="mod">
          <ac:chgData name="حصه بنت العتيبي" userId="c1fe605c-1aaf-4791-a440-af891effc177" providerId="ADAL" clId="{EFD6FACE-CE2E-4370-840F-5062E297373A}" dt="2022-12-28T17:22:09.711" v="159" actId="207"/>
          <ac:spMkLst>
            <pc:docMk/>
            <pc:sldMk cId="3829363654" sldId="259"/>
            <ac:spMk id="34" creationId="{D7348A9C-EA97-2089-CC59-597D23866F16}"/>
          </ac:spMkLst>
        </pc:spChg>
        <pc:spChg chg="mod">
          <ac:chgData name="حصه بنت العتيبي" userId="c1fe605c-1aaf-4791-a440-af891effc177" providerId="ADAL" clId="{EFD6FACE-CE2E-4370-840F-5062E297373A}" dt="2022-12-28T17:22:52.264" v="162" actId="1076"/>
          <ac:spMkLst>
            <pc:docMk/>
            <pc:sldMk cId="3829363654" sldId="259"/>
            <ac:spMk id="35" creationId="{FB5305DE-1460-225B-24DA-3B7D30747430}"/>
          </ac:spMkLst>
        </pc:spChg>
        <pc:spChg chg="add mod">
          <ac:chgData name="حصه بنت العتيبي" userId="c1fe605c-1aaf-4791-a440-af891effc177" providerId="ADAL" clId="{EFD6FACE-CE2E-4370-840F-5062E297373A}" dt="2022-12-28T17:22:09.711" v="159" actId="207"/>
          <ac:spMkLst>
            <pc:docMk/>
            <pc:sldMk cId="3829363654" sldId="259"/>
            <ac:spMk id="36" creationId="{C66012E1-87B9-2ACF-F1A4-C639A7B6F75E}"/>
          </ac:spMkLst>
        </pc:spChg>
        <pc:spChg chg="add mod">
          <ac:chgData name="حصه بنت العتيبي" userId="c1fe605c-1aaf-4791-a440-af891effc177" providerId="ADAL" clId="{EFD6FACE-CE2E-4370-840F-5062E297373A}" dt="2022-12-28T17:22:09.711" v="159" actId="207"/>
          <ac:spMkLst>
            <pc:docMk/>
            <pc:sldMk cId="3829363654" sldId="259"/>
            <ac:spMk id="37" creationId="{161C51AA-DB91-2683-B603-E02CB0C13E87}"/>
          </ac:spMkLst>
        </pc:spChg>
        <pc:grpChg chg="add mod">
          <ac:chgData name="حصه بنت العتيبي" userId="c1fe605c-1aaf-4791-a440-af891effc177" providerId="ADAL" clId="{EFD6FACE-CE2E-4370-840F-5062E297373A}" dt="2022-12-28T17:15:06.541" v="63" actId="1076"/>
          <ac:grpSpMkLst>
            <pc:docMk/>
            <pc:sldMk cId="3829363654" sldId="259"/>
            <ac:grpSpMk id="9" creationId="{6783FC3B-6E08-D504-08E0-F191DC457DA0}"/>
          </ac:grpSpMkLst>
        </pc:grpChg>
        <pc:grpChg chg="mod">
          <ac:chgData name="حصه بنت العتيبي" userId="c1fe605c-1aaf-4791-a440-af891effc177" providerId="ADAL" clId="{EFD6FACE-CE2E-4370-840F-5062E297373A}" dt="2022-12-28T17:15:24.256" v="68" actId="1076"/>
          <ac:grpSpMkLst>
            <pc:docMk/>
            <pc:sldMk cId="3829363654" sldId="259"/>
            <ac:grpSpMk id="21" creationId="{8917B085-DDCD-384B-9AA2-1AC63FCC4462}"/>
          </ac:grpSpMkLst>
        </pc:grpChg>
        <pc:grpChg chg="mod">
          <ac:chgData name="حصه بنت العتيبي" userId="c1fe605c-1aaf-4791-a440-af891effc177" providerId="ADAL" clId="{EFD6FACE-CE2E-4370-840F-5062E297373A}" dt="2022-12-28T17:15:17.334" v="66" actId="1076"/>
          <ac:grpSpMkLst>
            <pc:docMk/>
            <pc:sldMk cId="3829363654" sldId="259"/>
            <ac:grpSpMk id="22" creationId="{21703B11-0065-D8E8-5919-29BD028C8033}"/>
          </ac:grpSpMkLst>
        </pc:grpChg>
        <pc:grpChg chg="mod">
          <ac:chgData name="حصه بنت العتيبي" userId="c1fe605c-1aaf-4791-a440-af891effc177" providerId="ADAL" clId="{EFD6FACE-CE2E-4370-840F-5062E297373A}" dt="2022-12-28T17:13:00.223" v="33" actId="1076"/>
          <ac:grpSpMkLst>
            <pc:docMk/>
            <pc:sldMk cId="3829363654" sldId="259"/>
            <ac:grpSpMk id="23" creationId="{C4B1E4FE-4B03-B29A-DA84-9E60F2AAA27B}"/>
          </ac:grpSpMkLst>
        </pc:grpChg>
        <pc:grpChg chg="mod">
          <ac:chgData name="حصه بنت العتيبي" userId="c1fe605c-1aaf-4791-a440-af891effc177" providerId="ADAL" clId="{EFD6FACE-CE2E-4370-840F-5062E297373A}" dt="2022-12-28T17:11:40.159" v="17" actId="1076"/>
          <ac:grpSpMkLst>
            <pc:docMk/>
            <pc:sldMk cId="3829363654" sldId="259"/>
            <ac:grpSpMk id="24" creationId="{710B5BAC-DDBA-A89E-F8B2-528D70FB5791}"/>
          </ac:grpSpMkLst>
        </pc:grpChg>
        <pc:grpChg chg="add mod">
          <ac:chgData name="حصه بنت العتيبي" userId="c1fe605c-1aaf-4791-a440-af891effc177" providerId="ADAL" clId="{EFD6FACE-CE2E-4370-840F-5062E297373A}" dt="2022-12-28T17:15:12.624" v="65" actId="1076"/>
          <ac:grpSpMkLst>
            <pc:docMk/>
            <pc:sldMk cId="3829363654" sldId="259"/>
            <ac:grpSpMk id="28" creationId="{7BDCD47C-EB86-2E8C-A1D6-801D1BB6F199}"/>
          </ac:grpSpMkLst>
        </pc:grpChg>
        <pc:grpChg chg="mod">
          <ac:chgData name="حصه بنت العتيبي" userId="c1fe605c-1aaf-4791-a440-af891effc177" providerId="ADAL" clId="{EFD6FACE-CE2E-4370-840F-5062E297373A}" dt="2022-12-28T17:15:29.255" v="70" actId="1076"/>
          <ac:grpSpMkLst>
            <pc:docMk/>
            <pc:sldMk cId="3829363654" sldId="259"/>
            <ac:grpSpMk id="31" creationId="{F34CDDCB-84B3-A373-3627-45DA115921C4}"/>
          </ac:grpSpMkLst>
        </pc:grpChg>
        <pc:picChg chg="mod">
          <ac:chgData name="حصه بنت العتيبي" userId="c1fe605c-1aaf-4791-a440-af891effc177" providerId="ADAL" clId="{EFD6FACE-CE2E-4370-840F-5062E297373A}" dt="2022-12-28T17:10:59.537" v="13" actId="1076"/>
          <ac:picMkLst>
            <pc:docMk/>
            <pc:sldMk cId="3829363654" sldId="259"/>
            <ac:picMk id="27" creationId="{33BD8F79-B3DF-2392-AB8C-88B8316127E6}"/>
          </ac:picMkLst>
        </pc:picChg>
      </pc:sldChg>
      <pc:sldChg chg="add">
        <pc:chgData name="حصه بنت العتيبي" userId="c1fe605c-1aaf-4791-a440-af891effc177" providerId="ADAL" clId="{EFD6FACE-CE2E-4370-840F-5062E297373A}" dt="2022-12-28T17:09:55.384" v="9"/>
        <pc:sldMkLst>
          <pc:docMk/>
          <pc:sldMk cId="3390123368" sldId="260"/>
        </pc:sldMkLst>
      </pc:sldChg>
      <pc:sldChg chg="add del">
        <pc:chgData name="حصه بنت العتيبي" userId="c1fe605c-1aaf-4791-a440-af891effc177" providerId="ADAL" clId="{EFD6FACE-CE2E-4370-840F-5062E297373A}" dt="2022-12-29T06:40:26.174" v="803" actId="47"/>
        <pc:sldMkLst>
          <pc:docMk/>
          <pc:sldMk cId="3065943466" sldId="261"/>
        </pc:sldMkLst>
      </pc:sldChg>
      <pc:sldChg chg="addSp modSp new mod modAnim">
        <pc:chgData name="حصه بنت العتيبي" userId="c1fe605c-1aaf-4791-a440-af891effc177" providerId="ADAL" clId="{EFD6FACE-CE2E-4370-840F-5062E297373A}" dt="2022-12-28T17:24:37.066" v="185" actId="1076"/>
        <pc:sldMkLst>
          <pc:docMk/>
          <pc:sldMk cId="4277111460" sldId="262"/>
        </pc:sldMkLst>
        <pc:picChg chg="add mod">
          <ac:chgData name="حصه بنت العتيبي" userId="c1fe605c-1aaf-4791-a440-af891effc177" providerId="ADAL" clId="{EFD6FACE-CE2E-4370-840F-5062E297373A}" dt="2022-12-28T17:24:37.066" v="185" actId="1076"/>
          <ac:picMkLst>
            <pc:docMk/>
            <pc:sldMk cId="4277111460" sldId="262"/>
            <ac:picMk id="2" creationId="{4C8A58C7-5FD2-FB64-E585-110A061E8039}"/>
          </ac:picMkLst>
        </pc:picChg>
      </pc:sldChg>
      <pc:sldChg chg="addSp delSp modSp new mod setBg modAnim">
        <pc:chgData name="حصه بنت العتيبي" userId="c1fe605c-1aaf-4791-a440-af891effc177" providerId="ADAL" clId="{EFD6FACE-CE2E-4370-840F-5062E297373A}" dt="2022-12-29T05:52:57.679" v="373" actId="14100"/>
        <pc:sldMkLst>
          <pc:docMk/>
          <pc:sldMk cId="280876872" sldId="263"/>
        </pc:sldMkLst>
        <pc:spChg chg="add mod ord">
          <ac:chgData name="حصه بنت العتيبي" userId="c1fe605c-1aaf-4791-a440-af891effc177" providerId="ADAL" clId="{EFD6FACE-CE2E-4370-840F-5062E297373A}" dt="2022-12-29T05:51:15.367" v="361" actId="1076"/>
          <ac:spMkLst>
            <pc:docMk/>
            <pc:sldMk cId="280876872" sldId="263"/>
            <ac:spMk id="3" creationId="{F036E423-44EB-381F-E6D8-9CBA76BDAC7B}"/>
          </ac:spMkLst>
        </pc:spChg>
        <pc:spChg chg="add mod">
          <ac:chgData name="حصه بنت العتيبي" userId="c1fe605c-1aaf-4791-a440-af891effc177" providerId="ADAL" clId="{EFD6FACE-CE2E-4370-840F-5062E297373A}" dt="2022-12-29T05:52:57.679" v="373" actId="14100"/>
          <ac:spMkLst>
            <pc:docMk/>
            <pc:sldMk cId="280876872" sldId="263"/>
            <ac:spMk id="6" creationId="{8130D8C4-0487-8E73-EE74-F976CBED201D}"/>
          </ac:spMkLst>
        </pc:spChg>
        <pc:spChg chg="add mod">
          <ac:chgData name="حصه بنت العتيبي" userId="c1fe605c-1aaf-4791-a440-af891effc177" providerId="ADAL" clId="{EFD6FACE-CE2E-4370-840F-5062E297373A}" dt="2022-12-29T05:52:52.767" v="371" actId="1076"/>
          <ac:spMkLst>
            <pc:docMk/>
            <pc:sldMk cId="280876872" sldId="263"/>
            <ac:spMk id="7" creationId="{F51FE017-518F-FC95-8E6F-5FB819817E6A}"/>
          </ac:spMkLst>
        </pc:spChg>
        <pc:spChg chg="add del">
          <ac:chgData name="حصه بنت العتيبي" userId="c1fe605c-1aaf-4791-a440-af891effc177" providerId="ADAL" clId="{EFD6FACE-CE2E-4370-840F-5062E297373A}" dt="2022-12-29T05:44:03.892" v="270" actId="26606"/>
          <ac:spMkLst>
            <pc:docMk/>
            <pc:sldMk cId="280876872" sldId="263"/>
            <ac:spMk id="10" creationId="{06DA9DF9-31F7-4056-B42E-878CC92417B8}"/>
          </ac:spMkLst>
        </pc:spChg>
        <pc:spChg chg="add del">
          <ac:chgData name="حصه بنت العتيبي" userId="c1fe605c-1aaf-4791-a440-af891effc177" providerId="ADAL" clId="{EFD6FACE-CE2E-4370-840F-5062E297373A}" dt="2022-12-29T05:45:04.216" v="286" actId="26606"/>
          <ac:spMkLst>
            <pc:docMk/>
            <pc:sldMk cId="280876872" sldId="263"/>
            <ac:spMk id="12" creationId="{F49775AF-8896-43EE-92C6-83497D6DC56F}"/>
          </ac:spMkLst>
        </pc:spChg>
        <pc:spChg chg="add del">
          <ac:chgData name="حصه بنت العتيبي" userId="c1fe605c-1aaf-4791-a440-af891effc177" providerId="ADAL" clId="{EFD6FACE-CE2E-4370-840F-5062E297373A}" dt="2022-12-29T05:45:04.216" v="286" actId="26606"/>
          <ac:spMkLst>
            <pc:docMk/>
            <pc:sldMk cId="280876872" sldId="263"/>
            <ac:spMk id="13" creationId="{9B7AD9F6-8CE7-4299-8FC6-328F4DCD3FF9}"/>
          </ac:spMkLst>
        </pc:spChg>
        <pc:spChg chg="add">
          <ac:chgData name="حصه بنت العتيبي" userId="c1fe605c-1aaf-4791-a440-af891effc177" providerId="ADAL" clId="{EFD6FACE-CE2E-4370-840F-5062E297373A}" dt="2022-12-29T05:45:04.216" v="286" actId="26606"/>
          <ac:spMkLst>
            <pc:docMk/>
            <pc:sldMk cId="280876872" sldId="263"/>
            <ac:spMk id="18" creationId="{06DA9DF9-31F7-4056-B42E-878CC92417B8}"/>
          </ac:spMkLst>
        </pc:spChg>
        <pc:picChg chg="add mod modCrop">
          <ac:chgData name="حصه بنت العتيبي" userId="c1fe605c-1aaf-4791-a440-af891effc177" providerId="ADAL" clId="{EFD6FACE-CE2E-4370-840F-5062E297373A}" dt="2022-12-29T05:51:03.742" v="358" actId="1076"/>
          <ac:picMkLst>
            <pc:docMk/>
            <pc:sldMk cId="280876872" sldId="263"/>
            <ac:picMk id="5" creationId="{D3324F8B-E15E-CD13-179D-F6C84111BA75}"/>
          </ac:picMkLst>
        </pc:picChg>
      </pc:sldChg>
      <pc:sldChg chg="addSp modSp add mod ord">
        <pc:chgData name="حصه بنت العتيبي" userId="c1fe605c-1aaf-4791-a440-af891effc177" providerId="ADAL" clId="{EFD6FACE-CE2E-4370-840F-5062E297373A}" dt="2022-12-29T05:41:44.151" v="244"/>
        <pc:sldMkLst>
          <pc:docMk/>
          <pc:sldMk cId="203458292" sldId="264"/>
        </pc:sldMkLst>
        <pc:spChg chg="mod">
          <ac:chgData name="حصه بنت العتيبي" userId="c1fe605c-1aaf-4791-a440-af891effc177" providerId="ADAL" clId="{EFD6FACE-CE2E-4370-840F-5062E297373A}" dt="2022-12-29T05:41:34.257" v="242" actId="1076"/>
          <ac:spMkLst>
            <pc:docMk/>
            <pc:sldMk cId="203458292" sldId="264"/>
            <ac:spMk id="3" creationId="{4FCB65B2-C31F-E3A5-FA89-B22AA6EFC958}"/>
          </ac:spMkLst>
        </pc:spChg>
        <pc:spChg chg="add mod">
          <ac:chgData name="حصه بنت العتيبي" userId="c1fe605c-1aaf-4791-a440-af891effc177" providerId="ADAL" clId="{EFD6FACE-CE2E-4370-840F-5062E297373A}" dt="2022-12-29T05:41:11.579" v="231" actId="1076"/>
          <ac:spMkLst>
            <pc:docMk/>
            <pc:sldMk cId="203458292" sldId="264"/>
            <ac:spMk id="10" creationId="{C2AFA982-5DD9-E580-FA52-F5948912E08B}"/>
          </ac:spMkLst>
        </pc:spChg>
      </pc:sldChg>
      <pc:sldChg chg="delSp modSp add mod ord">
        <pc:chgData name="حصه بنت العتيبي" userId="c1fe605c-1aaf-4791-a440-af891effc177" providerId="ADAL" clId="{EFD6FACE-CE2E-4370-840F-5062E297373A}" dt="2022-12-29T05:41:56.732" v="250" actId="403"/>
        <pc:sldMkLst>
          <pc:docMk/>
          <pc:sldMk cId="485596173" sldId="265"/>
        </pc:sldMkLst>
        <pc:spChg chg="mod">
          <ac:chgData name="حصه بنت العتيبي" userId="c1fe605c-1aaf-4791-a440-af891effc177" providerId="ADAL" clId="{EFD6FACE-CE2E-4370-840F-5062E297373A}" dt="2022-12-29T05:41:56.732" v="250" actId="403"/>
          <ac:spMkLst>
            <pc:docMk/>
            <pc:sldMk cId="485596173" sldId="265"/>
            <ac:spMk id="3" creationId="{4FCB65B2-C31F-E3A5-FA89-B22AA6EFC958}"/>
          </ac:spMkLst>
        </pc:spChg>
        <pc:spChg chg="del">
          <ac:chgData name="حصه بنت العتيبي" userId="c1fe605c-1aaf-4791-a440-af891effc177" providerId="ADAL" clId="{EFD6FACE-CE2E-4370-840F-5062E297373A}" dt="2022-12-29T05:41:53.557" v="248" actId="478"/>
          <ac:spMkLst>
            <pc:docMk/>
            <pc:sldMk cId="485596173" sldId="265"/>
            <ac:spMk id="10" creationId="{C2AFA982-5DD9-E580-FA52-F5948912E08B}"/>
          </ac:spMkLst>
        </pc:spChg>
      </pc:sldChg>
      <pc:sldChg chg="addSp modSp new mod modTransition modAnim">
        <pc:chgData name="حصه بنت العتيبي" userId="c1fe605c-1aaf-4791-a440-af891effc177" providerId="ADAL" clId="{EFD6FACE-CE2E-4370-840F-5062E297373A}" dt="2022-12-29T06:47:42.292" v="895"/>
        <pc:sldMkLst>
          <pc:docMk/>
          <pc:sldMk cId="902422871" sldId="266"/>
        </pc:sldMkLst>
        <pc:spChg chg="add mod">
          <ac:chgData name="حصه بنت العتيبي" userId="c1fe605c-1aaf-4791-a440-af891effc177" providerId="ADAL" clId="{EFD6FACE-CE2E-4370-840F-5062E297373A}" dt="2022-12-29T05:58:50.543" v="422" actId="207"/>
          <ac:spMkLst>
            <pc:docMk/>
            <pc:sldMk cId="902422871" sldId="266"/>
            <ac:spMk id="3" creationId="{292F7643-0135-DF89-E83D-93ACAC85E2C3}"/>
          </ac:spMkLst>
        </pc:spChg>
        <pc:spChg chg="add mod">
          <ac:chgData name="حصه بنت العتيبي" userId="c1fe605c-1aaf-4791-a440-af891effc177" providerId="ADAL" clId="{EFD6FACE-CE2E-4370-840F-5062E297373A}" dt="2022-12-29T06:00:03.578" v="433" actId="207"/>
          <ac:spMkLst>
            <pc:docMk/>
            <pc:sldMk cId="902422871" sldId="266"/>
            <ac:spMk id="4" creationId="{20915990-DA0C-CB0B-54BE-22A265197BF6}"/>
          </ac:spMkLst>
        </pc:spChg>
      </pc:sldChg>
      <pc:sldChg chg="addSp modSp new mod modTransition modAnim">
        <pc:chgData name="حصه بنت العتيبي" userId="c1fe605c-1aaf-4791-a440-af891effc177" providerId="ADAL" clId="{EFD6FACE-CE2E-4370-840F-5062E297373A}" dt="2022-12-29T06:47:48.637" v="896"/>
        <pc:sldMkLst>
          <pc:docMk/>
          <pc:sldMk cId="3634382325" sldId="267"/>
        </pc:sldMkLst>
        <pc:spChg chg="add mod">
          <ac:chgData name="حصه بنت العتيبي" userId="c1fe605c-1aaf-4791-a440-af891effc177" providerId="ADAL" clId="{EFD6FACE-CE2E-4370-840F-5062E297373A}" dt="2022-12-29T06:06:29.015" v="521" actId="1076"/>
          <ac:spMkLst>
            <pc:docMk/>
            <pc:sldMk cId="3634382325" sldId="267"/>
            <ac:spMk id="3" creationId="{9EC6CEC9-B472-4CAF-035C-95C37FFBAFC5}"/>
          </ac:spMkLst>
        </pc:spChg>
        <pc:spChg chg="add mod">
          <ac:chgData name="حصه بنت العتيبي" userId="c1fe605c-1aaf-4791-a440-af891effc177" providerId="ADAL" clId="{EFD6FACE-CE2E-4370-840F-5062E297373A}" dt="2022-12-29T06:05:30.862" v="516" actId="1076"/>
          <ac:spMkLst>
            <pc:docMk/>
            <pc:sldMk cId="3634382325" sldId="267"/>
            <ac:spMk id="4" creationId="{396AEC3F-8A3B-A963-5794-15CE969E5F8A}"/>
          </ac:spMkLst>
        </pc:spChg>
      </pc:sldChg>
      <pc:sldChg chg="addSp modSp new mod modTransition modAnim">
        <pc:chgData name="حصه بنت العتيبي" userId="c1fe605c-1aaf-4791-a440-af891effc177" providerId="ADAL" clId="{EFD6FACE-CE2E-4370-840F-5062E297373A}" dt="2022-12-29T06:48:10.947" v="901"/>
        <pc:sldMkLst>
          <pc:docMk/>
          <pc:sldMk cId="2723325879" sldId="268"/>
        </pc:sldMkLst>
        <pc:spChg chg="add mod">
          <ac:chgData name="حصه بنت العتيبي" userId="c1fe605c-1aaf-4791-a440-af891effc177" providerId="ADAL" clId="{EFD6FACE-CE2E-4370-840F-5062E297373A}" dt="2022-12-29T06:32:38.028" v="753" actId="20577"/>
          <ac:spMkLst>
            <pc:docMk/>
            <pc:sldMk cId="2723325879" sldId="268"/>
            <ac:spMk id="3" creationId="{51FC9261-56B2-DB87-632E-7027CD786FC2}"/>
          </ac:spMkLst>
        </pc:spChg>
        <pc:spChg chg="add mod">
          <ac:chgData name="حصه بنت العتيبي" userId="c1fe605c-1aaf-4791-a440-af891effc177" providerId="ADAL" clId="{EFD6FACE-CE2E-4370-840F-5062E297373A}" dt="2022-12-29T06:32:48.442" v="756" actId="14100"/>
          <ac:spMkLst>
            <pc:docMk/>
            <pc:sldMk cId="2723325879" sldId="268"/>
            <ac:spMk id="4" creationId="{B1644746-425A-5F7B-17A6-2B5281CA8DEF}"/>
          </ac:spMkLst>
        </pc:spChg>
        <pc:spChg chg="add mod">
          <ac:chgData name="حصه بنت العتيبي" userId="c1fe605c-1aaf-4791-a440-af891effc177" providerId="ADAL" clId="{EFD6FACE-CE2E-4370-840F-5062E297373A}" dt="2022-12-29T06:33:11.178" v="761" actId="1076"/>
          <ac:spMkLst>
            <pc:docMk/>
            <pc:sldMk cId="2723325879" sldId="268"/>
            <ac:spMk id="5" creationId="{8B28010B-6A2F-D370-F62D-110E5B57EB02}"/>
          </ac:spMkLst>
        </pc:spChg>
        <pc:spChg chg="add mod">
          <ac:chgData name="حصه بنت العتيبي" userId="c1fe605c-1aaf-4791-a440-af891effc177" providerId="ADAL" clId="{EFD6FACE-CE2E-4370-840F-5062E297373A}" dt="2022-12-29T06:33:59.914" v="766" actId="14100"/>
          <ac:spMkLst>
            <pc:docMk/>
            <pc:sldMk cId="2723325879" sldId="268"/>
            <ac:spMk id="6" creationId="{4181EF50-0BC1-5085-4408-551D3A78299F}"/>
          </ac:spMkLst>
        </pc:spChg>
        <pc:spChg chg="add mod">
          <ac:chgData name="حصه بنت العتيبي" userId="c1fe605c-1aaf-4791-a440-af891effc177" providerId="ADAL" clId="{EFD6FACE-CE2E-4370-840F-5062E297373A}" dt="2022-12-29T06:34:12.798" v="770" actId="14100"/>
          <ac:spMkLst>
            <pc:docMk/>
            <pc:sldMk cId="2723325879" sldId="268"/>
            <ac:spMk id="7" creationId="{A05E17C4-18C2-511C-2DAA-D9AA7E7CF436}"/>
          </ac:spMkLst>
        </pc:spChg>
        <pc:spChg chg="add mod">
          <ac:chgData name="حصه بنت العتيبي" userId="c1fe605c-1aaf-4791-a440-af891effc177" providerId="ADAL" clId="{EFD6FACE-CE2E-4370-840F-5062E297373A}" dt="2022-12-29T06:34:50.662" v="777" actId="14100"/>
          <ac:spMkLst>
            <pc:docMk/>
            <pc:sldMk cId="2723325879" sldId="268"/>
            <ac:spMk id="8" creationId="{3085E7B4-DD28-C878-2704-4FF0822E06D1}"/>
          </ac:spMkLst>
        </pc:spChg>
        <pc:spChg chg="add mod">
          <ac:chgData name="حصه بنت العتيبي" userId="c1fe605c-1aaf-4791-a440-af891effc177" providerId="ADAL" clId="{EFD6FACE-CE2E-4370-840F-5062E297373A}" dt="2022-12-29T06:34:41.698" v="774" actId="1076"/>
          <ac:spMkLst>
            <pc:docMk/>
            <pc:sldMk cId="2723325879" sldId="268"/>
            <ac:spMk id="9" creationId="{24B65E81-CE97-8A5A-BE85-422478DD480B}"/>
          </ac:spMkLst>
        </pc:spChg>
        <pc:spChg chg="add mod">
          <ac:chgData name="حصه بنت العتيبي" userId="c1fe605c-1aaf-4791-a440-af891effc177" providerId="ADAL" clId="{EFD6FACE-CE2E-4370-840F-5062E297373A}" dt="2022-12-29T06:35:10.950" v="780" actId="14100"/>
          <ac:spMkLst>
            <pc:docMk/>
            <pc:sldMk cId="2723325879" sldId="268"/>
            <ac:spMk id="10" creationId="{809BED62-D7E7-B2E5-6B18-A7E0298C77D0}"/>
          </ac:spMkLst>
        </pc:spChg>
        <pc:spChg chg="add mod">
          <ac:chgData name="حصه بنت العتيبي" userId="c1fe605c-1aaf-4791-a440-af891effc177" providerId="ADAL" clId="{EFD6FACE-CE2E-4370-840F-5062E297373A}" dt="2022-12-29T06:35:16.508" v="782" actId="1076"/>
          <ac:spMkLst>
            <pc:docMk/>
            <pc:sldMk cId="2723325879" sldId="268"/>
            <ac:spMk id="11" creationId="{4E47F7CA-687B-D468-BD33-304C871F9E6D}"/>
          </ac:spMkLst>
        </pc:spChg>
        <pc:spChg chg="add mod">
          <ac:chgData name="حصه بنت العتيبي" userId="c1fe605c-1aaf-4791-a440-af891effc177" providerId="ADAL" clId="{EFD6FACE-CE2E-4370-840F-5062E297373A}" dt="2022-12-29T06:35:43.285" v="787" actId="14100"/>
          <ac:spMkLst>
            <pc:docMk/>
            <pc:sldMk cId="2723325879" sldId="268"/>
            <ac:spMk id="12" creationId="{A6C3D3DB-3994-9DDE-82FA-FD5A57754114}"/>
          </ac:spMkLst>
        </pc:spChg>
        <pc:spChg chg="add mod">
          <ac:chgData name="حصه بنت العتيبي" userId="c1fe605c-1aaf-4791-a440-af891effc177" providerId="ADAL" clId="{EFD6FACE-CE2E-4370-840F-5062E297373A}" dt="2022-12-29T06:35:51.322" v="789" actId="1076"/>
          <ac:spMkLst>
            <pc:docMk/>
            <pc:sldMk cId="2723325879" sldId="268"/>
            <ac:spMk id="13" creationId="{231E5E37-FE6F-9983-D1FF-94BA989A9FDE}"/>
          </ac:spMkLst>
        </pc:spChg>
        <pc:spChg chg="add mod">
          <ac:chgData name="حصه بنت العتيبي" userId="c1fe605c-1aaf-4791-a440-af891effc177" providerId="ADAL" clId="{EFD6FACE-CE2E-4370-840F-5062E297373A}" dt="2022-12-29T06:36:15.517" v="792" actId="14100"/>
          <ac:spMkLst>
            <pc:docMk/>
            <pc:sldMk cId="2723325879" sldId="268"/>
            <ac:spMk id="14" creationId="{35B398EC-3DC4-FB36-3825-7D877447654A}"/>
          </ac:spMkLst>
        </pc:spChg>
        <pc:spChg chg="add mod">
          <ac:chgData name="حصه بنت العتيبي" userId="c1fe605c-1aaf-4791-a440-af891effc177" providerId="ADAL" clId="{EFD6FACE-CE2E-4370-840F-5062E297373A}" dt="2022-12-29T06:36:36.758" v="796" actId="14100"/>
          <ac:spMkLst>
            <pc:docMk/>
            <pc:sldMk cId="2723325879" sldId="268"/>
            <ac:spMk id="15" creationId="{A31C11AF-71B1-D59F-E2E5-50B913D8D425}"/>
          </ac:spMkLst>
        </pc:spChg>
        <pc:spChg chg="add mod">
          <ac:chgData name="حصه بنت العتيبي" userId="c1fe605c-1aaf-4791-a440-af891effc177" providerId="ADAL" clId="{EFD6FACE-CE2E-4370-840F-5062E297373A}" dt="2022-12-29T06:36:50.538" v="798" actId="1076"/>
          <ac:spMkLst>
            <pc:docMk/>
            <pc:sldMk cId="2723325879" sldId="268"/>
            <ac:spMk id="16" creationId="{F8AEA1EC-DA26-4C30-39FB-ABDB959621F9}"/>
          </ac:spMkLst>
        </pc:spChg>
      </pc:sldChg>
      <pc:sldChg chg="addSp delSp modSp add mod ord modTransition delAnim modAnim">
        <pc:chgData name="حصه بنت العتيبي" userId="c1fe605c-1aaf-4791-a440-af891effc177" providerId="ADAL" clId="{EFD6FACE-CE2E-4370-840F-5062E297373A}" dt="2022-12-29T06:48:07.314" v="900"/>
        <pc:sldMkLst>
          <pc:docMk/>
          <pc:sldMk cId="1173152416" sldId="269"/>
        </pc:sldMkLst>
        <pc:spChg chg="add mod">
          <ac:chgData name="حصه بنت العتيبي" userId="c1fe605c-1aaf-4791-a440-af891effc177" providerId="ADAL" clId="{EFD6FACE-CE2E-4370-840F-5062E297373A}" dt="2022-12-29T06:21:59.393" v="701"/>
          <ac:spMkLst>
            <pc:docMk/>
            <pc:sldMk cId="1173152416" sldId="269"/>
            <ac:spMk id="2" creationId="{A0F29601-293D-2341-7CC0-D3E9AB9B23E6}"/>
          </ac:spMkLst>
        </pc:spChg>
        <pc:spChg chg="del">
          <ac:chgData name="حصه بنت العتيبي" userId="c1fe605c-1aaf-4791-a440-af891effc177" providerId="ADAL" clId="{EFD6FACE-CE2E-4370-840F-5062E297373A}" dt="2022-12-29T06:08:22.782" v="528" actId="478"/>
          <ac:spMkLst>
            <pc:docMk/>
            <pc:sldMk cId="1173152416" sldId="269"/>
            <ac:spMk id="3" creationId="{F036E423-44EB-381F-E6D8-9CBA76BDAC7B}"/>
          </ac:spMkLst>
        </pc:spChg>
        <pc:spChg chg="del">
          <ac:chgData name="حصه بنت العتيبي" userId="c1fe605c-1aaf-4791-a440-af891effc177" providerId="ADAL" clId="{EFD6FACE-CE2E-4370-840F-5062E297373A}" dt="2022-12-29T06:08:00.375" v="527" actId="478"/>
          <ac:spMkLst>
            <pc:docMk/>
            <pc:sldMk cId="1173152416" sldId="269"/>
            <ac:spMk id="6" creationId="{8130D8C4-0487-8E73-EE74-F976CBED201D}"/>
          </ac:spMkLst>
        </pc:spChg>
        <pc:spChg chg="del">
          <ac:chgData name="حصه بنت العتيبي" userId="c1fe605c-1aaf-4791-a440-af891effc177" providerId="ADAL" clId="{EFD6FACE-CE2E-4370-840F-5062E297373A}" dt="2022-12-29T06:08:00.375" v="527" actId="478"/>
          <ac:spMkLst>
            <pc:docMk/>
            <pc:sldMk cId="1173152416" sldId="269"/>
            <ac:spMk id="7" creationId="{F51FE017-518F-FC95-8E6F-5FB819817E6A}"/>
          </ac:spMkLst>
        </pc:spChg>
        <pc:spChg chg="add mod">
          <ac:chgData name="حصه بنت العتيبي" userId="c1fe605c-1aaf-4791-a440-af891effc177" providerId="ADAL" clId="{EFD6FACE-CE2E-4370-840F-5062E297373A}" dt="2022-12-29T06:21:51.364" v="695" actId="1076"/>
          <ac:spMkLst>
            <pc:docMk/>
            <pc:sldMk cId="1173152416" sldId="269"/>
            <ac:spMk id="8" creationId="{602DF5F8-F269-F353-D4E8-C5E909DE625E}"/>
          </ac:spMkLst>
        </pc:spChg>
        <pc:spChg chg="add mod">
          <ac:chgData name="حصه بنت العتيبي" userId="c1fe605c-1aaf-4791-a440-af891effc177" providerId="ADAL" clId="{EFD6FACE-CE2E-4370-840F-5062E297373A}" dt="2022-12-29T06:30:00.509" v="725" actId="1076"/>
          <ac:spMkLst>
            <pc:docMk/>
            <pc:sldMk cId="1173152416" sldId="269"/>
            <ac:spMk id="10" creationId="{F8BCB08D-FB8F-53E8-5F0A-9358817DF732}"/>
          </ac:spMkLst>
        </pc:spChg>
        <pc:picChg chg="del">
          <ac:chgData name="حصه بنت العتيبي" userId="c1fe605c-1aaf-4791-a440-af891effc177" providerId="ADAL" clId="{EFD6FACE-CE2E-4370-840F-5062E297373A}" dt="2022-12-29T06:07:54.780" v="526" actId="478"/>
          <ac:picMkLst>
            <pc:docMk/>
            <pc:sldMk cId="1173152416" sldId="269"/>
            <ac:picMk id="5" creationId="{D3324F8B-E15E-CD13-179D-F6C84111BA75}"/>
          </ac:picMkLst>
        </pc:picChg>
      </pc:sldChg>
      <pc:sldChg chg="modSp add mod ord modTransition modAnim">
        <pc:chgData name="حصه بنت العتيبي" userId="c1fe605c-1aaf-4791-a440-af891effc177" providerId="ADAL" clId="{EFD6FACE-CE2E-4370-840F-5062E297373A}" dt="2022-12-29T06:47:57.165" v="898"/>
        <pc:sldMkLst>
          <pc:docMk/>
          <pc:sldMk cId="1573367147" sldId="270"/>
        </pc:sldMkLst>
        <pc:spChg chg="mod">
          <ac:chgData name="حصه بنت العتيبي" userId="c1fe605c-1aaf-4791-a440-af891effc177" providerId="ADAL" clId="{EFD6FACE-CE2E-4370-840F-5062E297373A}" dt="2022-12-29T06:13:19.946" v="564" actId="115"/>
          <ac:spMkLst>
            <pc:docMk/>
            <pc:sldMk cId="1573367147" sldId="270"/>
            <ac:spMk id="3" creationId="{292F7643-0135-DF89-E83D-93ACAC85E2C3}"/>
          </ac:spMkLst>
        </pc:spChg>
        <pc:spChg chg="mod">
          <ac:chgData name="حصه بنت العتيبي" userId="c1fe605c-1aaf-4791-a440-af891effc177" providerId="ADAL" clId="{EFD6FACE-CE2E-4370-840F-5062E297373A}" dt="2022-12-29T06:13:13.307" v="563" actId="1076"/>
          <ac:spMkLst>
            <pc:docMk/>
            <pc:sldMk cId="1573367147" sldId="270"/>
            <ac:spMk id="4" creationId="{20915990-DA0C-CB0B-54BE-22A265197BF6}"/>
          </ac:spMkLst>
        </pc:spChg>
      </pc:sldChg>
      <pc:sldChg chg="delSp modSp add mod ord modTransition">
        <pc:chgData name="حصه بنت العتيبي" userId="c1fe605c-1aaf-4791-a440-af891effc177" providerId="ADAL" clId="{EFD6FACE-CE2E-4370-840F-5062E297373A}" dt="2022-12-29T06:47:53.020" v="897"/>
        <pc:sldMkLst>
          <pc:docMk/>
          <pc:sldMk cId="659436184" sldId="271"/>
        </pc:sldMkLst>
        <pc:spChg chg="del">
          <ac:chgData name="حصه بنت العتيبي" userId="c1fe605c-1aaf-4791-a440-af891effc177" providerId="ADAL" clId="{EFD6FACE-CE2E-4370-840F-5062E297373A}" dt="2022-12-29T06:09:03.014" v="536" actId="478"/>
          <ac:spMkLst>
            <pc:docMk/>
            <pc:sldMk cId="659436184" sldId="271"/>
            <ac:spMk id="3" creationId="{4FCB65B2-C31F-E3A5-FA89-B22AA6EFC958}"/>
          </ac:spMkLst>
        </pc:spChg>
        <pc:spChg chg="mod">
          <ac:chgData name="حصه بنت العتيبي" userId="c1fe605c-1aaf-4791-a440-af891effc177" providerId="ADAL" clId="{EFD6FACE-CE2E-4370-840F-5062E297373A}" dt="2022-12-29T06:09:05.822" v="537" actId="1076"/>
          <ac:spMkLst>
            <pc:docMk/>
            <pc:sldMk cId="659436184" sldId="271"/>
            <ac:spMk id="10" creationId="{C2AFA982-5DD9-E580-FA52-F5948912E08B}"/>
          </ac:spMkLst>
        </pc:spChg>
      </pc:sldChg>
      <pc:sldChg chg="modSp add mod ord modTransition modAnim">
        <pc:chgData name="حصه بنت العتيبي" userId="c1fe605c-1aaf-4791-a440-af891effc177" providerId="ADAL" clId="{EFD6FACE-CE2E-4370-840F-5062E297373A}" dt="2022-12-29T06:48:00.345" v="899"/>
        <pc:sldMkLst>
          <pc:docMk/>
          <pc:sldMk cId="2740660588" sldId="272"/>
        </pc:sldMkLst>
        <pc:spChg chg="mod">
          <ac:chgData name="حصه بنت العتيبي" userId="c1fe605c-1aaf-4791-a440-af891effc177" providerId="ADAL" clId="{EFD6FACE-CE2E-4370-840F-5062E297373A}" dt="2022-12-29T06:15:36.711" v="612" actId="1076"/>
          <ac:spMkLst>
            <pc:docMk/>
            <pc:sldMk cId="2740660588" sldId="272"/>
            <ac:spMk id="3" creationId="{9EC6CEC9-B472-4CAF-035C-95C37FFBAFC5}"/>
          </ac:spMkLst>
        </pc:spChg>
        <pc:spChg chg="mod">
          <ac:chgData name="حصه بنت العتيبي" userId="c1fe605c-1aaf-4791-a440-af891effc177" providerId="ADAL" clId="{EFD6FACE-CE2E-4370-840F-5062E297373A}" dt="2022-12-29T06:19:36.680" v="644" actId="1076"/>
          <ac:spMkLst>
            <pc:docMk/>
            <pc:sldMk cId="2740660588" sldId="272"/>
            <ac:spMk id="4" creationId="{396AEC3F-8A3B-A963-5794-15CE969E5F8A}"/>
          </ac:spMkLst>
        </pc:spChg>
      </pc:sldChg>
      <pc:sldChg chg="addSp modSp new mod modTransition modAnim">
        <pc:chgData name="حصه بنت العتيبي" userId="c1fe605c-1aaf-4791-a440-af891effc177" providerId="ADAL" clId="{EFD6FACE-CE2E-4370-840F-5062E297373A}" dt="2022-12-29T06:48:24.001" v="904"/>
        <pc:sldMkLst>
          <pc:docMk/>
          <pc:sldMk cId="2618402188" sldId="273"/>
        </pc:sldMkLst>
        <pc:spChg chg="add mod">
          <ac:chgData name="حصه بنت العتيبي" userId="c1fe605c-1aaf-4791-a440-af891effc177" providerId="ADAL" clId="{EFD6FACE-CE2E-4370-840F-5062E297373A}" dt="2022-12-29T06:39:46.272" v="800"/>
          <ac:spMkLst>
            <pc:docMk/>
            <pc:sldMk cId="2618402188" sldId="273"/>
            <ac:spMk id="4" creationId="{A29F9DB9-CBD6-F840-92DE-24E8999335A5}"/>
          </ac:spMkLst>
        </pc:spChg>
        <pc:picChg chg="add mod">
          <ac:chgData name="حصه بنت العتيبي" userId="c1fe605c-1aaf-4791-a440-af891effc177" providerId="ADAL" clId="{EFD6FACE-CE2E-4370-840F-5062E297373A}" dt="2022-12-29T06:40:21.256" v="802"/>
          <ac:picMkLst>
            <pc:docMk/>
            <pc:sldMk cId="2618402188" sldId="273"/>
            <ac:picMk id="2" creationId="{69C09BC2-70A9-CF3B-5A3C-41364A9776FC}"/>
          </ac:picMkLst>
        </pc:picChg>
        <pc:picChg chg="add mod">
          <ac:chgData name="حصه بنت العتيبي" userId="c1fe605c-1aaf-4791-a440-af891effc177" providerId="ADAL" clId="{EFD6FACE-CE2E-4370-840F-5062E297373A}" dt="2022-12-29T06:39:46.272" v="800"/>
          <ac:picMkLst>
            <pc:docMk/>
            <pc:sldMk cId="2618402188" sldId="273"/>
            <ac:picMk id="3" creationId="{832D8C07-5250-B03E-6618-A1D7B7B3F6B2}"/>
          </ac:picMkLst>
        </pc:picChg>
        <pc:picChg chg="add mod">
          <ac:chgData name="حصه بنت العتيبي" userId="c1fe605c-1aaf-4791-a440-af891effc177" providerId="ADAL" clId="{EFD6FACE-CE2E-4370-840F-5062E297373A}" dt="2022-12-29T06:39:54.432" v="801" actId="1076"/>
          <ac:picMkLst>
            <pc:docMk/>
            <pc:sldMk cId="2618402188" sldId="273"/>
            <ac:picMk id="5" creationId="{28DCDA6B-3AEA-F68A-A57E-4FEFE27624F0}"/>
          </ac:picMkLst>
        </pc:picChg>
        <pc:picChg chg="add mod">
          <ac:chgData name="حصه بنت العتيبي" userId="c1fe605c-1aaf-4791-a440-af891effc177" providerId="ADAL" clId="{EFD6FACE-CE2E-4370-840F-5062E297373A}" dt="2022-12-29T06:39:46.272" v="800"/>
          <ac:picMkLst>
            <pc:docMk/>
            <pc:sldMk cId="2618402188" sldId="273"/>
            <ac:picMk id="6" creationId="{64D3438A-3708-45BD-4B3E-DF24B258D0F0}"/>
          </ac:picMkLst>
        </pc:picChg>
      </pc:sldChg>
      <pc:sldChg chg="addSp modSp new mod modTransition modAnim">
        <pc:chgData name="حصه بنت العتيبي" userId="c1fe605c-1aaf-4791-a440-af891effc177" providerId="ADAL" clId="{EFD6FACE-CE2E-4370-840F-5062E297373A}" dt="2022-12-29T06:48:14.884" v="902"/>
        <pc:sldMkLst>
          <pc:docMk/>
          <pc:sldMk cId="1204009973" sldId="274"/>
        </pc:sldMkLst>
        <pc:spChg chg="add mod">
          <ac:chgData name="حصه بنت العتيبي" userId="c1fe605c-1aaf-4791-a440-af891effc177" providerId="ADAL" clId="{EFD6FACE-CE2E-4370-840F-5062E297373A}" dt="2022-12-29T06:42:33.721" v="823" actId="1076"/>
          <ac:spMkLst>
            <pc:docMk/>
            <pc:sldMk cId="1204009973" sldId="274"/>
            <ac:spMk id="4" creationId="{163CE006-6805-263C-A23D-6B6E9860918B}"/>
          </ac:spMkLst>
        </pc:spChg>
        <pc:picChg chg="add mod">
          <ac:chgData name="حصه بنت العتيبي" userId="c1fe605c-1aaf-4791-a440-af891effc177" providerId="ADAL" clId="{EFD6FACE-CE2E-4370-840F-5062E297373A}" dt="2022-12-29T06:42:31.316" v="822" actId="14100"/>
          <ac:picMkLst>
            <pc:docMk/>
            <pc:sldMk cId="1204009973" sldId="274"/>
            <ac:picMk id="3" creationId="{A56AD9D8-387F-3341-53A3-37E06B8196A6}"/>
          </ac:picMkLst>
        </pc:picChg>
      </pc:sldChg>
      <pc:sldChg chg="addSp modSp new mod modTransition modAnim">
        <pc:chgData name="حصه بنت العتيبي" userId="c1fe605c-1aaf-4791-a440-af891effc177" providerId="ADAL" clId="{EFD6FACE-CE2E-4370-840F-5062E297373A}" dt="2022-12-29T06:48:19.981" v="903"/>
        <pc:sldMkLst>
          <pc:docMk/>
          <pc:sldMk cId="110083821" sldId="275"/>
        </pc:sldMkLst>
        <pc:spChg chg="add mod">
          <ac:chgData name="حصه بنت العتيبي" userId="c1fe605c-1aaf-4791-a440-af891effc177" providerId="ADAL" clId="{EFD6FACE-CE2E-4370-840F-5062E297373A}" dt="2022-12-29T06:44:53.222" v="862" actId="14100"/>
          <ac:spMkLst>
            <pc:docMk/>
            <pc:sldMk cId="110083821" sldId="275"/>
            <ac:spMk id="4" creationId="{E24AD482-4795-7B0F-8C87-DC8072F59393}"/>
          </ac:spMkLst>
        </pc:spChg>
        <pc:spChg chg="add mod">
          <ac:chgData name="حصه بنت العتيبي" userId="c1fe605c-1aaf-4791-a440-af891effc177" providerId="ADAL" clId="{EFD6FACE-CE2E-4370-840F-5062E297373A}" dt="2022-12-29T06:45:46.553" v="882" actId="14100"/>
          <ac:spMkLst>
            <pc:docMk/>
            <pc:sldMk cId="110083821" sldId="275"/>
            <ac:spMk id="5" creationId="{BE33F9C1-8F1F-C276-9354-614486015701}"/>
          </ac:spMkLst>
        </pc:spChg>
        <pc:spChg chg="add mod">
          <ac:chgData name="حصه بنت العتيبي" userId="c1fe605c-1aaf-4791-a440-af891effc177" providerId="ADAL" clId="{EFD6FACE-CE2E-4370-840F-5062E297373A}" dt="2022-12-29T06:46:05.279" v="889" actId="14100"/>
          <ac:spMkLst>
            <pc:docMk/>
            <pc:sldMk cId="110083821" sldId="275"/>
            <ac:spMk id="6" creationId="{671184CE-BDB8-1CEB-F5C8-DDEE602648AF}"/>
          </ac:spMkLst>
        </pc:spChg>
        <pc:picChg chg="add mod">
          <ac:chgData name="حصه بنت العتيبي" userId="c1fe605c-1aaf-4791-a440-af891effc177" providerId="ADAL" clId="{EFD6FACE-CE2E-4370-840F-5062E297373A}" dt="2022-12-29T06:45:58.409" v="887" actId="1076"/>
          <ac:picMkLst>
            <pc:docMk/>
            <pc:sldMk cId="110083821" sldId="275"/>
            <ac:picMk id="3" creationId="{388A234C-11E4-8256-B0A3-D509DA53F5EB}"/>
          </ac:picMkLst>
        </pc:picChg>
      </pc:sldChg>
      <pc:sldMasterChg chg="add addSldLayout">
        <pc:chgData name="حصه بنت العتيبي" userId="c1fe605c-1aaf-4791-a440-af891effc177" providerId="ADAL" clId="{EFD6FACE-CE2E-4370-840F-5062E297373A}" dt="2022-12-28T17:09:14.282" v="0" actId="27028"/>
        <pc:sldMasterMkLst>
          <pc:docMk/>
          <pc:sldMasterMk cId="3954331171" sldId="2147483660"/>
        </pc:sldMasterMkLst>
        <pc:sldLayoutChg chg="add">
          <pc:chgData name="حصه بنت العتيبي" userId="c1fe605c-1aaf-4791-a440-af891effc177" providerId="ADAL" clId="{EFD6FACE-CE2E-4370-840F-5062E297373A}" dt="2022-12-28T17:09:14.282" v="0" actId="27028"/>
          <pc:sldLayoutMkLst>
            <pc:docMk/>
            <pc:sldMasterMk cId="3954331171" sldId="2147483660"/>
            <pc:sldLayoutMk cId="1909663239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A9501B-DDBD-58AD-A149-5DDA69C4C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D6EFF46-0409-30C0-634E-97EE9595F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A44018-5728-3E15-D5E3-16206BD5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05/06/44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CE8DA1-0F89-0CA2-2E82-5DEEBD29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90E288-3621-B315-92BB-1074C40E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95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249B14-CCB7-DE6A-F416-3CE14C5E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41563F-1B76-27D4-BC69-F02B000DA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FD9190-CEFD-DE9E-4CA8-F829181C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05/06/44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85EF68-7E58-5DAF-AEAB-D52506F1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ECA95E-C6EB-0A45-B348-C8CB574D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977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2073332-ACDB-66CA-0EA4-27AA4190F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677AB95-077D-ED63-1DA1-A477C0DC4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0F4D70-D59D-DB4E-609F-298E7E8B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05/06/44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44BD45-0A45-E517-2B03-BB4A2568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BFF66A-93BC-62AF-55CB-3ACE25A1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00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05/06/44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966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24E84F-3D82-15FF-2135-307F3587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68E3AA0-1654-B237-5BB1-B8FFF288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22E83F-2E35-C9F1-7762-99A6223F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05/06/44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CC361A-A5AC-2DB2-AF61-3206BCA6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E309D8-DD70-DC8F-CD9F-7B3EACCD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444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C91AB8-F9D7-44BF-0AA4-8B2467C8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01B796-5DAB-1BDA-F04E-6EAFBA7DD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C26322-0548-93EC-C7AD-8FDF4F4F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05/06/44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0C0B71-4B0C-CDC3-83AA-443F86BC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DBE097-15A6-625E-EE68-F8D71D3A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5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68F913-618A-0B55-B190-E88AC1E3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5E117EB-AF19-B217-016E-B1102B12D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AB41A60-1A19-C658-0459-96DAB75D0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7C7634B-F5F1-C17D-D90F-E0461D13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05/06/44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F79E62-5758-E063-80A2-9C7A1B9C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C0351A-B723-AD93-C77A-FA566F88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492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C11111-8B71-0D4D-4AC9-CB8138F9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829C23-9373-B67B-EA63-510280620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11522C1-EA74-9BC5-B92C-32C81C654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817CF2F-4A19-AC14-855A-55AF0B603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42D5C25-E66D-CF43-AE56-48B31572D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71EF439-1403-3BC8-5E65-52EB031E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05/06/44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7FAEE38-7F30-2132-6988-093315BF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0CE98C2-CC1A-1FE1-F92D-453ABB74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331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570464-37B5-94D5-2E2F-A05F9102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CCF90CB-051D-B5F6-C820-FB954CB1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05/06/44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C90B2AE-7EFD-9E69-5F4B-0388081A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9A47EFF-88BC-C202-E795-38AB997B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798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1C0D53-B2B3-3A99-07F3-2752D3DE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05/06/44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100E965-EA1C-6D0A-880D-EF72258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1B4AF61-67A1-5184-5340-84BA5538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038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993600-62D5-E9BD-84C4-1F1F5A30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5C6FBE-BFF3-D083-2943-E55FCE694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3CDBAD1-D99A-8531-99A8-9C6663F1B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DB95247-3A0A-BCB0-F018-E37ADA70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05/06/44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22C968-8F4E-4AEC-CBB3-5C71181A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AAD7CC-5785-C681-373D-FA43F9F8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717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9C3AE-7956-6213-B40D-4ABE9C8F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4B97153-F1F2-5633-0BCE-B11981B39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5977511-60A6-0386-3609-DC0547AA4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FB1616F-29AA-D73B-DFD4-669BCA30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05/06/44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DF5C035-A689-9E06-CE9E-32CC2120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74FFD9-BA50-AAD5-216A-8ACF6A82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45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00D30D1-E1AA-B1BD-5132-683C74BD5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0A7881-760C-DDCD-22E2-E0D9EB80F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E5D90D-9660-3B4C-7C41-F1DB73E9B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9C47-3488-42C6-ADFA-D62AE711EA00}" type="datetimeFigureOut">
              <a:rPr lang="ar-SA" smtClean="0"/>
              <a:t>05/06/44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07672E-4C0A-D6F2-65C6-380B07DF9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29C251-16E0-BF75-9857-903DFB1C5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292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039EDA6-8359-2D7F-C8AA-DF613C6F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E7669CB-0290-DCA5-062B-100018D7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4579B2-7E08-3F56-7F73-C37365205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08B5-0C4B-443A-BFA1-3F5EAA721A82}" type="datetimeFigureOut">
              <a:rPr lang="ar-SA" smtClean="0"/>
              <a:t>05/06/44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3B8318-5ED4-624D-72AD-8689FE96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D7D52E-3420-CA3C-9576-C9298B373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C40C6EC-B5FF-193F-ACC4-42A51CC6A55C}"/>
              </a:ext>
            </a:extLst>
          </p:cNvPr>
          <p:cNvSpPr txBox="1"/>
          <p:nvPr userDrawn="1"/>
        </p:nvSpPr>
        <p:spPr>
          <a:xfrm>
            <a:off x="91440" y="6776339"/>
            <a:ext cx="609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latin typeface="Dancing Script" pitchFamily="2" charset="0"/>
              </a:rPr>
              <a:t>Done by Hissah Alotaibi</a:t>
            </a:r>
            <a:endParaRPr lang="ar-SA" sz="2800" b="1" dirty="0">
              <a:latin typeface="Dancing Script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852D45-ACF6-642D-0552-BD9D4C14E296}"/>
              </a:ext>
            </a:extLst>
          </p:cNvPr>
          <p:cNvSpPr txBox="1"/>
          <p:nvPr userDrawn="1"/>
        </p:nvSpPr>
        <p:spPr>
          <a:xfrm rot="16200000">
            <a:off x="10130488" y="4875852"/>
            <a:ext cx="3599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ancing Script" pitchFamily="2" charset="0"/>
              </a:rPr>
              <a:t>Done by Hissah Alotaibi</a:t>
            </a:r>
            <a:endParaRPr lang="ar-SA" sz="2800" b="1" dirty="0">
              <a:solidFill>
                <a:schemeClr val="bg1">
                  <a:lumMod val="95000"/>
                </a:schemeClr>
              </a:solidFill>
              <a:latin typeface="Dancing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s://wordwall.net/ar/resource/4550840/verb-patterns-ing-infinitiv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khgirls-my.sharepoint.com/:p:/r/personal/t330007_mkhg_moe_gov_sa/_layouts/15/doc2.aspx?sourcedoc=%7B0D660C3E-8DC1-438A-BBF2-E15F74DC1D3B%7D&amp;file=%D8%B4%D8%B1%D9%8A%D8%AD%D8%A9%20%D8%AA%D8%B9%D8%B2%D9%8A%D8%B2.pptm&amp;action=edit&amp;mobileredirect=true&amp;DefaultItemOpen=1&amp;ct=1672120258324&amp;wdOrigin=OFFICECOM-WEB.MAIN.EDGEWORTH&amp;cid=5d424329-0d1e-4632-ab34-d37488e5c774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دعاء الصباح مكتوب 2021 افضل دعاء يقال في بداية اليوم - الفائدة ويب">
            <a:extLst>
              <a:ext uri="{FF2B5EF4-FFF2-40B4-BE49-F238E27FC236}">
                <a16:creationId xmlns:a16="http://schemas.microsoft.com/office/drawing/2014/main" id="{AA2ABF8A-8517-F418-0734-63FC49AD0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r="1" b="14805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0272576"/>
      </p:ext>
    </p:extLst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EC6CEC9-B472-4CAF-035C-95C37FFBAFC5}"/>
              </a:ext>
            </a:extLst>
          </p:cNvPr>
          <p:cNvSpPr txBox="1"/>
          <p:nvPr/>
        </p:nvSpPr>
        <p:spPr>
          <a:xfrm>
            <a:off x="955223" y="474507"/>
            <a:ext cx="1005295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We use gerunds after certain verbs, such as: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96AEC3F-8A3B-A963-5794-15CE969E5F8A}"/>
              </a:ext>
            </a:extLst>
          </p:cNvPr>
          <p:cNvSpPr txBox="1"/>
          <p:nvPr/>
        </p:nvSpPr>
        <p:spPr>
          <a:xfrm>
            <a:off x="827317" y="1915609"/>
            <a:ext cx="103087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advise  </a:t>
            </a:r>
            <a:r>
              <a:rPr lang="en-US" sz="36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enjoy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intend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quit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begin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finish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keep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recommend  </a:t>
            </a:r>
            <a:r>
              <a:rPr lang="en-US" sz="36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can’t stand   </a:t>
            </a:r>
            <a:r>
              <a:rPr lang="en-US" sz="36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like</a:t>
            </a:r>
          </a:p>
          <a:p>
            <a:pPr algn="l"/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start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consider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hate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love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stop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continue</a:t>
            </a:r>
          </a:p>
          <a:p>
            <a:pPr algn="l"/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imagine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prefer  </a:t>
            </a:r>
            <a:r>
              <a:rPr lang="en-US" sz="36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suggest</a:t>
            </a:r>
            <a:endParaRPr lang="ar-SA" sz="3600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82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4B56FF3-63C4-1F1A-5B7D-09385550B0A7}"/>
              </a:ext>
            </a:extLst>
          </p:cNvPr>
          <p:cNvGrpSpPr/>
          <p:nvPr/>
        </p:nvGrpSpPr>
        <p:grpSpPr>
          <a:xfrm>
            <a:off x="8115300" y="1165860"/>
            <a:ext cx="3503294" cy="5069840"/>
            <a:chOff x="8115300" y="1165860"/>
            <a:chExt cx="3503294" cy="5069840"/>
          </a:xfrm>
        </p:grpSpPr>
        <p:pic>
          <p:nvPicPr>
            <p:cNvPr id="2" name="Google Shape;4264;p117" descr="Picture 35">
              <a:extLst>
                <a:ext uri="{FF2B5EF4-FFF2-40B4-BE49-F238E27FC236}">
                  <a16:creationId xmlns:a16="http://schemas.microsoft.com/office/drawing/2014/main" id="{4588405A-4A1D-7D05-9934-F5A4FC14B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286;p117" descr="Freeform 31">
              <a:extLst>
                <a:ext uri="{FF2B5EF4-FFF2-40B4-BE49-F238E27FC236}">
                  <a16:creationId xmlns:a16="http://schemas.microsoft.com/office/drawing/2014/main" id="{ACFE76AD-DB70-EEF3-D841-CB2D6D4AD6D3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287;p117" descr="Freeform 32">
              <a:extLst>
                <a:ext uri="{FF2B5EF4-FFF2-40B4-BE49-F238E27FC236}">
                  <a16:creationId xmlns:a16="http://schemas.microsoft.com/office/drawing/2014/main" id="{30229F13-789C-085C-A317-16E37827320C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288;p117" descr="Freeform 33">
              <a:extLst>
                <a:ext uri="{FF2B5EF4-FFF2-40B4-BE49-F238E27FC236}">
                  <a16:creationId xmlns:a16="http://schemas.microsoft.com/office/drawing/2014/main" id="{C1CA900D-11F1-25E5-67DF-48985C977129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289;p117" descr="Freeform 34">
              <a:extLst>
                <a:ext uri="{FF2B5EF4-FFF2-40B4-BE49-F238E27FC236}">
                  <a16:creationId xmlns:a16="http://schemas.microsoft.com/office/drawing/2014/main" id="{31F68B1A-4D78-7284-3A22-B55400175E29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290;p117" descr="Freeform 35">
              <a:extLst>
                <a:ext uri="{FF2B5EF4-FFF2-40B4-BE49-F238E27FC236}">
                  <a16:creationId xmlns:a16="http://schemas.microsoft.com/office/drawing/2014/main" id="{661828B4-60AD-9498-E7BA-5A87BB4C6D7C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AFA982-5DD9-E580-FA52-F5948912E08B}"/>
              </a:ext>
            </a:extLst>
          </p:cNvPr>
          <p:cNvSpPr txBox="1"/>
          <p:nvPr/>
        </p:nvSpPr>
        <p:spPr>
          <a:xfrm>
            <a:off x="573406" y="3121724"/>
            <a:ext cx="5551715" cy="1029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Infinitives After Verbs</a:t>
            </a:r>
            <a:endParaRPr lang="en-US" sz="4000" b="1" dirty="0">
              <a:solidFill>
                <a:srgbClr val="A7C52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361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92F7643-0135-DF89-E83D-93ACAC85E2C3}"/>
              </a:ext>
            </a:extLst>
          </p:cNvPr>
          <p:cNvSpPr txBox="1"/>
          <p:nvPr/>
        </p:nvSpPr>
        <p:spPr>
          <a:xfrm>
            <a:off x="435429" y="320457"/>
            <a:ext cx="72934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 infinitive is</a:t>
            </a:r>
            <a:endParaRPr lang="ar-SA" sz="2800" u="sng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</a:t>
            </a:r>
            <a:r>
              <a:rPr lang="en-US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+ the base form of a verb.</a:t>
            </a:r>
          </a:p>
          <a:p>
            <a:pPr algn="l"/>
            <a:r>
              <a:rPr lang="en-US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r>
              <a:rPr lang="en-US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infinitives act like nouns </a:t>
            </a:r>
          </a:p>
          <a:p>
            <a:pPr algn="l"/>
            <a:endParaRPr lang="en-US" sz="3200" b="1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 the question what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0915990-DA0C-CB0B-54BE-22A265197BF6}"/>
              </a:ext>
            </a:extLst>
          </p:cNvPr>
          <p:cNvSpPr txBox="1"/>
          <p:nvPr/>
        </p:nvSpPr>
        <p:spPr>
          <a:xfrm>
            <a:off x="277586" y="4967883"/>
            <a:ext cx="1137557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Don’t </a:t>
            </a:r>
            <a:r>
              <a:rPr lang="en-US" sz="3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forget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reuse 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that plastic container.</a:t>
            </a:r>
          </a:p>
          <a:p>
            <a:pPr algn="l"/>
            <a:endParaRPr lang="en-US" sz="32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 Do they </a:t>
            </a:r>
            <a:r>
              <a:rPr lang="en-US" sz="3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intend </a:t>
            </a:r>
            <a:r>
              <a:rPr lang="en-US" sz="32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buy 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a hybrid car?</a:t>
            </a:r>
            <a:endParaRPr lang="ar-SA" sz="3200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671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EC6CEC9-B472-4CAF-035C-95C37FFBAFC5}"/>
              </a:ext>
            </a:extLst>
          </p:cNvPr>
          <p:cNvSpPr txBox="1"/>
          <p:nvPr/>
        </p:nvSpPr>
        <p:spPr>
          <a:xfrm>
            <a:off x="744313" y="343050"/>
            <a:ext cx="1047477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We use infinitives after certain verbs, such as: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96AEC3F-8A3B-A963-5794-15CE969E5F8A}"/>
              </a:ext>
            </a:extLst>
          </p:cNvPr>
          <p:cNvSpPr txBox="1"/>
          <p:nvPr/>
        </p:nvSpPr>
        <p:spPr>
          <a:xfrm>
            <a:off x="963386" y="1556381"/>
            <a:ext cx="102652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agree  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continue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36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intend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offer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36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start</a:t>
            </a:r>
          </a:p>
          <a:p>
            <a:pPr algn="l"/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ask*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decide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learn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plan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try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attempt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6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expect*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like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prefer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want* 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begin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forget</a:t>
            </a:r>
          </a:p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love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promise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can’t stand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hate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need*</a:t>
            </a:r>
          </a:p>
          <a:p>
            <a:pPr algn="l"/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remember</a:t>
            </a:r>
            <a:endParaRPr lang="ar-SA" sz="3600" dirty="0">
              <a:solidFill>
                <a:schemeClr val="accent1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6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0F29601-293D-2341-7CC0-D3E9AB9B23E6}"/>
              </a:ext>
            </a:extLst>
          </p:cNvPr>
          <p:cNvSpPr txBox="1"/>
          <p:nvPr/>
        </p:nvSpPr>
        <p:spPr>
          <a:xfrm>
            <a:off x="2393333" y="2045064"/>
            <a:ext cx="7402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ask* </a:t>
            </a:r>
            <a:r>
              <a:rPr lang="en-US" sz="36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expect*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want* 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need*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02DF5F8-F269-F353-D4E8-C5E909DE625E}"/>
              </a:ext>
            </a:extLst>
          </p:cNvPr>
          <p:cNvSpPr txBox="1"/>
          <p:nvPr/>
        </p:nvSpPr>
        <p:spPr>
          <a:xfrm>
            <a:off x="549727" y="629588"/>
            <a:ext cx="113919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*These verbs can be followed by an object before the infinitive</a:t>
            </a:r>
            <a:endParaRPr lang="ar-SA" sz="2800" dirty="0">
              <a:latin typeface="MV Boli" panose="02000500030200090000" pitchFamily="2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8BCB08D-FB8F-53E8-5F0A-9358817DF732}"/>
              </a:ext>
            </a:extLst>
          </p:cNvPr>
          <p:cNvSpPr txBox="1"/>
          <p:nvPr/>
        </p:nvSpPr>
        <p:spPr>
          <a:xfrm>
            <a:off x="2850533" y="4082200"/>
            <a:ext cx="61939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</a:t>
            </a:r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plant </a:t>
            </a:r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garden. </a:t>
            </a:r>
          </a:p>
          <a:p>
            <a:pPr algn="l"/>
            <a:endParaRPr lang="en-US" sz="2800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</a:t>
            </a:r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us</a:t>
            </a:r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plant </a:t>
            </a:r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garden</a:t>
            </a:r>
            <a:endParaRPr lang="ar-SA" sz="2800" dirty="0">
              <a:solidFill>
                <a:schemeClr val="accent1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5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1FC9261-56B2-DB87-632E-7027CD786FC2}"/>
              </a:ext>
            </a:extLst>
          </p:cNvPr>
          <p:cNvSpPr txBox="1"/>
          <p:nvPr/>
        </p:nvSpPr>
        <p:spPr>
          <a:xfrm>
            <a:off x="432707" y="190143"/>
            <a:ext cx="1132658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C00000"/>
                </a:solidFill>
              </a:rPr>
              <a:t>Circle the correct verb forms. Sometimes both the gerund and the infinitive are possible</a:t>
            </a:r>
            <a:r>
              <a:rPr lang="en-US" sz="2400" u="sng" dirty="0"/>
              <a:t>.</a:t>
            </a:r>
          </a:p>
          <a:p>
            <a:pPr algn="l"/>
            <a:r>
              <a:rPr lang="en-US" sz="2400" dirty="0"/>
              <a:t> </a:t>
            </a:r>
          </a:p>
          <a:p>
            <a:pPr algn="l"/>
            <a:r>
              <a:rPr lang="en-US" sz="2400" dirty="0"/>
              <a:t>• Do you want (1. having / to have) a positive impact on the environment? I suggest </a:t>
            </a:r>
          </a:p>
          <a:p>
            <a:pPr algn="l"/>
            <a:r>
              <a:rPr lang="en-US" sz="2400" dirty="0"/>
              <a:t>(2. giving / to give) these steps a try: </a:t>
            </a:r>
          </a:p>
          <a:p>
            <a:pPr algn="l"/>
            <a:r>
              <a:rPr lang="en-US" sz="2400" dirty="0"/>
              <a:t>• Do you hate (3. throwing / to throw) away old clothes in the garbage? Consider (4. giving / to give) clothes that no longer fit you to other people who can wear them. </a:t>
            </a:r>
          </a:p>
          <a:p>
            <a:pPr algn="l"/>
            <a:r>
              <a:rPr lang="en-US" sz="2400" dirty="0"/>
              <a:t>• Quit (5. using / to use) disposable batteries. Begin (6. using / to use) rechargeable batteries. </a:t>
            </a:r>
          </a:p>
          <a:p>
            <a:pPr algn="l"/>
            <a:r>
              <a:rPr lang="en-US" sz="2400" dirty="0"/>
              <a:t>• Learn (7. buying / to buy) products with less packaging. Attempt (8. buying / to buy) large containers of water, juice, and soda instead of individual serving-size containers.</a:t>
            </a:r>
          </a:p>
          <a:p>
            <a:pPr algn="l"/>
            <a:r>
              <a:rPr lang="en-US" sz="2400" dirty="0"/>
              <a:t> • Learn (9. avoiding / to avoid) creating trash whenever possible. For example, when ordering food, avoid (10. taking / to take) any unnecessary utensils and napkins.</a:t>
            </a:r>
          </a:p>
          <a:p>
            <a:pPr algn="l"/>
            <a:r>
              <a:rPr lang="en-US" sz="2400" dirty="0"/>
              <a:t> • Start (11. making / to make) a shopping list before you go shopping. This will help you stop (12. buying / to buy) things you don’t need on impulse. </a:t>
            </a:r>
          </a:p>
          <a:p>
            <a:pPr algn="l"/>
            <a:r>
              <a:rPr lang="en-US" sz="2400" dirty="0"/>
              <a:t>• Keep (13. reusing / to reuse) your supermarket bags.</a:t>
            </a:r>
            <a:endParaRPr lang="ar-SA" sz="2400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1644746-425A-5F7B-17A6-2B5281CA8DEF}"/>
              </a:ext>
            </a:extLst>
          </p:cNvPr>
          <p:cNvSpPr/>
          <p:nvPr/>
        </p:nvSpPr>
        <p:spPr>
          <a:xfrm>
            <a:off x="3655383" y="1317170"/>
            <a:ext cx="1218556" cy="491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B28010B-6A2F-D370-F62D-110E5B57EB02}"/>
              </a:ext>
            </a:extLst>
          </p:cNvPr>
          <p:cNvSpPr/>
          <p:nvPr/>
        </p:nvSpPr>
        <p:spPr>
          <a:xfrm>
            <a:off x="733787" y="1656987"/>
            <a:ext cx="994400" cy="491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181EF50-0BC1-5085-4408-551D3A78299F}"/>
              </a:ext>
            </a:extLst>
          </p:cNvPr>
          <p:cNvSpPr/>
          <p:nvPr/>
        </p:nvSpPr>
        <p:spPr>
          <a:xfrm>
            <a:off x="2340428" y="1990253"/>
            <a:ext cx="2846421" cy="491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05E17C4-18C2-511C-2DAA-D9AA7E7CF436}"/>
              </a:ext>
            </a:extLst>
          </p:cNvPr>
          <p:cNvSpPr/>
          <p:nvPr/>
        </p:nvSpPr>
        <p:spPr>
          <a:xfrm>
            <a:off x="432706" y="2481542"/>
            <a:ext cx="953861" cy="345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085E7B4-DD28-C878-2704-4FF0822E06D1}"/>
              </a:ext>
            </a:extLst>
          </p:cNvPr>
          <p:cNvSpPr/>
          <p:nvPr/>
        </p:nvSpPr>
        <p:spPr>
          <a:xfrm>
            <a:off x="1570401" y="2826626"/>
            <a:ext cx="994400" cy="460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4B65E81-CE97-8A5A-BE85-422478DD480B}"/>
              </a:ext>
            </a:extLst>
          </p:cNvPr>
          <p:cNvSpPr/>
          <p:nvPr/>
        </p:nvSpPr>
        <p:spPr>
          <a:xfrm>
            <a:off x="7110896" y="2711777"/>
            <a:ext cx="2065173" cy="460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09BED62-D7E7-B2E5-6B18-A7E0298C77D0}"/>
              </a:ext>
            </a:extLst>
          </p:cNvPr>
          <p:cNvSpPr/>
          <p:nvPr/>
        </p:nvSpPr>
        <p:spPr>
          <a:xfrm>
            <a:off x="2917371" y="3504976"/>
            <a:ext cx="875989" cy="460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E47F7CA-687B-D468-BD33-304C871F9E6D}"/>
              </a:ext>
            </a:extLst>
          </p:cNvPr>
          <p:cNvSpPr/>
          <p:nvPr/>
        </p:nvSpPr>
        <p:spPr>
          <a:xfrm>
            <a:off x="10132074" y="3504976"/>
            <a:ext cx="875989" cy="460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6C3D3DB-3994-9DDE-82FA-FD5A57754114}"/>
              </a:ext>
            </a:extLst>
          </p:cNvPr>
          <p:cNvSpPr/>
          <p:nvPr/>
        </p:nvSpPr>
        <p:spPr>
          <a:xfrm>
            <a:off x="3217388" y="4281652"/>
            <a:ext cx="1049812" cy="3230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31E5E37-FE6F-9983-D1FF-94BA989A9FDE}"/>
              </a:ext>
            </a:extLst>
          </p:cNvPr>
          <p:cNvSpPr/>
          <p:nvPr/>
        </p:nvSpPr>
        <p:spPr>
          <a:xfrm>
            <a:off x="3443730" y="4665878"/>
            <a:ext cx="1049812" cy="3230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5B398EC-3DC4-FB36-3825-7D877447654A}"/>
              </a:ext>
            </a:extLst>
          </p:cNvPr>
          <p:cNvSpPr/>
          <p:nvPr/>
        </p:nvSpPr>
        <p:spPr>
          <a:xfrm>
            <a:off x="1867558" y="5007515"/>
            <a:ext cx="2399641" cy="3230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31C11AF-71B1-D59F-E2E5-50B913D8D425}"/>
              </a:ext>
            </a:extLst>
          </p:cNvPr>
          <p:cNvSpPr/>
          <p:nvPr/>
        </p:nvSpPr>
        <p:spPr>
          <a:xfrm>
            <a:off x="1570401" y="5349152"/>
            <a:ext cx="994400" cy="384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8AEA1EC-DA26-4C30-39FB-ABDB959621F9}"/>
              </a:ext>
            </a:extLst>
          </p:cNvPr>
          <p:cNvSpPr/>
          <p:nvPr/>
        </p:nvSpPr>
        <p:spPr>
          <a:xfrm>
            <a:off x="1867558" y="5727681"/>
            <a:ext cx="994400" cy="384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</p:spTree>
    <p:extLst>
      <p:ext uri="{BB962C8B-B14F-4D97-AF65-F5344CB8AC3E}">
        <p14:creationId xmlns:p14="http://schemas.microsoft.com/office/powerpoint/2010/main" val="27233258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داخلي, لقطة شاشة&#10;&#10;تم إنشاء الوصف تلقائياً">
            <a:extLst>
              <a:ext uri="{FF2B5EF4-FFF2-40B4-BE49-F238E27FC236}">
                <a16:creationId xmlns:a16="http://schemas.microsoft.com/office/drawing/2014/main" id="{A56AD9D8-387F-3341-53A3-37E06B819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5" y="163286"/>
            <a:ext cx="8897920" cy="3265714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63CE006-6805-263C-A23D-6B6E9860918B}"/>
              </a:ext>
            </a:extLst>
          </p:cNvPr>
          <p:cNvSpPr/>
          <p:nvPr/>
        </p:nvSpPr>
        <p:spPr>
          <a:xfrm>
            <a:off x="255321" y="3679446"/>
            <a:ext cx="11681358" cy="246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1. I think that in the near future cars will stop running on gas.</a:t>
            </a: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2. I think that people will begin to change their habits of consumption.</a:t>
            </a: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3. Every day I try to remember to recycle trash.</a:t>
            </a: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4. I would like to quit smoking.</a:t>
            </a:r>
          </a:p>
        </p:txBody>
      </p:sp>
    </p:spTree>
    <p:extLst>
      <p:ext uri="{BB962C8B-B14F-4D97-AF65-F5344CB8AC3E}">
        <p14:creationId xmlns:p14="http://schemas.microsoft.com/office/powerpoint/2010/main" val="12040099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88A234C-11E4-8256-B0A3-D509DA53F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1" y="261257"/>
            <a:ext cx="10234744" cy="603068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24AD482-4795-7B0F-8C87-DC8072F59393}"/>
              </a:ext>
            </a:extLst>
          </p:cNvPr>
          <p:cNvSpPr/>
          <p:nvPr/>
        </p:nvSpPr>
        <p:spPr>
          <a:xfrm>
            <a:off x="1012132" y="2631886"/>
            <a:ext cx="9187782" cy="633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  We </a:t>
            </a:r>
            <a:r>
              <a:rPr lang="en-US" sz="2637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plan</a:t>
            </a: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to set the air conditioner on a timer at night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E33F9C1-8F1F-C276-9354-614486015701}"/>
              </a:ext>
            </a:extLst>
          </p:cNvPr>
          <p:cNvSpPr/>
          <p:nvPr/>
        </p:nvSpPr>
        <p:spPr>
          <a:xfrm>
            <a:off x="1316933" y="3645485"/>
            <a:ext cx="9623210" cy="633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I </a:t>
            </a:r>
            <a:r>
              <a:rPr lang="en-US" sz="2637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prefer</a:t>
            </a: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reading the news online to reading newspapers.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71184CE-BDB8-1CEB-F5C8-DDEE602648AF}"/>
              </a:ext>
            </a:extLst>
          </p:cNvPr>
          <p:cNvSpPr/>
          <p:nvPr/>
        </p:nvSpPr>
        <p:spPr>
          <a:xfrm>
            <a:off x="1316933" y="4071270"/>
            <a:ext cx="9755772" cy="2220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endParaRPr lang="en-US" sz="2637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Arya </a:t>
            </a:r>
            <a:r>
              <a:rPr lang="en-US" sz="2637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recommends printing </a:t>
            </a: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on both sides of the paper.</a:t>
            </a:r>
          </a:p>
          <a:p>
            <a:pPr algn="l" rtl="0">
              <a:lnSpc>
                <a:spcPct val="150000"/>
              </a:lnSpc>
            </a:pPr>
            <a:endParaRPr lang="en-US" sz="1600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 I can’t believe I </a:t>
            </a:r>
            <a:r>
              <a:rPr lang="en-US" sz="2637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kept leaving </a:t>
            </a: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the lights on.</a:t>
            </a:r>
          </a:p>
        </p:txBody>
      </p:sp>
    </p:spTree>
    <p:extLst>
      <p:ext uri="{BB962C8B-B14F-4D97-AF65-F5344CB8AC3E}">
        <p14:creationId xmlns:p14="http://schemas.microsoft.com/office/powerpoint/2010/main" val="110083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id="{69C09BC2-70A9-CF3B-5A3C-41364A977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62434"/>
            <a:ext cx="3810000" cy="3810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32D8C07-5250-B03E-6618-A1D7B7B3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5547" y="2986262"/>
            <a:ext cx="2632726" cy="243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29F9DB9-CBD6-F840-92DE-24E8999335A5}"/>
              </a:ext>
            </a:extLst>
          </p:cNvPr>
          <p:cNvSpPr txBox="1"/>
          <p:nvPr/>
        </p:nvSpPr>
        <p:spPr>
          <a:xfrm>
            <a:off x="627697" y="453052"/>
            <a:ext cx="32198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Quiz Time</a:t>
            </a:r>
            <a:endParaRPr lang="ar-SA" sz="4000" b="1" dirty="0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8DCDA6B-3AEA-F68A-A57E-4FEFE27624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13146" r="29788" b="6606"/>
          <a:stretch/>
        </p:blipFill>
        <p:spPr>
          <a:xfrm>
            <a:off x="-96223" y="3584879"/>
            <a:ext cx="2890911" cy="3429000"/>
          </a:xfrm>
          <a:prstGeom prst="rect">
            <a:avLst/>
          </a:prstGeom>
        </p:spPr>
      </p:pic>
      <p:pic>
        <p:nvPicPr>
          <p:cNvPr id="6" name="صورة 5" descr="صورة تحتوي على صندوق, تعيين&#10;&#10;تم إنشاء الوصف تلقائياً">
            <a:hlinkClick r:id="rId6"/>
            <a:extLst>
              <a:ext uri="{FF2B5EF4-FFF2-40B4-BE49-F238E27FC236}">
                <a16:creationId xmlns:a16="http://schemas.microsoft.com/office/drawing/2014/main" id="{64D3438A-3708-45BD-4B3E-DF24B258D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128" y="5419122"/>
            <a:ext cx="2152950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21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rld environment and sustainable development Vector Image">
            <a:extLst>
              <a:ext uri="{FF2B5EF4-FFF2-40B4-BE49-F238E27FC236}">
                <a16:creationId xmlns:a16="http://schemas.microsoft.com/office/drawing/2014/main" id="{A07FA243-1D36-A374-0A24-925EE4AE3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19371" r="6607" b="37047"/>
          <a:stretch/>
        </p:blipFill>
        <p:spPr bwMode="auto">
          <a:xfrm>
            <a:off x="0" y="5213444"/>
            <a:ext cx="5909481" cy="16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ticker - Have A Nice Day – THREE POTATO FOUR">
            <a:extLst>
              <a:ext uri="{FF2B5EF4-FFF2-40B4-BE49-F238E27FC236}">
                <a16:creationId xmlns:a16="http://schemas.microsoft.com/office/drawing/2014/main" id="{2674A933-13C7-68EE-1D98-30AFFF105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7E4D3"/>
              </a:clrFrom>
              <a:clrTo>
                <a:srgbClr val="E7E4D3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32040" r="7364" b="33931"/>
          <a:stretch/>
        </p:blipFill>
        <p:spPr bwMode="auto">
          <a:xfrm>
            <a:off x="1897039" y="1279478"/>
            <a:ext cx="8873916" cy="35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2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E82D2D7-3BC3-30FF-2735-F7BA1D216266}"/>
              </a:ext>
            </a:extLst>
          </p:cNvPr>
          <p:cNvSpPr txBox="1"/>
          <p:nvPr/>
        </p:nvSpPr>
        <p:spPr>
          <a:xfrm>
            <a:off x="6414841" y="2236301"/>
            <a:ext cx="5025028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Unit -</a:t>
            </a:r>
            <a:r>
              <a:rPr lang="en-US" sz="12000" b="1" dirty="0">
                <a:solidFill>
                  <a:srgbClr val="FF000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2</a:t>
            </a:r>
            <a:r>
              <a:rPr lang="en-US" sz="12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-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12000" b="1" dirty="0"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6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Going Green</a:t>
            </a:r>
            <a:endParaRPr lang="en-US" sz="17600" b="1" dirty="0">
              <a:solidFill>
                <a:srgbClr val="00B05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E3234F5-49AE-F191-716B-3FE21AF95861}"/>
              </a:ext>
            </a:extLst>
          </p:cNvPr>
          <p:cNvGrpSpPr/>
          <p:nvPr/>
        </p:nvGrpSpPr>
        <p:grpSpPr>
          <a:xfrm>
            <a:off x="15877973" y="4323080"/>
            <a:ext cx="3503294" cy="5069840"/>
            <a:chOff x="8115300" y="1165860"/>
            <a:chExt cx="3503294" cy="5069840"/>
          </a:xfrm>
        </p:grpSpPr>
        <p:pic>
          <p:nvPicPr>
            <p:cNvPr id="7" name="Google Shape;4264;p117" descr="Picture 35">
              <a:extLst>
                <a:ext uri="{FF2B5EF4-FFF2-40B4-BE49-F238E27FC236}">
                  <a16:creationId xmlns:a16="http://schemas.microsoft.com/office/drawing/2014/main" id="{48362E15-F980-5DBF-272B-34C9F1812EB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4286;p117" descr="Freeform 31">
              <a:extLst>
                <a:ext uri="{FF2B5EF4-FFF2-40B4-BE49-F238E27FC236}">
                  <a16:creationId xmlns:a16="http://schemas.microsoft.com/office/drawing/2014/main" id="{D13B1C7A-A65E-B9D1-FA99-6F81D633F7A0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287;p117" descr="Freeform 32">
              <a:extLst>
                <a:ext uri="{FF2B5EF4-FFF2-40B4-BE49-F238E27FC236}">
                  <a16:creationId xmlns:a16="http://schemas.microsoft.com/office/drawing/2014/main" id="{E0948953-70BB-40B3-9A4B-FFE235BEDA71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288;p117" descr="Freeform 33">
              <a:extLst>
                <a:ext uri="{FF2B5EF4-FFF2-40B4-BE49-F238E27FC236}">
                  <a16:creationId xmlns:a16="http://schemas.microsoft.com/office/drawing/2014/main" id="{0FB174D8-5818-3D37-9DE6-65A5CB7AA441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289;p117" descr="Freeform 34">
              <a:extLst>
                <a:ext uri="{FF2B5EF4-FFF2-40B4-BE49-F238E27FC236}">
                  <a16:creationId xmlns:a16="http://schemas.microsoft.com/office/drawing/2014/main" id="{DC7E46E9-2396-9238-981C-1A2245CD7F42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290;p117" descr="Freeform 35">
              <a:extLst>
                <a:ext uri="{FF2B5EF4-FFF2-40B4-BE49-F238E27FC236}">
                  <a16:creationId xmlns:a16="http://schemas.microsoft.com/office/drawing/2014/main" id="{7949CF06-BF8D-0242-302E-BD569FB4E795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D6AE6F2-3620-7D29-0364-F0E69F0DB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0" y="117271"/>
            <a:ext cx="6320536" cy="66234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4E0278-4139-8D1E-2CC8-A08CB2398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4" y="461189"/>
            <a:ext cx="5283753" cy="59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FCB65B2-C31F-E3A5-FA89-B22AA6EFC958}"/>
              </a:ext>
            </a:extLst>
          </p:cNvPr>
          <p:cNvSpPr txBox="1"/>
          <p:nvPr/>
        </p:nvSpPr>
        <p:spPr>
          <a:xfrm>
            <a:off x="1123720" y="2713649"/>
            <a:ext cx="5286582" cy="14306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lvl="2" algn="l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solidFill>
                  <a:srgbClr val="A7C52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Grammar</a:t>
            </a:r>
            <a:endParaRPr lang="en-US" sz="17600" b="1" dirty="0">
              <a:solidFill>
                <a:srgbClr val="A7C52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4B56FF3-63C4-1F1A-5B7D-09385550B0A7}"/>
              </a:ext>
            </a:extLst>
          </p:cNvPr>
          <p:cNvGrpSpPr/>
          <p:nvPr/>
        </p:nvGrpSpPr>
        <p:grpSpPr>
          <a:xfrm>
            <a:off x="8115300" y="1165860"/>
            <a:ext cx="3503294" cy="5069840"/>
            <a:chOff x="8115300" y="1165860"/>
            <a:chExt cx="3503294" cy="5069840"/>
          </a:xfrm>
        </p:grpSpPr>
        <p:pic>
          <p:nvPicPr>
            <p:cNvPr id="2" name="Google Shape;4264;p117" descr="Picture 35">
              <a:extLst>
                <a:ext uri="{FF2B5EF4-FFF2-40B4-BE49-F238E27FC236}">
                  <a16:creationId xmlns:a16="http://schemas.microsoft.com/office/drawing/2014/main" id="{4588405A-4A1D-7D05-9934-F5A4FC14B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286;p117" descr="Freeform 31">
              <a:extLst>
                <a:ext uri="{FF2B5EF4-FFF2-40B4-BE49-F238E27FC236}">
                  <a16:creationId xmlns:a16="http://schemas.microsoft.com/office/drawing/2014/main" id="{ACFE76AD-DB70-EEF3-D841-CB2D6D4AD6D3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287;p117" descr="Freeform 32">
              <a:extLst>
                <a:ext uri="{FF2B5EF4-FFF2-40B4-BE49-F238E27FC236}">
                  <a16:creationId xmlns:a16="http://schemas.microsoft.com/office/drawing/2014/main" id="{30229F13-789C-085C-A317-16E37827320C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288;p117" descr="Freeform 33">
              <a:extLst>
                <a:ext uri="{FF2B5EF4-FFF2-40B4-BE49-F238E27FC236}">
                  <a16:creationId xmlns:a16="http://schemas.microsoft.com/office/drawing/2014/main" id="{C1CA900D-11F1-25E5-67DF-48985C977129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289;p117" descr="Freeform 34">
              <a:extLst>
                <a:ext uri="{FF2B5EF4-FFF2-40B4-BE49-F238E27FC236}">
                  <a16:creationId xmlns:a16="http://schemas.microsoft.com/office/drawing/2014/main" id="{31F68B1A-4D78-7284-3A22-B55400175E29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290;p117" descr="Freeform 35">
              <a:extLst>
                <a:ext uri="{FF2B5EF4-FFF2-40B4-BE49-F238E27FC236}">
                  <a16:creationId xmlns:a16="http://schemas.microsoft.com/office/drawing/2014/main" id="{661828B4-60AD-9498-E7BA-5A87BB4C6D7C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671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FCB65B2-C31F-E3A5-FA89-B22AA6EFC958}"/>
              </a:ext>
            </a:extLst>
          </p:cNvPr>
          <p:cNvSpPr txBox="1"/>
          <p:nvPr/>
        </p:nvSpPr>
        <p:spPr>
          <a:xfrm>
            <a:off x="573406" y="2099883"/>
            <a:ext cx="5456577" cy="1029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Gerunds After 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Verbs</a:t>
            </a:r>
            <a:endParaRPr lang="en-US" sz="4000" b="1" dirty="0">
              <a:solidFill>
                <a:srgbClr val="A7C52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4B56FF3-63C4-1F1A-5B7D-09385550B0A7}"/>
              </a:ext>
            </a:extLst>
          </p:cNvPr>
          <p:cNvGrpSpPr/>
          <p:nvPr/>
        </p:nvGrpSpPr>
        <p:grpSpPr>
          <a:xfrm>
            <a:off x="8115300" y="1165860"/>
            <a:ext cx="3503294" cy="5069840"/>
            <a:chOff x="8115300" y="1165860"/>
            <a:chExt cx="3503294" cy="5069840"/>
          </a:xfrm>
        </p:grpSpPr>
        <p:pic>
          <p:nvPicPr>
            <p:cNvPr id="2" name="Google Shape;4264;p117" descr="Picture 35">
              <a:extLst>
                <a:ext uri="{FF2B5EF4-FFF2-40B4-BE49-F238E27FC236}">
                  <a16:creationId xmlns:a16="http://schemas.microsoft.com/office/drawing/2014/main" id="{4588405A-4A1D-7D05-9934-F5A4FC14B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286;p117" descr="Freeform 31">
              <a:extLst>
                <a:ext uri="{FF2B5EF4-FFF2-40B4-BE49-F238E27FC236}">
                  <a16:creationId xmlns:a16="http://schemas.microsoft.com/office/drawing/2014/main" id="{ACFE76AD-DB70-EEF3-D841-CB2D6D4AD6D3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287;p117" descr="Freeform 32">
              <a:extLst>
                <a:ext uri="{FF2B5EF4-FFF2-40B4-BE49-F238E27FC236}">
                  <a16:creationId xmlns:a16="http://schemas.microsoft.com/office/drawing/2014/main" id="{30229F13-789C-085C-A317-16E37827320C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288;p117" descr="Freeform 33">
              <a:extLst>
                <a:ext uri="{FF2B5EF4-FFF2-40B4-BE49-F238E27FC236}">
                  <a16:creationId xmlns:a16="http://schemas.microsoft.com/office/drawing/2014/main" id="{C1CA900D-11F1-25E5-67DF-48985C977129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289;p117" descr="Freeform 34">
              <a:extLst>
                <a:ext uri="{FF2B5EF4-FFF2-40B4-BE49-F238E27FC236}">
                  <a16:creationId xmlns:a16="http://schemas.microsoft.com/office/drawing/2014/main" id="{31F68B1A-4D78-7284-3A22-B55400175E29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290;p117" descr="Freeform 35">
              <a:extLst>
                <a:ext uri="{FF2B5EF4-FFF2-40B4-BE49-F238E27FC236}">
                  <a16:creationId xmlns:a16="http://schemas.microsoft.com/office/drawing/2014/main" id="{661828B4-60AD-9498-E7BA-5A87BB4C6D7C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AFA982-5DD9-E580-FA52-F5948912E08B}"/>
              </a:ext>
            </a:extLst>
          </p:cNvPr>
          <p:cNvSpPr txBox="1"/>
          <p:nvPr/>
        </p:nvSpPr>
        <p:spPr>
          <a:xfrm>
            <a:off x="544285" y="4853431"/>
            <a:ext cx="5551715" cy="1029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Infinitives After Verbs</a:t>
            </a:r>
            <a:endParaRPr lang="en-US" sz="4000" b="1" dirty="0">
              <a:solidFill>
                <a:srgbClr val="A7C52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8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909;p106" descr="Freeform 25">
            <a:extLst>
              <a:ext uri="{FF2B5EF4-FFF2-40B4-BE49-F238E27FC236}">
                <a16:creationId xmlns:a16="http://schemas.microsoft.com/office/drawing/2014/main" id="{6F8ABFD0-AFA3-C544-796C-9CCFBB42DA7A}"/>
              </a:ext>
            </a:extLst>
          </p:cNvPr>
          <p:cNvSpPr/>
          <p:nvPr/>
        </p:nvSpPr>
        <p:spPr>
          <a:xfrm>
            <a:off x="2530743" y="4109295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892;p106" descr="TextBox 93">
            <a:extLst>
              <a:ext uri="{FF2B5EF4-FFF2-40B4-BE49-F238E27FC236}">
                <a16:creationId xmlns:a16="http://schemas.microsoft.com/office/drawing/2014/main" id="{2EAAB510-CBDF-EE5E-2A0F-8064726498CA}"/>
              </a:ext>
            </a:extLst>
          </p:cNvPr>
          <p:cNvSpPr txBox="1"/>
          <p:nvPr/>
        </p:nvSpPr>
        <p:spPr>
          <a:xfrm>
            <a:off x="3503556" y="160750"/>
            <a:ext cx="826301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Explain the reason for using infinitive or gerunds</a:t>
            </a:r>
            <a:endParaRPr lang="ar-SA" sz="2800" b="1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11" name="Google Shape;3907;p106" descr="Freeform 23">
            <a:extLst>
              <a:ext uri="{FF2B5EF4-FFF2-40B4-BE49-F238E27FC236}">
                <a16:creationId xmlns:a16="http://schemas.microsoft.com/office/drawing/2014/main" id="{AE8C3C09-83AD-2E0C-BFE7-B4FA70B3CC04}"/>
              </a:ext>
            </a:extLst>
          </p:cNvPr>
          <p:cNvSpPr/>
          <p:nvPr/>
        </p:nvSpPr>
        <p:spPr>
          <a:xfrm>
            <a:off x="2225387" y="1825165"/>
            <a:ext cx="46705" cy="705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600" y="21600"/>
                </a:moveTo>
                <a:cubicBezTo>
                  <a:pt x="13200" y="21600"/>
                  <a:pt x="10800" y="21427"/>
                  <a:pt x="10800" y="21254"/>
                </a:cubicBezTo>
                <a:cubicBezTo>
                  <a:pt x="3600" y="17798"/>
                  <a:pt x="0" y="14342"/>
                  <a:pt x="0" y="10800"/>
                </a:cubicBezTo>
                <a:cubicBezTo>
                  <a:pt x="0" y="7344"/>
                  <a:pt x="3600" y="3802"/>
                  <a:pt x="10800" y="346"/>
                </a:cubicBezTo>
                <a:cubicBezTo>
                  <a:pt x="10800" y="86"/>
                  <a:pt x="13200" y="0"/>
                  <a:pt x="16800" y="0"/>
                </a:cubicBezTo>
                <a:cubicBezTo>
                  <a:pt x="19200" y="0"/>
                  <a:pt x="21600" y="259"/>
                  <a:pt x="21600" y="432"/>
                </a:cubicBezTo>
                <a:cubicBezTo>
                  <a:pt x="14400" y="3888"/>
                  <a:pt x="10800" y="7344"/>
                  <a:pt x="10800" y="10800"/>
                </a:cubicBezTo>
                <a:cubicBezTo>
                  <a:pt x="10800" y="14256"/>
                  <a:pt x="14400" y="17712"/>
                  <a:pt x="21600" y="21168"/>
                </a:cubicBezTo>
                <a:cubicBezTo>
                  <a:pt x="21600" y="21341"/>
                  <a:pt x="19200" y="21600"/>
                  <a:pt x="16800" y="21600"/>
                </a:cubicBezTo>
                <a:cubicBezTo>
                  <a:pt x="16800" y="21600"/>
                  <a:pt x="15600" y="21600"/>
                  <a:pt x="15600" y="21600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908;p106" descr="Freeform 24">
            <a:extLst>
              <a:ext uri="{FF2B5EF4-FFF2-40B4-BE49-F238E27FC236}">
                <a16:creationId xmlns:a16="http://schemas.microsoft.com/office/drawing/2014/main" id="{F8BE2CCA-72CE-3638-C2F6-F48CB4717979}"/>
              </a:ext>
            </a:extLst>
          </p:cNvPr>
          <p:cNvSpPr/>
          <p:nvPr/>
        </p:nvSpPr>
        <p:spPr>
          <a:xfrm>
            <a:off x="2550821" y="741568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41" extrusionOk="0">
                <a:moveTo>
                  <a:pt x="1055" y="21541"/>
                </a:moveTo>
                <a:cubicBezTo>
                  <a:pt x="859" y="21541"/>
                  <a:pt x="662" y="21541"/>
                  <a:pt x="662" y="21422"/>
                </a:cubicBezTo>
                <a:cubicBezTo>
                  <a:pt x="73" y="21304"/>
                  <a:pt x="-123" y="21066"/>
                  <a:pt x="73" y="20710"/>
                </a:cubicBezTo>
                <a:cubicBezTo>
                  <a:pt x="5375" y="13471"/>
                  <a:pt x="11855" y="6587"/>
                  <a:pt x="19710" y="178"/>
                </a:cubicBezTo>
                <a:cubicBezTo>
                  <a:pt x="20102" y="-59"/>
                  <a:pt x="20692" y="-59"/>
                  <a:pt x="21084" y="178"/>
                </a:cubicBezTo>
                <a:cubicBezTo>
                  <a:pt x="21477" y="297"/>
                  <a:pt x="21477" y="653"/>
                  <a:pt x="21281" y="890"/>
                </a:cubicBezTo>
                <a:cubicBezTo>
                  <a:pt x="13426" y="7181"/>
                  <a:pt x="6946" y="13945"/>
                  <a:pt x="1841" y="21185"/>
                </a:cubicBezTo>
                <a:cubicBezTo>
                  <a:pt x="1644" y="21422"/>
                  <a:pt x="1252" y="21541"/>
                  <a:pt x="1055" y="21541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909;p106" descr="Freeform 25">
            <a:extLst>
              <a:ext uri="{FF2B5EF4-FFF2-40B4-BE49-F238E27FC236}">
                <a16:creationId xmlns:a16="http://schemas.microsoft.com/office/drawing/2014/main" id="{77F98A69-4C9F-DE88-9D72-DE4138139F09}"/>
              </a:ext>
            </a:extLst>
          </p:cNvPr>
          <p:cNvSpPr/>
          <p:nvPr/>
        </p:nvSpPr>
        <p:spPr>
          <a:xfrm rot="594539">
            <a:off x="2230519" y="3113422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710B5BAC-DDBA-A89E-F8B2-528D70FB5791}"/>
              </a:ext>
            </a:extLst>
          </p:cNvPr>
          <p:cNvGrpSpPr/>
          <p:nvPr/>
        </p:nvGrpSpPr>
        <p:grpSpPr>
          <a:xfrm>
            <a:off x="2689964" y="160750"/>
            <a:ext cx="765175" cy="762000"/>
            <a:chOff x="3209925" y="577850"/>
            <a:chExt cx="765175" cy="762000"/>
          </a:xfrm>
        </p:grpSpPr>
        <p:sp>
          <p:nvSpPr>
            <p:cNvPr id="6" name="Google Shape;3896;p106" descr="Oval 12">
              <a:extLst>
                <a:ext uri="{FF2B5EF4-FFF2-40B4-BE49-F238E27FC236}">
                  <a16:creationId xmlns:a16="http://schemas.microsoft.com/office/drawing/2014/main" id="{98DE42FF-8D51-EDC3-3887-9D924C5BDD42}"/>
                </a:ext>
              </a:extLst>
            </p:cNvPr>
            <p:cNvSpPr/>
            <p:nvPr/>
          </p:nvSpPr>
          <p:spPr>
            <a:xfrm>
              <a:off x="3209925" y="577850"/>
              <a:ext cx="765175" cy="762000"/>
            </a:xfrm>
            <a:prstGeom prst="ellipse">
              <a:avLst/>
            </a:prstGeom>
            <a:solidFill>
              <a:srgbClr val="9FDFAF">
                <a:alpha val="67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913;p106" descr="Rectangle 29">
              <a:extLst>
                <a:ext uri="{FF2B5EF4-FFF2-40B4-BE49-F238E27FC236}">
                  <a16:creationId xmlns:a16="http://schemas.microsoft.com/office/drawing/2014/main" id="{9FDD8EC4-B0D7-770E-D3C2-CDF0EC099D33}"/>
                </a:ext>
              </a:extLst>
            </p:cNvPr>
            <p:cNvSpPr txBox="1"/>
            <p:nvPr/>
          </p:nvSpPr>
          <p:spPr>
            <a:xfrm>
              <a:off x="3500437" y="652462"/>
              <a:ext cx="280987" cy="5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4B1E4FE-4B03-B29A-DA84-9E60F2AAA27B}"/>
              </a:ext>
            </a:extLst>
          </p:cNvPr>
          <p:cNvGrpSpPr/>
          <p:nvPr/>
        </p:nvGrpSpPr>
        <p:grpSpPr>
          <a:xfrm>
            <a:off x="2021267" y="1131174"/>
            <a:ext cx="765175" cy="765175"/>
            <a:chOff x="2327275" y="2092325"/>
            <a:chExt cx="765175" cy="765175"/>
          </a:xfrm>
          <a:solidFill>
            <a:srgbClr val="9FDFAF"/>
          </a:solidFill>
        </p:grpSpPr>
        <p:sp>
          <p:nvSpPr>
            <p:cNvPr id="5" name="Google Shape;3895;p106" descr="Oval 11">
              <a:extLst>
                <a:ext uri="{FF2B5EF4-FFF2-40B4-BE49-F238E27FC236}">
                  <a16:creationId xmlns:a16="http://schemas.microsoft.com/office/drawing/2014/main" id="{3BAF3E5D-9B6E-9F5E-39E6-03F869F85F6F}"/>
                </a:ext>
              </a:extLst>
            </p:cNvPr>
            <p:cNvSpPr/>
            <p:nvPr/>
          </p:nvSpPr>
          <p:spPr>
            <a:xfrm>
              <a:off x="2327275" y="20923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914;p106" descr="Rectangle 30">
              <a:extLst>
                <a:ext uri="{FF2B5EF4-FFF2-40B4-BE49-F238E27FC236}">
                  <a16:creationId xmlns:a16="http://schemas.microsoft.com/office/drawing/2014/main" id="{F129F7EB-4F47-0FA3-6324-36CC6C618A92}"/>
                </a:ext>
              </a:extLst>
            </p:cNvPr>
            <p:cNvSpPr txBox="1"/>
            <p:nvPr/>
          </p:nvSpPr>
          <p:spPr>
            <a:xfrm>
              <a:off x="2578100" y="2157412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dirty="0"/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1703B11-0065-D8E8-5919-29BD028C8033}"/>
              </a:ext>
            </a:extLst>
          </p:cNvPr>
          <p:cNvGrpSpPr/>
          <p:nvPr/>
        </p:nvGrpSpPr>
        <p:grpSpPr>
          <a:xfrm>
            <a:off x="1928094" y="2358579"/>
            <a:ext cx="762000" cy="760412"/>
            <a:chOff x="2327275" y="4019550"/>
            <a:chExt cx="762000" cy="760412"/>
          </a:xfrm>
          <a:solidFill>
            <a:srgbClr val="4AADA7"/>
          </a:solidFill>
        </p:grpSpPr>
        <p:sp>
          <p:nvSpPr>
            <p:cNvPr id="4" name="Google Shape;3894;p106" descr="Oval 10">
              <a:extLst>
                <a:ext uri="{FF2B5EF4-FFF2-40B4-BE49-F238E27FC236}">
                  <a16:creationId xmlns:a16="http://schemas.microsoft.com/office/drawing/2014/main" id="{C3B3D4CB-B13B-5E2D-B5C1-B5746722110D}"/>
                </a:ext>
              </a:extLst>
            </p:cNvPr>
            <p:cNvSpPr/>
            <p:nvPr/>
          </p:nvSpPr>
          <p:spPr>
            <a:xfrm>
              <a:off x="2327275" y="4019550"/>
              <a:ext cx="762000" cy="760412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915;p106" descr="Rectangle 31">
              <a:extLst>
                <a:ext uri="{FF2B5EF4-FFF2-40B4-BE49-F238E27FC236}">
                  <a16:creationId xmlns:a16="http://schemas.microsoft.com/office/drawing/2014/main" id="{ABE28416-6DA1-B51B-0A32-371780CF9238}"/>
                </a:ext>
              </a:extLst>
            </p:cNvPr>
            <p:cNvSpPr txBox="1"/>
            <p:nvPr/>
          </p:nvSpPr>
          <p:spPr>
            <a:xfrm>
              <a:off x="2573337" y="4105275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/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8917B085-DDCD-384B-9AA2-1AC63FCC4462}"/>
              </a:ext>
            </a:extLst>
          </p:cNvPr>
          <p:cNvGrpSpPr/>
          <p:nvPr/>
        </p:nvGrpSpPr>
        <p:grpSpPr>
          <a:xfrm>
            <a:off x="2120613" y="3450905"/>
            <a:ext cx="765175" cy="765175"/>
            <a:chOff x="3159125" y="5534025"/>
            <a:chExt cx="765175" cy="765175"/>
          </a:xfrm>
          <a:solidFill>
            <a:srgbClr val="55797F"/>
          </a:solidFill>
        </p:grpSpPr>
        <p:sp>
          <p:nvSpPr>
            <p:cNvPr id="3" name="Google Shape;3893;p106" descr="Oval 9">
              <a:extLst>
                <a:ext uri="{FF2B5EF4-FFF2-40B4-BE49-F238E27FC236}">
                  <a16:creationId xmlns:a16="http://schemas.microsoft.com/office/drawing/2014/main" id="{07A1EB42-DACC-0B94-1525-F0FB045CF814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916;p106" descr="Rectangle 32">
              <a:extLst>
                <a:ext uri="{FF2B5EF4-FFF2-40B4-BE49-F238E27FC236}">
                  <a16:creationId xmlns:a16="http://schemas.microsoft.com/office/drawing/2014/main" id="{4BFA8179-BAF4-CF0B-D9AE-96FE08FDD000}"/>
                </a:ext>
              </a:extLst>
            </p:cNvPr>
            <p:cNvSpPr txBox="1"/>
            <p:nvPr/>
          </p:nvSpPr>
          <p:spPr>
            <a:xfrm>
              <a:off x="3359943" y="5621338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</a:t>
              </a:r>
              <a:endParaRPr dirty="0"/>
            </a:p>
          </p:txBody>
        </p:sp>
      </p:grpSp>
      <p:sp>
        <p:nvSpPr>
          <p:cNvPr id="18" name="Google Shape;3934;p106" descr="TextBox 93">
            <a:extLst>
              <a:ext uri="{FF2B5EF4-FFF2-40B4-BE49-F238E27FC236}">
                <a16:creationId xmlns:a16="http://schemas.microsoft.com/office/drawing/2014/main" id="{68DB536C-AB43-9040-2D6D-4E8AD77EA05A}"/>
              </a:ext>
            </a:extLst>
          </p:cNvPr>
          <p:cNvSpPr txBox="1"/>
          <p:nvPr/>
        </p:nvSpPr>
        <p:spPr>
          <a:xfrm>
            <a:off x="2786442" y="1331530"/>
            <a:ext cx="604417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Demonstrate the idea of gerund .</a:t>
            </a:r>
          </a:p>
        </p:txBody>
      </p:sp>
      <p:sp>
        <p:nvSpPr>
          <p:cNvPr id="19" name="Google Shape;3935;p106" descr="TextBox 93">
            <a:extLst>
              <a:ext uri="{FF2B5EF4-FFF2-40B4-BE49-F238E27FC236}">
                <a16:creationId xmlns:a16="http://schemas.microsoft.com/office/drawing/2014/main" id="{D113AB61-69F1-5AC6-3A91-49707AEE5545}"/>
              </a:ext>
            </a:extLst>
          </p:cNvPr>
          <p:cNvSpPr txBox="1"/>
          <p:nvPr/>
        </p:nvSpPr>
        <p:spPr>
          <a:xfrm>
            <a:off x="2732931" y="2549338"/>
            <a:ext cx="714919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gerunds after the correct verbs .</a:t>
            </a:r>
          </a:p>
        </p:txBody>
      </p:sp>
      <p:sp>
        <p:nvSpPr>
          <p:cNvPr id="20" name="Google Shape;3936;p106" descr="TextBox 93">
            <a:extLst>
              <a:ext uri="{FF2B5EF4-FFF2-40B4-BE49-F238E27FC236}">
                <a16:creationId xmlns:a16="http://schemas.microsoft.com/office/drawing/2014/main" id="{B8D3B3F0-78DC-8869-5B26-2E3BDFA658A6}"/>
              </a:ext>
            </a:extLst>
          </p:cNvPr>
          <p:cNvSpPr txBox="1"/>
          <p:nvPr/>
        </p:nvSpPr>
        <p:spPr>
          <a:xfrm>
            <a:off x="3096333" y="3731131"/>
            <a:ext cx="677423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infinitives after the correct verbs .</a:t>
            </a:r>
          </a:p>
        </p:txBody>
      </p:sp>
      <p:sp>
        <p:nvSpPr>
          <p:cNvPr id="26" name="文本框 5">
            <a:extLst>
              <a:ext uri="{FF2B5EF4-FFF2-40B4-BE49-F238E27FC236}">
                <a16:creationId xmlns:a16="http://schemas.microsoft.com/office/drawing/2014/main" id="{55264CE0-138E-6C62-7043-E2ECD62D7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13" y="110211"/>
            <a:ext cx="1634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dirty="0">
                <a:solidFill>
                  <a:schemeClr val="accent1"/>
                </a:solidFill>
                <a:latin typeface="Comic Sans MS" panose="030F0702030302020204" pitchFamily="66" charset="0"/>
                <a:ea typeface="微软雅黑" pitchFamily="34" charset="-122"/>
              </a:rPr>
              <a:t>Goals</a:t>
            </a:r>
            <a:endParaRPr lang="zh-CN" altLang="en-US" sz="4000" dirty="0">
              <a:solidFill>
                <a:schemeClr val="accent1"/>
              </a:solidFill>
              <a:latin typeface="Comic Sans MS" panose="030F0702030302020204" pitchFamily="66" charset="0"/>
              <a:ea typeface="微软雅黑" pitchFamily="34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33BD8F79-B3DF-2392-AB8C-88B83161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61" y="44896"/>
            <a:ext cx="566077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34CDDCB-84B3-A373-3627-45DA115921C4}"/>
              </a:ext>
            </a:extLst>
          </p:cNvPr>
          <p:cNvGrpSpPr/>
          <p:nvPr/>
        </p:nvGrpSpPr>
        <p:grpSpPr>
          <a:xfrm>
            <a:off x="2503200" y="4503028"/>
            <a:ext cx="765175" cy="765175"/>
            <a:chOff x="3159125" y="5534025"/>
            <a:chExt cx="765175" cy="765175"/>
          </a:xfrm>
          <a:solidFill>
            <a:srgbClr val="594F4F"/>
          </a:solidFill>
        </p:grpSpPr>
        <p:sp>
          <p:nvSpPr>
            <p:cNvPr id="32" name="Google Shape;3893;p106" descr="Oval 9">
              <a:extLst>
                <a:ext uri="{FF2B5EF4-FFF2-40B4-BE49-F238E27FC236}">
                  <a16:creationId xmlns:a16="http://schemas.microsoft.com/office/drawing/2014/main" id="{716CCB83-1F8C-C019-8169-CC49B2E5AFDD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916;p106" descr="Rectangle 32">
              <a:extLst>
                <a:ext uri="{FF2B5EF4-FFF2-40B4-BE49-F238E27FC236}">
                  <a16:creationId xmlns:a16="http://schemas.microsoft.com/office/drawing/2014/main" id="{09D43A1D-051B-13AB-9706-12D25F5F3167}"/>
                </a:ext>
              </a:extLst>
            </p:cNvPr>
            <p:cNvSpPr txBox="1"/>
            <p:nvPr/>
          </p:nvSpPr>
          <p:spPr>
            <a:xfrm>
              <a:off x="3359943" y="5621338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</a:t>
              </a:r>
              <a:endParaRPr dirty="0"/>
            </a:p>
          </p:txBody>
        </p:sp>
      </p:grpSp>
      <p:sp>
        <p:nvSpPr>
          <p:cNvPr id="34" name="Google Shape;3936;p106" descr="TextBox 93">
            <a:extLst>
              <a:ext uri="{FF2B5EF4-FFF2-40B4-BE49-F238E27FC236}">
                <a16:creationId xmlns:a16="http://schemas.microsoft.com/office/drawing/2014/main" id="{D7348A9C-EA97-2089-CC59-597D23866F16}"/>
              </a:ext>
            </a:extLst>
          </p:cNvPr>
          <p:cNvSpPr txBox="1"/>
          <p:nvPr/>
        </p:nvSpPr>
        <p:spPr>
          <a:xfrm>
            <a:off x="3295918" y="4568174"/>
            <a:ext cx="70080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Choose the correct verb for a sentence</a:t>
            </a:r>
          </a:p>
        </p:txBody>
      </p:sp>
      <p:sp>
        <p:nvSpPr>
          <p:cNvPr id="7" name="Google Shape;3909;p106" descr="Freeform 25">
            <a:extLst>
              <a:ext uri="{FF2B5EF4-FFF2-40B4-BE49-F238E27FC236}">
                <a16:creationId xmlns:a16="http://schemas.microsoft.com/office/drawing/2014/main" id="{1028560C-A4DB-DA01-5FCF-F18F87A163C0}"/>
              </a:ext>
            </a:extLst>
          </p:cNvPr>
          <p:cNvSpPr/>
          <p:nvPr/>
        </p:nvSpPr>
        <p:spPr>
          <a:xfrm rot="20498499">
            <a:off x="3745027" y="6093705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909;p106" descr="Freeform 25">
            <a:extLst>
              <a:ext uri="{FF2B5EF4-FFF2-40B4-BE49-F238E27FC236}">
                <a16:creationId xmlns:a16="http://schemas.microsoft.com/office/drawing/2014/main" id="{F29A5480-C864-735A-89AE-91395D529A9D}"/>
              </a:ext>
            </a:extLst>
          </p:cNvPr>
          <p:cNvSpPr/>
          <p:nvPr/>
        </p:nvSpPr>
        <p:spPr>
          <a:xfrm rot="21038811">
            <a:off x="3041975" y="5200874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783FC3B-6E08-D504-08E0-F191DC457DA0}"/>
              </a:ext>
            </a:extLst>
          </p:cNvPr>
          <p:cNvGrpSpPr/>
          <p:nvPr/>
        </p:nvGrpSpPr>
        <p:grpSpPr>
          <a:xfrm>
            <a:off x="3072551" y="5576659"/>
            <a:ext cx="765175" cy="765175"/>
            <a:chOff x="3159125" y="5534025"/>
            <a:chExt cx="765175" cy="765175"/>
          </a:xfrm>
          <a:solidFill>
            <a:srgbClr val="55797F"/>
          </a:solidFill>
        </p:grpSpPr>
        <p:sp>
          <p:nvSpPr>
            <p:cNvPr id="10" name="Google Shape;3893;p106" descr="Oval 9">
              <a:extLst>
                <a:ext uri="{FF2B5EF4-FFF2-40B4-BE49-F238E27FC236}">
                  <a16:creationId xmlns:a16="http://schemas.microsoft.com/office/drawing/2014/main" id="{0842DD33-1858-4913-A6AD-ED5E4F4874DD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916;p106" descr="Rectangle 32">
              <a:extLst>
                <a:ext uri="{FF2B5EF4-FFF2-40B4-BE49-F238E27FC236}">
                  <a16:creationId xmlns:a16="http://schemas.microsoft.com/office/drawing/2014/main" id="{7DA4F778-ED0E-A2CA-5438-2043A54FF3CC}"/>
                </a:ext>
              </a:extLst>
            </p:cNvPr>
            <p:cNvSpPr txBox="1"/>
            <p:nvPr/>
          </p:nvSpPr>
          <p:spPr>
            <a:xfrm>
              <a:off x="3359943" y="5621338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6</a:t>
              </a:r>
              <a:endParaRPr dirty="0"/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7BDCD47C-EB86-2E8C-A1D6-801D1BB6F199}"/>
              </a:ext>
            </a:extLst>
          </p:cNvPr>
          <p:cNvGrpSpPr/>
          <p:nvPr/>
        </p:nvGrpSpPr>
        <p:grpSpPr>
          <a:xfrm>
            <a:off x="4021079" y="6092825"/>
            <a:ext cx="765175" cy="765175"/>
            <a:chOff x="3159125" y="5534025"/>
            <a:chExt cx="765175" cy="765175"/>
          </a:xfrm>
          <a:solidFill>
            <a:srgbClr val="594F4F"/>
          </a:solidFill>
        </p:grpSpPr>
        <p:sp>
          <p:nvSpPr>
            <p:cNvPr id="29" name="Google Shape;3893;p106" descr="Oval 9">
              <a:extLst>
                <a:ext uri="{FF2B5EF4-FFF2-40B4-BE49-F238E27FC236}">
                  <a16:creationId xmlns:a16="http://schemas.microsoft.com/office/drawing/2014/main" id="{2A4F5D7B-2BF0-CB06-A374-880CDFAF2DC7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916;p106" descr="Rectangle 32">
              <a:extLst>
                <a:ext uri="{FF2B5EF4-FFF2-40B4-BE49-F238E27FC236}">
                  <a16:creationId xmlns:a16="http://schemas.microsoft.com/office/drawing/2014/main" id="{FB5305DE-1460-225B-24DA-3B7D30747430}"/>
                </a:ext>
              </a:extLst>
            </p:cNvPr>
            <p:cNvSpPr txBox="1"/>
            <p:nvPr/>
          </p:nvSpPr>
          <p:spPr>
            <a:xfrm>
              <a:off x="3418330" y="5624512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7</a:t>
              </a:r>
              <a:endParaRPr dirty="0"/>
            </a:p>
          </p:txBody>
        </p:sp>
      </p:grpSp>
      <p:sp>
        <p:nvSpPr>
          <p:cNvPr id="36" name="عنصر نائب للمحتوى 3">
            <a:extLst>
              <a:ext uri="{FF2B5EF4-FFF2-40B4-BE49-F238E27FC236}">
                <a16:creationId xmlns:a16="http://schemas.microsoft.com/office/drawing/2014/main" id="{C66012E1-87B9-2ACF-F1A4-C639A7B6F75E}"/>
              </a:ext>
            </a:extLst>
          </p:cNvPr>
          <p:cNvSpPr txBox="1">
            <a:spLocks/>
          </p:cNvSpPr>
          <p:nvPr/>
        </p:nvSpPr>
        <p:spPr>
          <a:xfrm>
            <a:off x="4911220" y="6251307"/>
            <a:ext cx="6276552" cy="5231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Write a sentence according to a picture .</a:t>
            </a: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7" name="Google Shape;3936;p106" descr="TextBox 93">
            <a:extLst>
              <a:ext uri="{FF2B5EF4-FFF2-40B4-BE49-F238E27FC236}">
                <a16:creationId xmlns:a16="http://schemas.microsoft.com/office/drawing/2014/main" id="{161C51AA-DB91-2683-B603-E02CB0C13E87}"/>
              </a:ext>
            </a:extLst>
          </p:cNvPr>
          <p:cNvSpPr txBox="1"/>
          <p:nvPr/>
        </p:nvSpPr>
        <p:spPr>
          <a:xfrm>
            <a:off x="3859036" y="5389020"/>
            <a:ext cx="790753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Rewrite a sentence using gerund or infinitive .</a:t>
            </a:r>
          </a:p>
        </p:txBody>
      </p:sp>
    </p:spTree>
    <p:extLst>
      <p:ext uri="{BB962C8B-B14F-4D97-AF65-F5344CB8AC3E}">
        <p14:creationId xmlns:p14="http://schemas.microsoft.com/office/powerpoint/2010/main" val="382936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r"/>
      </p:transition>
    </mc:Choice>
    <mc:Fallback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 to Use Gerunds and Infinitives">
            <a:hlinkClick r:id="" action="ppaction://media"/>
            <a:extLst>
              <a:ext uri="{FF2B5EF4-FFF2-40B4-BE49-F238E27FC236}">
                <a16:creationId xmlns:a16="http://schemas.microsoft.com/office/drawing/2014/main" id="{4C8A58C7-5FD2-FB64-E585-110A061E80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805" y="527515"/>
            <a:ext cx="10316390" cy="5802970"/>
          </a:xfrm>
          <a:prstGeom prst="rect">
            <a:avLst/>
          </a:prstGeom>
          <a:ln w="127000" cap="flat">
            <a:solidFill>
              <a:srgbClr val="D9D9D9"/>
            </a:solidFill>
            <a:miter lim="800000"/>
          </a:ln>
          <a:effectLst>
            <a:outerShdw blurRad="190500" dist="25400" dir="5400000" sx="104000" sy="104000" kx="100000" ky="100000" algn="t" rotWithShape="0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71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FCB65B2-C31F-E3A5-FA89-B22AA6EFC958}"/>
              </a:ext>
            </a:extLst>
          </p:cNvPr>
          <p:cNvSpPr txBox="1"/>
          <p:nvPr/>
        </p:nvSpPr>
        <p:spPr>
          <a:xfrm>
            <a:off x="639423" y="3700780"/>
            <a:ext cx="5456577" cy="1029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Gerunds After 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Verbs</a:t>
            </a:r>
            <a:endParaRPr lang="en-US" sz="4400" b="1" dirty="0">
              <a:solidFill>
                <a:srgbClr val="A7C52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4B56FF3-63C4-1F1A-5B7D-09385550B0A7}"/>
              </a:ext>
            </a:extLst>
          </p:cNvPr>
          <p:cNvGrpSpPr/>
          <p:nvPr/>
        </p:nvGrpSpPr>
        <p:grpSpPr>
          <a:xfrm>
            <a:off x="8115300" y="1165860"/>
            <a:ext cx="3503294" cy="5069840"/>
            <a:chOff x="8115300" y="1165860"/>
            <a:chExt cx="3503294" cy="5069840"/>
          </a:xfrm>
        </p:grpSpPr>
        <p:pic>
          <p:nvPicPr>
            <p:cNvPr id="2" name="Google Shape;4264;p117" descr="Picture 35">
              <a:extLst>
                <a:ext uri="{FF2B5EF4-FFF2-40B4-BE49-F238E27FC236}">
                  <a16:creationId xmlns:a16="http://schemas.microsoft.com/office/drawing/2014/main" id="{4588405A-4A1D-7D05-9934-F5A4FC14B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286;p117" descr="Freeform 31">
              <a:extLst>
                <a:ext uri="{FF2B5EF4-FFF2-40B4-BE49-F238E27FC236}">
                  <a16:creationId xmlns:a16="http://schemas.microsoft.com/office/drawing/2014/main" id="{ACFE76AD-DB70-EEF3-D841-CB2D6D4AD6D3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287;p117" descr="Freeform 32">
              <a:extLst>
                <a:ext uri="{FF2B5EF4-FFF2-40B4-BE49-F238E27FC236}">
                  <a16:creationId xmlns:a16="http://schemas.microsoft.com/office/drawing/2014/main" id="{30229F13-789C-085C-A317-16E37827320C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288;p117" descr="Freeform 33">
              <a:extLst>
                <a:ext uri="{FF2B5EF4-FFF2-40B4-BE49-F238E27FC236}">
                  <a16:creationId xmlns:a16="http://schemas.microsoft.com/office/drawing/2014/main" id="{C1CA900D-11F1-25E5-67DF-48985C977129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289;p117" descr="Freeform 34">
              <a:extLst>
                <a:ext uri="{FF2B5EF4-FFF2-40B4-BE49-F238E27FC236}">
                  <a16:creationId xmlns:a16="http://schemas.microsoft.com/office/drawing/2014/main" id="{31F68B1A-4D78-7284-3A22-B55400175E29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290;p117" descr="Freeform 35">
              <a:extLst>
                <a:ext uri="{FF2B5EF4-FFF2-40B4-BE49-F238E27FC236}">
                  <a16:creationId xmlns:a16="http://schemas.microsoft.com/office/drawing/2014/main" id="{661828B4-60AD-9498-E7BA-5A87BB4C6D7C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5961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D3324F8B-E15E-CD13-179D-F6C84111B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8" t="10599" r="20354" b="7510"/>
          <a:stretch/>
        </p:blipFill>
        <p:spPr>
          <a:xfrm>
            <a:off x="7720371" y="1045029"/>
            <a:ext cx="4196440" cy="5812971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036E423-44EB-381F-E6D8-9CBA76BDAC7B}"/>
              </a:ext>
            </a:extLst>
          </p:cNvPr>
          <p:cNvSpPr txBox="1"/>
          <p:nvPr/>
        </p:nvSpPr>
        <p:spPr>
          <a:xfrm>
            <a:off x="707572" y="1416353"/>
            <a:ext cx="837111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We’re eating more organic fruits now.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 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I prefer eating organic foods.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130D8C4-0487-8E73-EE74-F976CBED201D}"/>
              </a:ext>
            </a:extLst>
          </p:cNvPr>
          <p:cNvSpPr/>
          <p:nvPr/>
        </p:nvSpPr>
        <p:spPr>
          <a:xfrm>
            <a:off x="2171058" y="1785257"/>
            <a:ext cx="2789786" cy="806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Present progressive</a:t>
            </a:r>
            <a:endParaRPr lang="ar-SA" sz="2800" dirty="0">
              <a:solidFill>
                <a:srgbClr val="A7C52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51FE017-518F-FC95-8E6F-5FB819817E6A}"/>
              </a:ext>
            </a:extLst>
          </p:cNvPr>
          <p:cNvSpPr/>
          <p:nvPr/>
        </p:nvSpPr>
        <p:spPr>
          <a:xfrm>
            <a:off x="2793386" y="5255357"/>
            <a:ext cx="2133600" cy="6966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Gerunds</a:t>
            </a:r>
            <a:endParaRPr lang="ar-SA" sz="2800" dirty="0">
              <a:solidFill>
                <a:srgbClr val="A7C52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92F7643-0135-DF89-E83D-93ACAC85E2C3}"/>
              </a:ext>
            </a:extLst>
          </p:cNvPr>
          <p:cNvSpPr txBox="1"/>
          <p:nvPr/>
        </p:nvSpPr>
        <p:spPr>
          <a:xfrm>
            <a:off x="435430" y="320457"/>
            <a:ext cx="659674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Gerunds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are</a:t>
            </a:r>
          </a:p>
          <a:p>
            <a:pPr algn="l"/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-</a:t>
            </a:r>
            <a:r>
              <a:rPr lang="en-US" sz="2800" b="1" dirty="0" err="1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US" sz="28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form of a verb.</a:t>
            </a:r>
          </a:p>
          <a:p>
            <a:pPr algn="l"/>
            <a:endParaRPr lang="en-US" sz="280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act like nouns </a:t>
            </a:r>
          </a:p>
          <a:p>
            <a:pPr algn="l"/>
            <a:endParaRPr lang="en-US" sz="280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Answer the question what.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0915990-DA0C-CB0B-54BE-22A265197BF6}"/>
              </a:ext>
            </a:extLst>
          </p:cNvPr>
          <p:cNvSpPr txBox="1"/>
          <p:nvPr/>
        </p:nvSpPr>
        <p:spPr>
          <a:xfrm>
            <a:off x="408214" y="4848560"/>
            <a:ext cx="1137557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I </a:t>
            </a:r>
            <a:r>
              <a:rPr lang="en-US" sz="28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recommend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turning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off the lights when you leave the room. </a:t>
            </a:r>
          </a:p>
          <a:p>
            <a:pPr algn="l"/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Our class </a:t>
            </a:r>
            <a:r>
              <a:rPr lang="en-US" sz="28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enjoys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learning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about ways to help the environment.</a:t>
            </a:r>
            <a:endParaRPr lang="ar-SA" sz="2800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22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640</Words>
  <Application>Microsoft Office PowerPoint</Application>
  <PresentationFormat>شاشة عريضة</PresentationFormat>
  <Paragraphs>103</Paragraphs>
  <Slides>19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Dancing Script</vt:lpstr>
      <vt:lpstr>Helvetica Neue</vt:lpstr>
      <vt:lpstr>MV Boli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</cp:revision>
  <dcterms:created xsi:type="dcterms:W3CDTF">2022-12-28T17:08:42Z</dcterms:created>
  <dcterms:modified xsi:type="dcterms:W3CDTF">2022-12-29T06:48:30Z</dcterms:modified>
</cp:coreProperties>
</file>