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8" r:id="rId7"/>
    <p:sldId id="269" r:id="rId8"/>
    <p:sldId id="270" r:id="rId9"/>
    <p:sldId id="271" r:id="rId10"/>
    <p:sldId id="264" r:id="rId11"/>
    <p:sldId id="272" r:id="rId12"/>
    <p:sldId id="273" r:id="rId13"/>
    <p:sldId id="274" r:id="rId14"/>
    <p:sldId id="27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4660"/>
  </p:normalViewPr>
  <p:slideViewPr>
    <p:cSldViewPr>
      <p:cViewPr varScale="1">
        <p:scale>
          <a:sx n="86" d="100"/>
          <a:sy n="86" d="100"/>
        </p:scale>
        <p:origin x="138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72F2-8F49-455D-9111-255DB4C2FC8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CED8-D58B-4FB4-B769-A0ECB0A85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7.png"/><Relationship Id="rId9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2867025"/>
            <a:ext cx="61531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7315199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10" name="شكل بيضاوي 9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جدول 16"/>
          <p:cNvGraphicFramePr>
            <a:graphicFrameLocks noGrp="1"/>
          </p:cNvGraphicFramePr>
          <p:nvPr/>
        </p:nvGraphicFramePr>
        <p:xfrm>
          <a:off x="304800" y="2667000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819400" y="1828800"/>
            <a:ext cx="556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829148" y="2209800"/>
            <a:ext cx="3476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876800" y="26670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029200" y="32766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029200" y="37338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28600" y="22098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457200" y="28194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85800" y="32766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62000" y="37338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609600" y="4191000"/>
            <a:ext cx="78962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5029200" y="51054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5029200" y="55626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029200" y="5867400"/>
            <a:ext cx="3476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638148" y="6324600"/>
            <a:ext cx="80486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0" y="1607266"/>
            <a:ext cx="7238999" cy="14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760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551304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86074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>
                <a:solidFill>
                  <a:srgbClr val="C00000"/>
                </a:solidFill>
              </a:rPr>
              <a:t> 8 دقائق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34075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230058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/>
          </a:p>
          <a:p>
            <a:pPr algn="ctr"/>
            <a:r>
              <a:rPr lang="ar-SA" sz="2400" b="1" dirty="0" err="1"/>
              <a:t>استراتيجية</a:t>
            </a:r>
            <a:r>
              <a:rPr lang="ar-SA" sz="2400" b="1" dirty="0"/>
              <a:t> تعاقب الأدوار</a:t>
            </a:r>
            <a:endParaRPr lang="en-US" sz="2400" dirty="0"/>
          </a:p>
          <a:p>
            <a:pPr algn="ctr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8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7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10 </a:t>
            </a:r>
            <a:r>
              <a:rPr lang="ar-SA" b="1" dirty="0">
                <a:solidFill>
                  <a:srgbClr val="C00000"/>
                </a:solidFill>
              </a:rPr>
              <a:t> دقائق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فردي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858000" y="762000"/>
            <a:ext cx="1296144" cy="5277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التقويم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695574"/>
            <a:ext cx="50768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94" y="862034"/>
            <a:ext cx="2214578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3657600" y="990600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>
                <a:solidFill>
                  <a:schemeClr val="bg1"/>
                </a:solidFill>
              </a:rPr>
              <a:t>استراتيجية</a:t>
            </a:r>
            <a:r>
              <a:rPr lang="ar-SA" sz="2400" b="1" dirty="0">
                <a:solidFill>
                  <a:schemeClr val="bg1"/>
                </a:solidFill>
              </a:rPr>
              <a:t> الأركان الأربعة  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على شكل سحابة 4"/>
          <p:cNvSpPr/>
          <p:nvPr/>
        </p:nvSpPr>
        <p:spPr>
          <a:xfrm>
            <a:off x="1714480" y="530336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كيف تتم عملية حل معادلات بالنسبة لمتغير واحد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066800"/>
            <a:ext cx="2433637" cy="16192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600"/>
            <a:ext cx="2609850" cy="36337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2133600" cy="208121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6" name="وسيلة شرح على شكل سحابة 5"/>
          <p:cNvSpPr/>
          <p:nvPr/>
        </p:nvSpPr>
        <p:spPr>
          <a:xfrm>
            <a:off x="1866880" y="224961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حلي المعادلة </a:t>
            </a:r>
          </a:p>
          <a:p>
            <a:pPr algn="ctr" rtl="1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بالنسبة لـ   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743200" y="2514600"/>
          <a:ext cx="1143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736600" imgH="203200" progId="Equation.DSMT4">
                  <p:embed/>
                </p:oleObj>
              </mc:Choice>
              <mc:Fallback>
                <p:oleObj name="Equation" r:id="rId6" imgW="7366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14600"/>
                        <a:ext cx="1143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352800" y="28956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8" imgW="152202" imgH="126835" progId="Equation.DSMT4">
                  <p:embed/>
                </p:oleObj>
              </mc:Choice>
              <mc:Fallback>
                <p:oleObj name="Equation" r:id="rId8" imgW="152202" imgH="126835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95600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وسيلة شرح على شكل سحابة 8"/>
          <p:cNvSpPr/>
          <p:nvPr/>
        </p:nvSpPr>
        <p:spPr>
          <a:xfrm>
            <a:off x="1447800" y="22098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حلي المعادلة </a:t>
            </a:r>
          </a:p>
          <a:p>
            <a:pPr algn="ctr" rtl="1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بالنسبة لـ   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2324120" y="2474790"/>
          <a:ext cx="1143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0" imgW="736600" imgH="203200" progId="Equation.DSMT4">
                  <p:embed/>
                </p:oleObj>
              </mc:Choice>
              <mc:Fallback>
                <p:oleObj name="Equation" r:id="rId10" imgW="7366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20" y="2474790"/>
                        <a:ext cx="1143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534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4495800" y="4267200"/>
            <a:ext cx="4357718" cy="17889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اعتمادا على الجدول كم دولاراً أمريكيا يقابل : </a:t>
            </a:r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10  , 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304800" y="4572000"/>
            <a:ext cx="4357718" cy="17889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اعتمادا على الجدول كم دولاراً أمريكيا يقابل : </a:t>
            </a:r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r>
              <a:rPr lang="en-US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10  , </a:t>
            </a:r>
            <a:r>
              <a:rPr lang="ar-SA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ريالات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543401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924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876800" y="3429000"/>
          <a:ext cx="3657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5" imgW="1345616" imgH="215806" progId="Equation.DSMT4">
                  <p:embed/>
                </p:oleObj>
              </mc:Choice>
              <mc:Fallback>
                <p:oleObj name="Equation" r:id="rId5" imgW="1345616" imgH="21580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429000"/>
                        <a:ext cx="3657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876800" y="4006850"/>
          <a:ext cx="35433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7" imgW="1218671" imgH="215806" progId="Equation.DSMT4">
                  <p:embed/>
                </p:oleObj>
              </mc:Choice>
              <mc:Fallback>
                <p:oleObj name="Equation" r:id="rId7" imgW="1218671" imgH="215806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006850"/>
                        <a:ext cx="35433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72050" y="4616450"/>
          <a:ext cx="3562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9" imgW="1383699" imgH="215806" progId="Equation.DSMT4">
                  <p:embed/>
                </p:oleObj>
              </mc:Choice>
              <mc:Fallback>
                <p:oleObj name="Equation" r:id="rId9" imgW="1383699" imgH="215806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4616450"/>
                        <a:ext cx="35623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/>
        </p:nvGraphicFramePr>
        <p:xfrm>
          <a:off x="304800" y="2881278"/>
          <a:ext cx="3817157" cy="359572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7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2" name="رابط كسهم مستقيم 11"/>
          <p:cNvCxnSpPr/>
          <p:nvPr/>
        </p:nvCxnSpPr>
        <p:spPr>
          <a:xfrm rot="10800000">
            <a:off x="304801" y="5256211"/>
            <a:ext cx="3786211" cy="1588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6200000" flipH="1">
            <a:off x="316316" y="4712884"/>
            <a:ext cx="3810000" cy="2303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/>
          <p:cNvSpPr txBox="1"/>
          <p:nvPr/>
        </p:nvSpPr>
        <p:spPr>
          <a:xfrm>
            <a:off x="2362200" y="350520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b="1" dirty="0">
                <a:solidFill>
                  <a:srgbClr val="C00000"/>
                </a:solidFill>
              </a:rPr>
              <a:t>  B</a:t>
            </a:r>
            <a:r>
              <a:rPr lang="ar-SA" sz="2800" b="1" dirty="0">
                <a:solidFill>
                  <a:srgbClr val="C00000"/>
                </a:solidFill>
              </a:rPr>
              <a:t>×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2286000" y="5572780"/>
            <a:ext cx="4286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</a:rPr>
              <a:t>×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895600" y="534418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800" b="1" dirty="0">
                <a:solidFill>
                  <a:srgbClr val="C00000"/>
                </a:solidFill>
              </a:rPr>
              <a:t>  C</a:t>
            </a:r>
            <a:r>
              <a:rPr lang="ar-SA" sz="2800" b="1" dirty="0">
                <a:solidFill>
                  <a:srgbClr val="C00000"/>
                </a:solidFill>
              </a:rPr>
              <a:t>×</a:t>
            </a:r>
          </a:p>
        </p:txBody>
      </p:sp>
      <p:sp>
        <p:nvSpPr>
          <p:cNvPr id="19" name="مثلث قائم الزاوية 18"/>
          <p:cNvSpPr/>
          <p:nvPr/>
        </p:nvSpPr>
        <p:spPr>
          <a:xfrm rot="20839386" flipH="1">
            <a:off x="2241922" y="3792588"/>
            <a:ext cx="829598" cy="1961144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ربع نص 19"/>
          <p:cNvSpPr txBox="1"/>
          <p:nvPr/>
        </p:nvSpPr>
        <p:spPr>
          <a:xfrm>
            <a:off x="2895600" y="4429780"/>
            <a:ext cx="1219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baseline="30000" dirty="0">
                <a:solidFill>
                  <a:srgbClr val="009900"/>
                </a:solidFill>
              </a:rPr>
              <a:t>/</a:t>
            </a:r>
            <a:r>
              <a:rPr lang="en-US" sz="2800" b="1" dirty="0">
                <a:solidFill>
                  <a:srgbClr val="009900"/>
                </a:solidFill>
              </a:rPr>
              <a:t> B</a:t>
            </a:r>
            <a:r>
              <a:rPr lang="ar-SA" sz="2800" b="1" dirty="0">
                <a:solidFill>
                  <a:srgbClr val="009900"/>
                </a:solidFill>
              </a:rPr>
              <a:t>×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524000" y="4724400"/>
            <a:ext cx="5810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009900"/>
                </a:solidFill>
              </a:rPr>
              <a:t>×</a:t>
            </a:r>
            <a:r>
              <a:rPr lang="en-US" sz="2800" b="1" dirty="0">
                <a:solidFill>
                  <a:srgbClr val="009900"/>
                </a:solidFill>
              </a:rPr>
              <a:t>A</a:t>
            </a:r>
            <a:r>
              <a:rPr lang="ar-SA" sz="2800" b="1" baseline="36000" dirty="0">
                <a:solidFill>
                  <a:srgbClr val="009900"/>
                </a:solidFill>
              </a:rPr>
              <a:t>/</a:t>
            </a:r>
            <a:endParaRPr lang="ar-SA" sz="2800" b="1" dirty="0">
              <a:solidFill>
                <a:srgbClr val="0099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371600" y="3886200"/>
            <a:ext cx="99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baseline="40000" dirty="0">
                <a:solidFill>
                  <a:srgbClr val="009900"/>
                </a:solidFill>
              </a:rPr>
              <a:t>/</a:t>
            </a:r>
            <a:r>
              <a:rPr lang="en-US" sz="2800" b="1" dirty="0">
                <a:solidFill>
                  <a:srgbClr val="009900"/>
                </a:solidFill>
              </a:rPr>
              <a:t>C</a:t>
            </a:r>
            <a:r>
              <a:rPr lang="ar-SA" sz="2800" b="1" dirty="0">
                <a:solidFill>
                  <a:srgbClr val="009900"/>
                </a:solidFill>
              </a:rPr>
              <a:t>×</a:t>
            </a:r>
          </a:p>
        </p:txBody>
      </p:sp>
      <p:sp>
        <p:nvSpPr>
          <p:cNvPr id="23" name="مثلث قائم الزاوية 22"/>
          <p:cNvSpPr/>
          <p:nvPr/>
        </p:nvSpPr>
        <p:spPr>
          <a:xfrm rot="6714983">
            <a:off x="2194683" y="3970576"/>
            <a:ext cx="891393" cy="1779696"/>
          </a:xfrm>
          <a:prstGeom prst="rtTriangl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>
            <a:off x="914400" y="3505200"/>
            <a:ext cx="3200400" cy="2743200"/>
          </a:xfrm>
          <a:prstGeom prst="straightConnector1">
            <a:avLst/>
          </a:prstGeom>
          <a:ln w="34925">
            <a:solidFill>
              <a:srgbClr val="C0000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9550" y="5181600"/>
            <a:ext cx="512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408613" y="2863850"/>
          <a:ext cx="2898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2" imgW="1066337" imgH="215806" progId="Equation.DSMT4">
                  <p:embed/>
                </p:oleObj>
              </mc:Choice>
              <mc:Fallback>
                <p:oleObj name="Equation" r:id="rId12" imgW="1066337" imgH="215806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2863850"/>
                        <a:ext cx="2898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8096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جدول 16"/>
          <p:cNvGraphicFramePr>
            <a:graphicFrameLocks noGrp="1"/>
          </p:cNvGraphicFramePr>
          <p:nvPr/>
        </p:nvGraphicFramePr>
        <p:xfrm>
          <a:off x="304800" y="2667000"/>
          <a:ext cx="3817157" cy="3798129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32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051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88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59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raditional Arabi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8679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"/>
            <a:ext cx="90106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905000" y="13954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17764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057400" y="20812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057400" y="24622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2057400" y="29194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2057400" y="322421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2971800" y="3581400"/>
            <a:ext cx="5762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3048000" y="4038600"/>
            <a:ext cx="576265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3124200" y="4572000"/>
            <a:ext cx="5762652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3276600" y="5638800"/>
            <a:ext cx="5762652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381000" y="3505200"/>
            <a:ext cx="26670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057400" y="1143000"/>
            <a:ext cx="667705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657600" y="16002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57600" y="22860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24200" y="27432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895600" y="33528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10000" y="3810000"/>
            <a:ext cx="5229252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76600" y="4495800"/>
            <a:ext cx="5229252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2400" y="1981200"/>
            <a:ext cx="25146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9907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2000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112</Words>
  <Application>Microsoft Office PowerPoint</Application>
  <PresentationFormat>عرض على الشاشة (4:3)</PresentationFormat>
  <Paragraphs>49</Paragraphs>
  <Slides>15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سمة Office</vt:lpstr>
      <vt:lpstr>Equation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هند العديني</cp:lastModifiedBy>
  <cp:revision>58</cp:revision>
  <dcterms:created xsi:type="dcterms:W3CDTF">2015-12-05T14:12:14Z</dcterms:created>
  <dcterms:modified xsi:type="dcterms:W3CDTF">2021-10-28T19:41:35Z</dcterms:modified>
</cp:coreProperties>
</file>