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7"/>
  </p:notesMasterIdLst>
  <p:sldIdLst>
    <p:sldId id="256" r:id="rId2"/>
    <p:sldId id="258" r:id="rId3"/>
    <p:sldId id="260" r:id="rId4"/>
    <p:sldId id="288" r:id="rId5"/>
    <p:sldId id="278" r:id="rId6"/>
    <p:sldId id="259" r:id="rId7"/>
    <p:sldId id="283" r:id="rId8"/>
    <p:sldId id="294" r:id="rId9"/>
    <p:sldId id="270" r:id="rId10"/>
    <p:sldId id="271" r:id="rId11"/>
    <p:sldId id="296" r:id="rId12"/>
    <p:sldId id="261" r:id="rId13"/>
    <p:sldId id="295" r:id="rId14"/>
    <p:sldId id="289" r:id="rId15"/>
    <p:sldId id="266" r:id="rId16"/>
    <p:sldId id="279" r:id="rId17"/>
    <p:sldId id="297" r:id="rId18"/>
    <p:sldId id="298" r:id="rId19"/>
    <p:sldId id="299" r:id="rId20"/>
    <p:sldId id="269" r:id="rId21"/>
    <p:sldId id="284" r:id="rId22"/>
    <p:sldId id="257" r:id="rId23"/>
    <p:sldId id="273" r:id="rId24"/>
    <p:sldId id="285" r:id="rId25"/>
    <p:sldId id="290" r:id="rId26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Chewy" panose="020B0604020202020204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  <p:embeddedFont>
      <p:font typeface="Nunito Light" pitchFamily="2" charset="0"/>
      <p:regular r:id="rId36"/>
      <p:italic r:id="rId37"/>
    </p:embeddedFont>
    <p:embeddedFont>
      <p:font typeface="Pacifico" panose="00000500000000000000" pitchFamily="2" charset="0"/>
      <p:regular r:id="rId38"/>
    </p:embeddedFont>
    <p:embeddedFont>
      <p:font typeface="PT Sans" panose="020B0503020203020204" pitchFamily="34" charset="0"/>
      <p:regular r:id="rId39"/>
      <p:bold r:id="rId40"/>
      <p:italic r:id="rId41"/>
      <p:boldItalic r:id="rId42"/>
    </p:embeddedFont>
    <p:embeddedFont>
      <p:font typeface="Roboto Condensed Light" panose="02000000000000000000" pitchFamily="2" charset="0"/>
      <p:regular r:id="rId43"/>
      <p:italic r:id="rId44"/>
    </p:embeddedFont>
    <p:embeddedFont>
      <p:font typeface="Selawik Semibold" panose="020B0702040204020203" pitchFamily="34" charset="0"/>
      <p:bold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B84B1A"/>
    <a:srgbClr val="BD0310"/>
    <a:srgbClr val="FFC83F"/>
    <a:srgbClr val="FFD469"/>
    <a:srgbClr val="FFC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F6FED9-AABF-4786-B6EF-455700095106}">
  <a:tblStyle styleId="{68F6FED9-AABF-4786-B6EF-4557000951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32919DA-B15F-4836-8335-FB5BF9D1C04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0" name="Google Shape;210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fac6c8b89f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fac6c8b89f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fac6c8b89f_0_2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fac6c8b89f_0_2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89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fac6c8b89f_0_20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fac6c8b89f_0_20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010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" name="Google Shape;4206;gfac6c8b89f_0_1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7" name="Google Shape;4207;gfac6c8b89f_0_1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fac6c8b89f_0_2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fac6c8b89f_0_2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391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3553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fac6c8b89f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5" name="Google Shape;3325;gfac6c8b89f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77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6" name="Google Shape;2226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7" name="Google Shape;2227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0" name="Google Shape;2680;gfac6c8b89f_0_2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1" name="Google Shape;2681;gfac6c8b89f_0_2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5" name="Google Shape;3695;gfac6c8b89f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6" name="Google Shape;3696;gfac6c8b89f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5" name="Google Shape;220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Google Shape;2820;gfac6c8b89f_0_2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1" name="Google Shape;2821;gfac6c8b89f_0_2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4" name="Google Shape;3814;gfac6c8b89f_0_83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5" name="Google Shape;3815;gfac6c8b89f_0_83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7" name="Google Shape;4337;gfac6c8b89f_0_2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8" name="Google Shape;4338;gfac6c8b89f_0_2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f1d74a8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f1d74a86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gfac6c8b89f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3" name="Google Shape;4153;gfac6c8b89f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fac6c8b89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0" name="Google Shape;3250;gfac6c8b89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gfac6c8b8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3" name="Google Shape;2263;gfac6c8b8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gfac6c8b89f_0_8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0" name="Google Shape;3560;gfac6c8b89f_0_8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662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gfac6c8b89f_0_2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4" name="Google Shape;2764;gfac6c8b89f_0_2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53874" y="1018777"/>
            <a:ext cx="50319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353874" y="3219324"/>
            <a:ext cx="38223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3854658" y="4273192"/>
            <a:ext cx="5944332" cy="7133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77998" y="4478643"/>
            <a:ext cx="5196404" cy="66045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158900" y="4378216"/>
            <a:ext cx="5079133" cy="76518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6676900" y="3978562"/>
            <a:ext cx="196785" cy="348592"/>
            <a:chOff x="11698550" y="1830825"/>
            <a:chExt cx="810150" cy="1435124"/>
          </a:xfrm>
        </p:grpSpPr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20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5769688" y="3690478"/>
            <a:ext cx="794084" cy="1252418"/>
            <a:chOff x="4380214" y="4447075"/>
            <a:chExt cx="1105197" cy="1743100"/>
          </a:xfrm>
        </p:grpSpPr>
        <p:pic>
          <p:nvPicPr>
            <p:cNvPr id="29" name="Google Shape;29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2"/>
          <p:cNvGrpSpPr/>
          <p:nvPr/>
        </p:nvGrpSpPr>
        <p:grpSpPr>
          <a:xfrm>
            <a:off x="4512793" y="3739297"/>
            <a:ext cx="794087" cy="760307"/>
            <a:chOff x="4704823" y="3900219"/>
            <a:chExt cx="815787" cy="781084"/>
          </a:xfrm>
        </p:grpSpPr>
        <p:pic>
          <p:nvPicPr>
            <p:cNvPr id="32" name="Google Shape;32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oogle Shape;33;p2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" name="Google Shape;59;p2"/>
          <p:cNvGrpSpPr/>
          <p:nvPr/>
        </p:nvGrpSpPr>
        <p:grpSpPr>
          <a:xfrm>
            <a:off x="2970436" y="4022413"/>
            <a:ext cx="247744" cy="438861"/>
            <a:chOff x="11698550" y="1830825"/>
            <a:chExt cx="810150" cy="1435124"/>
          </a:xfrm>
        </p:grpSpPr>
        <p:pic>
          <p:nvPicPr>
            <p:cNvPr id="60" name="Google Shape;6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oogle Shape;6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" name="Google Shape;69;p2"/>
          <p:cNvGrpSpPr/>
          <p:nvPr/>
        </p:nvGrpSpPr>
        <p:grpSpPr>
          <a:xfrm>
            <a:off x="2612087" y="3953325"/>
            <a:ext cx="247744" cy="438861"/>
            <a:chOff x="11698550" y="1830825"/>
            <a:chExt cx="810150" cy="1435124"/>
          </a:xfrm>
        </p:grpSpPr>
        <p:pic>
          <p:nvPicPr>
            <p:cNvPr id="70" name="Google Shape;7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oogle Shape;7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>
            <a:off x="2252723" y="3963624"/>
            <a:ext cx="196785" cy="348735"/>
            <a:chOff x="11698550" y="1830825"/>
            <a:chExt cx="810150" cy="1435124"/>
          </a:xfrm>
        </p:grpSpPr>
        <p:pic>
          <p:nvPicPr>
            <p:cNvPr id="80" name="Google Shape;8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" name="Google Shape;8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" name="Google Shape;89;p2"/>
          <p:cNvGrpSpPr/>
          <p:nvPr/>
        </p:nvGrpSpPr>
        <p:grpSpPr>
          <a:xfrm>
            <a:off x="2253147" y="4391843"/>
            <a:ext cx="158143" cy="113021"/>
            <a:chOff x="2453268" y="4628098"/>
            <a:chExt cx="517146" cy="369590"/>
          </a:xfrm>
        </p:grpSpPr>
        <p:pic>
          <p:nvPicPr>
            <p:cNvPr id="90" name="Google Shape;9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94;p2"/>
          <p:cNvGrpSpPr/>
          <p:nvPr/>
        </p:nvGrpSpPr>
        <p:grpSpPr>
          <a:xfrm>
            <a:off x="3854661" y="4043113"/>
            <a:ext cx="247744" cy="438861"/>
            <a:chOff x="11698550" y="1830825"/>
            <a:chExt cx="810150" cy="1435124"/>
          </a:xfrm>
        </p:grpSpPr>
        <p:pic>
          <p:nvPicPr>
            <p:cNvPr id="95" name="Google Shape;9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4" name="Google Shape;104;p2"/>
          <p:cNvGrpSpPr/>
          <p:nvPr/>
        </p:nvGrpSpPr>
        <p:grpSpPr>
          <a:xfrm>
            <a:off x="4235661" y="4008312"/>
            <a:ext cx="247744" cy="438861"/>
            <a:chOff x="11698550" y="1830825"/>
            <a:chExt cx="810150" cy="1435124"/>
          </a:xfrm>
        </p:grpSpPr>
        <p:pic>
          <p:nvPicPr>
            <p:cNvPr id="105" name="Google Shape;10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4" name="Google Shape;114;p2"/>
          <p:cNvGrpSpPr/>
          <p:nvPr/>
        </p:nvGrpSpPr>
        <p:grpSpPr>
          <a:xfrm>
            <a:off x="-4" y="3614275"/>
            <a:ext cx="886000" cy="1496525"/>
            <a:chOff x="1367246" y="3514288"/>
            <a:chExt cx="886000" cy="1496525"/>
          </a:xfrm>
        </p:grpSpPr>
        <p:pic>
          <p:nvPicPr>
            <p:cNvPr id="115" name="Google Shape;115;p2"/>
            <p:cNvPicPr preferRelativeResize="0"/>
            <p:nvPr/>
          </p:nvPicPr>
          <p:blipFill>
            <a:blip r:embed="rId4">
              <a:alphaModFix amt="19000"/>
            </a:blip>
            <a:stretch>
              <a:fillRect/>
            </a:stretch>
          </p:blipFill>
          <p:spPr>
            <a:xfrm>
              <a:off x="1367250" y="4895488"/>
              <a:ext cx="751200" cy="11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6">
              <a:alphaModFix/>
            </a:blip>
            <a:srcRect l="32318"/>
            <a:stretch/>
          </p:blipFill>
          <p:spPr>
            <a:xfrm>
              <a:off x="1367246" y="3514288"/>
              <a:ext cx="886000" cy="1433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2"/>
          <p:cNvGrpSpPr/>
          <p:nvPr/>
        </p:nvGrpSpPr>
        <p:grpSpPr>
          <a:xfrm>
            <a:off x="524693" y="4741210"/>
            <a:ext cx="517146" cy="369590"/>
            <a:chOff x="2453268" y="4628098"/>
            <a:chExt cx="517146" cy="369590"/>
          </a:xfrm>
        </p:grpSpPr>
        <p:pic>
          <p:nvPicPr>
            <p:cNvPr id="118" name="Google Shape;118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" name="Google Shape;119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 txBox="1">
            <a:spLocks noGrp="1"/>
          </p:cNvSpPr>
          <p:nvPr>
            <p:ph type="title"/>
          </p:nvPr>
        </p:nvSpPr>
        <p:spPr>
          <a:xfrm>
            <a:off x="1221603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"/>
          </p:nvPr>
        </p:nvSpPr>
        <p:spPr>
          <a:xfrm>
            <a:off x="1039803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title" idx="2"/>
          </p:nvPr>
        </p:nvSpPr>
        <p:spPr>
          <a:xfrm>
            <a:off x="5616897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3"/>
          </p:nvPr>
        </p:nvSpPr>
        <p:spPr>
          <a:xfrm>
            <a:off x="5616897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title" idx="4"/>
          </p:nvPr>
        </p:nvSpPr>
        <p:spPr>
          <a:xfrm>
            <a:off x="1221603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subTitle" idx="5"/>
          </p:nvPr>
        </p:nvSpPr>
        <p:spPr>
          <a:xfrm>
            <a:off x="1039803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title" idx="6"/>
          </p:nvPr>
        </p:nvSpPr>
        <p:spPr>
          <a:xfrm>
            <a:off x="5616897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subTitle" idx="7"/>
          </p:nvPr>
        </p:nvSpPr>
        <p:spPr>
          <a:xfrm>
            <a:off x="5616897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8" hasCustomPrompt="1"/>
          </p:nvPr>
        </p:nvSpPr>
        <p:spPr>
          <a:xfrm>
            <a:off x="3689434" y="1921635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9" hasCustomPrompt="1"/>
          </p:nvPr>
        </p:nvSpPr>
        <p:spPr>
          <a:xfrm>
            <a:off x="3689434" y="3258460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6234" y="1921635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6234" y="3258460"/>
            <a:ext cx="734700" cy="3657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2" name="Google Shape;862;p13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3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3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13"/>
          <p:cNvGrpSpPr/>
          <p:nvPr/>
        </p:nvGrpSpPr>
        <p:grpSpPr>
          <a:xfrm>
            <a:off x="5174445" y="4511266"/>
            <a:ext cx="292707" cy="518367"/>
            <a:chOff x="11698550" y="1830825"/>
            <a:chExt cx="810150" cy="1435124"/>
          </a:xfrm>
        </p:grpSpPr>
        <p:pic>
          <p:nvPicPr>
            <p:cNvPr id="867" name="Google Shape;86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8" name="Google Shape;86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69" name="Google Shape;86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6" name="Google Shape;876;p13"/>
          <p:cNvGrpSpPr/>
          <p:nvPr/>
        </p:nvGrpSpPr>
        <p:grpSpPr>
          <a:xfrm>
            <a:off x="566870" y="4340241"/>
            <a:ext cx="292707" cy="518367"/>
            <a:chOff x="11698550" y="1830825"/>
            <a:chExt cx="810150" cy="1435124"/>
          </a:xfrm>
        </p:grpSpPr>
        <p:pic>
          <p:nvPicPr>
            <p:cNvPr id="877" name="Google Shape;87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79" name="Google Shape;87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86" name="Google Shape;886;p13"/>
          <p:cNvGrpSpPr/>
          <p:nvPr/>
        </p:nvGrpSpPr>
        <p:grpSpPr>
          <a:xfrm>
            <a:off x="130295" y="4435553"/>
            <a:ext cx="292707" cy="518367"/>
            <a:chOff x="11698550" y="1830825"/>
            <a:chExt cx="810150" cy="1435124"/>
          </a:xfrm>
        </p:grpSpPr>
        <p:pic>
          <p:nvPicPr>
            <p:cNvPr id="887" name="Google Shape;88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8" name="Google Shape;88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89" name="Google Shape;88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96" name="Google Shape;896;p13"/>
          <p:cNvPicPr preferRelativeResize="0"/>
          <p:nvPr/>
        </p:nvPicPr>
        <p:blipFill rotWithShape="1">
          <a:blip r:embed="rId4">
            <a:alphaModFix/>
          </a:blip>
          <a:srcRect r="41242"/>
          <a:stretch/>
        </p:blipFill>
        <p:spPr>
          <a:xfrm>
            <a:off x="8135525" y="3175000"/>
            <a:ext cx="1008475" cy="2200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7" name="Google Shape;897;p13"/>
          <p:cNvGrpSpPr/>
          <p:nvPr/>
        </p:nvGrpSpPr>
        <p:grpSpPr>
          <a:xfrm>
            <a:off x="7546170" y="4399741"/>
            <a:ext cx="292707" cy="518367"/>
            <a:chOff x="11698550" y="1830825"/>
            <a:chExt cx="810150" cy="1435124"/>
          </a:xfrm>
        </p:grpSpPr>
        <p:pic>
          <p:nvPicPr>
            <p:cNvPr id="898" name="Google Shape;898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9" name="Google Shape;899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00" name="Google Shape;900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07" name="Google Shape;9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"/>
          <p:cNvPicPr preferRelativeResize="0"/>
          <p:nvPr/>
        </p:nvPicPr>
        <p:blipFill rotWithShape="1">
          <a:blip r:embed="rId5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"/>
          <p:cNvSpPr/>
          <p:nvPr/>
        </p:nvSpPr>
        <p:spPr>
          <a:xfrm>
            <a:off x="130288" y="334411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8641338" y="99682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6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-4725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6"/>
          <p:cNvSpPr/>
          <p:nvPr/>
        </p:nvSpPr>
        <p:spPr>
          <a:xfrm>
            <a:off x="3703800" y="4587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6"/>
          <p:cNvSpPr/>
          <p:nvPr/>
        </p:nvSpPr>
        <p:spPr>
          <a:xfrm>
            <a:off x="1304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7" name="Google Shape;1147;p16"/>
          <p:cNvGrpSpPr/>
          <p:nvPr/>
        </p:nvGrpSpPr>
        <p:grpSpPr>
          <a:xfrm>
            <a:off x="249887" y="4704650"/>
            <a:ext cx="247744" cy="438861"/>
            <a:chOff x="11698550" y="1830825"/>
            <a:chExt cx="810150" cy="1435124"/>
          </a:xfrm>
        </p:grpSpPr>
        <p:pic>
          <p:nvPicPr>
            <p:cNvPr id="1148" name="Google Shape;114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9" name="Google Shape;1149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50" name="Google Shape;1150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7" name="Google Shape;1157;p16"/>
          <p:cNvGrpSpPr/>
          <p:nvPr/>
        </p:nvGrpSpPr>
        <p:grpSpPr>
          <a:xfrm>
            <a:off x="2458618" y="4862860"/>
            <a:ext cx="517146" cy="369590"/>
            <a:chOff x="2453268" y="4628098"/>
            <a:chExt cx="517146" cy="369590"/>
          </a:xfrm>
        </p:grpSpPr>
        <p:pic>
          <p:nvPicPr>
            <p:cNvPr id="1158" name="Google Shape;115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9" name="Google Shape;1159;p1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160" name="Google Shape;1160;p1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2" name="Google Shape;1162;p16"/>
          <p:cNvGrpSpPr/>
          <p:nvPr/>
        </p:nvGrpSpPr>
        <p:grpSpPr>
          <a:xfrm>
            <a:off x="589362" y="4637975"/>
            <a:ext cx="247744" cy="438861"/>
            <a:chOff x="11698550" y="1830825"/>
            <a:chExt cx="810150" cy="1435124"/>
          </a:xfrm>
        </p:grpSpPr>
        <p:pic>
          <p:nvPicPr>
            <p:cNvPr id="1163" name="Google Shape;116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4" name="Google Shape;116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65" name="Google Shape;116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72" name="Google Shape;1172;p16"/>
          <p:cNvGrpSpPr/>
          <p:nvPr/>
        </p:nvGrpSpPr>
        <p:grpSpPr>
          <a:xfrm>
            <a:off x="8103887" y="4704650"/>
            <a:ext cx="247744" cy="438861"/>
            <a:chOff x="11698550" y="1830825"/>
            <a:chExt cx="810150" cy="1435124"/>
          </a:xfrm>
        </p:grpSpPr>
        <p:pic>
          <p:nvPicPr>
            <p:cNvPr id="1173" name="Google Shape;117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4" name="Google Shape;117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75" name="Google Shape;117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2" name="Google Shape;1182;p16"/>
          <p:cNvGrpSpPr/>
          <p:nvPr/>
        </p:nvGrpSpPr>
        <p:grpSpPr>
          <a:xfrm>
            <a:off x="7761550" y="4628450"/>
            <a:ext cx="247744" cy="438861"/>
            <a:chOff x="11698550" y="1830825"/>
            <a:chExt cx="810150" cy="1435124"/>
          </a:xfrm>
        </p:grpSpPr>
        <p:pic>
          <p:nvPicPr>
            <p:cNvPr id="1183" name="Google Shape;118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4" name="Google Shape;118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85" name="Google Shape;118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2" name="Google Shape;1192;p16"/>
          <p:cNvGrpSpPr/>
          <p:nvPr/>
        </p:nvGrpSpPr>
        <p:grpSpPr>
          <a:xfrm>
            <a:off x="-1" y="-74075"/>
            <a:ext cx="9137201" cy="788875"/>
            <a:chOff x="-1" y="-74075"/>
            <a:chExt cx="9137201" cy="788875"/>
          </a:xfrm>
        </p:grpSpPr>
        <p:pic>
          <p:nvPicPr>
            <p:cNvPr id="1193" name="Google Shape;119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3925" y="-74075"/>
              <a:ext cx="4976326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16"/>
            <p:cNvPicPr preferRelativeResize="0"/>
            <p:nvPr/>
          </p:nvPicPr>
          <p:blipFill rotWithShape="1">
            <a:blip r:embed="rId5">
              <a:alphaModFix/>
            </a:blip>
            <a:srcRect r="10063"/>
            <a:stretch/>
          </p:blipFill>
          <p:spPr>
            <a:xfrm flipH="1">
              <a:off x="-1" y="-45500"/>
              <a:ext cx="2214576" cy="76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7"/>
          <p:cNvSpPr txBox="1">
            <a:spLocks noGrp="1"/>
          </p:cNvSpPr>
          <p:nvPr>
            <p:ph type="title"/>
          </p:nvPr>
        </p:nvSpPr>
        <p:spPr>
          <a:xfrm>
            <a:off x="929675" y="1309800"/>
            <a:ext cx="3510300" cy="13716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7"/>
          <p:cNvSpPr txBox="1">
            <a:spLocks noGrp="1"/>
          </p:cNvSpPr>
          <p:nvPr>
            <p:ph type="subTitle" idx="1"/>
          </p:nvPr>
        </p:nvSpPr>
        <p:spPr>
          <a:xfrm>
            <a:off x="1012925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7"/>
          <p:cNvSpPr/>
          <p:nvPr/>
        </p:nvSpPr>
        <p:spPr>
          <a:xfrm>
            <a:off x="4023300" y="4599425"/>
            <a:ext cx="4533172" cy="5440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7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7"/>
          <p:cNvSpPr/>
          <p:nvPr/>
        </p:nvSpPr>
        <p:spPr>
          <a:xfrm>
            <a:off x="1685750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7"/>
          <p:cNvSpPr/>
          <p:nvPr/>
        </p:nvSpPr>
        <p:spPr>
          <a:xfrm>
            <a:off x="6264274" y="4599425"/>
            <a:ext cx="3043180" cy="5440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4" name="Google Shape;1204;p17"/>
          <p:cNvGrpSpPr/>
          <p:nvPr/>
        </p:nvGrpSpPr>
        <p:grpSpPr>
          <a:xfrm>
            <a:off x="2733068" y="4539010"/>
            <a:ext cx="517146" cy="369590"/>
            <a:chOff x="2453268" y="4628098"/>
            <a:chExt cx="517146" cy="369590"/>
          </a:xfrm>
        </p:grpSpPr>
        <p:pic>
          <p:nvPicPr>
            <p:cNvPr id="1205" name="Google Shape;1205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" name="Google Shape;1206;p1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7" name="Google Shape;1207;p1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9" name="Google Shape;1209;p17"/>
          <p:cNvGrpSpPr/>
          <p:nvPr/>
        </p:nvGrpSpPr>
        <p:grpSpPr>
          <a:xfrm>
            <a:off x="1611962" y="3960950"/>
            <a:ext cx="247744" cy="438861"/>
            <a:chOff x="11698550" y="1830825"/>
            <a:chExt cx="810150" cy="1435124"/>
          </a:xfrm>
        </p:grpSpPr>
        <p:pic>
          <p:nvPicPr>
            <p:cNvPr id="1210" name="Google Shape;121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1" name="Google Shape;121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12" name="Google Shape;121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9" name="Google Shape;1219;p17"/>
          <p:cNvGrpSpPr/>
          <p:nvPr/>
        </p:nvGrpSpPr>
        <p:grpSpPr>
          <a:xfrm>
            <a:off x="1246587" y="3960950"/>
            <a:ext cx="247744" cy="438861"/>
            <a:chOff x="11698550" y="1830825"/>
            <a:chExt cx="810150" cy="1435124"/>
          </a:xfrm>
        </p:grpSpPr>
        <p:pic>
          <p:nvPicPr>
            <p:cNvPr id="1220" name="Google Shape;122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1" name="Google Shape;122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22" name="Google Shape;122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229" name="Google Shape;12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9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"/>
          <p:cNvSpPr txBox="1">
            <a:spLocks noGrp="1"/>
          </p:cNvSpPr>
          <p:nvPr>
            <p:ph type="title"/>
          </p:nvPr>
        </p:nvSpPr>
        <p:spPr>
          <a:xfrm>
            <a:off x="1536925" y="1454298"/>
            <a:ext cx="2898300" cy="5487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18"/>
          <p:cNvSpPr txBox="1">
            <a:spLocks noGrp="1"/>
          </p:cNvSpPr>
          <p:nvPr>
            <p:ph type="subTitle" idx="1"/>
          </p:nvPr>
        </p:nvSpPr>
        <p:spPr>
          <a:xfrm>
            <a:off x="919675" y="2317602"/>
            <a:ext cx="41328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8"/>
          <p:cNvSpPr/>
          <p:nvPr/>
        </p:nvSpPr>
        <p:spPr>
          <a:xfrm>
            <a:off x="3113184" y="3542024"/>
            <a:ext cx="7909271" cy="16015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8"/>
          <p:cNvSpPr/>
          <p:nvPr/>
        </p:nvSpPr>
        <p:spPr>
          <a:xfrm>
            <a:off x="2383275" y="4156076"/>
            <a:ext cx="6210146" cy="98747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8"/>
          <p:cNvSpPr/>
          <p:nvPr/>
        </p:nvSpPr>
        <p:spPr>
          <a:xfrm>
            <a:off x="-20838" y="420704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7" name="Google Shape;1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99" y="3473746"/>
            <a:ext cx="1650300" cy="166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955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5" y="-103350"/>
            <a:ext cx="2695326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_1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22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blurRad="71438" dist="66675" dir="42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2"/>
          <p:cNvSpPr txBox="1">
            <a:spLocks noGrp="1"/>
          </p:cNvSpPr>
          <p:nvPr>
            <p:ph type="subTitle" idx="1"/>
          </p:nvPr>
        </p:nvSpPr>
        <p:spPr>
          <a:xfrm>
            <a:off x="877550" y="33119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0" name="Google Shape;1370;p22"/>
          <p:cNvSpPr txBox="1">
            <a:spLocks noGrp="1"/>
          </p:cNvSpPr>
          <p:nvPr>
            <p:ph type="subTitle" idx="2"/>
          </p:nvPr>
        </p:nvSpPr>
        <p:spPr>
          <a:xfrm>
            <a:off x="711800" y="366377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2"/>
          <p:cNvSpPr txBox="1">
            <a:spLocks noGrp="1"/>
          </p:cNvSpPr>
          <p:nvPr>
            <p:ph type="subTitle" idx="3"/>
          </p:nvPr>
        </p:nvSpPr>
        <p:spPr>
          <a:xfrm>
            <a:off x="2944475" y="3311943"/>
            <a:ext cx="1463100" cy="2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0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2" name="Google Shape;1372;p22"/>
          <p:cNvSpPr txBox="1">
            <a:spLocks noGrp="1"/>
          </p:cNvSpPr>
          <p:nvPr>
            <p:ph type="subTitle" idx="4"/>
          </p:nvPr>
        </p:nvSpPr>
        <p:spPr>
          <a:xfrm>
            <a:off x="2778725" y="3663777"/>
            <a:ext cx="17946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2"/>
          <p:cNvSpPr txBox="1">
            <a:spLocks noGrp="1"/>
          </p:cNvSpPr>
          <p:nvPr>
            <p:ph type="subTitle" idx="5"/>
          </p:nvPr>
        </p:nvSpPr>
        <p:spPr>
          <a:xfrm>
            <a:off x="717825" y="1653025"/>
            <a:ext cx="3858900" cy="6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74" name="Google Shape;1374;p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2"/>
          <p:cNvSpPr/>
          <p:nvPr/>
        </p:nvSpPr>
        <p:spPr>
          <a:xfrm>
            <a:off x="-76375" y="47254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2"/>
          <p:cNvSpPr/>
          <p:nvPr/>
        </p:nvSpPr>
        <p:spPr>
          <a:xfrm>
            <a:off x="933450" y="3937000"/>
            <a:ext cx="9791469" cy="143506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7" name="Google Shape;13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60725" y="-74081"/>
            <a:ext cx="1986000" cy="6132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0" name="Google Shape;1380;p22"/>
          <p:cNvGrpSpPr/>
          <p:nvPr/>
        </p:nvGrpSpPr>
        <p:grpSpPr>
          <a:xfrm>
            <a:off x="373712" y="4533200"/>
            <a:ext cx="247744" cy="438861"/>
            <a:chOff x="11698550" y="1830825"/>
            <a:chExt cx="810150" cy="1435124"/>
          </a:xfrm>
        </p:grpSpPr>
        <p:pic>
          <p:nvPicPr>
            <p:cNvPr id="1381" name="Google Shape;138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2" name="Google Shape;138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83" name="Google Shape;138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90" name="Google Shape;1390;p22"/>
          <p:cNvGrpSpPr/>
          <p:nvPr/>
        </p:nvGrpSpPr>
        <p:grpSpPr>
          <a:xfrm>
            <a:off x="789862" y="4440750"/>
            <a:ext cx="247744" cy="438861"/>
            <a:chOff x="11698550" y="1830825"/>
            <a:chExt cx="810150" cy="1435124"/>
          </a:xfrm>
        </p:grpSpPr>
        <p:pic>
          <p:nvPicPr>
            <p:cNvPr id="1391" name="Google Shape;139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2" name="Google Shape;139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93" name="Google Shape;139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7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7"/>
          <p:cNvSpPr txBox="1">
            <a:spLocks noGrp="1"/>
          </p:cNvSpPr>
          <p:nvPr>
            <p:ph type="title"/>
          </p:nvPr>
        </p:nvSpPr>
        <p:spPr>
          <a:xfrm>
            <a:off x="819919" y="1885345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1"/>
          </p:nvPr>
        </p:nvSpPr>
        <p:spPr>
          <a:xfrm>
            <a:off x="724819" y="2243270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title" idx="2"/>
          </p:nvPr>
        </p:nvSpPr>
        <p:spPr>
          <a:xfrm>
            <a:off x="3579000" y="1885345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3"/>
          </p:nvPr>
        </p:nvSpPr>
        <p:spPr>
          <a:xfrm>
            <a:off x="3483750" y="2243270"/>
            <a:ext cx="217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title" idx="4"/>
          </p:nvPr>
        </p:nvSpPr>
        <p:spPr>
          <a:xfrm>
            <a:off x="819919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5"/>
          </p:nvPr>
        </p:nvSpPr>
        <p:spPr>
          <a:xfrm>
            <a:off x="724819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title" idx="6"/>
          </p:nvPr>
        </p:nvSpPr>
        <p:spPr>
          <a:xfrm>
            <a:off x="3579000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subTitle" idx="7"/>
          </p:nvPr>
        </p:nvSpPr>
        <p:spPr>
          <a:xfrm>
            <a:off x="3483900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27"/>
          <p:cNvSpPr txBox="1">
            <a:spLocks noGrp="1"/>
          </p:cNvSpPr>
          <p:nvPr>
            <p:ph type="title" idx="8"/>
          </p:nvPr>
        </p:nvSpPr>
        <p:spPr>
          <a:xfrm>
            <a:off x="6338081" y="3653321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1" name="Google Shape;1771;p27"/>
          <p:cNvSpPr txBox="1">
            <a:spLocks noGrp="1"/>
          </p:cNvSpPr>
          <p:nvPr>
            <p:ph type="subTitle" idx="9"/>
          </p:nvPr>
        </p:nvSpPr>
        <p:spPr>
          <a:xfrm>
            <a:off x="6242981" y="4011246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27"/>
          <p:cNvSpPr txBox="1">
            <a:spLocks noGrp="1"/>
          </p:cNvSpPr>
          <p:nvPr>
            <p:ph type="title" idx="13"/>
          </p:nvPr>
        </p:nvSpPr>
        <p:spPr>
          <a:xfrm>
            <a:off x="6338081" y="1885358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73" name="Google Shape;1773;p27"/>
          <p:cNvSpPr txBox="1">
            <a:spLocks noGrp="1"/>
          </p:cNvSpPr>
          <p:nvPr>
            <p:ph type="subTitle" idx="14"/>
          </p:nvPr>
        </p:nvSpPr>
        <p:spPr>
          <a:xfrm>
            <a:off x="6242981" y="2243283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27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7"/>
          <p:cNvSpPr/>
          <p:nvPr/>
        </p:nvSpPr>
        <p:spPr>
          <a:xfrm flipH="1">
            <a:off x="6526256" y="4959072"/>
            <a:ext cx="2617747" cy="20085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27"/>
          <p:cNvSpPr/>
          <p:nvPr/>
        </p:nvSpPr>
        <p:spPr>
          <a:xfrm flipH="1">
            <a:off x="6348085" y="4839639"/>
            <a:ext cx="1477613" cy="32028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27"/>
          <p:cNvSpPr/>
          <p:nvPr/>
        </p:nvSpPr>
        <p:spPr>
          <a:xfrm flipH="1">
            <a:off x="3" y="4599425"/>
            <a:ext cx="4162465" cy="56049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27"/>
          <p:cNvSpPr/>
          <p:nvPr/>
        </p:nvSpPr>
        <p:spPr>
          <a:xfrm flipH="1">
            <a:off x="2390797" y="4804627"/>
            <a:ext cx="3776123" cy="35529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79" name="Google Shape;1779;p27"/>
          <p:cNvGrpSpPr/>
          <p:nvPr/>
        </p:nvGrpSpPr>
        <p:grpSpPr>
          <a:xfrm>
            <a:off x="402287" y="4552250"/>
            <a:ext cx="247744" cy="438861"/>
            <a:chOff x="11698550" y="1830825"/>
            <a:chExt cx="810150" cy="1435124"/>
          </a:xfrm>
        </p:grpSpPr>
        <p:pic>
          <p:nvPicPr>
            <p:cNvPr id="1780" name="Google Shape;178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81" name="Google Shape;178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82" name="Google Shape;178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9" name="Google Shape;1789;p27"/>
          <p:cNvGrpSpPr/>
          <p:nvPr/>
        </p:nvGrpSpPr>
        <p:grpSpPr>
          <a:xfrm>
            <a:off x="8732537" y="4704650"/>
            <a:ext cx="247744" cy="438861"/>
            <a:chOff x="11698550" y="1830825"/>
            <a:chExt cx="810150" cy="1435124"/>
          </a:xfrm>
        </p:grpSpPr>
        <p:pic>
          <p:nvPicPr>
            <p:cNvPr id="1790" name="Google Shape;179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1" name="Google Shape;179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92" name="Google Shape;179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799" name="Google Shape;17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8"/>
          <p:cNvSpPr txBox="1">
            <a:spLocks noGrp="1"/>
          </p:cNvSpPr>
          <p:nvPr>
            <p:ph type="title" hasCustomPrompt="1"/>
          </p:nvPr>
        </p:nvSpPr>
        <p:spPr>
          <a:xfrm>
            <a:off x="2223600" y="534210"/>
            <a:ext cx="4696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5" name="Google Shape;1805;p28"/>
          <p:cNvSpPr txBox="1">
            <a:spLocks noGrp="1"/>
          </p:cNvSpPr>
          <p:nvPr>
            <p:ph type="subTitle" idx="1"/>
          </p:nvPr>
        </p:nvSpPr>
        <p:spPr>
          <a:xfrm>
            <a:off x="2223600" y="1207633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6" name="Google Shape;1806;p28"/>
          <p:cNvSpPr txBox="1">
            <a:spLocks noGrp="1"/>
          </p:cNvSpPr>
          <p:nvPr>
            <p:ph type="title" idx="2" hasCustomPrompt="1"/>
          </p:nvPr>
        </p:nvSpPr>
        <p:spPr>
          <a:xfrm>
            <a:off x="1641000" y="2041616"/>
            <a:ext cx="58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7" name="Google Shape;1807;p28"/>
          <p:cNvSpPr txBox="1">
            <a:spLocks noGrp="1"/>
          </p:cNvSpPr>
          <p:nvPr>
            <p:ph type="subTitle" idx="3"/>
          </p:nvPr>
        </p:nvSpPr>
        <p:spPr>
          <a:xfrm>
            <a:off x="2223600" y="2725612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8" name="Google Shape;1808;p28"/>
          <p:cNvSpPr txBox="1">
            <a:spLocks noGrp="1"/>
          </p:cNvSpPr>
          <p:nvPr>
            <p:ph type="title" idx="4" hasCustomPrompt="1"/>
          </p:nvPr>
        </p:nvSpPr>
        <p:spPr>
          <a:xfrm>
            <a:off x="1830000" y="3549021"/>
            <a:ext cx="548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09" name="Google Shape;1809;p28"/>
          <p:cNvSpPr txBox="1">
            <a:spLocks noGrp="1"/>
          </p:cNvSpPr>
          <p:nvPr>
            <p:ph type="subTitle" idx="5"/>
          </p:nvPr>
        </p:nvSpPr>
        <p:spPr>
          <a:xfrm>
            <a:off x="1994250" y="4243590"/>
            <a:ext cx="515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10" name="Google Shape;1810;p28"/>
          <p:cNvSpPr/>
          <p:nvPr/>
        </p:nvSpPr>
        <p:spPr>
          <a:xfrm>
            <a:off x="3628019" y="4675675"/>
            <a:ext cx="6001013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28"/>
          <p:cNvSpPr/>
          <p:nvPr/>
        </p:nvSpPr>
        <p:spPr>
          <a:xfrm>
            <a:off x="-485031" y="4803780"/>
            <a:ext cx="5890257" cy="56826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2" name="Google Shape;1812;p28"/>
          <p:cNvGrpSpPr/>
          <p:nvPr/>
        </p:nvGrpSpPr>
        <p:grpSpPr>
          <a:xfrm>
            <a:off x="754712" y="4704650"/>
            <a:ext cx="247744" cy="438861"/>
            <a:chOff x="11698550" y="1830825"/>
            <a:chExt cx="810150" cy="1435124"/>
          </a:xfrm>
        </p:grpSpPr>
        <p:pic>
          <p:nvPicPr>
            <p:cNvPr id="1813" name="Google Shape;181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4" name="Google Shape;1814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15" name="Google Shape;1815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2" name="Google Shape;1822;p28"/>
          <p:cNvGrpSpPr/>
          <p:nvPr/>
        </p:nvGrpSpPr>
        <p:grpSpPr>
          <a:xfrm>
            <a:off x="3380768" y="4815235"/>
            <a:ext cx="517146" cy="369590"/>
            <a:chOff x="2453268" y="4628098"/>
            <a:chExt cx="517146" cy="369590"/>
          </a:xfrm>
        </p:grpSpPr>
        <p:pic>
          <p:nvPicPr>
            <p:cNvPr id="1823" name="Google Shape;182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4" name="Google Shape;1824;p2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825" name="Google Shape;1825;p2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27" name="Google Shape;1827;p28"/>
          <p:cNvGrpSpPr/>
          <p:nvPr/>
        </p:nvGrpSpPr>
        <p:grpSpPr>
          <a:xfrm>
            <a:off x="1208487" y="4599425"/>
            <a:ext cx="247744" cy="438861"/>
            <a:chOff x="11698550" y="1830825"/>
            <a:chExt cx="810150" cy="1435124"/>
          </a:xfrm>
        </p:grpSpPr>
        <p:pic>
          <p:nvPicPr>
            <p:cNvPr id="1828" name="Google Shape;182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9" name="Google Shape;182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7" name="Google Shape;1837;p28"/>
          <p:cNvGrpSpPr/>
          <p:nvPr/>
        </p:nvGrpSpPr>
        <p:grpSpPr>
          <a:xfrm>
            <a:off x="8132462" y="4637975"/>
            <a:ext cx="247744" cy="438861"/>
            <a:chOff x="11698550" y="1830825"/>
            <a:chExt cx="810150" cy="1435124"/>
          </a:xfrm>
        </p:grpSpPr>
        <p:pic>
          <p:nvPicPr>
            <p:cNvPr id="1838" name="Google Shape;183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9" name="Google Shape;183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40" name="Google Shape;184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7" name="Google Shape;1847;p28"/>
          <p:cNvGrpSpPr/>
          <p:nvPr/>
        </p:nvGrpSpPr>
        <p:grpSpPr>
          <a:xfrm>
            <a:off x="7765250" y="4542025"/>
            <a:ext cx="247744" cy="438861"/>
            <a:chOff x="11698550" y="1830825"/>
            <a:chExt cx="810150" cy="1435124"/>
          </a:xfrm>
        </p:grpSpPr>
        <p:pic>
          <p:nvPicPr>
            <p:cNvPr id="1848" name="Google Shape;184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9" name="Google Shape;184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50" name="Google Shape;185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57" name="Google Shape;18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9991" y="3091300"/>
            <a:ext cx="1371974" cy="205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802937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1" name="Google Shape;1861;p28"/>
          <p:cNvGrpSpPr/>
          <p:nvPr/>
        </p:nvGrpSpPr>
        <p:grpSpPr>
          <a:xfrm rot="4504400" flipH="1">
            <a:off x="45365" y="3666413"/>
            <a:ext cx="955751" cy="1397779"/>
            <a:chOff x="5535375" y="4092625"/>
            <a:chExt cx="946500" cy="1384250"/>
          </a:xfrm>
        </p:grpSpPr>
        <p:sp>
          <p:nvSpPr>
            <p:cNvPr id="1862" name="Google Shape;1862;p2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0"/>
          <p:cNvSpPr txBox="1">
            <a:spLocks noGrp="1"/>
          </p:cNvSpPr>
          <p:nvPr>
            <p:ph type="title"/>
          </p:nvPr>
        </p:nvSpPr>
        <p:spPr>
          <a:xfrm>
            <a:off x="2424600" y="560081"/>
            <a:ext cx="4294800" cy="873000"/>
          </a:xfrm>
          <a:prstGeom prst="rect">
            <a:avLst/>
          </a:prstGeom>
          <a:effectLst>
            <a:outerShdw blurRad="100013" dist="76200" dir="52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8" name="Google Shape;1938;p30"/>
          <p:cNvSpPr txBox="1">
            <a:spLocks noGrp="1"/>
          </p:cNvSpPr>
          <p:nvPr>
            <p:ph type="subTitle" idx="1"/>
          </p:nvPr>
        </p:nvSpPr>
        <p:spPr>
          <a:xfrm>
            <a:off x="2854650" y="1590794"/>
            <a:ext cx="3434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30"/>
          <p:cNvSpPr txBox="1"/>
          <p:nvPr/>
        </p:nvSpPr>
        <p:spPr>
          <a:xfrm>
            <a:off x="1765050" y="3411050"/>
            <a:ext cx="561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0" name="Google Shape;1940;p30"/>
          <p:cNvSpPr/>
          <p:nvPr/>
        </p:nvSpPr>
        <p:spPr>
          <a:xfrm>
            <a:off x="2895425" y="4801525"/>
            <a:ext cx="484524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30"/>
          <p:cNvSpPr/>
          <p:nvPr/>
        </p:nvSpPr>
        <p:spPr>
          <a:xfrm>
            <a:off x="6111877" y="4137025"/>
            <a:ext cx="3714230" cy="108267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0"/>
          <p:cNvSpPr/>
          <p:nvPr/>
        </p:nvSpPr>
        <p:spPr>
          <a:xfrm>
            <a:off x="-2003422" y="3613150"/>
            <a:ext cx="5124087" cy="153026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30"/>
          <p:cNvSpPr/>
          <p:nvPr/>
        </p:nvSpPr>
        <p:spPr>
          <a:xfrm>
            <a:off x="1666700" y="4801525"/>
            <a:ext cx="233043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4" name="Google Shape;1944;p30"/>
          <p:cNvGrpSpPr/>
          <p:nvPr/>
        </p:nvGrpSpPr>
        <p:grpSpPr>
          <a:xfrm>
            <a:off x="4313427" y="4700935"/>
            <a:ext cx="517146" cy="369590"/>
            <a:chOff x="2453268" y="4628098"/>
            <a:chExt cx="517146" cy="369590"/>
          </a:xfrm>
        </p:grpSpPr>
        <p:pic>
          <p:nvPicPr>
            <p:cNvPr id="1945" name="Google Shape;1945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6" name="Google Shape;1946;p3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47" name="Google Shape;1947;p3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49" name="Google Shape;1949;p30"/>
          <p:cNvGrpSpPr/>
          <p:nvPr/>
        </p:nvGrpSpPr>
        <p:grpSpPr>
          <a:xfrm>
            <a:off x="8389637" y="3980050"/>
            <a:ext cx="247744" cy="438861"/>
            <a:chOff x="11698550" y="1830825"/>
            <a:chExt cx="810150" cy="1435124"/>
          </a:xfrm>
        </p:grpSpPr>
        <p:pic>
          <p:nvPicPr>
            <p:cNvPr id="1950" name="Google Shape;195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52" name="Google Shape;195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9" name="Google Shape;1959;p30"/>
          <p:cNvGrpSpPr/>
          <p:nvPr/>
        </p:nvGrpSpPr>
        <p:grpSpPr>
          <a:xfrm>
            <a:off x="8060525" y="3846700"/>
            <a:ext cx="247744" cy="438861"/>
            <a:chOff x="11698550" y="1830825"/>
            <a:chExt cx="810150" cy="1435124"/>
          </a:xfrm>
        </p:grpSpPr>
        <p:pic>
          <p:nvPicPr>
            <p:cNvPr id="1960" name="Google Shape;196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1" name="Google Shape;196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62" name="Google Shape;196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69" name="Google Shape;1969;p30"/>
          <p:cNvGrpSpPr/>
          <p:nvPr/>
        </p:nvGrpSpPr>
        <p:grpSpPr>
          <a:xfrm>
            <a:off x="145112" y="3361625"/>
            <a:ext cx="247744" cy="438861"/>
            <a:chOff x="11698550" y="1830825"/>
            <a:chExt cx="810150" cy="1435124"/>
          </a:xfrm>
        </p:grpSpPr>
        <p:pic>
          <p:nvPicPr>
            <p:cNvPr id="1970" name="Google Shape;197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71" name="Google Shape;197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72" name="Google Shape;197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9" name="Google Shape;1979;p30"/>
          <p:cNvGrpSpPr/>
          <p:nvPr/>
        </p:nvGrpSpPr>
        <p:grpSpPr>
          <a:xfrm>
            <a:off x="598887" y="3361625"/>
            <a:ext cx="247744" cy="438861"/>
            <a:chOff x="11698550" y="1830825"/>
            <a:chExt cx="810150" cy="1435124"/>
          </a:xfrm>
        </p:grpSpPr>
        <p:pic>
          <p:nvPicPr>
            <p:cNvPr id="1980" name="Google Shape;198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1" name="Google Shape;198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82" name="Google Shape;198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989" name="Google Shape;198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504" y="-76200"/>
            <a:ext cx="3568278" cy="31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" y="-76189"/>
            <a:ext cx="2841217" cy="8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302783" y="-76189"/>
            <a:ext cx="2841217" cy="831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4" name="Google Shape;1994;p31"/>
          <p:cNvGrpSpPr/>
          <p:nvPr/>
        </p:nvGrpSpPr>
        <p:grpSpPr>
          <a:xfrm flipH="1">
            <a:off x="8299493" y="2083499"/>
            <a:ext cx="955776" cy="1397816"/>
            <a:chOff x="5535375" y="4092625"/>
            <a:chExt cx="946500" cy="1384250"/>
          </a:xfrm>
        </p:grpSpPr>
        <p:sp>
          <p:nvSpPr>
            <p:cNvPr id="1995" name="Google Shape;1995;p3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5" name="Google Shape;2005;p31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6" name="Google Shape;2006;p31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7" name="Google Shape;2007;p31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8" name="Google Shape;2008;p31"/>
          <p:cNvGrpSpPr/>
          <p:nvPr/>
        </p:nvGrpSpPr>
        <p:grpSpPr>
          <a:xfrm>
            <a:off x="5174445" y="4511266"/>
            <a:ext cx="292707" cy="518367"/>
            <a:chOff x="11698550" y="1830825"/>
            <a:chExt cx="810150" cy="1435124"/>
          </a:xfrm>
        </p:grpSpPr>
        <p:pic>
          <p:nvPicPr>
            <p:cNvPr id="2009" name="Google Shape;200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0" name="Google Shape;201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11" name="Google Shape;201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8" name="Google Shape;2018;p31"/>
          <p:cNvGrpSpPr/>
          <p:nvPr/>
        </p:nvGrpSpPr>
        <p:grpSpPr>
          <a:xfrm>
            <a:off x="566870" y="4340241"/>
            <a:ext cx="292707" cy="518367"/>
            <a:chOff x="11698550" y="1830825"/>
            <a:chExt cx="810150" cy="1435124"/>
          </a:xfrm>
        </p:grpSpPr>
        <p:pic>
          <p:nvPicPr>
            <p:cNvPr id="2019" name="Google Shape;201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0" name="Google Shape;202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21" name="Google Shape;202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8" name="Google Shape;2028;p31"/>
          <p:cNvGrpSpPr/>
          <p:nvPr/>
        </p:nvGrpSpPr>
        <p:grpSpPr>
          <a:xfrm>
            <a:off x="130295" y="4435553"/>
            <a:ext cx="292707" cy="518367"/>
            <a:chOff x="11698550" y="1830825"/>
            <a:chExt cx="810150" cy="1435124"/>
          </a:xfrm>
        </p:grpSpPr>
        <p:pic>
          <p:nvPicPr>
            <p:cNvPr id="2029" name="Google Shape;202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0" name="Google Shape;203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31" name="Google Shape;203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8" name="Google Shape;2038;p31"/>
          <p:cNvGrpSpPr/>
          <p:nvPr/>
        </p:nvGrpSpPr>
        <p:grpSpPr>
          <a:xfrm>
            <a:off x="7546170" y="4399741"/>
            <a:ext cx="292707" cy="518367"/>
            <a:chOff x="11698550" y="1830825"/>
            <a:chExt cx="810150" cy="1435124"/>
          </a:xfrm>
        </p:grpSpPr>
        <p:pic>
          <p:nvPicPr>
            <p:cNvPr id="2039" name="Google Shape;203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0" name="Google Shape;204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41" name="Google Shape;204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48" name="Google Shape;20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31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31"/>
          <p:cNvSpPr/>
          <p:nvPr/>
        </p:nvSpPr>
        <p:spPr>
          <a:xfrm>
            <a:off x="8641338" y="99682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31"/>
          <p:cNvSpPr/>
          <p:nvPr/>
        </p:nvSpPr>
        <p:spPr>
          <a:xfrm>
            <a:off x="130288" y="334411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2" name="Google Shape;20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9578" y="3315050"/>
            <a:ext cx="1371974" cy="205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oogle Shape;2054;p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5" name="Google Shape;2055;p32"/>
          <p:cNvGrpSpPr/>
          <p:nvPr/>
        </p:nvGrpSpPr>
        <p:grpSpPr>
          <a:xfrm rot="1293292">
            <a:off x="60685" y="1435780"/>
            <a:ext cx="955795" cy="1397844"/>
            <a:chOff x="5535375" y="4092625"/>
            <a:chExt cx="946500" cy="1384250"/>
          </a:xfrm>
        </p:grpSpPr>
        <p:sp>
          <p:nvSpPr>
            <p:cNvPr id="2056" name="Google Shape;2056;p32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6" name="Google Shape;2066;p32"/>
          <p:cNvSpPr/>
          <p:nvPr/>
        </p:nvSpPr>
        <p:spPr>
          <a:xfrm>
            <a:off x="40233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32"/>
          <p:cNvSpPr/>
          <p:nvPr/>
        </p:nvSpPr>
        <p:spPr>
          <a:xfrm>
            <a:off x="-715800" y="44355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32"/>
          <p:cNvSpPr/>
          <p:nvPr/>
        </p:nvSpPr>
        <p:spPr>
          <a:xfrm>
            <a:off x="1685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9" name="Google Shape;2069;p32"/>
          <p:cNvGrpSpPr/>
          <p:nvPr/>
        </p:nvGrpSpPr>
        <p:grpSpPr>
          <a:xfrm>
            <a:off x="1012020" y="4157316"/>
            <a:ext cx="292707" cy="518367"/>
            <a:chOff x="11698550" y="1830825"/>
            <a:chExt cx="810150" cy="1435124"/>
          </a:xfrm>
        </p:grpSpPr>
        <p:pic>
          <p:nvPicPr>
            <p:cNvPr id="2070" name="Google Shape;207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1" name="Google Shape;207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72" name="Google Shape;207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9" name="Google Shape;2079;p32"/>
          <p:cNvGrpSpPr/>
          <p:nvPr/>
        </p:nvGrpSpPr>
        <p:grpSpPr>
          <a:xfrm>
            <a:off x="1564470" y="4075891"/>
            <a:ext cx="292707" cy="518367"/>
            <a:chOff x="11698550" y="1830825"/>
            <a:chExt cx="810150" cy="1435124"/>
          </a:xfrm>
        </p:grpSpPr>
        <p:pic>
          <p:nvPicPr>
            <p:cNvPr id="2080" name="Google Shape;208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1" name="Google Shape;208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82" name="Google Shape;208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089" name="Google Shape;20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32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5100" y="3131956"/>
            <a:ext cx="1517074" cy="194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2038200" y="2360972"/>
            <a:ext cx="5067600" cy="8418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4206300" y="1596678"/>
            <a:ext cx="731400" cy="7314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2038200" y="3266097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4023300" y="44470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"/>
          <p:cNvSpPr/>
          <p:nvPr/>
        </p:nvSpPr>
        <p:spPr>
          <a:xfrm>
            <a:off x="-715800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"/>
          <p:cNvSpPr/>
          <p:nvPr/>
        </p:nvSpPr>
        <p:spPr>
          <a:xfrm>
            <a:off x="1685750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3"/>
          <p:cNvSpPr/>
          <p:nvPr/>
        </p:nvSpPr>
        <p:spPr>
          <a:xfrm>
            <a:off x="3149500" y="4531950"/>
            <a:ext cx="4058876" cy="61146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5363199" y="4657728"/>
            <a:ext cx="3222995" cy="48581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" name="Google Shape;132;p3"/>
          <p:cNvGrpSpPr/>
          <p:nvPr/>
        </p:nvGrpSpPr>
        <p:grpSpPr>
          <a:xfrm>
            <a:off x="-228606" y="3337063"/>
            <a:ext cx="1235182" cy="1806446"/>
            <a:chOff x="5535375" y="4092625"/>
            <a:chExt cx="946500" cy="1384250"/>
          </a:xfrm>
        </p:grpSpPr>
        <p:sp>
          <p:nvSpPr>
            <p:cNvPr id="133" name="Google Shape;133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3"/>
          <p:cNvGrpSpPr/>
          <p:nvPr/>
        </p:nvGrpSpPr>
        <p:grpSpPr>
          <a:xfrm rot="-2093522">
            <a:off x="8165720" y="3278242"/>
            <a:ext cx="1235180" cy="1806443"/>
            <a:chOff x="5535375" y="4092625"/>
            <a:chExt cx="946500" cy="1384250"/>
          </a:xfrm>
        </p:grpSpPr>
        <p:sp>
          <p:nvSpPr>
            <p:cNvPr id="144" name="Google Shape;144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1345240" y="3777282"/>
            <a:ext cx="692959" cy="1092924"/>
            <a:chOff x="4380214" y="4447075"/>
            <a:chExt cx="1105197" cy="1743100"/>
          </a:xfrm>
        </p:grpSpPr>
        <p:pic>
          <p:nvPicPr>
            <p:cNvPr id="155" name="Google Shape;15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3"/>
          <p:cNvGrpSpPr/>
          <p:nvPr/>
        </p:nvGrpSpPr>
        <p:grpSpPr>
          <a:xfrm>
            <a:off x="4366820" y="4157039"/>
            <a:ext cx="274236" cy="485789"/>
            <a:chOff x="11698550" y="1830825"/>
            <a:chExt cx="810150" cy="1435124"/>
          </a:xfrm>
        </p:grpSpPr>
        <p:pic>
          <p:nvPicPr>
            <p:cNvPr id="158" name="Google Shape;15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" name="Google Shape;15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0" name="Google Shape;16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6709970" y="4047864"/>
            <a:ext cx="274236" cy="485789"/>
            <a:chOff x="11698550" y="1830825"/>
            <a:chExt cx="810150" cy="1435124"/>
          </a:xfrm>
        </p:grpSpPr>
        <p:pic>
          <p:nvPicPr>
            <p:cNvPr id="168" name="Google Shape;16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" name="Google Shape;16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7" name="Google Shape;177;p3"/>
          <p:cNvGrpSpPr/>
          <p:nvPr/>
        </p:nvGrpSpPr>
        <p:grpSpPr>
          <a:xfrm>
            <a:off x="2433245" y="3900214"/>
            <a:ext cx="274236" cy="485789"/>
            <a:chOff x="11698550" y="1830825"/>
            <a:chExt cx="810150" cy="1435124"/>
          </a:xfrm>
        </p:grpSpPr>
        <p:pic>
          <p:nvPicPr>
            <p:cNvPr id="178" name="Google Shape;17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" name="Google Shape;17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7" name="Google Shape;187;p3"/>
          <p:cNvGrpSpPr/>
          <p:nvPr/>
        </p:nvGrpSpPr>
        <p:grpSpPr>
          <a:xfrm>
            <a:off x="2976170" y="4047864"/>
            <a:ext cx="274236" cy="485789"/>
            <a:chOff x="11698550" y="1830825"/>
            <a:chExt cx="810150" cy="1435124"/>
          </a:xfrm>
        </p:grpSpPr>
        <p:pic>
          <p:nvPicPr>
            <p:cNvPr id="188" name="Google Shape;18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" name="Google Shape;18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7" name="Google Shape;197;p3"/>
          <p:cNvGrpSpPr/>
          <p:nvPr/>
        </p:nvGrpSpPr>
        <p:grpSpPr>
          <a:xfrm>
            <a:off x="7652945" y="4157039"/>
            <a:ext cx="274236" cy="485789"/>
            <a:chOff x="11698550" y="1830825"/>
            <a:chExt cx="810150" cy="1435124"/>
          </a:xfrm>
        </p:grpSpPr>
        <p:pic>
          <p:nvPicPr>
            <p:cNvPr id="198" name="Google Shape;19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0" name="Google Shape;20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7" name="Google Shape;207;p3"/>
          <p:cNvGrpSpPr/>
          <p:nvPr/>
        </p:nvGrpSpPr>
        <p:grpSpPr>
          <a:xfrm>
            <a:off x="1538120" y="4754366"/>
            <a:ext cx="233129" cy="166611"/>
            <a:chOff x="2453268" y="4628098"/>
            <a:chExt cx="517146" cy="369590"/>
          </a:xfrm>
        </p:grpSpPr>
        <p:pic>
          <p:nvPicPr>
            <p:cNvPr id="208" name="Google Shape;20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2" name="Google Shape;212;p3"/>
          <p:cNvGrpSpPr/>
          <p:nvPr/>
        </p:nvGrpSpPr>
        <p:grpSpPr>
          <a:xfrm>
            <a:off x="4398064" y="4798414"/>
            <a:ext cx="306771" cy="219241"/>
            <a:chOff x="2453268" y="4628098"/>
            <a:chExt cx="517146" cy="369590"/>
          </a:xfrm>
        </p:grpSpPr>
        <p:pic>
          <p:nvPicPr>
            <p:cNvPr id="213" name="Google Shape;213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5" name="Google Shape;215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7" name="Google Shape;217;p3"/>
          <p:cNvGrpSpPr/>
          <p:nvPr/>
        </p:nvGrpSpPr>
        <p:grpSpPr>
          <a:xfrm>
            <a:off x="4893793" y="3891697"/>
            <a:ext cx="794087" cy="760307"/>
            <a:chOff x="4704823" y="3900219"/>
            <a:chExt cx="815787" cy="781084"/>
          </a:xfrm>
        </p:grpSpPr>
        <p:pic>
          <p:nvPicPr>
            <p:cNvPr id="218" name="Google Shape;21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" name="Google Shape;219;p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20" name="Google Shape;220;p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" name="Google Shape;245;p3"/>
          <p:cNvGrpSpPr/>
          <p:nvPr/>
        </p:nvGrpSpPr>
        <p:grpSpPr>
          <a:xfrm>
            <a:off x="5062370" y="4558703"/>
            <a:ext cx="233129" cy="166611"/>
            <a:chOff x="2453268" y="4628098"/>
            <a:chExt cx="517146" cy="369590"/>
          </a:xfrm>
        </p:grpSpPr>
        <p:pic>
          <p:nvPicPr>
            <p:cNvPr id="246" name="Google Shape;246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0" name="Google Shape;25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 txBox="1">
            <a:spLocks noGrp="1"/>
          </p:cNvSpPr>
          <p:nvPr>
            <p:ph type="title"/>
          </p:nvPr>
        </p:nvSpPr>
        <p:spPr>
          <a:xfrm>
            <a:off x="720000" y="468173"/>
            <a:ext cx="7704000" cy="4572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body" idx="1"/>
          </p:nvPr>
        </p:nvSpPr>
        <p:spPr>
          <a:xfrm>
            <a:off x="696600" y="1182475"/>
            <a:ext cx="77508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23989"/>
          <a:stretch/>
        </p:blipFill>
        <p:spPr>
          <a:xfrm>
            <a:off x="-29600" y="-98800"/>
            <a:ext cx="2079500" cy="8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0" y="4898601"/>
            <a:ext cx="3641913" cy="23627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4"/>
          <p:cNvSpPr/>
          <p:nvPr/>
        </p:nvSpPr>
        <p:spPr>
          <a:xfrm>
            <a:off x="2342625" y="4763670"/>
            <a:ext cx="1477613" cy="3768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4"/>
          <p:cNvSpPr/>
          <p:nvPr/>
        </p:nvSpPr>
        <p:spPr>
          <a:xfrm>
            <a:off x="6005851" y="4500450"/>
            <a:ext cx="4162465" cy="6595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"/>
          <p:cNvSpPr/>
          <p:nvPr/>
        </p:nvSpPr>
        <p:spPr>
          <a:xfrm>
            <a:off x="4001402" y="4725525"/>
            <a:ext cx="377612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1" name="Google Shape;261;p4"/>
          <p:cNvGrpSpPr/>
          <p:nvPr/>
        </p:nvGrpSpPr>
        <p:grpSpPr>
          <a:xfrm>
            <a:off x="7655695" y="4412802"/>
            <a:ext cx="274236" cy="485789"/>
            <a:chOff x="11698550" y="1830825"/>
            <a:chExt cx="810150" cy="1435124"/>
          </a:xfrm>
        </p:grpSpPr>
        <p:pic>
          <p:nvPicPr>
            <p:cNvPr id="262" name="Google Shape;26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>
            <a:off x="2106305" y="4587344"/>
            <a:ext cx="274236" cy="485789"/>
            <a:chOff x="11698550" y="1830825"/>
            <a:chExt cx="810150" cy="1435124"/>
          </a:xfrm>
        </p:grpSpPr>
        <p:pic>
          <p:nvPicPr>
            <p:cNvPr id="272" name="Google Shape;27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Google Shape;27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1" name="Google Shape;28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01024" y="2989850"/>
            <a:ext cx="1179650" cy="214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8021045" y="4321503"/>
            <a:ext cx="292707" cy="518367"/>
            <a:chOff x="11698550" y="1830825"/>
            <a:chExt cx="810150" cy="1435124"/>
          </a:xfrm>
        </p:grpSpPr>
        <p:pic>
          <p:nvPicPr>
            <p:cNvPr id="283" name="Google Shape;28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" name="Google Shape;284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" name="Google Shape;292;p4"/>
          <p:cNvGrpSpPr/>
          <p:nvPr/>
        </p:nvGrpSpPr>
        <p:grpSpPr>
          <a:xfrm>
            <a:off x="5713147" y="4856578"/>
            <a:ext cx="292705" cy="209225"/>
            <a:chOff x="2453268" y="4628098"/>
            <a:chExt cx="517146" cy="369590"/>
          </a:xfrm>
        </p:grpSpPr>
        <p:pic>
          <p:nvPicPr>
            <p:cNvPr id="293" name="Google Shape;29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7" name="Google Shape;297;p4"/>
          <p:cNvGrpSpPr/>
          <p:nvPr/>
        </p:nvGrpSpPr>
        <p:grpSpPr>
          <a:xfrm>
            <a:off x="6029572" y="4856578"/>
            <a:ext cx="292705" cy="209225"/>
            <a:chOff x="2453268" y="4628098"/>
            <a:chExt cx="517146" cy="369590"/>
          </a:xfrm>
        </p:grpSpPr>
        <p:pic>
          <p:nvPicPr>
            <p:cNvPr id="298" name="Google Shape;298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2" name="Google Shape;302;p4"/>
          <p:cNvGrpSpPr/>
          <p:nvPr/>
        </p:nvGrpSpPr>
        <p:grpSpPr>
          <a:xfrm>
            <a:off x="1562347" y="4829953"/>
            <a:ext cx="292705" cy="209225"/>
            <a:chOff x="2453268" y="4628098"/>
            <a:chExt cx="517146" cy="369590"/>
          </a:xfrm>
        </p:grpSpPr>
        <p:pic>
          <p:nvPicPr>
            <p:cNvPr id="303" name="Google Shape;30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5" name="Google Shape;30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" name="Google Shape;307;p4"/>
          <p:cNvGrpSpPr/>
          <p:nvPr/>
        </p:nvGrpSpPr>
        <p:grpSpPr>
          <a:xfrm rot="-4427138">
            <a:off x="7854472" y="-178395"/>
            <a:ext cx="1235190" cy="1806458"/>
            <a:chOff x="5535375" y="4092625"/>
            <a:chExt cx="946500" cy="1384250"/>
          </a:xfrm>
        </p:grpSpPr>
        <p:sp>
          <p:nvSpPr>
            <p:cNvPr id="308" name="Google Shape;308;p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4"/>
          <p:cNvGrpSpPr/>
          <p:nvPr/>
        </p:nvGrpSpPr>
        <p:grpSpPr>
          <a:xfrm>
            <a:off x="8706845" y="4245303"/>
            <a:ext cx="292707" cy="518367"/>
            <a:chOff x="11698550" y="1830825"/>
            <a:chExt cx="810150" cy="1435124"/>
          </a:xfrm>
        </p:grpSpPr>
        <p:pic>
          <p:nvPicPr>
            <p:cNvPr id="319" name="Google Shape;319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21" name="Google Shape;321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28" name="Google Shape;32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"/>
          <p:cNvSpPr/>
          <p:nvPr/>
        </p:nvSpPr>
        <p:spPr>
          <a:xfrm>
            <a:off x="3566100" y="46756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6"/>
          <p:cNvSpPr/>
          <p:nvPr/>
        </p:nvSpPr>
        <p:spPr>
          <a:xfrm>
            <a:off x="-715800" y="4587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6"/>
          <p:cNvSpPr/>
          <p:nvPr/>
        </p:nvSpPr>
        <p:spPr>
          <a:xfrm>
            <a:off x="2828750" y="49539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6" name="Google Shape;416;p6"/>
          <p:cNvGrpSpPr/>
          <p:nvPr/>
        </p:nvGrpSpPr>
        <p:grpSpPr>
          <a:xfrm>
            <a:off x="148137" y="4675675"/>
            <a:ext cx="247744" cy="438861"/>
            <a:chOff x="11698550" y="1830825"/>
            <a:chExt cx="810150" cy="1435124"/>
          </a:xfrm>
        </p:grpSpPr>
        <p:pic>
          <p:nvPicPr>
            <p:cNvPr id="417" name="Google Shape;41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6" name="Google Shape;426;p6"/>
          <p:cNvGrpSpPr/>
          <p:nvPr/>
        </p:nvGrpSpPr>
        <p:grpSpPr>
          <a:xfrm>
            <a:off x="4080543" y="4786660"/>
            <a:ext cx="517146" cy="369590"/>
            <a:chOff x="2453268" y="4628098"/>
            <a:chExt cx="517146" cy="369590"/>
          </a:xfrm>
        </p:grpSpPr>
        <p:pic>
          <p:nvPicPr>
            <p:cNvPr id="427" name="Google Shape;42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" name="Google Shape;428;p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1" name="Google Shape;431;p6"/>
          <p:cNvGrpSpPr/>
          <p:nvPr/>
        </p:nvGrpSpPr>
        <p:grpSpPr>
          <a:xfrm>
            <a:off x="479662" y="4587950"/>
            <a:ext cx="247744" cy="438861"/>
            <a:chOff x="11698550" y="1830825"/>
            <a:chExt cx="810150" cy="1435124"/>
          </a:xfrm>
        </p:grpSpPr>
        <p:pic>
          <p:nvPicPr>
            <p:cNvPr id="432" name="Google Shape;43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" name="Google Shape;43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34" name="Google Shape;43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1" name="Google Shape;441;p6"/>
          <p:cNvGrpSpPr/>
          <p:nvPr/>
        </p:nvGrpSpPr>
        <p:grpSpPr>
          <a:xfrm>
            <a:off x="8188012" y="4675825"/>
            <a:ext cx="247744" cy="438861"/>
            <a:chOff x="11698550" y="1830825"/>
            <a:chExt cx="810150" cy="1435124"/>
          </a:xfrm>
        </p:grpSpPr>
        <p:pic>
          <p:nvPicPr>
            <p:cNvPr id="442" name="Google Shape;44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" name="Google Shape;44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1" name="Google Shape;451;p6"/>
          <p:cNvGrpSpPr/>
          <p:nvPr/>
        </p:nvGrpSpPr>
        <p:grpSpPr>
          <a:xfrm>
            <a:off x="0" y="-74075"/>
            <a:ext cx="9137200" cy="343075"/>
            <a:chOff x="0" y="-74075"/>
            <a:chExt cx="9137200" cy="343075"/>
          </a:xfrm>
        </p:grpSpPr>
        <p:pic>
          <p:nvPicPr>
            <p:cNvPr id="452" name="Google Shape;452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030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"/>
          <p:cNvSpPr txBox="1">
            <a:spLocks noGrp="1"/>
          </p:cNvSpPr>
          <p:nvPr>
            <p:ph type="body" idx="1"/>
          </p:nvPr>
        </p:nvSpPr>
        <p:spPr>
          <a:xfrm>
            <a:off x="1956900" y="1567525"/>
            <a:ext cx="5230200" cy="2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7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"/>
          <p:cNvSpPr/>
          <p:nvPr/>
        </p:nvSpPr>
        <p:spPr>
          <a:xfrm flipH="1">
            <a:off x="6014245" y="4898601"/>
            <a:ext cx="3641913" cy="23627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7"/>
          <p:cNvSpPr/>
          <p:nvPr/>
        </p:nvSpPr>
        <p:spPr>
          <a:xfrm flipH="1">
            <a:off x="5835920" y="4763670"/>
            <a:ext cx="1477613" cy="3768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7"/>
          <p:cNvSpPr/>
          <p:nvPr/>
        </p:nvSpPr>
        <p:spPr>
          <a:xfrm flipH="1">
            <a:off x="-512158" y="4500450"/>
            <a:ext cx="4162465" cy="6595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"/>
          <p:cNvSpPr/>
          <p:nvPr/>
        </p:nvSpPr>
        <p:spPr>
          <a:xfrm flipH="1">
            <a:off x="1878634" y="4725525"/>
            <a:ext cx="3776123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7"/>
          <p:cNvGrpSpPr/>
          <p:nvPr/>
        </p:nvGrpSpPr>
        <p:grpSpPr>
          <a:xfrm>
            <a:off x="145112" y="4458150"/>
            <a:ext cx="247744" cy="438861"/>
            <a:chOff x="11698550" y="1830825"/>
            <a:chExt cx="810150" cy="1435124"/>
          </a:xfrm>
        </p:grpSpPr>
        <p:pic>
          <p:nvPicPr>
            <p:cNvPr id="464" name="Google Shape;46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5" name="Google Shape;465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66" name="Google Shape;466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3" name="Google Shape;473;p7"/>
          <p:cNvGrpSpPr/>
          <p:nvPr/>
        </p:nvGrpSpPr>
        <p:grpSpPr>
          <a:xfrm>
            <a:off x="3839393" y="4527410"/>
            <a:ext cx="517146" cy="369590"/>
            <a:chOff x="2453268" y="4628098"/>
            <a:chExt cx="517146" cy="369590"/>
          </a:xfrm>
        </p:grpSpPr>
        <p:pic>
          <p:nvPicPr>
            <p:cNvPr id="474" name="Google Shape;47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5" name="Google Shape;475;p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8" name="Google Shape;478;p7"/>
          <p:cNvGrpSpPr/>
          <p:nvPr/>
        </p:nvGrpSpPr>
        <p:grpSpPr>
          <a:xfrm>
            <a:off x="472262" y="4380000"/>
            <a:ext cx="247744" cy="438861"/>
            <a:chOff x="11698550" y="1830825"/>
            <a:chExt cx="810150" cy="1435124"/>
          </a:xfrm>
        </p:grpSpPr>
        <p:pic>
          <p:nvPicPr>
            <p:cNvPr id="479" name="Google Shape;47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81" name="Google Shape;48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8" name="Google Shape;488;p7"/>
          <p:cNvGrpSpPr/>
          <p:nvPr/>
        </p:nvGrpSpPr>
        <p:grpSpPr>
          <a:xfrm>
            <a:off x="7549337" y="4527400"/>
            <a:ext cx="247744" cy="438861"/>
            <a:chOff x="11698550" y="1830825"/>
            <a:chExt cx="810150" cy="1435124"/>
          </a:xfrm>
        </p:grpSpPr>
        <p:pic>
          <p:nvPicPr>
            <p:cNvPr id="489" name="Google Shape;48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8" name="Google Shape;498;p7"/>
          <p:cNvGrpSpPr/>
          <p:nvPr/>
        </p:nvGrpSpPr>
        <p:grpSpPr>
          <a:xfrm>
            <a:off x="7901762" y="4527400"/>
            <a:ext cx="247744" cy="438861"/>
            <a:chOff x="11698550" y="1830825"/>
            <a:chExt cx="810150" cy="1435124"/>
          </a:xfrm>
        </p:grpSpPr>
        <p:pic>
          <p:nvPicPr>
            <p:cNvPr id="499" name="Google Shape;49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0" name="Google Shape;50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08" name="Google Shape;5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9026" y="2996887"/>
            <a:ext cx="1179650" cy="2146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7"/>
          <p:cNvGrpSpPr/>
          <p:nvPr/>
        </p:nvGrpSpPr>
        <p:grpSpPr>
          <a:xfrm rot="2489715" flipH="1">
            <a:off x="-410135" y="2429347"/>
            <a:ext cx="1156129" cy="1690831"/>
            <a:chOff x="5535375" y="4092625"/>
            <a:chExt cx="946500" cy="1384250"/>
          </a:xfrm>
        </p:grpSpPr>
        <p:sp>
          <p:nvSpPr>
            <p:cNvPr id="510" name="Google Shape;510;p7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7"/>
          <p:cNvGrpSpPr/>
          <p:nvPr/>
        </p:nvGrpSpPr>
        <p:grpSpPr>
          <a:xfrm>
            <a:off x="1112368" y="4073872"/>
            <a:ext cx="794087" cy="760307"/>
            <a:chOff x="4704823" y="3900219"/>
            <a:chExt cx="815787" cy="781084"/>
          </a:xfrm>
        </p:grpSpPr>
        <p:pic>
          <p:nvPicPr>
            <p:cNvPr id="521" name="Google Shape;521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2" name="Google Shape;522;p7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523" name="Google Shape;523;p7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48" name="Google Shape;54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1099800" y="1307100"/>
            <a:ext cx="6944400" cy="2529300"/>
          </a:xfrm>
          <a:prstGeom prst="rect">
            <a:avLst/>
          </a:prstGeom>
          <a:effectLst>
            <a:outerShdw blurRad="142875" dist="857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3163773" y="3975099"/>
            <a:ext cx="5802955" cy="105501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8"/>
          <p:cNvSpPr/>
          <p:nvPr/>
        </p:nvSpPr>
        <p:spPr>
          <a:xfrm>
            <a:off x="4040073" y="4447075"/>
            <a:ext cx="5802955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8"/>
          <p:cNvSpPr/>
          <p:nvPr/>
        </p:nvSpPr>
        <p:spPr>
          <a:xfrm>
            <a:off x="-699028" y="4206950"/>
            <a:ext cx="5890257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8"/>
          <p:cNvSpPr/>
          <p:nvPr/>
        </p:nvSpPr>
        <p:spPr>
          <a:xfrm>
            <a:off x="1702523" y="4725326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8"/>
          <p:cNvGrpSpPr/>
          <p:nvPr/>
        </p:nvGrpSpPr>
        <p:grpSpPr>
          <a:xfrm>
            <a:off x="1335737" y="3961000"/>
            <a:ext cx="247744" cy="438861"/>
            <a:chOff x="11698550" y="1830825"/>
            <a:chExt cx="810150" cy="1435124"/>
          </a:xfrm>
        </p:grpSpPr>
        <p:pic>
          <p:nvPicPr>
            <p:cNvPr id="559" name="Google Shape;55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61" name="Google Shape;56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8" name="Google Shape;568;p8"/>
          <p:cNvGrpSpPr/>
          <p:nvPr/>
        </p:nvGrpSpPr>
        <p:grpSpPr>
          <a:xfrm>
            <a:off x="922737" y="4037900"/>
            <a:ext cx="247744" cy="438861"/>
            <a:chOff x="11698550" y="1830825"/>
            <a:chExt cx="810150" cy="1435124"/>
          </a:xfrm>
        </p:grpSpPr>
        <p:pic>
          <p:nvPicPr>
            <p:cNvPr id="569" name="Google Shape;56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78" name="Google Shape;578;p8"/>
          <p:cNvGrpSpPr/>
          <p:nvPr/>
        </p:nvGrpSpPr>
        <p:grpSpPr>
          <a:xfrm>
            <a:off x="7046612" y="3961000"/>
            <a:ext cx="247744" cy="438861"/>
            <a:chOff x="11698550" y="1830825"/>
            <a:chExt cx="810150" cy="1435124"/>
          </a:xfrm>
        </p:grpSpPr>
        <p:pic>
          <p:nvPicPr>
            <p:cNvPr id="579" name="Google Shape;57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0" name="Google Shape;58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81" name="Google Shape;58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8" name="Google Shape;588;p8"/>
          <p:cNvGrpSpPr/>
          <p:nvPr/>
        </p:nvGrpSpPr>
        <p:grpSpPr>
          <a:xfrm>
            <a:off x="7936700" y="4265800"/>
            <a:ext cx="247744" cy="438861"/>
            <a:chOff x="11698550" y="1830825"/>
            <a:chExt cx="810150" cy="1435124"/>
          </a:xfrm>
        </p:grpSpPr>
        <p:pic>
          <p:nvPicPr>
            <p:cNvPr id="589" name="Google Shape;58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" name="Google Shape;59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8" name="Google Shape;598;p8"/>
          <p:cNvGrpSpPr/>
          <p:nvPr/>
        </p:nvGrpSpPr>
        <p:grpSpPr>
          <a:xfrm>
            <a:off x="2723543" y="4599435"/>
            <a:ext cx="517146" cy="369590"/>
            <a:chOff x="2453268" y="4628098"/>
            <a:chExt cx="517146" cy="369590"/>
          </a:xfrm>
        </p:grpSpPr>
        <p:pic>
          <p:nvPicPr>
            <p:cNvPr id="599" name="Google Shape;59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0" name="Google Shape;600;p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601" name="Google Shape;601;p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03" name="Google Shape;60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9925" y="3198631"/>
            <a:ext cx="1517074" cy="19448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8"/>
          <p:cNvGrpSpPr/>
          <p:nvPr/>
        </p:nvGrpSpPr>
        <p:grpSpPr>
          <a:xfrm rot="1000031">
            <a:off x="671" y="2511508"/>
            <a:ext cx="955701" cy="1397707"/>
            <a:chOff x="5535375" y="4092625"/>
            <a:chExt cx="946500" cy="1384250"/>
          </a:xfrm>
        </p:grpSpPr>
        <p:sp>
          <p:nvSpPr>
            <p:cNvPr id="605" name="Google Shape;605;p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5" name="Google Shape;61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"/>
          <p:cNvSpPr txBox="1">
            <a:spLocks noGrp="1"/>
          </p:cNvSpPr>
          <p:nvPr>
            <p:ph type="title"/>
          </p:nvPr>
        </p:nvSpPr>
        <p:spPr>
          <a:xfrm>
            <a:off x="3593100" y="1704528"/>
            <a:ext cx="1957800" cy="787500"/>
          </a:xfrm>
          <a:prstGeom prst="rect">
            <a:avLst/>
          </a:prstGeom>
          <a:effectLst>
            <a:outerShdw blurRad="14287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"/>
          <p:cNvSpPr txBox="1">
            <a:spLocks noGrp="1"/>
          </p:cNvSpPr>
          <p:nvPr>
            <p:ph type="subTitle" idx="1"/>
          </p:nvPr>
        </p:nvSpPr>
        <p:spPr>
          <a:xfrm>
            <a:off x="1476750" y="2572534"/>
            <a:ext cx="61905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1281824" y="4378216"/>
            <a:ext cx="5079133" cy="76518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9"/>
          <p:cNvSpPr/>
          <p:nvPr/>
        </p:nvSpPr>
        <p:spPr>
          <a:xfrm>
            <a:off x="6753223" y="4430009"/>
            <a:ext cx="2817108" cy="7133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"/>
          <p:cNvSpPr/>
          <p:nvPr/>
        </p:nvSpPr>
        <p:spPr>
          <a:xfrm>
            <a:off x="3900922" y="4482941"/>
            <a:ext cx="5196404" cy="66045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9"/>
          <p:cNvSpPr/>
          <p:nvPr/>
        </p:nvSpPr>
        <p:spPr>
          <a:xfrm>
            <a:off x="46674" y="4725330"/>
            <a:ext cx="2629474" cy="41806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5" name="Google Shape;62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8" y="3087450"/>
            <a:ext cx="1371974" cy="20569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9"/>
          <p:cNvGrpSpPr/>
          <p:nvPr/>
        </p:nvGrpSpPr>
        <p:grpSpPr>
          <a:xfrm rot="-2093457">
            <a:off x="8550328" y="3439130"/>
            <a:ext cx="1156120" cy="1690818"/>
            <a:chOff x="5535375" y="4092625"/>
            <a:chExt cx="946500" cy="1384250"/>
          </a:xfrm>
        </p:grpSpPr>
        <p:sp>
          <p:nvSpPr>
            <p:cNvPr id="627" name="Google Shape;627;p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7" name="Google Shape;637;p9"/>
          <p:cNvGrpSpPr/>
          <p:nvPr/>
        </p:nvGrpSpPr>
        <p:grpSpPr>
          <a:xfrm>
            <a:off x="6829300" y="4130962"/>
            <a:ext cx="196785" cy="348592"/>
            <a:chOff x="11698550" y="1830825"/>
            <a:chExt cx="810150" cy="1435124"/>
          </a:xfrm>
        </p:grpSpPr>
        <p:pic>
          <p:nvPicPr>
            <p:cNvPr id="638" name="Google Shape;63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9" name="Google Shape;63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40" name="Google Shape;64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47" name="Google Shape;647;p9"/>
          <p:cNvGrpSpPr/>
          <p:nvPr/>
        </p:nvGrpSpPr>
        <p:grpSpPr>
          <a:xfrm>
            <a:off x="3122836" y="4174813"/>
            <a:ext cx="247744" cy="438861"/>
            <a:chOff x="11698550" y="1830825"/>
            <a:chExt cx="810150" cy="1435124"/>
          </a:xfrm>
        </p:grpSpPr>
        <p:pic>
          <p:nvPicPr>
            <p:cNvPr id="648" name="Google Shape;64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7" name="Google Shape;657;p9"/>
          <p:cNvGrpSpPr/>
          <p:nvPr/>
        </p:nvGrpSpPr>
        <p:grpSpPr>
          <a:xfrm>
            <a:off x="2764487" y="4105725"/>
            <a:ext cx="247744" cy="438861"/>
            <a:chOff x="11698550" y="1830825"/>
            <a:chExt cx="810150" cy="1435124"/>
          </a:xfrm>
        </p:grpSpPr>
        <p:pic>
          <p:nvPicPr>
            <p:cNvPr id="658" name="Google Shape;65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9" name="Google Shape;65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60" name="Google Shape;66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7" name="Google Shape;667;p9"/>
          <p:cNvGrpSpPr/>
          <p:nvPr/>
        </p:nvGrpSpPr>
        <p:grpSpPr>
          <a:xfrm>
            <a:off x="1427710" y="4479549"/>
            <a:ext cx="196785" cy="348735"/>
            <a:chOff x="11698550" y="1830825"/>
            <a:chExt cx="810150" cy="1435124"/>
          </a:xfrm>
        </p:grpSpPr>
        <p:pic>
          <p:nvPicPr>
            <p:cNvPr id="668" name="Google Shape;66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7" name="Google Shape;677;p9"/>
          <p:cNvGrpSpPr/>
          <p:nvPr/>
        </p:nvGrpSpPr>
        <p:grpSpPr>
          <a:xfrm>
            <a:off x="5827243" y="3937897"/>
            <a:ext cx="794087" cy="760307"/>
            <a:chOff x="4704823" y="3900219"/>
            <a:chExt cx="815787" cy="781084"/>
          </a:xfrm>
        </p:grpSpPr>
        <p:pic>
          <p:nvPicPr>
            <p:cNvPr id="678" name="Google Shape;67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680" name="Google Shape;680;p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5" name="Google Shape;705;p9"/>
          <p:cNvGrpSpPr/>
          <p:nvPr/>
        </p:nvGrpSpPr>
        <p:grpSpPr>
          <a:xfrm>
            <a:off x="2405547" y="4544243"/>
            <a:ext cx="158143" cy="113021"/>
            <a:chOff x="2453268" y="4628098"/>
            <a:chExt cx="517146" cy="369590"/>
          </a:xfrm>
        </p:grpSpPr>
        <p:pic>
          <p:nvPicPr>
            <p:cNvPr id="706" name="Google Shape;70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7" name="Google Shape;70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08" name="Google Shape;70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4832135" y="4711377"/>
            <a:ext cx="138130" cy="98754"/>
            <a:chOff x="2453268" y="4628098"/>
            <a:chExt cx="517146" cy="369590"/>
          </a:xfrm>
        </p:grpSpPr>
        <p:pic>
          <p:nvPicPr>
            <p:cNvPr id="711" name="Google Shape;71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3" name="Google Shape;713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5" name="Google Shape;715;p9"/>
          <p:cNvGrpSpPr/>
          <p:nvPr/>
        </p:nvGrpSpPr>
        <p:grpSpPr>
          <a:xfrm>
            <a:off x="3944397" y="4707157"/>
            <a:ext cx="290946" cy="208005"/>
            <a:chOff x="2453268" y="4628098"/>
            <a:chExt cx="517146" cy="369590"/>
          </a:xfrm>
        </p:grpSpPr>
        <p:pic>
          <p:nvPicPr>
            <p:cNvPr id="716" name="Google Shape;71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7" name="Google Shape;71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8" name="Google Shape;71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0" name="Google Shape;720;p9"/>
          <p:cNvGrpSpPr/>
          <p:nvPr/>
        </p:nvGrpSpPr>
        <p:grpSpPr>
          <a:xfrm>
            <a:off x="4007061" y="4195513"/>
            <a:ext cx="247744" cy="438861"/>
            <a:chOff x="11698550" y="1830825"/>
            <a:chExt cx="810150" cy="1435124"/>
          </a:xfrm>
        </p:grpSpPr>
        <p:pic>
          <p:nvPicPr>
            <p:cNvPr id="721" name="Google Shape;72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2" name="Google Shape;72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0" name="Google Shape;730;p9"/>
          <p:cNvGrpSpPr/>
          <p:nvPr/>
        </p:nvGrpSpPr>
        <p:grpSpPr>
          <a:xfrm>
            <a:off x="4388061" y="4160712"/>
            <a:ext cx="247744" cy="438861"/>
            <a:chOff x="11698550" y="1830825"/>
            <a:chExt cx="810150" cy="1435124"/>
          </a:xfrm>
        </p:grpSpPr>
        <p:pic>
          <p:nvPicPr>
            <p:cNvPr id="731" name="Google Shape;73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2" name="Google Shape;73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33" name="Google Shape;73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40" name="Google Shape;74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2763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0300" y="-74075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1200" y="-64550"/>
            <a:ext cx="1986000" cy="33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"/>
          <p:cNvSpPr txBox="1">
            <a:spLocks noGrp="1"/>
          </p:cNvSpPr>
          <p:nvPr>
            <p:ph type="title" hasCustomPrompt="1"/>
          </p:nvPr>
        </p:nvSpPr>
        <p:spPr>
          <a:xfrm>
            <a:off x="1959150" y="1576930"/>
            <a:ext cx="52257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52" name="Google Shape;752;p11"/>
          <p:cNvSpPr txBox="1">
            <a:spLocks noGrp="1"/>
          </p:cNvSpPr>
          <p:nvPr>
            <p:ph type="subTitle" idx="1"/>
          </p:nvPr>
        </p:nvSpPr>
        <p:spPr>
          <a:xfrm>
            <a:off x="2037000" y="2941967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1826884" y="4077775"/>
            <a:ext cx="5490233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1"/>
          <p:cNvSpPr/>
          <p:nvPr/>
        </p:nvSpPr>
        <p:spPr>
          <a:xfrm>
            <a:off x="4417324" y="4447075"/>
            <a:ext cx="4856970" cy="6964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1"/>
          <p:cNvSpPr/>
          <p:nvPr/>
        </p:nvSpPr>
        <p:spPr>
          <a:xfrm>
            <a:off x="0" y="4206950"/>
            <a:ext cx="5490233" cy="93651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6" name="Google Shape;756;p11"/>
          <p:cNvGrpSpPr/>
          <p:nvPr/>
        </p:nvGrpSpPr>
        <p:grpSpPr>
          <a:xfrm>
            <a:off x="907112" y="4199825"/>
            <a:ext cx="247744" cy="438861"/>
            <a:chOff x="11698550" y="1830825"/>
            <a:chExt cx="810150" cy="1435124"/>
          </a:xfrm>
        </p:grpSpPr>
        <p:pic>
          <p:nvPicPr>
            <p:cNvPr id="757" name="Google Shape;75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8" name="Google Shape;758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59" name="Google Shape;759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66" name="Google Shape;766;p11"/>
          <p:cNvGrpSpPr/>
          <p:nvPr/>
        </p:nvGrpSpPr>
        <p:grpSpPr>
          <a:xfrm>
            <a:off x="5981093" y="4786660"/>
            <a:ext cx="517146" cy="369590"/>
            <a:chOff x="2453268" y="4628098"/>
            <a:chExt cx="517146" cy="369590"/>
          </a:xfrm>
        </p:grpSpPr>
        <p:pic>
          <p:nvPicPr>
            <p:cNvPr id="767" name="Google Shape;76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8" name="Google Shape;768;p11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69" name="Google Shape;769;p11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1" name="Google Shape;771;p11"/>
          <p:cNvGrpSpPr/>
          <p:nvPr/>
        </p:nvGrpSpPr>
        <p:grpSpPr>
          <a:xfrm>
            <a:off x="1256112" y="4160575"/>
            <a:ext cx="247744" cy="438861"/>
            <a:chOff x="11698550" y="1830825"/>
            <a:chExt cx="810150" cy="1435124"/>
          </a:xfrm>
        </p:grpSpPr>
        <p:pic>
          <p:nvPicPr>
            <p:cNvPr id="772" name="Google Shape;77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3" name="Google Shape;77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74" name="Google Shape;77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1" name="Google Shape;781;p11"/>
          <p:cNvGrpSpPr/>
          <p:nvPr/>
        </p:nvGrpSpPr>
        <p:grpSpPr>
          <a:xfrm>
            <a:off x="7903862" y="4380000"/>
            <a:ext cx="247744" cy="438861"/>
            <a:chOff x="11698550" y="1830825"/>
            <a:chExt cx="810150" cy="1435124"/>
          </a:xfrm>
        </p:grpSpPr>
        <p:pic>
          <p:nvPicPr>
            <p:cNvPr id="782" name="Google Shape;78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1" name="Google Shape;791;p11"/>
          <p:cNvGrpSpPr/>
          <p:nvPr/>
        </p:nvGrpSpPr>
        <p:grpSpPr>
          <a:xfrm>
            <a:off x="5384000" y="3941150"/>
            <a:ext cx="247744" cy="438861"/>
            <a:chOff x="11698550" y="1830825"/>
            <a:chExt cx="810150" cy="1435124"/>
          </a:xfrm>
        </p:grpSpPr>
        <p:pic>
          <p:nvPicPr>
            <p:cNvPr id="792" name="Google Shape;79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3" name="Google Shape;79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94" name="Google Shape;79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1" name="Google Shape;801;p11"/>
          <p:cNvGrpSpPr/>
          <p:nvPr/>
        </p:nvGrpSpPr>
        <p:grpSpPr>
          <a:xfrm>
            <a:off x="5012525" y="3893525"/>
            <a:ext cx="247744" cy="438861"/>
            <a:chOff x="11698550" y="1830825"/>
            <a:chExt cx="810150" cy="1435124"/>
          </a:xfrm>
        </p:grpSpPr>
        <p:pic>
          <p:nvPicPr>
            <p:cNvPr id="802" name="Google Shape;80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3" name="Google Shape;80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04" name="Google Shape;80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1" name="Google Shape;811;p11"/>
          <p:cNvGrpSpPr/>
          <p:nvPr/>
        </p:nvGrpSpPr>
        <p:grpSpPr>
          <a:xfrm>
            <a:off x="7441400" y="4332375"/>
            <a:ext cx="247744" cy="438861"/>
            <a:chOff x="11698550" y="1830825"/>
            <a:chExt cx="810150" cy="1435124"/>
          </a:xfrm>
        </p:grpSpPr>
        <p:pic>
          <p:nvPicPr>
            <p:cNvPr id="812" name="Google Shape;81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3" name="Google Shape;81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14" name="Google Shape;81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21" name="Google Shape;82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3198631"/>
            <a:ext cx="1517074" cy="19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5575" y="-103350"/>
            <a:ext cx="3589950" cy="3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55537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285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11"/>
          <p:cNvGrpSpPr/>
          <p:nvPr/>
        </p:nvGrpSpPr>
        <p:grpSpPr>
          <a:xfrm rot="-2996714">
            <a:off x="8455775" y="3688012"/>
            <a:ext cx="955737" cy="1397760"/>
            <a:chOff x="5535375" y="4092625"/>
            <a:chExt cx="946500" cy="1384250"/>
          </a:xfrm>
        </p:grpSpPr>
        <p:sp>
          <p:nvSpPr>
            <p:cNvPr id="826" name="Google Shape;826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rot="4504400" flipH="1">
            <a:off x="26315" y="989888"/>
            <a:ext cx="955751" cy="1397779"/>
            <a:chOff x="5535375" y="4092625"/>
            <a:chExt cx="946500" cy="1384250"/>
          </a:xfrm>
        </p:grpSpPr>
        <p:sp>
          <p:nvSpPr>
            <p:cNvPr id="837" name="Google Shape;837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57200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hewy"/>
              <a:buNone/>
              <a:defRPr sz="2800" b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2" r:id="rId11"/>
    <p:sldLayoutId id="2147483663" r:id="rId12"/>
    <p:sldLayoutId id="2147483664" r:id="rId13"/>
    <p:sldLayoutId id="2147483668" r:id="rId14"/>
    <p:sldLayoutId id="2147483673" r:id="rId15"/>
    <p:sldLayoutId id="2147483674" r:id="rId16"/>
    <p:sldLayoutId id="2147483676" r:id="rId17"/>
    <p:sldLayoutId id="2147483677" r:id="rId18"/>
    <p:sldLayoutId id="2147483678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1.png"/><Relationship Id="rId7" Type="http://schemas.openxmlformats.org/officeDocument/2006/relationships/image" Target="../media/image16.gif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1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6"/>
          <p:cNvSpPr txBox="1">
            <a:spLocks noGrp="1"/>
          </p:cNvSpPr>
          <p:nvPr>
            <p:ph type="ctrTitle"/>
          </p:nvPr>
        </p:nvSpPr>
        <p:spPr>
          <a:xfrm>
            <a:off x="1353874" y="1018777"/>
            <a:ext cx="5031900" cy="21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Unit </a:t>
            </a:r>
            <a:r>
              <a:rPr lang="e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6000" dirty="0">
                <a:solidFill>
                  <a:schemeClr val="lt1"/>
                </a:solidFill>
              </a:rPr>
              <a:t>Sporting Life</a:t>
            </a:r>
            <a:br>
              <a:rPr lang="en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accent1"/>
                </a:solidFill>
              </a:rPr>
              <a:t>Reading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103" name="Google Shape;2103;p36"/>
          <p:cNvSpPr txBox="1">
            <a:spLocks noGrp="1"/>
          </p:cNvSpPr>
          <p:nvPr>
            <p:ph type="subTitle" idx="1"/>
          </p:nvPr>
        </p:nvSpPr>
        <p:spPr>
          <a:xfrm>
            <a:off x="1361558" y="3365321"/>
            <a:ext cx="38223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Done by: </a:t>
            </a:r>
            <a:r>
              <a:rPr lang="en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Entisar Al-Obaidallah</a:t>
            </a:r>
            <a:endParaRPr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04" name="Google Shape;2104;p36"/>
          <p:cNvSpPr/>
          <p:nvPr/>
        </p:nvSpPr>
        <p:spPr>
          <a:xfrm>
            <a:off x="8576313" y="272827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8" name="Google Shape;2188;p36"/>
          <p:cNvGrpSpPr/>
          <p:nvPr/>
        </p:nvGrpSpPr>
        <p:grpSpPr>
          <a:xfrm rot="-2093661">
            <a:off x="8497837" y="3596503"/>
            <a:ext cx="964262" cy="1410226"/>
            <a:chOff x="5535375" y="4092625"/>
            <a:chExt cx="946500" cy="1384250"/>
          </a:xfrm>
        </p:grpSpPr>
        <p:sp>
          <p:nvSpPr>
            <p:cNvPr id="2189" name="Google Shape;2189;p36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6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6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6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6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6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6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6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6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6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9" name="Google Shape;2199;p36"/>
          <p:cNvSpPr/>
          <p:nvPr/>
        </p:nvSpPr>
        <p:spPr>
          <a:xfrm>
            <a:off x="252368" y="585421"/>
            <a:ext cx="345228" cy="353708"/>
          </a:xfrm>
          <a:custGeom>
            <a:avLst/>
            <a:gdLst/>
            <a:ahLst/>
            <a:cxnLst/>
            <a:rect l="l" t="t" r="r" b="b"/>
            <a:pathLst>
              <a:path w="36273" h="37164" extrusionOk="0">
                <a:moveTo>
                  <a:pt x="10600" y="0"/>
                </a:moveTo>
                <a:lnTo>
                  <a:pt x="9999" y="330"/>
                </a:lnTo>
                <a:lnTo>
                  <a:pt x="9437" y="659"/>
                </a:lnTo>
                <a:lnTo>
                  <a:pt x="8875" y="1008"/>
                </a:lnTo>
                <a:lnTo>
                  <a:pt x="8333" y="1395"/>
                </a:lnTo>
                <a:lnTo>
                  <a:pt x="7790" y="1783"/>
                </a:lnTo>
                <a:lnTo>
                  <a:pt x="7267" y="2190"/>
                </a:lnTo>
                <a:lnTo>
                  <a:pt x="6763" y="2616"/>
                </a:lnTo>
                <a:lnTo>
                  <a:pt x="6279" y="3062"/>
                </a:lnTo>
                <a:lnTo>
                  <a:pt x="5794" y="3507"/>
                </a:lnTo>
                <a:lnTo>
                  <a:pt x="5349" y="3992"/>
                </a:lnTo>
                <a:lnTo>
                  <a:pt x="4903" y="4476"/>
                </a:lnTo>
                <a:lnTo>
                  <a:pt x="4477" y="4980"/>
                </a:lnTo>
                <a:lnTo>
                  <a:pt x="4070" y="5484"/>
                </a:lnTo>
                <a:lnTo>
                  <a:pt x="3663" y="6026"/>
                </a:lnTo>
                <a:lnTo>
                  <a:pt x="3295" y="6569"/>
                </a:lnTo>
                <a:lnTo>
                  <a:pt x="2927" y="7131"/>
                </a:lnTo>
                <a:lnTo>
                  <a:pt x="2597" y="7692"/>
                </a:lnTo>
                <a:lnTo>
                  <a:pt x="2268" y="8274"/>
                </a:lnTo>
                <a:lnTo>
                  <a:pt x="1977" y="8874"/>
                </a:lnTo>
                <a:lnTo>
                  <a:pt x="1687" y="9475"/>
                </a:lnTo>
                <a:lnTo>
                  <a:pt x="1435" y="10095"/>
                </a:lnTo>
                <a:lnTo>
                  <a:pt x="1183" y="10715"/>
                </a:lnTo>
                <a:lnTo>
                  <a:pt x="970" y="11355"/>
                </a:lnTo>
                <a:lnTo>
                  <a:pt x="757" y="11994"/>
                </a:lnTo>
                <a:lnTo>
                  <a:pt x="582" y="12653"/>
                </a:lnTo>
                <a:lnTo>
                  <a:pt x="427" y="13311"/>
                </a:lnTo>
                <a:lnTo>
                  <a:pt x="292" y="13990"/>
                </a:lnTo>
                <a:lnTo>
                  <a:pt x="195" y="14668"/>
                </a:lnTo>
                <a:lnTo>
                  <a:pt x="98" y="15365"/>
                </a:lnTo>
                <a:lnTo>
                  <a:pt x="40" y="16063"/>
                </a:lnTo>
                <a:lnTo>
                  <a:pt x="1" y="16760"/>
                </a:lnTo>
                <a:lnTo>
                  <a:pt x="1" y="17477"/>
                </a:lnTo>
                <a:lnTo>
                  <a:pt x="1" y="17981"/>
                </a:lnTo>
                <a:lnTo>
                  <a:pt x="20" y="18485"/>
                </a:lnTo>
                <a:lnTo>
                  <a:pt x="59" y="18989"/>
                </a:lnTo>
                <a:lnTo>
                  <a:pt x="98" y="19492"/>
                </a:lnTo>
                <a:lnTo>
                  <a:pt x="156" y="19977"/>
                </a:lnTo>
                <a:lnTo>
                  <a:pt x="214" y="20461"/>
                </a:lnTo>
                <a:lnTo>
                  <a:pt x="311" y="20965"/>
                </a:lnTo>
                <a:lnTo>
                  <a:pt x="388" y="21449"/>
                </a:lnTo>
                <a:lnTo>
                  <a:pt x="505" y="21914"/>
                </a:lnTo>
                <a:lnTo>
                  <a:pt x="621" y="22399"/>
                </a:lnTo>
                <a:lnTo>
                  <a:pt x="737" y="22864"/>
                </a:lnTo>
                <a:lnTo>
                  <a:pt x="873" y="23329"/>
                </a:lnTo>
                <a:lnTo>
                  <a:pt x="1028" y="23794"/>
                </a:lnTo>
                <a:lnTo>
                  <a:pt x="1183" y="24239"/>
                </a:lnTo>
                <a:lnTo>
                  <a:pt x="1357" y="24685"/>
                </a:lnTo>
                <a:lnTo>
                  <a:pt x="1551" y="25131"/>
                </a:lnTo>
                <a:lnTo>
                  <a:pt x="1725" y="25576"/>
                </a:lnTo>
                <a:lnTo>
                  <a:pt x="1939" y="26003"/>
                </a:lnTo>
                <a:lnTo>
                  <a:pt x="2365" y="26855"/>
                </a:lnTo>
                <a:lnTo>
                  <a:pt x="2849" y="27688"/>
                </a:lnTo>
                <a:lnTo>
                  <a:pt x="3353" y="28483"/>
                </a:lnTo>
                <a:lnTo>
                  <a:pt x="3915" y="29258"/>
                </a:lnTo>
                <a:lnTo>
                  <a:pt x="4496" y="29994"/>
                </a:lnTo>
                <a:lnTo>
                  <a:pt x="5116" y="30711"/>
                </a:lnTo>
                <a:lnTo>
                  <a:pt x="5756" y="31389"/>
                </a:lnTo>
                <a:lnTo>
                  <a:pt x="6453" y="32048"/>
                </a:lnTo>
                <a:lnTo>
                  <a:pt x="7170" y="32668"/>
                </a:lnTo>
                <a:lnTo>
                  <a:pt x="7906" y="33249"/>
                </a:lnTo>
                <a:lnTo>
                  <a:pt x="8681" y="33811"/>
                </a:lnTo>
                <a:lnTo>
                  <a:pt x="9476" y="34315"/>
                </a:lnTo>
                <a:lnTo>
                  <a:pt x="10309" y="34780"/>
                </a:lnTo>
                <a:lnTo>
                  <a:pt x="11142" y="35226"/>
                </a:lnTo>
                <a:lnTo>
                  <a:pt x="11588" y="35419"/>
                </a:lnTo>
                <a:lnTo>
                  <a:pt x="12033" y="35613"/>
                </a:lnTo>
                <a:lnTo>
                  <a:pt x="12460" y="35807"/>
                </a:lnTo>
                <a:lnTo>
                  <a:pt x="12925" y="35962"/>
                </a:lnTo>
                <a:lnTo>
                  <a:pt x="13370" y="36136"/>
                </a:lnTo>
                <a:lnTo>
                  <a:pt x="13835" y="36272"/>
                </a:lnTo>
                <a:lnTo>
                  <a:pt x="14300" y="36427"/>
                </a:lnTo>
                <a:lnTo>
                  <a:pt x="14765" y="36543"/>
                </a:lnTo>
                <a:lnTo>
                  <a:pt x="15250" y="36659"/>
                </a:lnTo>
                <a:lnTo>
                  <a:pt x="15715" y="36756"/>
                </a:lnTo>
                <a:lnTo>
                  <a:pt x="16199" y="36853"/>
                </a:lnTo>
                <a:lnTo>
                  <a:pt x="16684" y="36931"/>
                </a:lnTo>
                <a:lnTo>
                  <a:pt x="17187" y="37008"/>
                </a:lnTo>
                <a:lnTo>
                  <a:pt x="17672" y="37066"/>
                </a:lnTo>
                <a:lnTo>
                  <a:pt x="18176" y="37105"/>
                </a:lnTo>
                <a:lnTo>
                  <a:pt x="18679" y="37144"/>
                </a:lnTo>
                <a:lnTo>
                  <a:pt x="19183" y="37163"/>
                </a:lnTo>
                <a:lnTo>
                  <a:pt x="20346" y="37163"/>
                </a:lnTo>
                <a:lnTo>
                  <a:pt x="20985" y="37124"/>
                </a:lnTo>
                <a:lnTo>
                  <a:pt x="21624" y="37066"/>
                </a:lnTo>
                <a:lnTo>
                  <a:pt x="22264" y="37008"/>
                </a:lnTo>
                <a:lnTo>
                  <a:pt x="22884" y="36911"/>
                </a:lnTo>
                <a:lnTo>
                  <a:pt x="23504" y="36795"/>
                </a:lnTo>
                <a:lnTo>
                  <a:pt x="24124" y="36659"/>
                </a:lnTo>
                <a:lnTo>
                  <a:pt x="24725" y="36524"/>
                </a:lnTo>
                <a:lnTo>
                  <a:pt x="25325" y="36349"/>
                </a:lnTo>
                <a:lnTo>
                  <a:pt x="25906" y="36156"/>
                </a:lnTo>
                <a:lnTo>
                  <a:pt x="26488" y="35962"/>
                </a:lnTo>
                <a:lnTo>
                  <a:pt x="27069" y="35729"/>
                </a:lnTo>
                <a:lnTo>
                  <a:pt x="27631" y="35497"/>
                </a:lnTo>
                <a:lnTo>
                  <a:pt x="28193" y="35245"/>
                </a:lnTo>
                <a:lnTo>
                  <a:pt x="28735" y="34974"/>
                </a:lnTo>
                <a:lnTo>
                  <a:pt x="29278" y="34683"/>
                </a:lnTo>
                <a:lnTo>
                  <a:pt x="29801" y="34373"/>
                </a:lnTo>
                <a:lnTo>
                  <a:pt x="30324" y="34044"/>
                </a:lnTo>
                <a:lnTo>
                  <a:pt x="30828" y="33714"/>
                </a:lnTo>
                <a:lnTo>
                  <a:pt x="31312" y="33366"/>
                </a:lnTo>
                <a:lnTo>
                  <a:pt x="31797" y="32997"/>
                </a:lnTo>
                <a:lnTo>
                  <a:pt x="32281" y="32610"/>
                </a:lnTo>
                <a:lnTo>
                  <a:pt x="32727" y="32222"/>
                </a:lnTo>
                <a:lnTo>
                  <a:pt x="33172" y="31815"/>
                </a:lnTo>
                <a:lnTo>
                  <a:pt x="33618" y="31389"/>
                </a:lnTo>
                <a:lnTo>
                  <a:pt x="34025" y="30963"/>
                </a:lnTo>
                <a:lnTo>
                  <a:pt x="34432" y="30517"/>
                </a:lnTo>
                <a:lnTo>
                  <a:pt x="34839" y="30052"/>
                </a:lnTo>
                <a:lnTo>
                  <a:pt x="35207" y="29587"/>
                </a:lnTo>
                <a:lnTo>
                  <a:pt x="35575" y="29103"/>
                </a:lnTo>
                <a:lnTo>
                  <a:pt x="35924" y="28599"/>
                </a:lnTo>
                <a:lnTo>
                  <a:pt x="36273" y="28095"/>
                </a:lnTo>
                <a:lnTo>
                  <a:pt x="36273" y="28095"/>
                </a:lnTo>
                <a:lnTo>
                  <a:pt x="35749" y="28367"/>
                </a:lnTo>
                <a:lnTo>
                  <a:pt x="35226" y="28599"/>
                </a:lnTo>
                <a:lnTo>
                  <a:pt x="34703" y="28832"/>
                </a:lnTo>
                <a:lnTo>
                  <a:pt x="34161" y="29045"/>
                </a:lnTo>
                <a:lnTo>
                  <a:pt x="33618" y="29238"/>
                </a:lnTo>
                <a:lnTo>
                  <a:pt x="33056" y="29432"/>
                </a:lnTo>
                <a:lnTo>
                  <a:pt x="32494" y="29607"/>
                </a:lnTo>
                <a:lnTo>
                  <a:pt x="31932" y="29742"/>
                </a:lnTo>
                <a:lnTo>
                  <a:pt x="31351" y="29878"/>
                </a:lnTo>
                <a:lnTo>
                  <a:pt x="30770" y="29994"/>
                </a:lnTo>
                <a:lnTo>
                  <a:pt x="30189" y="30091"/>
                </a:lnTo>
                <a:lnTo>
                  <a:pt x="29588" y="30188"/>
                </a:lnTo>
                <a:lnTo>
                  <a:pt x="28987" y="30246"/>
                </a:lnTo>
                <a:lnTo>
                  <a:pt x="28387" y="30285"/>
                </a:lnTo>
                <a:lnTo>
                  <a:pt x="27786" y="30323"/>
                </a:lnTo>
                <a:lnTo>
                  <a:pt x="26662" y="30323"/>
                </a:lnTo>
                <a:lnTo>
                  <a:pt x="26158" y="30304"/>
                </a:lnTo>
                <a:lnTo>
                  <a:pt x="25655" y="30265"/>
                </a:lnTo>
                <a:lnTo>
                  <a:pt x="25151" y="30227"/>
                </a:lnTo>
                <a:lnTo>
                  <a:pt x="24666" y="30168"/>
                </a:lnTo>
                <a:lnTo>
                  <a:pt x="24163" y="30110"/>
                </a:lnTo>
                <a:lnTo>
                  <a:pt x="23678" y="30013"/>
                </a:lnTo>
                <a:lnTo>
                  <a:pt x="23194" y="29936"/>
                </a:lnTo>
                <a:lnTo>
                  <a:pt x="22729" y="29820"/>
                </a:lnTo>
                <a:lnTo>
                  <a:pt x="22244" y="29703"/>
                </a:lnTo>
                <a:lnTo>
                  <a:pt x="21779" y="29587"/>
                </a:lnTo>
                <a:lnTo>
                  <a:pt x="21314" y="29452"/>
                </a:lnTo>
                <a:lnTo>
                  <a:pt x="20849" y="29297"/>
                </a:lnTo>
                <a:lnTo>
                  <a:pt x="20404" y="29142"/>
                </a:lnTo>
                <a:lnTo>
                  <a:pt x="19939" y="28967"/>
                </a:lnTo>
                <a:lnTo>
                  <a:pt x="19493" y="28773"/>
                </a:lnTo>
                <a:lnTo>
                  <a:pt x="19067" y="28599"/>
                </a:lnTo>
                <a:lnTo>
                  <a:pt x="18621" y="28386"/>
                </a:lnTo>
                <a:lnTo>
                  <a:pt x="17788" y="27960"/>
                </a:lnTo>
                <a:lnTo>
                  <a:pt x="16955" y="27475"/>
                </a:lnTo>
                <a:lnTo>
                  <a:pt x="16160" y="26971"/>
                </a:lnTo>
                <a:lnTo>
                  <a:pt x="15385" y="26410"/>
                </a:lnTo>
                <a:lnTo>
                  <a:pt x="14630" y="25828"/>
                </a:lnTo>
                <a:lnTo>
                  <a:pt x="13932" y="25208"/>
                </a:lnTo>
                <a:lnTo>
                  <a:pt x="13235" y="24569"/>
                </a:lnTo>
                <a:lnTo>
                  <a:pt x="12595" y="23871"/>
                </a:lnTo>
                <a:lnTo>
                  <a:pt x="11975" y="23154"/>
                </a:lnTo>
                <a:lnTo>
                  <a:pt x="11394" y="22418"/>
                </a:lnTo>
                <a:lnTo>
                  <a:pt x="10832" y="21643"/>
                </a:lnTo>
                <a:lnTo>
                  <a:pt x="10328" y="20849"/>
                </a:lnTo>
                <a:lnTo>
                  <a:pt x="9844" y="20016"/>
                </a:lnTo>
                <a:lnTo>
                  <a:pt x="9418" y="19182"/>
                </a:lnTo>
                <a:lnTo>
                  <a:pt x="9205" y="18737"/>
                </a:lnTo>
                <a:lnTo>
                  <a:pt x="9011" y="18291"/>
                </a:lnTo>
                <a:lnTo>
                  <a:pt x="8836" y="17865"/>
                </a:lnTo>
                <a:lnTo>
                  <a:pt x="8662" y="17400"/>
                </a:lnTo>
                <a:lnTo>
                  <a:pt x="8507" y="16954"/>
                </a:lnTo>
                <a:lnTo>
                  <a:pt x="8352" y="16489"/>
                </a:lnTo>
                <a:lnTo>
                  <a:pt x="8216" y="16024"/>
                </a:lnTo>
                <a:lnTo>
                  <a:pt x="8100" y="15559"/>
                </a:lnTo>
                <a:lnTo>
                  <a:pt x="7984" y="15075"/>
                </a:lnTo>
                <a:lnTo>
                  <a:pt x="7868" y="14610"/>
                </a:lnTo>
                <a:lnTo>
                  <a:pt x="7771" y="14125"/>
                </a:lnTo>
                <a:lnTo>
                  <a:pt x="7693" y="13641"/>
                </a:lnTo>
                <a:lnTo>
                  <a:pt x="7635" y="13137"/>
                </a:lnTo>
                <a:lnTo>
                  <a:pt x="7577" y="12653"/>
                </a:lnTo>
                <a:lnTo>
                  <a:pt x="7538" y="12149"/>
                </a:lnTo>
                <a:lnTo>
                  <a:pt x="7499" y="11645"/>
                </a:lnTo>
                <a:lnTo>
                  <a:pt x="7480" y="11141"/>
                </a:lnTo>
                <a:lnTo>
                  <a:pt x="7480" y="10638"/>
                </a:lnTo>
                <a:lnTo>
                  <a:pt x="7480" y="9901"/>
                </a:lnTo>
                <a:lnTo>
                  <a:pt x="7519" y="9184"/>
                </a:lnTo>
                <a:lnTo>
                  <a:pt x="7596" y="8468"/>
                </a:lnTo>
                <a:lnTo>
                  <a:pt x="7674" y="7751"/>
                </a:lnTo>
                <a:lnTo>
                  <a:pt x="7790" y="7053"/>
                </a:lnTo>
                <a:lnTo>
                  <a:pt x="7945" y="6356"/>
                </a:lnTo>
                <a:lnTo>
                  <a:pt x="8100" y="5677"/>
                </a:lnTo>
                <a:lnTo>
                  <a:pt x="8294" y="4999"/>
                </a:lnTo>
                <a:lnTo>
                  <a:pt x="8507" y="4340"/>
                </a:lnTo>
                <a:lnTo>
                  <a:pt x="8739" y="3682"/>
                </a:lnTo>
                <a:lnTo>
                  <a:pt x="8991" y="3042"/>
                </a:lnTo>
                <a:lnTo>
                  <a:pt x="9263" y="2403"/>
                </a:lnTo>
                <a:lnTo>
                  <a:pt x="9573" y="1783"/>
                </a:lnTo>
                <a:lnTo>
                  <a:pt x="9883" y="1182"/>
                </a:lnTo>
                <a:lnTo>
                  <a:pt x="10231" y="582"/>
                </a:lnTo>
                <a:lnTo>
                  <a:pt x="1060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36"/>
          <p:cNvSpPr/>
          <p:nvPr/>
        </p:nvSpPr>
        <p:spPr>
          <a:xfrm>
            <a:off x="392113" y="244274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36"/>
          <p:cNvSpPr/>
          <p:nvPr/>
        </p:nvSpPr>
        <p:spPr>
          <a:xfrm>
            <a:off x="8505538" y="65951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36"/>
          <p:cNvSpPr/>
          <p:nvPr/>
        </p:nvSpPr>
        <p:spPr>
          <a:xfrm>
            <a:off x="4337225" y="13201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A2145-8BC7-43BC-BC62-7A8F0B99A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4415" y="2735515"/>
            <a:ext cx="1637499" cy="20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249;p38">
            <a:extLst>
              <a:ext uri="{FF2B5EF4-FFF2-40B4-BE49-F238E27FC236}">
                <a16:creationId xmlns:a16="http://schemas.microsoft.com/office/drawing/2014/main" id="{740E1A04-BDD0-1A66-BDDE-C84C7BB0BF4D}"/>
              </a:ext>
            </a:extLst>
          </p:cNvPr>
          <p:cNvSpPr txBox="1">
            <a:spLocks/>
          </p:cNvSpPr>
          <p:nvPr/>
        </p:nvSpPr>
        <p:spPr>
          <a:xfrm>
            <a:off x="5176383" y="294487"/>
            <a:ext cx="2305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Chewy"/>
              <a:buNone/>
              <a:defRPr sz="50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5200" b="1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r"/>
            <a:r>
              <a:rPr lang="en-US" sz="1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Mega Goal 2.2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C87F7CC-E7E2-47DC-8EA9-DF9611D4474E}"/>
              </a:ext>
            </a:extLst>
          </p:cNvPr>
          <p:cNvSpPr txBox="1"/>
          <p:nvPr/>
        </p:nvSpPr>
        <p:spPr>
          <a:xfrm>
            <a:off x="4663440" y="420589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When do Norwegians go cross-country skiing?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EE943C6-6CBA-4137-88A5-60155E4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35274" t="16646" r="35545" b="13535"/>
          <a:stretch/>
        </p:blipFill>
        <p:spPr>
          <a:xfrm>
            <a:off x="0" y="-133004"/>
            <a:ext cx="4272742" cy="5143500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AEC6F21-61AD-4468-BDD4-4F6749CF5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73" t="21657" r="49364" b="31151"/>
          <a:stretch/>
        </p:blipFill>
        <p:spPr>
          <a:xfrm>
            <a:off x="207819" y="1521229"/>
            <a:ext cx="3707476" cy="290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A042761-7415-404C-B6DB-D65CC7FD29F9}"/>
              </a:ext>
            </a:extLst>
          </p:cNvPr>
          <p:cNvSpPr/>
          <p:nvPr/>
        </p:nvSpPr>
        <p:spPr>
          <a:xfrm>
            <a:off x="1950468" y="1904592"/>
            <a:ext cx="1599067" cy="1902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56DEFFD3-C756-469D-8403-0EF88FED5F7D}"/>
              </a:ext>
            </a:extLst>
          </p:cNvPr>
          <p:cNvSpPr/>
          <p:nvPr/>
        </p:nvSpPr>
        <p:spPr>
          <a:xfrm>
            <a:off x="540076" y="2115182"/>
            <a:ext cx="956216" cy="187443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6CD3F48-C8C6-4F72-A528-0B047EACD009}"/>
              </a:ext>
            </a:extLst>
          </p:cNvPr>
          <p:cNvSpPr txBox="1"/>
          <p:nvPr/>
        </p:nvSpPr>
        <p:spPr>
          <a:xfrm>
            <a:off x="4741025" y="1578829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do they do if there is no access to snow?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74650B9-6E99-4052-A0F8-5356EAC20418}"/>
              </a:ext>
            </a:extLst>
          </p:cNvPr>
          <p:cNvSpPr/>
          <p:nvPr/>
        </p:nvSpPr>
        <p:spPr>
          <a:xfrm>
            <a:off x="2219497" y="2527069"/>
            <a:ext cx="1064030" cy="174568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BD88D18-3817-4720-AE89-16D12CC50AC2}"/>
              </a:ext>
            </a:extLst>
          </p:cNvPr>
          <p:cNvSpPr txBox="1"/>
          <p:nvPr/>
        </p:nvSpPr>
        <p:spPr>
          <a:xfrm>
            <a:off x="4790903" y="2684423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Is it possible for people to ski in winter in the dark?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0419E9C4-543A-4546-B446-5B38C0E8ACAF}"/>
              </a:ext>
            </a:extLst>
          </p:cNvPr>
          <p:cNvSpPr/>
          <p:nvPr/>
        </p:nvSpPr>
        <p:spPr>
          <a:xfrm>
            <a:off x="2662842" y="2745970"/>
            <a:ext cx="1055717" cy="146859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2557A100-8707-454E-B83E-9ED2AA2748E0}"/>
              </a:ext>
            </a:extLst>
          </p:cNvPr>
          <p:cNvSpPr/>
          <p:nvPr/>
        </p:nvSpPr>
        <p:spPr>
          <a:xfrm>
            <a:off x="545867" y="2934393"/>
            <a:ext cx="3120046" cy="166254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50BB3954-BDF7-43AC-A4FF-EFCECB83D594}"/>
              </a:ext>
            </a:extLst>
          </p:cNvPr>
          <p:cNvSpPr txBox="1"/>
          <p:nvPr/>
        </p:nvSpPr>
        <p:spPr>
          <a:xfrm>
            <a:off x="4688378" y="3923018"/>
            <a:ext cx="4209011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important were skis a century ago?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D6CBC527-A22B-4104-8974-D311FCC7B4A7}"/>
              </a:ext>
            </a:extLst>
          </p:cNvPr>
          <p:cNvSpPr/>
          <p:nvPr/>
        </p:nvSpPr>
        <p:spPr>
          <a:xfrm>
            <a:off x="562492" y="3987338"/>
            <a:ext cx="3194860" cy="169026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7E089804-10DF-47B7-A10F-65B94B32CCA4}"/>
              </a:ext>
            </a:extLst>
          </p:cNvPr>
          <p:cNvSpPr/>
          <p:nvPr/>
        </p:nvSpPr>
        <p:spPr>
          <a:xfrm>
            <a:off x="581889" y="4181302"/>
            <a:ext cx="1280162" cy="1524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1BA54E14-0D2B-4CC1-9061-06F5A0959E57}"/>
              </a:ext>
            </a:extLst>
          </p:cNvPr>
          <p:cNvSpPr txBox="1"/>
          <p:nvPr/>
        </p:nvSpPr>
        <p:spPr>
          <a:xfrm>
            <a:off x="183998" y="149278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C87F7CC-E7E2-47DC-8EA9-DF9611D4474E}"/>
              </a:ext>
            </a:extLst>
          </p:cNvPr>
          <p:cNvSpPr txBox="1"/>
          <p:nvPr/>
        </p:nvSpPr>
        <p:spPr>
          <a:xfrm>
            <a:off x="4779818" y="902727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Who is considered to be the father of modern skiing?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1EE943C6-6CBA-4137-88A5-60155E4BD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35274" t="16646" r="35545" b="13535"/>
          <a:stretch/>
        </p:blipFill>
        <p:spPr>
          <a:xfrm>
            <a:off x="0" y="0"/>
            <a:ext cx="4272742" cy="5143500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E6CD3F48-C8C6-4F72-A528-0B047EACD009}"/>
              </a:ext>
            </a:extLst>
          </p:cNvPr>
          <p:cNvSpPr txBox="1"/>
          <p:nvPr/>
        </p:nvSpPr>
        <p:spPr>
          <a:xfrm>
            <a:off x="4857403" y="2019403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was important about the Telemark skis?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03FB303-5AFC-484B-A9C9-D466E90C8C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27" t="34747" r="50455" b="26465"/>
          <a:stretch/>
        </p:blipFill>
        <p:spPr>
          <a:xfrm>
            <a:off x="241069" y="2876203"/>
            <a:ext cx="3458094" cy="199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مستطيل 28">
            <a:extLst>
              <a:ext uri="{FF2B5EF4-FFF2-40B4-BE49-F238E27FC236}">
                <a16:creationId xmlns:a16="http://schemas.microsoft.com/office/drawing/2014/main" id="{CA042761-7415-404C-B6DB-D65CC7FD29F9}"/>
              </a:ext>
            </a:extLst>
          </p:cNvPr>
          <p:cNvSpPr/>
          <p:nvPr/>
        </p:nvSpPr>
        <p:spPr>
          <a:xfrm>
            <a:off x="395988" y="3384258"/>
            <a:ext cx="1075365" cy="1902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74650B9-6E99-4052-A0F8-5356EAC20418}"/>
              </a:ext>
            </a:extLst>
          </p:cNvPr>
          <p:cNvSpPr/>
          <p:nvPr/>
        </p:nvSpPr>
        <p:spPr>
          <a:xfrm>
            <a:off x="399009" y="4422372"/>
            <a:ext cx="3200402" cy="19950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A248D38-7029-4908-BAFF-0FDB285606D9}"/>
              </a:ext>
            </a:extLst>
          </p:cNvPr>
          <p:cNvSpPr/>
          <p:nvPr/>
        </p:nvSpPr>
        <p:spPr>
          <a:xfrm>
            <a:off x="418405" y="4663440"/>
            <a:ext cx="1476897" cy="108065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Google Shape;2391;p43">
            <a:extLst>
              <a:ext uri="{FF2B5EF4-FFF2-40B4-BE49-F238E27FC236}">
                <a16:creationId xmlns:a16="http://schemas.microsoft.com/office/drawing/2014/main" id="{7D1BB831-95B9-422B-B28B-BA7B5F9673FA}"/>
              </a:ext>
            </a:extLst>
          </p:cNvPr>
          <p:cNvSpPr/>
          <p:nvPr/>
        </p:nvSpPr>
        <p:spPr>
          <a:xfrm>
            <a:off x="6576058" y="376566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25296DE-15BF-40CD-B6E7-ED5F7723CE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354" y="286286"/>
            <a:ext cx="414564" cy="4145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50D16BE-B768-402D-AD9F-2812E0399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1505" y="3857105"/>
            <a:ext cx="1372319" cy="1137959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F12962E4-5598-4DFA-B8B4-F7F2BFE37033}"/>
              </a:ext>
            </a:extLst>
          </p:cNvPr>
          <p:cNvSpPr txBox="1"/>
          <p:nvPr/>
        </p:nvSpPr>
        <p:spPr>
          <a:xfrm>
            <a:off x="183998" y="149278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  <p:extLst>
      <p:ext uri="{BB962C8B-B14F-4D97-AF65-F5344CB8AC3E}">
        <p14:creationId xmlns:p14="http://schemas.microsoft.com/office/powerpoint/2010/main" val="226686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1" grpId="0" animBg="1"/>
      <p:bldP spid="29" grpId="0" animBg="1"/>
      <p:bldP spid="3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B6A3E58D-602D-4103-9E2E-A5C095882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72030" cy="51435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0824B68-22A8-4094-B7B6-5C0DC9A2E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56" t="20041" r="35845" b="46812"/>
          <a:stretch/>
        </p:blipFill>
        <p:spPr>
          <a:xfrm>
            <a:off x="1712421" y="656705"/>
            <a:ext cx="2219499" cy="1837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5916474-F2E6-41A1-BEA2-F1D2DE5E3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97" t="53039" r="25101" b="11136"/>
          <a:stretch/>
        </p:blipFill>
        <p:spPr>
          <a:xfrm>
            <a:off x="274319" y="2768138"/>
            <a:ext cx="3640976" cy="220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D9C8911-F30E-4039-A744-CD31386EEC6A}"/>
              </a:ext>
            </a:extLst>
          </p:cNvPr>
          <p:cNvSpPr txBox="1"/>
          <p:nvPr/>
        </p:nvSpPr>
        <p:spPr>
          <a:xfrm>
            <a:off x="4538748" y="270960"/>
            <a:ext cx="4123113" cy="96473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Who was the first man to reach the South Pole?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E0517D5A-580F-4285-82E9-8FED43A33568}"/>
              </a:ext>
            </a:extLst>
          </p:cNvPr>
          <p:cNvSpPr/>
          <p:nvPr/>
        </p:nvSpPr>
        <p:spPr>
          <a:xfrm>
            <a:off x="2709948" y="857190"/>
            <a:ext cx="1155469" cy="16527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F9E0BE81-1602-4EBE-968E-AF08D81C4498}"/>
              </a:ext>
            </a:extLst>
          </p:cNvPr>
          <p:cNvSpPr txBox="1"/>
          <p:nvPr/>
        </p:nvSpPr>
        <p:spPr>
          <a:xfrm>
            <a:off x="4632961" y="1371013"/>
            <a:ext cx="4123113" cy="505032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Is Biathlon an Olympic sport?</a:t>
            </a:r>
            <a:endParaRPr lang="ar-SA" sz="18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754358D-DF24-4574-BEEE-8134D37B3D8C}"/>
              </a:ext>
            </a:extLst>
          </p:cNvPr>
          <p:cNvSpPr/>
          <p:nvPr/>
        </p:nvSpPr>
        <p:spPr>
          <a:xfrm>
            <a:off x="412862" y="3965171"/>
            <a:ext cx="3402679" cy="141316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F3F7C640-69DB-4CA0-9567-1EA095889166}"/>
              </a:ext>
            </a:extLst>
          </p:cNvPr>
          <p:cNvSpPr/>
          <p:nvPr/>
        </p:nvSpPr>
        <p:spPr>
          <a:xfrm>
            <a:off x="432259" y="4117571"/>
            <a:ext cx="598519" cy="171796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4F1504A-C2E9-4946-82DF-2142A5A40132}"/>
              </a:ext>
            </a:extLst>
          </p:cNvPr>
          <p:cNvSpPr txBox="1"/>
          <p:nvPr/>
        </p:nvSpPr>
        <p:spPr>
          <a:xfrm>
            <a:off x="4630189" y="2019404"/>
            <a:ext cx="4209011" cy="868820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Which country has won most of the Olympic medals in cross-country skiing?</a:t>
            </a:r>
            <a:endParaRPr lang="ar-SA" sz="16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30D9DECC-C3E9-4D70-80E6-2F97DFB70B5E}"/>
              </a:ext>
            </a:extLst>
          </p:cNvPr>
          <p:cNvSpPr/>
          <p:nvPr/>
        </p:nvSpPr>
        <p:spPr>
          <a:xfrm>
            <a:off x="2848492" y="4294909"/>
            <a:ext cx="867297" cy="102524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F17B704-1170-4771-BCB5-0802FC8A62B4}"/>
              </a:ext>
            </a:extLst>
          </p:cNvPr>
          <p:cNvSpPr/>
          <p:nvPr/>
        </p:nvSpPr>
        <p:spPr>
          <a:xfrm>
            <a:off x="4305993" y="3873731"/>
            <a:ext cx="1928552" cy="507076"/>
          </a:xfrm>
          <a:prstGeom prst="wedgeRoundRectCallout">
            <a:avLst>
              <a:gd name="adj1" fmla="val -77730"/>
              <a:gd name="adj2" fmla="val 379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Norway</a:t>
            </a:r>
            <a:endParaRPr lang="ar-SA" sz="20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188222C-5245-4021-A8A1-724724287487}"/>
              </a:ext>
            </a:extLst>
          </p:cNvPr>
          <p:cNvSpPr txBox="1"/>
          <p:nvPr/>
        </p:nvSpPr>
        <p:spPr>
          <a:xfrm>
            <a:off x="125808" y="157591"/>
            <a:ext cx="3953436" cy="36933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READING STRATEGY </a:t>
            </a:r>
            <a:r>
              <a:rPr lang="en-US" sz="1800" b="1" dirty="0"/>
              <a:t>Timed Reading</a:t>
            </a:r>
            <a:endParaRPr lang="ar-SA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" y="0"/>
            <a:ext cx="9139428" cy="5143500"/>
          </a:xfrm>
          <a:prstGeom prst="rect">
            <a:avLst/>
          </a:prstGeom>
        </p:spPr>
      </p:pic>
      <p:grpSp>
        <p:nvGrpSpPr>
          <p:cNvPr id="5" name="Google Shape;5550;p47">
            <a:extLst>
              <a:ext uri="{FF2B5EF4-FFF2-40B4-BE49-F238E27FC236}">
                <a16:creationId xmlns:a16="http://schemas.microsoft.com/office/drawing/2014/main" id="{5942737B-9F21-4932-88B6-0A38DFE33566}"/>
              </a:ext>
            </a:extLst>
          </p:cNvPr>
          <p:cNvGrpSpPr/>
          <p:nvPr/>
        </p:nvGrpSpPr>
        <p:grpSpPr>
          <a:xfrm>
            <a:off x="1499503" y="3287788"/>
            <a:ext cx="6078071" cy="906715"/>
            <a:chOff x="2371398" y="1967390"/>
            <a:chExt cx="4071914" cy="972161"/>
          </a:xfrm>
        </p:grpSpPr>
        <p:grpSp>
          <p:nvGrpSpPr>
            <p:cNvPr id="6" name="Google Shape;5551;p47">
              <a:extLst>
                <a:ext uri="{FF2B5EF4-FFF2-40B4-BE49-F238E27FC236}">
                  <a16:creationId xmlns:a16="http://schemas.microsoft.com/office/drawing/2014/main" id="{21401A13-EE1E-46E9-901D-5BDCF1403E00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</p:grpSpPr>
          <p:sp>
            <p:nvSpPr>
              <p:cNvPr id="204" name="Google Shape;5552;p47">
                <a:extLst>
                  <a:ext uri="{FF2B5EF4-FFF2-40B4-BE49-F238E27FC236}">
                    <a16:creationId xmlns:a16="http://schemas.microsoft.com/office/drawing/2014/main" id="{3A124B54-59A5-4C1E-97C7-247145AAAA61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553;p47">
                <a:extLst>
                  <a:ext uri="{FF2B5EF4-FFF2-40B4-BE49-F238E27FC236}">
                    <a16:creationId xmlns:a16="http://schemas.microsoft.com/office/drawing/2014/main" id="{20A16D0C-3514-473F-8A55-EFDC5C9E3FFD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554;p47">
                <a:extLst>
                  <a:ext uri="{FF2B5EF4-FFF2-40B4-BE49-F238E27FC236}">
                    <a16:creationId xmlns:a16="http://schemas.microsoft.com/office/drawing/2014/main" id="{EC9F54CA-14B8-4FC6-A5FF-13370FD8BBE9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555;p47">
                <a:extLst>
                  <a:ext uri="{FF2B5EF4-FFF2-40B4-BE49-F238E27FC236}">
                    <a16:creationId xmlns:a16="http://schemas.microsoft.com/office/drawing/2014/main" id="{4001E47B-AF57-4A89-A6F3-4C699CACC48F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5556;p47">
                <a:extLst>
                  <a:ext uri="{FF2B5EF4-FFF2-40B4-BE49-F238E27FC236}">
                    <a16:creationId xmlns:a16="http://schemas.microsoft.com/office/drawing/2014/main" id="{F0128F34-4AF3-4AA0-BFB7-C527A7034559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7;p47">
                <a:extLst>
                  <a:ext uri="{FF2B5EF4-FFF2-40B4-BE49-F238E27FC236}">
                    <a16:creationId xmlns:a16="http://schemas.microsoft.com/office/drawing/2014/main" id="{A98826A8-E4CD-44A2-9CEF-706171EEBD94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8;p47">
                <a:extLst>
                  <a:ext uri="{FF2B5EF4-FFF2-40B4-BE49-F238E27FC236}">
                    <a16:creationId xmlns:a16="http://schemas.microsoft.com/office/drawing/2014/main" id="{491D32E7-14E4-4F24-96D5-E21F7D50A51A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9;p47">
                <a:extLst>
                  <a:ext uri="{FF2B5EF4-FFF2-40B4-BE49-F238E27FC236}">
                    <a16:creationId xmlns:a16="http://schemas.microsoft.com/office/drawing/2014/main" id="{5D957625-B418-4F22-81EC-CF81E37F9EFA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60;p47">
                <a:extLst>
                  <a:ext uri="{FF2B5EF4-FFF2-40B4-BE49-F238E27FC236}">
                    <a16:creationId xmlns:a16="http://schemas.microsoft.com/office/drawing/2014/main" id="{C04E5408-1670-45BA-9116-7573406BA381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61;p47">
                <a:extLst>
                  <a:ext uri="{FF2B5EF4-FFF2-40B4-BE49-F238E27FC236}">
                    <a16:creationId xmlns:a16="http://schemas.microsoft.com/office/drawing/2014/main" id="{6C89CF20-F0A9-42ED-A9A4-6EB22D770488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62;p47">
                <a:extLst>
                  <a:ext uri="{FF2B5EF4-FFF2-40B4-BE49-F238E27FC236}">
                    <a16:creationId xmlns:a16="http://schemas.microsoft.com/office/drawing/2014/main" id="{061630CC-12F6-4F73-B546-26A288152E15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63;p47">
                <a:extLst>
                  <a:ext uri="{FF2B5EF4-FFF2-40B4-BE49-F238E27FC236}">
                    <a16:creationId xmlns:a16="http://schemas.microsoft.com/office/drawing/2014/main" id="{D218BDE6-03D0-4382-BE6C-C1BBFEBD6825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4;p47">
                <a:extLst>
                  <a:ext uri="{FF2B5EF4-FFF2-40B4-BE49-F238E27FC236}">
                    <a16:creationId xmlns:a16="http://schemas.microsoft.com/office/drawing/2014/main" id="{9E8D7134-169C-4A63-8826-A7C18F70E5B9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5;p47">
                <a:extLst>
                  <a:ext uri="{FF2B5EF4-FFF2-40B4-BE49-F238E27FC236}">
                    <a16:creationId xmlns:a16="http://schemas.microsoft.com/office/drawing/2014/main" id="{82064D69-8910-4F9B-8A71-FA68FE1EE386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6;p47">
                <a:extLst>
                  <a:ext uri="{FF2B5EF4-FFF2-40B4-BE49-F238E27FC236}">
                    <a16:creationId xmlns:a16="http://schemas.microsoft.com/office/drawing/2014/main" id="{3E46D88E-7179-4025-8337-A3CD6871D8DD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7;p47">
                <a:extLst>
                  <a:ext uri="{FF2B5EF4-FFF2-40B4-BE49-F238E27FC236}">
                    <a16:creationId xmlns:a16="http://schemas.microsoft.com/office/drawing/2014/main" id="{F551DCB0-7B3A-42DD-8A82-BF325B10D253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8;p47">
                <a:extLst>
                  <a:ext uri="{FF2B5EF4-FFF2-40B4-BE49-F238E27FC236}">
                    <a16:creationId xmlns:a16="http://schemas.microsoft.com/office/drawing/2014/main" id="{0A7DDC3C-E7D2-4E8C-A9C5-2F88EB098367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9;p47">
                <a:extLst>
                  <a:ext uri="{FF2B5EF4-FFF2-40B4-BE49-F238E27FC236}">
                    <a16:creationId xmlns:a16="http://schemas.microsoft.com/office/drawing/2014/main" id="{A1444144-D60D-4185-B301-CB6308DC73A3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70;p47">
                <a:extLst>
                  <a:ext uri="{FF2B5EF4-FFF2-40B4-BE49-F238E27FC236}">
                    <a16:creationId xmlns:a16="http://schemas.microsoft.com/office/drawing/2014/main" id="{BD4E301D-11AA-4542-A54B-4F7CBC312C59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71;p47">
                <a:extLst>
                  <a:ext uri="{FF2B5EF4-FFF2-40B4-BE49-F238E27FC236}">
                    <a16:creationId xmlns:a16="http://schemas.microsoft.com/office/drawing/2014/main" id="{B3D165B4-C56E-4048-8479-C0BF4D6081B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72;p47">
                <a:extLst>
                  <a:ext uri="{FF2B5EF4-FFF2-40B4-BE49-F238E27FC236}">
                    <a16:creationId xmlns:a16="http://schemas.microsoft.com/office/drawing/2014/main" id="{CEBB8A44-63AE-406A-8381-40C44BF0179A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73;p47">
                <a:extLst>
                  <a:ext uri="{FF2B5EF4-FFF2-40B4-BE49-F238E27FC236}">
                    <a16:creationId xmlns:a16="http://schemas.microsoft.com/office/drawing/2014/main" id="{C90D2E32-676D-4AB5-A925-2E2828419DF3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4;p47">
                <a:extLst>
                  <a:ext uri="{FF2B5EF4-FFF2-40B4-BE49-F238E27FC236}">
                    <a16:creationId xmlns:a16="http://schemas.microsoft.com/office/drawing/2014/main" id="{8E121657-9AD0-45D9-858A-41304280F7D3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5;p47">
                <a:extLst>
                  <a:ext uri="{FF2B5EF4-FFF2-40B4-BE49-F238E27FC236}">
                    <a16:creationId xmlns:a16="http://schemas.microsoft.com/office/drawing/2014/main" id="{42492690-E217-4647-B8AB-7BBE1364876D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6;p47">
                <a:extLst>
                  <a:ext uri="{FF2B5EF4-FFF2-40B4-BE49-F238E27FC236}">
                    <a16:creationId xmlns:a16="http://schemas.microsoft.com/office/drawing/2014/main" id="{557739BC-7352-4F96-AF29-5FBC82EF2962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7;p47">
                <a:extLst>
                  <a:ext uri="{FF2B5EF4-FFF2-40B4-BE49-F238E27FC236}">
                    <a16:creationId xmlns:a16="http://schemas.microsoft.com/office/drawing/2014/main" id="{BCB8E25A-D8E2-4578-B81A-6E6CAE069441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8;p47">
                <a:extLst>
                  <a:ext uri="{FF2B5EF4-FFF2-40B4-BE49-F238E27FC236}">
                    <a16:creationId xmlns:a16="http://schemas.microsoft.com/office/drawing/2014/main" id="{FBF260B8-0241-4F82-8469-53757B4B65D1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9;p47">
                <a:extLst>
                  <a:ext uri="{FF2B5EF4-FFF2-40B4-BE49-F238E27FC236}">
                    <a16:creationId xmlns:a16="http://schemas.microsoft.com/office/drawing/2014/main" id="{EE72BB72-8A58-4F38-A69B-815500258946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80;p47">
                <a:extLst>
                  <a:ext uri="{FF2B5EF4-FFF2-40B4-BE49-F238E27FC236}">
                    <a16:creationId xmlns:a16="http://schemas.microsoft.com/office/drawing/2014/main" id="{912373D4-D574-4714-8681-1F1D7E3D7333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81;p47">
                <a:extLst>
                  <a:ext uri="{FF2B5EF4-FFF2-40B4-BE49-F238E27FC236}">
                    <a16:creationId xmlns:a16="http://schemas.microsoft.com/office/drawing/2014/main" id="{8CF8F6DD-5735-4573-B6B9-8DBEB82DF473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82;p47">
                <a:extLst>
                  <a:ext uri="{FF2B5EF4-FFF2-40B4-BE49-F238E27FC236}">
                    <a16:creationId xmlns:a16="http://schemas.microsoft.com/office/drawing/2014/main" id="{286EB254-A610-4510-9FFD-166314AB79B9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83;p47">
                <a:extLst>
                  <a:ext uri="{FF2B5EF4-FFF2-40B4-BE49-F238E27FC236}">
                    <a16:creationId xmlns:a16="http://schemas.microsoft.com/office/drawing/2014/main" id="{A4BEC1E2-A8F9-48E6-9645-846DF4E53E4B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4;p47">
                <a:extLst>
                  <a:ext uri="{FF2B5EF4-FFF2-40B4-BE49-F238E27FC236}">
                    <a16:creationId xmlns:a16="http://schemas.microsoft.com/office/drawing/2014/main" id="{17D1B746-63A9-42E3-A4EC-005ABE9ADC2D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5;p47">
                <a:extLst>
                  <a:ext uri="{FF2B5EF4-FFF2-40B4-BE49-F238E27FC236}">
                    <a16:creationId xmlns:a16="http://schemas.microsoft.com/office/drawing/2014/main" id="{4CB65FE3-AB52-4867-A2AE-95D05BED688E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6;p47">
                <a:extLst>
                  <a:ext uri="{FF2B5EF4-FFF2-40B4-BE49-F238E27FC236}">
                    <a16:creationId xmlns:a16="http://schemas.microsoft.com/office/drawing/2014/main" id="{4EA876A6-44E2-4EAF-AC69-2B6BB7F1AF88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7;p47">
                <a:extLst>
                  <a:ext uri="{FF2B5EF4-FFF2-40B4-BE49-F238E27FC236}">
                    <a16:creationId xmlns:a16="http://schemas.microsoft.com/office/drawing/2014/main" id="{1CCADF08-D2D9-4055-8991-4FD760AAB319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8;p47">
                <a:extLst>
                  <a:ext uri="{FF2B5EF4-FFF2-40B4-BE49-F238E27FC236}">
                    <a16:creationId xmlns:a16="http://schemas.microsoft.com/office/drawing/2014/main" id="{0B8964D2-6110-4F90-985D-4C74BFCB2AB1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9;p47">
                <a:extLst>
                  <a:ext uri="{FF2B5EF4-FFF2-40B4-BE49-F238E27FC236}">
                    <a16:creationId xmlns:a16="http://schemas.microsoft.com/office/drawing/2014/main" id="{60AE2F36-CA53-4078-86E7-82BD77360216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90;p47">
                <a:extLst>
                  <a:ext uri="{FF2B5EF4-FFF2-40B4-BE49-F238E27FC236}">
                    <a16:creationId xmlns:a16="http://schemas.microsoft.com/office/drawing/2014/main" id="{DEB867CB-6C22-404D-A068-97EF950F16EE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91;p47">
                <a:extLst>
                  <a:ext uri="{FF2B5EF4-FFF2-40B4-BE49-F238E27FC236}">
                    <a16:creationId xmlns:a16="http://schemas.microsoft.com/office/drawing/2014/main" id="{A32E3B6C-6F50-4C47-9017-0DCADE36ACC8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92;p47">
                <a:extLst>
                  <a:ext uri="{FF2B5EF4-FFF2-40B4-BE49-F238E27FC236}">
                    <a16:creationId xmlns:a16="http://schemas.microsoft.com/office/drawing/2014/main" id="{92F4AACA-C232-4AA6-8A04-2E4EF166B701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93;p47">
                <a:extLst>
                  <a:ext uri="{FF2B5EF4-FFF2-40B4-BE49-F238E27FC236}">
                    <a16:creationId xmlns:a16="http://schemas.microsoft.com/office/drawing/2014/main" id="{A595D900-2619-4F9D-8FBF-53CCAA1CADF9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4;p47">
                <a:extLst>
                  <a:ext uri="{FF2B5EF4-FFF2-40B4-BE49-F238E27FC236}">
                    <a16:creationId xmlns:a16="http://schemas.microsoft.com/office/drawing/2014/main" id="{C9AE79F5-B306-4482-9814-1D4072F5953B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5;p47">
                <a:extLst>
                  <a:ext uri="{FF2B5EF4-FFF2-40B4-BE49-F238E27FC236}">
                    <a16:creationId xmlns:a16="http://schemas.microsoft.com/office/drawing/2014/main" id="{4731A055-9946-40C8-AFF1-B3B9E6AE41E5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6;p47">
                <a:extLst>
                  <a:ext uri="{FF2B5EF4-FFF2-40B4-BE49-F238E27FC236}">
                    <a16:creationId xmlns:a16="http://schemas.microsoft.com/office/drawing/2014/main" id="{175051CF-99CC-4885-943F-72AB668044E8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7;p47">
                <a:extLst>
                  <a:ext uri="{FF2B5EF4-FFF2-40B4-BE49-F238E27FC236}">
                    <a16:creationId xmlns:a16="http://schemas.microsoft.com/office/drawing/2014/main" id="{B51B8843-9E67-4280-939D-82EFABDC9D92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8;p47">
                <a:extLst>
                  <a:ext uri="{FF2B5EF4-FFF2-40B4-BE49-F238E27FC236}">
                    <a16:creationId xmlns:a16="http://schemas.microsoft.com/office/drawing/2014/main" id="{7028005E-159B-475D-82D9-C4FD599C1277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9;p47">
                <a:extLst>
                  <a:ext uri="{FF2B5EF4-FFF2-40B4-BE49-F238E27FC236}">
                    <a16:creationId xmlns:a16="http://schemas.microsoft.com/office/drawing/2014/main" id="{9F81070B-A4D1-48E1-8047-516ABD32D6CC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600;p47">
                <a:extLst>
                  <a:ext uri="{FF2B5EF4-FFF2-40B4-BE49-F238E27FC236}">
                    <a16:creationId xmlns:a16="http://schemas.microsoft.com/office/drawing/2014/main" id="{27FF2368-9E0A-447D-AB6C-61C43F362FFF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601;p47">
                <a:extLst>
                  <a:ext uri="{FF2B5EF4-FFF2-40B4-BE49-F238E27FC236}">
                    <a16:creationId xmlns:a16="http://schemas.microsoft.com/office/drawing/2014/main" id="{65734058-AB12-4C88-8B9F-CAB5477ED2D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602;p47">
                <a:extLst>
                  <a:ext uri="{FF2B5EF4-FFF2-40B4-BE49-F238E27FC236}">
                    <a16:creationId xmlns:a16="http://schemas.microsoft.com/office/drawing/2014/main" id="{27E8C1E3-522E-48B7-8062-918D440E4B19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603;p47">
                <a:extLst>
                  <a:ext uri="{FF2B5EF4-FFF2-40B4-BE49-F238E27FC236}">
                    <a16:creationId xmlns:a16="http://schemas.microsoft.com/office/drawing/2014/main" id="{22822669-51E8-43A6-AA72-F3403D64F540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4;p47">
                <a:extLst>
                  <a:ext uri="{FF2B5EF4-FFF2-40B4-BE49-F238E27FC236}">
                    <a16:creationId xmlns:a16="http://schemas.microsoft.com/office/drawing/2014/main" id="{0A3E2B2A-00BD-4609-A92C-74D873B93F86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5;p47">
                <a:extLst>
                  <a:ext uri="{FF2B5EF4-FFF2-40B4-BE49-F238E27FC236}">
                    <a16:creationId xmlns:a16="http://schemas.microsoft.com/office/drawing/2014/main" id="{6EAEB1F6-5B97-4F89-991E-B66932C43A38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6;p47">
                <a:extLst>
                  <a:ext uri="{FF2B5EF4-FFF2-40B4-BE49-F238E27FC236}">
                    <a16:creationId xmlns:a16="http://schemas.microsoft.com/office/drawing/2014/main" id="{B081ADC5-D16C-4DF8-BA02-B7538C4BD874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7;p47">
                <a:extLst>
                  <a:ext uri="{FF2B5EF4-FFF2-40B4-BE49-F238E27FC236}">
                    <a16:creationId xmlns:a16="http://schemas.microsoft.com/office/drawing/2014/main" id="{0BC38099-B9FB-49E9-B82A-0D7594283111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8;p47">
                <a:extLst>
                  <a:ext uri="{FF2B5EF4-FFF2-40B4-BE49-F238E27FC236}">
                    <a16:creationId xmlns:a16="http://schemas.microsoft.com/office/drawing/2014/main" id="{48F48163-67C2-4294-B282-AFF751E3E43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9;p47">
                <a:extLst>
                  <a:ext uri="{FF2B5EF4-FFF2-40B4-BE49-F238E27FC236}">
                    <a16:creationId xmlns:a16="http://schemas.microsoft.com/office/drawing/2014/main" id="{39567FD6-70F7-42B7-B927-127AF5F0DB8E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10;p47">
                <a:extLst>
                  <a:ext uri="{FF2B5EF4-FFF2-40B4-BE49-F238E27FC236}">
                    <a16:creationId xmlns:a16="http://schemas.microsoft.com/office/drawing/2014/main" id="{97A494FF-4C82-4EE9-9B6A-6124DECC8D1D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11;p47">
                <a:extLst>
                  <a:ext uri="{FF2B5EF4-FFF2-40B4-BE49-F238E27FC236}">
                    <a16:creationId xmlns:a16="http://schemas.microsoft.com/office/drawing/2014/main" id="{C64EB026-C8A0-4491-9C2B-1365377A9B8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12;p47">
                <a:extLst>
                  <a:ext uri="{FF2B5EF4-FFF2-40B4-BE49-F238E27FC236}">
                    <a16:creationId xmlns:a16="http://schemas.microsoft.com/office/drawing/2014/main" id="{905790D3-7C25-4A3F-BDB9-1313EB3044FE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13;p47">
                <a:extLst>
                  <a:ext uri="{FF2B5EF4-FFF2-40B4-BE49-F238E27FC236}">
                    <a16:creationId xmlns:a16="http://schemas.microsoft.com/office/drawing/2014/main" id="{7B6ECC93-1632-476C-B97C-911704B73726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4;p47">
                <a:extLst>
                  <a:ext uri="{FF2B5EF4-FFF2-40B4-BE49-F238E27FC236}">
                    <a16:creationId xmlns:a16="http://schemas.microsoft.com/office/drawing/2014/main" id="{BBCD3A87-A9E1-4A02-A273-952A59442B4C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5;p47">
                <a:extLst>
                  <a:ext uri="{FF2B5EF4-FFF2-40B4-BE49-F238E27FC236}">
                    <a16:creationId xmlns:a16="http://schemas.microsoft.com/office/drawing/2014/main" id="{B4E999B8-9BFD-4CDD-8D8B-46E13CB9C4E0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6;p47">
                <a:extLst>
                  <a:ext uri="{FF2B5EF4-FFF2-40B4-BE49-F238E27FC236}">
                    <a16:creationId xmlns:a16="http://schemas.microsoft.com/office/drawing/2014/main" id="{F6B49786-4FC6-4A36-83B0-7F4E451F0EE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7;p47">
                <a:extLst>
                  <a:ext uri="{FF2B5EF4-FFF2-40B4-BE49-F238E27FC236}">
                    <a16:creationId xmlns:a16="http://schemas.microsoft.com/office/drawing/2014/main" id="{0C32A67B-08AD-44EE-8E50-A30F2DDEF3AC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8;p47">
                <a:extLst>
                  <a:ext uri="{FF2B5EF4-FFF2-40B4-BE49-F238E27FC236}">
                    <a16:creationId xmlns:a16="http://schemas.microsoft.com/office/drawing/2014/main" id="{BA67C4F9-64AC-4909-9FA9-A369DEFD24A4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9;p47">
                <a:extLst>
                  <a:ext uri="{FF2B5EF4-FFF2-40B4-BE49-F238E27FC236}">
                    <a16:creationId xmlns:a16="http://schemas.microsoft.com/office/drawing/2014/main" id="{61B5399F-3E7D-4F0E-8472-AC213CC3E09F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20;p47">
                <a:extLst>
                  <a:ext uri="{FF2B5EF4-FFF2-40B4-BE49-F238E27FC236}">
                    <a16:creationId xmlns:a16="http://schemas.microsoft.com/office/drawing/2014/main" id="{DD22BA16-4FD2-4554-AB24-7AF0FBACBA15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21;p47">
                <a:extLst>
                  <a:ext uri="{FF2B5EF4-FFF2-40B4-BE49-F238E27FC236}">
                    <a16:creationId xmlns:a16="http://schemas.microsoft.com/office/drawing/2014/main" id="{804951EB-AD01-423A-A51F-DAA61A6FC532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22;p47">
                <a:extLst>
                  <a:ext uri="{FF2B5EF4-FFF2-40B4-BE49-F238E27FC236}">
                    <a16:creationId xmlns:a16="http://schemas.microsoft.com/office/drawing/2014/main" id="{89B3A27A-F96E-4F19-89E0-AAD3380EA925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23;p47">
                <a:extLst>
                  <a:ext uri="{FF2B5EF4-FFF2-40B4-BE49-F238E27FC236}">
                    <a16:creationId xmlns:a16="http://schemas.microsoft.com/office/drawing/2014/main" id="{D1420605-F8CD-43E6-A3AE-0FC0AFF16F14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4;p47">
                <a:extLst>
                  <a:ext uri="{FF2B5EF4-FFF2-40B4-BE49-F238E27FC236}">
                    <a16:creationId xmlns:a16="http://schemas.microsoft.com/office/drawing/2014/main" id="{2621EAAE-F93A-482C-B13A-B9FF685D6B1B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5;p47">
                <a:extLst>
                  <a:ext uri="{FF2B5EF4-FFF2-40B4-BE49-F238E27FC236}">
                    <a16:creationId xmlns:a16="http://schemas.microsoft.com/office/drawing/2014/main" id="{70D1F987-8C15-48C3-9862-78B32B26A29C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6;p47">
                <a:extLst>
                  <a:ext uri="{FF2B5EF4-FFF2-40B4-BE49-F238E27FC236}">
                    <a16:creationId xmlns:a16="http://schemas.microsoft.com/office/drawing/2014/main" id="{AAC1F3F1-00B1-46B5-9188-C4571ECABA4D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7;p47">
                <a:extLst>
                  <a:ext uri="{FF2B5EF4-FFF2-40B4-BE49-F238E27FC236}">
                    <a16:creationId xmlns:a16="http://schemas.microsoft.com/office/drawing/2014/main" id="{D1A54BA4-F719-469C-83AD-4BE4403D3724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8;p47">
                <a:extLst>
                  <a:ext uri="{FF2B5EF4-FFF2-40B4-BE49-F238E27FC236}">
                    <a16:creationId xmlns:a16="http://schemas.microsoft.com/office/drawing/2014/main" id="{C3048BDD-DD09-4132-BB43-FE7D43AFFB73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9;p47">
                <a:extLst>
                  <a:ext uri="{FF2B5EF4-FFF2-40B4-BE49-F238E27FC236}">
                    <a16:creationId xmlns:a16="http://schemas.microsoft.com/office/drawing/2014/main" id="{3A586162-082E-4534-9DF1-A07044D26CAB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30;p47">
                <a:extLst>
                  <a:ext uri="{FF2B5EF4-FFF2-40B4-BE49-F238E27FC236}">
                    <a16:creationId xmlns:a16="http://schemas.microsoft.com/office/drawing/2014/main" id="{84999DE2-C606-4D0B-9F06-E3F2AC74D264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31;p47">
                <a:extLst>
                  <a:ext uri="{FF2B5EF4-FFF2-40B4-BE49-F238E27FC236}">
                    <a16:creationId xmlns:a16="http://schemas.microsoft.com/office/drawing/2014/main" id="{3DC3B08C-0B7F-4329-9F71-40BAAB16A0C1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32;p47">
                <a:extLst>
                  <a:ext uri="{FF2B5EF4-FFF2-40B4-BE49-F238E27FC236}">
                    <a16:creationId xmlns:a16="http://schemas.microsoft.com/office/drawing/2014/main" id="{F2332E0A-1590-4EE5-975C-F438E36F71B6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33;p47">
                <a:extLst>
                  <a:ext uri="{FF2B5EF4-FFF2-40B4-BE49-F238E27FC236}">
                    <a16:creationId xmlns:a16="http://schemas.microsoft.com/office/drawing/2014/main" id="{726E3CAC-AE23-4D7F-AFBA-7E8272FF1338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4;p47">
                <a:extLst>
                  <a:ext uri="{FF2B5EF4-FFF2-40B4-BE49-F238E27FC236}">
                    <a16:creationId xmlns:a16="http://schemas.microsoft.com/office/drawing/2014/main" id="{66B19849-43AE-4ED7-AE92-713232CEAF85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5;p47">
                <a:extLst>
                  <a:ext uri="{FF2B5EF4-FFF2-40B4-BE49-F238E27FC236}">
                    <a16:creationId xmlns:a16="http://schemas.microsoft.com/office/drawing/2014/main" id="{345F075C-2E14-4104-9B81-757EED6BA90F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6;p47">
                <a:extLst>
                  <a:ext uri="{FF2B5EF4-FFF2-40B4-BE49-F238E27FC236}">
                    <a16:creationId xmlns:a16="http://schemas.microsoft.com/office/drawing/2014/main" id="{954DF1C3-EA47-4676-8D03-C15F24DD86F0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7;p47">
                <a:extLst>
                  <a:ext uri="{FF2B5EF4-FFF2-40B4-BE49-F238E27FC236}">
                    <a16:creationId xmlns:a16="http://schemas.microsoft.com/office/drawing/2014/main" id="{BABC332B-C3AC-4931-BD5A-BFD877DF078A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8;p47">
                <a:extLst>
                  <a:ext uri="{FF2B5EF4-FFF2-40B4-BE49-F238E27FC236}">
                    <a16:creationId xmlns:a16="http://schemas.microsoft.com/office/drawing/2014/main" id="{4909EDD7-BE82-487F-95D4-705D25415D84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9;p47">
                <a:extLst>
                  <a:ext uri="{FF2B5EF4-FFF2-40B4-BE49-F238E27FC236}">
                    <a16:creationId xmlns:a16="http://schemas.microsoft.com/office/drawing/2014/main" id="{4882F105-F110-43A9-A3B9-5CF6F733BBC1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40;p47">
                <a:extLst>
                  <a:ext uri="{FF2B5EF4-FFF2-40B4-BE49-F238E27FC236}">
                    <a16:creationId xmlns:a16="http://schemas.microsoft.com/office/drawing/2014/main" id="{47655CBA-8CD0-4338-8785-5F5F6626E556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41;p47">
                <a:extLst>
                  <a:ext uri="{FF2B5EF4-FFF2-40B4-BE49-F238E27FC236}">
                    <a16:creationId xmlns:a16="http://schemas.microsoft.com/office/drawing/2014/main" id="{BBF96900-2C5B-41E5-B7E6-64CD40A6575F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42;p47">
                <a:extLst>
                  <a:ext uri="{FF2B5EF4-FFF2-40B4-BE49-F238E27FC236}">
                    <a16:creationId xmlns:a16="http://schemas.microsoft.com/office/drawing/2014/main" id="{1419EF61-77EC-4345-9E06-629FD85DA22C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43;p47">
                <a:extLst>
                  <a:ext uri="{FF2B5EF4-FFF2-40B4-BE49-F238E27FC236}">
                    <a16:creationId xmlns:a16="http://schemas.microsoft.com/office/drawing/2014/main" id="{2E2C0853-3097-46EB-99EF-C31D4871C3E8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4;p47">
                <a:extLst>
                  <a:ext uri="{FF2B5EF4-FFF2-40B4-BE49-F238E27FC236}">
                    <a16:creationId xmlns:a16="http://schemas.microsoft.com/office/drawing/2014/main" id="{9366BA09-7ED6-49F5-B2FF-A22708A8048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5;p47">
                <a:extLst>
                  <a:ext uri="{FF2B5EF4-FFF2-40B4-BE49-F238E27FC236}">
                    <a16:creationId xmlns:a16="http://schemas.microsoft.com/office/drawing/2014/main" id="{62794244-321B-4563-934C-969E5917AB62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6;p47">
                <a:extLst>
                  <a:ext uri="{FF2B5EF4-FFF2-40B4-BE49-F238E27FC236}">
                    <a16:creationId xmlns:a16="http://schemas.microsoft.com/office/drawing/2014/main" id="{2F4085A7-66DF-4B29-903E-CCC6B42EA8FF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7;p47">
                <a:extLst>
                  <a:ext uri="{FF2B5EF4-FFF2-40B4-BE49-F238E27FC236}">
                    <a16:creationId xmlns:a16="http://schemas.microsoft.com/office/drawing/2014/main" id="{5613F0F2-5D19-4A3B-B20B-684940BAA6D4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8;p47">
                <a:extLst>
                  <a:ext uri="{FF2B5EF4-FFF2-40B4-BE49-F238E27FC236}">
                    <a16:creationId xmlns:a16="http://schemas.microsoft.com/office/drawing/2014/main" id="{C88EB3AD-8826-48D0-984C-73D2CA631641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9;p47">
                <a:extLst>
                  <a:ext uri="{FF2B5EF4-FFF2-40B4-BE49-F238E27FC236}">
                    <a16:creationId xmlns:a16="http://schemas.microsoft.com/office/drawing/2014/main" id="{59EC7B5B-9663-4D0C-A48C-C9E1B1C3FA17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50;p47">
                <a:extLst>
                  <a:ext uri="{FF2B5EF4-FFF2-40B4-BE49-F238E27FC236}">
                    <a16:creationId xmlns:a16="http://schemas.microsoft.com/office/drawing/2014/main" id="{6F22D965-692D-476A-B230-7C4E92DC4DC1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51;p47">
                <a:extLst>
                  <a:ext uri="{FF2B5EF4-FFF2-40B4-BE49-F238E27FC236}">
                    <a16:creationId xmlns:a16="http://schemas.microsoft.com/office/drawing/2014/main" id="{26B7FC54-1EEA-4D96-B248-3F5654C66015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52;p47">
                <a:extLst>
                  <a:ext uri="{FF2B5EF4-FFF2-40B4-BE49-F238E27FC236}">
                    <a16:creationId xmlns:a16="http://schemas.microsoft.com/office/drawing/2014/main" id="{8ED0882E-73D2-40C8-8DAE-61834D2F9A8D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53;p47">
                <a:extLst>
                  <a:ext uri="{FF2B5EF4-FFF2-40B4-BE49-F238E27FC236}">
                    <a16:creationId xmlns:a16="http://schemas.microsoft.com/office/drawing/2014/main" id="{72A80028-15DF-4770-8B65-4B00D9852FC2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4;p47">
                <a:extLst>
                  <a:ext uri="{FF2B5EF4-FFF2-40B4-BE49-F238E27FC236}">
                    <a16:creationId xmlns:a16="http://schemas.microsoft.com/office/drawing/2014/main" id="{E7D0B45E-9ED4-4C6F-B165-71D836F3B867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5;p47">
                <a:extLst>
                  <a:ext uri="{FF2B5EF4-FFF2-40B4-BE49-F238E27FC236}">
                    <a16:creationId xmlns:a16="http://schemas.microsoft.com/office/drawing/2014/main" id="{7A53A701-10A9-4031-9885-D2020E6C81CF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6;p47">
                <a:extLst>
                  <a:ext uri="{FF2B5EF4-FFF2-40B4-BE49-F238E27FC236}">
                    <a16:creationId xmlns:a16="http://schemas.microsoft.com/office/drawing/2014/main" id="{C27E9D78-6802-4BB8-A12B-8E7D587EFEE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7;p47">
                <a:extLst>
                  <a:ext uri="{FF2B5EF4-FFF2-40B4-BE49-F238E27FC236}">
                    <a16:creationId xmlns:a16="http://schemas.microsoft.com/office/drawing/2014/main" id="{7E014DF7-9C88-4DA9-AE2E-CD3AB168D982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8;p47">
                <a:extLst>
                  <a:ext uri="{FF2B5EF4-FFF2-40B4-BE49-F238E27FC236}">
                    <a16:creationId xmlns:a16="http://schemas.microsoft.com/office/drawing/2014/main" id="{6353C627-7C9F-4F45-B381-BDAE10534D9A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9;p47">
                <a:extLst>
                  <a:ext uri="{FF2B5EF4-FFF2-40B4-BE49-F238E27FC236}">
                    <a16:creationId xmlns:a16="http://schemas.microsoft.com/office/drawing/2014/main" id="{029DCAC3-EC76-40A8-9223-55543AEC5C3C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60;p47">
                <a:extLst>
                  <a:ext uri="{FF2B5EF4-FFF2-40B4-BE49-F238E27FC236}">
                    <a16:creationId xmlns:a16="http://schemas.microsoft.com/office/drawing/2014/main" id="{53459BCF-094C-4FB1-9AA5-3D6A7C3A9B51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61;p47">
                <a:extLst>
                  <a:ext uri="{FF2B5EF4-FFF2-40B4-BE49-F238E27FC236}">
                    <a16:creationId xmlns:a16="http://schemas.microsoft.com/office/drawing/2014/main" id="{404A225C-DCBB-43A6-B785-35E1A2DE9652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62;p47">
                <a:extLst>
                  <a:ext uri="{FF2B5EF4-FFF2-40B4-BE49-F238E27FC236}">
                    <a16:creationId xmlns:a16="http://schemas.microsoft.com/office/drawing/2014/main" id="{6B617374-222E-4F21-B7DE-A102A8420B2B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63;p47">
                <a:extLst>
                  <a:ext uri="{FF2B5EF4-FFF2-40B4-BE49-F238E27FC236}">
                    <a16:creationId xmlns:a16="http://schemas.microsoft.com/office/drawing/2014/main" id="{524B4E1D-8D1B-4CA8-9DD1-CF3F0EA216D4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4;p47">
                <a:extLst>
                  <a:ext uri="{FF2B5EF4-FFF2-40B4-BE49-F238E27FC236}">
                    <a16:creationId xmlns:a16="http://schemas.microsoft.com/office/drawing/2014/main" id="{1D8F6BD2-FCFB-442F-92DE-68F02568B355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5;p47">
                <a:extLst>
                  <a:ext uri="{FF2B5EF4-FFF2-40B4-BE49-F238E27FC236}">
                    <a16:creationId xmlns:a16="http://schemas.microsoft.com/office/drawing/2014/main" id="{A313FAA6-E3E8-4C14-BB47-D22189824B5C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6;p47">
                <a:extLst>
                  <a:ext uri="{FF2B5EF4-FFF2-40B4-BE49-F238E27FC236}">
                    <a16:creationId xmlns:a16="http://schemas.microsoft.com/office/drawing/2014/main" id="{675B05F0-62AF-48B3-84CD-5CA318D6B4F8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7;p47">
                <a:extLst>
                  <a:ext uri="{FF2B5EF4-FFF2-40B4-BE49-F238E27FC236}">
                    <a16:creationId xmlns:a16="http://schemas.microsoft.com/office/drawing/2014/main" id="{FB74FF44-F352-40D7-99E5-E3EAF59E5D6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8;p47">
                <a:extLst>
                  <a:ext uri="{FF2B5EF4-FFF2-40B4-BE49-F238E27FC236}">
                    <a16:creationId xmlns:a16="http://schemas.microsoft.com/office/drawing/2014/main" id="{E481B961-382F-40C7-92D9-2CB817658172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9;p47">
                <a:extLst>
                  <a:ext uri="{FF2B5EF4-FFF2-40B4-BE49-F238E27FC236}">
                    <a16:creationId xmlns:a16="http://schemas.microsoft.com/office/drawing/2014/main" id="{5AE9F742-FB59-4DC7-ADD5-EBF050F95BB2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70;p47">
                <a:extLst>
                  <a:ext uri="{FF2B5EF4-FFF2-40B4-BE49-F238E27FC236}">
                    <a16:creationId xmlns:a16="http://schemas.microsoft.com/office/drawing/2014/main" id="{7A5F0822-A0B2-4404-A51B-0F8B1423F809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71;p47">
                <a:extLst>
                  <a:ext uri="{FF2B5EF4-FFF2-40B4-BE49-F238E27FC236}">
                    <a16:creationId xmlns:a16="http://schemas.microsoft.com/office/drawing/2014/main" id="{8A41C3E8-7644-4127-A5E3-7D18BDE5A17F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72;p47">
                <a:extLst>
                  <a:ext uri="{FF2B5EF4-FFF2-40B4-BE49-F238E27FC236}">
                    <a16:creationId xmlns:a16="http://schemas.microsoft.com/office/drawing/2014/main" id="{48F89073-FEA2-420D-907A-CE8D2B2DDB09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73;p47">
                <a:extLst>
                  <a:ext uri="{FF2B5EF4-FFF2-40B4-BE49-F238E27FC236}">
                    <a16:creationId xmlns:a16="http://schemas.microsoft.com/office/drawing/2014/main" id="{17083859-03E8-44F5-A4B1-EB8800EBF267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4;p47">
                <a:extLst>
                  <a:ext uri="{FF2B5EF4-FFF2-40B4-BE49-F238E27FC236}">
                    <a16:creationId xmlns:a16="http://schemas.microsoft.com/office/drawing/2014/main" id="{8E2AAB12-FFAD-4F29-8AB4-27B6BB3D7221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5;p47">
                <a:extLst>
                  <a:ext uri="{FF2B5EF4-FFF2-40B4-BE49-F238E27FC236}">
                    <a16:creationId xmlns:a16="http://schemas.microsoft.com/office/drawing/2014/main" id="{8A48BFA1-0909-4D7C-9C6F-EEBC7C0F194F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6;p47">
                <a:extLst>
                  <a:ext uri="{FF2B5EF4-FFF2-40B4-BE49-F238E27FC236}">
                    <a16:creationId xmlns:a16="http://schemas.microsoft.com/office/drawing/2014/main" id="{FB119A56-321D-4B7F-BCB5-68B84091BF52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7;p47">
                <a:extLst>
                  <a:ext uri="{FF2B5EF4-FFF2-40B4-BE49-F238E27FC236}">
                    <a16:creationId xmlns:a16="http://schemas.microsoft.com/office/drawing/2014/main" id="{07B1FC16-6F3C-45A7-9004-FF3D48AF57EF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8;p47">
                <a:extLst>
                  <a:ext uri="{FF2B5EF4-FFF2-40B4-BE49-F238E27FC236}">
                    <a16:creationId xmlns:a16="http://schemas.microsoft.com/office/drawing/2014/main" id="{1943D95F-07CC-4D64-8C9B-2F396C905DEE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9;p47">
                <a:extLst>
                  <a:ext uri="{FF2B5EF4-FFF2-40B4-BE49-F238E27FC236}">
                    <a16:creationId xmlns:a16="http://schemas.microsoft.com/office/drawing/2014/main" id="{42B26D55-D221-4B2B-9753-2E50821E29EE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80;p47">
                <a:extLst>
                  <a:ext uri="{FF2B5EF4-FFF2-40B4-BE49-F238E27FC236}">
                    <a16:creationId xmlns:a16="http://schemas.microsoft.com/office/drawing/2014/main" id="{D223EA41-C971-4846-86B9-B4BCBCD9D823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81;p47">
                <a:extLst>
                  <a:ext uri="{FF2B5EF4-FFF2-40B4-BE49-F238E27FC236}">
                    <a16:creationId xmlns:a16="http://schemas.microsoft.com/office/drawing/2014/main" id="{1A9CAE0F-4D54-4919-BBB9-E59ABF2B320E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82;p47">
                <a:extLst>
                  <a:ext uri="{FF2B5EF4-FFF2-40B4-BE49-F238E27FC236}">
                    <a16:creationId xmlns:a16="http://schemas.microsoft.com/office/drawing/2014/main" id="{459A3445-FA84-4DF9-8860-94079B1DEB1D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83;p47">
                <a:extLst>
                  <a:ext uri="{FF2B5EF4-FFF2-40B4-BE49-F238E27FC236}">
                    <a16:creationId xmlns:a16="http://schemas.microsoft.com/office/drawing/2014/main" id="{0026CDDF-B977-454A-9A7A-10B9652FADB6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4;p47">
                <a:extLst>
                  <a:ext uri="{FF2B5EF4-FFF2-40B4-BE49-F238E27FC236}">
                    <a16:creationId xmlns:a16="http://schemas.microsoft.com/office/drawing/2014/main" id="{DFCAB521-4D0F-469F-86D4-EFF51BBCF991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5;p47">
                <a:extLst>
                  <a:ext uri="{FF2B5EF4-FFF2-40B4-BE49-F238E27FC236}">
                    <a16:creationId xmlns:a16="http://schemas.microsoft.com/office/drawing/2014/main" id="{8F19D3B6-E0B5-44BF-A9F4-8B72AD13207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6;p47">
                <a:extLst>
                  <a:ext uri="{FF2B5EF4-FFF2-40B4-BE49-F238E27FC236}">
                    <a16:creationId xmlns:a16="http://schemas.microsoft.com/office/drawing/2014/main" id="{AF80539D-C000-4618-87F8-8C99157456E3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7;p47">
                <a:extLst>
                  <a:ext uri="{FF2B5EF4-FFF2-40B4-BE49-F238E27FC236}">
                    <a16:creationId xmlns:a16="http://schemas.microsoft.com/office/drawing/2014/main" id="{1951106D-7CD4-4532-ACA5-FD5C624834E6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8;p47">
                <a:extLst>
                  <a:ext uri="{FF2B5EF4-FFF2-40B4-BE49-F238E27FC236}">
                    <a16:creationId xmlns:a16="http://schemas.microsoft.com/office/drawing/2014/main" id="{AE348339-E225-4EB0-B11C-B032AA25CF75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9;p47">
                <a:extLst>
                  <a:ext uri="{FF2B5EF4-FFF2-40B4-BE49-F238E27FC236}">
                    <a16:creationId xmlns:a16="http://schemas.microsoft.com/office/drawing/2014/main" id="{2C6DC639-CF43-410B-853F-2780F9E3E501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90;p47">
                <a:extLst>
                  <a:ext uri="{FF2B5EF4-FFF2-40B4-BE49-F238E27FC236}">
                    <a16:creationId xmlns:a16="http://schemas.microsoft.com/office/drawing/2014/main" id="{0339D01E-9E47-45DE-AB1A-1F771007C92D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91;p47">
                <a:extLst>
                  <a:ext uri="{FF2B5EF4-FFF2-40B4-BE49-F238E27FC236}">
                    <a16:creationId xmlns:a16="http://schemas.microsoft.com/office/drawing/2014/main" id="{A3D121B9-09F4-49F2-9F15-E2113AC8E864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92;p47">
                <a:extLst>
                  <a:ext uri="{FF2B5EF4-FFF2-40B4-BE49-F238E27FC236}">
                    <a16:creationId xmlns:a16="http://schemas.microsoft.com/office/drawing/2014/main" id="{853B9A28-3C0C-44DB-B179-E76AD1C27721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93;p47">
                <a:extLst>
                  <a:ext uri="{FF2B5EF4-FFF2-40B4-BE49-F238E27FC236}">
                    <a16:creationId xmlns:a16="http://schemas.microsoft.com/office/drawing/2014/main" id="{A636F505-52D0-4C25-BEE6-7D4769F441F1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4;p47">
                <a:extLst>
                  <a:ext uri="{FF2B5EF4-FFF2-40B4-BE49-F238E27FC236}">
                    <a16:creationId xmlns:a16="http://schemas.microsoft.com/office/drawing/2014/main" id="{E89F61D5-DD66-4B6E-A29A-B3F96BDB176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5;p47">
                <a:extLst>
                  <a:ext uri="{FF2B5EF4-FFF2-40B4-BE49-F238E27FC236}">
                    <a16:creationId xmlns:a16="http://schemas.microsoft.com/office/drawing/2014/main" id="{7774A832-A419-428A-B5FF-7F9A9F3E3BC2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6;p47">
                <a:extLst>
                  <a:ext uri="{FF2B5EF4-FFF2-40B4-BE49-F238E27FC236}">
                    <a16:creationId xmlns:a16="http://schemas.microsoft.com/office/drawing/2014/main" id="{AB14212F-717C-41B9-B928-6B77C219934B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7;p47">
                <a:extLst>
                  <a:ext uri="{FF2B5EF4-FFF2-40B4-BE49-F238E27FC236}">
                    <a16:creationId xmlns:a16="http://schemas.microsoft.com/office/drawing/2014/main" id="{4B595282-B37A-4A0F-9522-B8D84CB9E68B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8;p47">
                <a:extLst>
                  <a:ext uri="{FF2B5EF4-FFF2-40B4-BE49-F238E27FC236}">
                    <a16:creationId xmlns:a16="http://schemas.microsoft.com/office/drawing/2014/main" id="{5812D5D6-A8B3-4ED2-9D7F-F3BD0900E42B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9;p47">
                <a:extLst>
                  <a:ext uri="{FF2B5EF4-FFF2-40B4-BE49-F238E27FC236}">
                    <a16:creationId xmlns:a16="http://schemas.microsoft.com/office/drawing/2014/main" id="{90E2E019-EE6A-4D9C-8EA2-73B59D330F4B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700;p47">
                <a:extLst>
                  <a:ext uri="{FF2B5EF4-FFF2-40B4-BE49-F238E27FC236}">
                    <a16:creationId xmlns:a16="http://schemas.microsoft.com/office/drawing/2014/main" id="{D05FBB98-C6F6-4606-A881-D36D77E84B54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701;p47">
                <a:extLst>
                  <a:ext uri="{FF2B5EF4-FFF2-40B4-BE49-F238E27FC236}">
                    <a16:creationId xmlns:a16="http://schemas.microsoft.com/office/drawing/2014/main" id="{9794C922-F443-418C-8BBE-B765C0C5C2AA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702;p47">
                <a:extLst>
                  <a:ext uri="{FF2B5EF4-FFF2-40B4-BE49-F238E27FC236}">
                    <a16:creationId xmlns:a16="http://schemas.microsoft.com/office/drawing/2014/main" id="{BE4C87BE-43B3-4C14-ADDE-0A1774805889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703;p47">
                <a:extLst>
                  <a:ext uri="{FF2B5EF4-FFF2-40B4-BE49-F238E27FC236}">
                    <a16:creationId xmlns:a16="http://schemas.microsoft.com/office/drawing/2014/main" id="{1A2B7AE5-FA9E-4153-B1B2-2FA782281733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4;p47">
                <a:extLst>
                  <a:ext uri="{FF2B5EF4-FFF2-40B4-BE49-F238E27FC236}">
                    <a16:creationId xmlns:a16="http://schemas.microsoft.com/office/drawing/2014/main" id="{74B0B133-7567-4FC3-846D-EDDA2E615534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5;p47">
                <a:extLst>
                  <a:ext uri="{FF2B5EF4-FFF2-40B4-BE49-F238E27FC236}">
                    <a16:creationId xmlns:a16="http://schemas.microsoft.com/office/drawing/2014/main" id="{F87286F2-11F8-4B98-AB86-F9B53D289C3E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6;p47">
                <a:extLst>
                  <a:ext uri="{FF2B5EF4-FFF2-40B4-BE49-F238E27FC236}">
                    <a16:creationId xmlns:a16="http://schemas.microsoft.com/office/drawing/2014/main" id="{2006F545-D238-43E2-9D98-170AFC3BFE55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7;p47">
                <a:extLst>
                  <a:ext uri="{FF2B5EF4-FFF2-40B4-BE49-F238E27FC236}">
                    <a16:creationId xmlns:a16="http://schemas.microsoft.com/office/drawing/2014/main" id="{0376692F-5C67-4166-93B3-8A55C4B500E5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8;p47">
                <a:extLst>
                  <a:ext uri="{FF2B5EF4-FFF2-40B4-BE49-F238E27FC236}">
                    <a16:creationId xmlns:a16="http://schemas.microsoft.com/office/drawing/2014/main" id="{C3E7B51C-D2D1-46E1-9CB1-7B392761403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9;p47">
                <a:extLst>
                  <a:ext uri="{FF2B5EF4-FFF2-40B4-BE49-F238E27FC236}">
                    <a16:creationId xmlns:a16="http://schemas.microsoft.com/office/drawing/2014/main" id="{61C8043A-250C-4D43-B9A8-1C00C24DE375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10;p47">
                <a:extLst>
                  <a:ext uri="{FF2B5EF4-FFF2-40B4-BE49-F238E27FC236}">
                    <a16:creationId xmlns:a16="http://schemas.microsoft.com/office/drawing/2014/main" id="{84E70DA8-08F7-4BAC-B6F2-EB0957A36100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11;p47">
                <a:extLst>
                  <a:ext uri="{FF2B5EF4-FFF2-40B4-BE49-F238E27FC236}">
                    <a16:creationId xmlns:a16="http://schemas.microsoft.com/office/drawing/2014/main" id="{3076AF92-0743-4BD9-8DC2-8025082FAD4A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12;p47">
                <a:extLst>
                  <a:ext uri="{FF2B5EF4-FFF2-40B4-BE49-F238E27FC236}">
                    <a16:creationId xmlns:a16="http://schemas.microsoft.com/office/drawing/2014/main" id="{606E8A65-FB03-461C-914D-A9BFC46BA950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13;p47">
                <a:extLst>
                  <a:ext uri="{FF2B5EF4-FFF2-40B4-BE49-F238E27FC236}">
                    <a16:creationId xmlns:a16="http://schemas.microsoft.com/office/drawing/2014/main" id="{574F1522-C902-4E07-9AD7-912F2CE3049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4;p47">
                <a:extLst>
                  <a:ext uri="{FF2B5EF4-FFF2-40B4-BE49-F238E27FC236}">
                    <a16:creationId xmlns:a16="http://schemas.microsoft.com/office/drawing/2014/main" id="{F3454EC4-B321-4906-8675-CC4EB5436013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5;p47">
                <a:extLst>
                  <a:ext uri="{FF2B5EF4-FFF2-40B4-BE49-F238E27FC236}">
                    <a16:creationId xmlns:a16="http://schemas.microsoft.com/office/drawing/2014/main" id="{6B454CAC-BE0F-4E86-A936-4165FA7C4C27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6;p47">
                <a:extLst>
                  <a:ext uri="{FF2B5EF4-FFF2-40B4-BE49-F238E27FC236}">
                    <a16:creationId xmlns:a16="http://schemas.microsoft.com/office/drawing/2014/main" id="{E9ED03F3-8CD3-41D8-BF66-38E6C63CD287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7;p47">
                <a:extLst>
                  <a:ext uri="{FF2B5EF4-FFF2-40B4-BE49-F238E27FC236}">
                    <a16:creationId xmlns:a16="http://schemas.microsoft.com/office/drawing/2014/main" id="{04F3E1DF-9EF5-4D95-99BD-9345EC86AC4C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8;p47">
                <a:extLst>
                  <a:ext uri="{FF2B5EF4-FFF2-40B4-BE49-F238E27FC236}">
                    <a16:creationId xmlns:a16="http://schemas.microsoft.com/office/drawing/2014/main" id="{7C650F70-62D6-4214-B44E-875B840F5428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9;p47">
                <a:extLst>
                  <a:ext uri="{FF2B5EF4-FFF2-40B4-BE49-F238E27FC236}">
                    <a16:creationId xmlns:a16="http://schemas.microsoft.com/office/drawing/2014/main" id="{EBD55A09-03CB-451D-A6D5-89695ED465FA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20;p47">
                <a:extLst>
                  <a:ext uri="{FF2B5EF4-FFF2-40B4-BE49-F238E27FC236}">
                    <a16:creationId xmlns:a16="http://schemas.microsoft.com/office/drawing/2014/main" id="{D608F0A1-E47A-4D71-B05F-437C034E24C5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21;p47">
                <a:extLst>
                  <a:ext uri="{FF2B5EF4-FFF2-40B4-BE49-F238E27FC236}">
                    <a16:creationId xmlns:a16="http://schemas.microsoft.com/office/drawing/2014/main" id="{363395F4-AF4C-4F27-B9D6-4AB9310FA0A7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22;p47">
                <a:extLst>
                  <a:ext uri="{FF2B5EF4-FFF2-40B4-BE49-F238E27FC236}">
                    <a16:creationId xmlns:a16="http://schemas.microsoft.com/office/drawing/2014/main" id="{D3BB0520-BEB7-46F4-A067-C84F60B6A89E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23;p47">
                <a:extLst>
                  <a:ext uri="{FF2B5EF4-FFF2-40B4-BE49-F238E27FC236}">
                    <a16:creationId xmlns:a16="http://schemas.microsoft.com/office/drawing/2014/main" id="{ABE5AD4A-E467-4CF1-990A-825A506479A1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4;p47">
                <a:extLst>
                  <a:ext uri="{FF2B5EF4-FFF2-40B4-BE49-F238E27FC236}">
                    <a16:creationId xmlns:a16="http://schemas.microsoft.com/office/drawing/2014/main" id="{55ACC929-7061-460F-8013-EEC8E25AA9F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5;p47">
                <a:extLst>
                  <a:ext uri="{FF2B5EF4-FFF2-40B4-BE49-F238E27FC236}">
                    <a16:creationId xmlns:a16="http://schemas.microsoft.com/office/drawing/2014/main" id="{B8A48C5D-D8C9-45CE-8273-DB1FD62F4D6D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6;p47">
                <a:extLst>
                  <a:ext uri="{FF2B5EF4-FFF2-40B4-BE49-F238E27FC236}">
                    <a16:creationId xmlns:a16="http://schemas.microsoft.com/office/drawing/2014/main" id="{06B688CD-6502-4321-8FED-2ED64969E1DF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7;p47">
                <a:extLst>
                  <a:ext uri="{FF2B5EF4-FFF2-40B4-BE49-F238E27FC236}">
                    <a16:creationId xmlns:a16="http://schemas.microsoft.com/office/drawing/2014/main" id="{C00EE2C5-CF9A-4803-81AF-B012F93427D9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8;p47">
                <a:extLst>
                  <a:ext uri="{FF2B5EF4-FFF2-40B4-BE49-F238E27FC236}">
                    <a16:creationId xmlns:a16="http://schemas.microsoft.com/office/drawing/2014/main" id="{687C83F4-1D7A-4DBF-963F-978BA12C4939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9;p47">
                <a:extLst>
                  <a:ext uri="{FF2B5EF4-FFF2-40B4-BE49-F238E27FC236}">
                    <a16:creationId xmlns:a16="http://schemas.microsoft.com/office/drawing/2014/main" id="{255AAA4A-AC93-4297-A47F-7737EE1228C5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30;p47">
                <a:extLst>
                  <a:ext uri="{FF2B5EF4-FFF2-40B4-BE49-F238E27FC236}">
                    <a16:creationId xmlns:a16="http://schemas.microsoft.com/office/drawing/2014/main" id="{FCFB7726-2664-49AC-92D8-9C1449BC3136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31;p47">
                <a:extLst>
                  <a:ext uri="{FF2B5EF4-FFF2-40B4-BE49-F238E27FC236}">
                    <a16:creationId xmlns:a16="http://schemas.microsoft.com/office/drawing/2014/main" id="{25EA5CA8-F7AB-4900-998F-D42589BEDC5E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32;p47">
                <a:extLst>
                  <a:ext uri="{FF2B5EF4-FFF2-40B4-BE49-F238E27FC236}">
                    <a16:creationId xmlns:a16="http://schemas.microsoft.com/office/drawing/2014/main" id="{27379BDF-F491-4730-9EC1-6046DA9516CE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33;p47">
                <a:extLst>
                  <a:ext uri="{FF2B5EF4-FFF2-40B4-BE49-F238E27FC236}">
                    <a16:creationId xmlns:a16="http://schemas.microsoft.com/office/drawing/2014/main" id="{48C15D91-C977-4865-9158-7F009C18B827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4;p47">
                <a:extLst>
                  <a:ext uri="{FF2B5EF4-FFF2-40B4-BE49-F238E27FC236}">
                    <a16:creationId xmlns:a16="http://schemas.microsoft.com/office/drawing/2014/main" id="{6F039838-2736-4D4C-A07B-C77E813502CD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5;p47">
                <a:extLst>
                  <a:ext uri="{FF2B5EF4-FFF2-40B4-BE49-F238E27FC236}">
                    <a16:creationId xmlns:a16="http://schemas.microsoft.com/office/drawing/2014/main" id="{D97A20D6-D940-490E-9743-A1B77A6DF1D1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6;p47">
                <a:extLst>
                  <a:ext uri="{FF2B5EF4-FFF2-40B4-BE49-F238E27FC236}">
                    <a16:creationId xmlns:a16="http://schemas.microsoft.com/office/drawing/2014/main" id="{6DE12AE2-E2D7-4EB6-BE19-2AA9EF87B766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7;p47">
                <a:extLst>
                  <a:ext uri="{FF2B5EF4-FFF2-40B4-BE49-F238E27FC236}">
                    <a16:creationId xmlns:a16="http://schemas.microsoft.com/office/drawing/2014/main" id="{9DBE9961-18D2-4319-A374-F044DBCF54DA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8;p47">
                <a:extLst>
                  <a:ext uri="{FF2B5EF4-FFF2-40B4-BE49-F238E27FC236}">
                    <a16:creationId xmlns:a16="http://schemas.microsoft.com/office/drawing/2014/main" id="{49BF9836-AA82-49F5-A47D-4DEF1C895FCD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9;p47">
                <a:extLst>
                  <a:ext uri="{FF2B5EF4-FFF2-40B4-BE49-F238E27FC236}">
                    <a16:creationId xmlns:a16="http://schemas.microsoft.com/office/drawing/2014/main" id="{CBF386DA-F644-4BC3-B23E-7CCC4DEED3DC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40;p47">
                <a:extLst>
                  <a:ext uri="{FF2B5EF4-FFF2-40B4-BE49-F238E27FC236}">
                    <a16:creationId xmlns:a16="http://schemas.microsoft.com/office/drawing/2014/main" id="{C8B02271-3DAB-4CB3-9DED-F8E1AABA918C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41;p47">
                <a:extLst>
                  <a:ext uri="{FF2B5EF4-FFF2-40B4-BE49-F238E27FC236}">
                    <a16:creationId xmlns:a16="http://schemas.microsoft.com/office/drawing/2014/main" id="{469B1447-7219-455C-A522-900DECD53184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42;p47">
                <a:extLst>
                  <a:ext uri="{FF2B5EF4-FFF2-40B4-BE49-F238E27FC236}">
                    <a16:creationId xmlns:a16="http://schemas.microsoft.com/office/drawing/2014/main" id="{524838FB-4435-4B3A-825B-8346AB1BFB61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43;p47">
                <a:extLst>
                  <a:ext uri="{FF2B5EF4-FFF2-40B4-BE49-F238E27FC236}">
                    <a16:creationId xmlns:a16="http://schemas.microsoft.com/office/drawing/2014/main" id="{08653408-C651-459D-BEE8-297C6E95B15C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5744;p47">
              <a:extLst>
                <a:ext uri="{FF2B5EF4-FFF2-40B4-BE49-F238E27FC236}">
                  <a16:creationId xmlns:a16="http://schemas.microsoft.com/office/drawing/2014/main" id="{A596CE9D-E9D5-4573-BF5C-D88F8A0B95FD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</p:grpSpPr>
          <p:sp>
            <p:nvSpPr>
              <p:cNvPr id="9" name="Google Shape;5745;p47">
                <a:extLst>
                  <a:ext uri="{FF2B5EF4-FFF2-40B4-BE49-F238E27FC236}">
                    <a16:creationId xmlns:a16="http://schemas.microsoft.com/office/drawing/2014/main" id="{1C869304-26A8-4B9D-9C68-696638A05D16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" name="Google Shape;5746;p47">
                <a:extLst>
                  <a:ext uri="{FF2B5EF4-FFF2-40B4-BE49-F238E27FC236}">
                    <a16:creationId xmlns:a16="http://schemas.microsoft.com/office/drawing/2014/main" id="{61568646-973A-4055-B2C1-2E046230CA9A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5747;p47">
                <a:extLst>
                  <a:ext uri="{FF2B5EF4-FFF2-40B4-BE49-F238E27FC236}">
                    <a16:creationId xmlns:a16="http://schemas.microsoft.com/office/drawing/2014/main" id="{5120B06D-452C-4C0B-84DD-EF8957839E75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5748;p47">
                <a:extLst>
                  <a:ext uri="{FF2B5EF4-FFF2-40B4-BE49-F238E27FC236}">
                    <a16:creationId xmlns:a16="http://schemas.microsoft.com/office/drawing/2014/main" id="{CEC096F4-E4B5-45D5-834B-81902EE9FCA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5749;p47">
                <a:extLst>
                  <a:ext uri="{FF2B5EF4-FFF2-40B4-BE49-F238E27FC236}">
                    <a16:creationId xmlns:a16="http://schemas.microsoft.com/office/drawing/2014/main" id="{E3CE1C2E-7C91-4240-B75F-94B811C9491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5750;p47">
                <a:extLst>
                  <a:ext uri="{FF2B5EF4-FFF2-40B4-BE49-F238E27FC236}">
                    <a16:creationId xmlns:a16="http://schemas.microsoft.com/office/drawing/2014/main" id="{3BBCE912-A032-4C97-AD9B-8188BD9A0D20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5751;p47">
                <a:extLst>
                  <a:ext uri="{FF2B5EF4-FFF2-40B4-BE49-F238E27FC236}">
                    <a16:creationId xmlns:a16="http://schemas.microsoft.com/office/drawing/2014/main" id="{73C0DC70-B514-4A5B-82D5-4950667BFEC5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5752;p47">
                <a:extLst>
                  <a:ext uri="{FF2B5EF4-FFF2-40B4-BE49-F238E27FC236}">
                    <a16:creationId xmlns:a16="http://schemas.microsoft.com/office/drawing/2014/main" id="{EC48EFE5-1A6E-47A9-AE24-F04F0A8BE623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5753;p47">
                <a:extLst>
                  <a:ext uri="{FF2B5EF4-FFF2-40B4-BE49-F238E27FC236}">
                    <a16:creationId xmlns:a16="http://schemas.microsoft.com/office/drawing/2014/main" id="{B84E11AE-8F40-4D7F-8BC7-0CB83BBE1B84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54;p47">
                <a:extLst>
                  <a:ext uri="{FF2B5EF4-FFF2-40B4-BE49-F238E27FC236}">
                    <a16:creationId xmlns:a16="http://schemas.microsoft.com/office/drawing/2014/main" id="{47755F2E-E606-4A39-8ED1-FE54E9BD2024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55;p47">
                <a:extLst>
                  <a:ext uri="{FF2B5EF4-FFF2-40B4-BE49-F238E27FC236}">
                    <a16:creationId xmlns:a16="http://schemas.microsoft.com/office/drawing/2014/main" id="{4AC0F6B8-B627-4E1E-980F-E80C3073314D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56;p47">
                <a:extLst>
                  <a:ext uri="{FF2B5EF4-FFF2-40B4-BE49-F238E27FC236}">
                    <a16:creationId xmlns:a16="http://schemas.microsoft.com/office/drawing/2014/main" id="{820F9897-B001-438F-BFA4-125325B04EB5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7;p47">
                <a:extLst>
                  <a:ext uri="{FF2B5EF4-FFF2-40B4-BE49-F238E27FC236}">
                    <a16:creationId xmlns:a16="http://schemas.microsoft.com/office/drawing/2014/main" id="{568D0FBD-2348-4EEF-8697-F8BE96E152B5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8;p47">
                <a:extLst>
                  <a:ext uri="{FF2B5EF4-FFF2-40B4-BE49-F238E27FC236}">
                    <a16:creationId xmlns:a16="http://schemas.microsoft.com/office/drawing/2014/main" id="{3E7B9297-5D42-4C49-B1C5-52B265A3C2AE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9;p47">
                <a:extLst>
                  <a:ext uri="{FF2B5EF4-FFF2-40B4-BE49-F238E27FC236}">
                    <a16:creationId xmlns:a16="http://schemas.microsoft.com/office/drawing/2014/main" id="{C82DA829-FA32-4930-9227-97E9606DD4FC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60;p47">
                <a:extLst>
                  <a:ext uri="{FF2B5EF4-FFF2-40B4-BE49-F238E27FC236}">
                    <a16:creationId xmlns:a16="http://schemas.microsoft.com/office/drawing/2014/main" id="{2881EACD-F8EF-4270-AAEE-98790F32EC0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61;p47">
                <a:extLst>
                  <a:ext uri="{FF2B5EF4-FFF2-40B4-BE49-F238E27FC236}">
                    <a16:creationId xmlns:a16="http://schemas.microsoft.com/office/drawing/2014/main" id="{FA4C81F0-7937-4EE2-94E0-7191EB02E711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62;p47">
                <a:extLst>
                  <a:ext uri="{FF2B5EF4-FFF2-40B4-BE49-F238E27FC236}">
                    <a16:creationId xmlns:a16="http://schemas.microsoft.com/office/drawing/2014/main" id="{AC683792-113B-41BF-86A8-8CBD3F159F3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63;p47">
                <a:extLst>
                  <a:ext uri="{FF2B5EF4-FFF2-40B4-BE49-F238E27FC236}">
                    <a16:creationId xmlns:a16="http://schemas.microsoft.com/office/drawing/2014/main" id="{0AB79B75-FE02-442B-98E5-028F6B0277C3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64;p47">
                <a:extLst>
                  <a:ext uri="{FF2B5EF4-FFF2-40B4-BE49-F238E27FC236}">
                    <a16:creationId xmlns:a16="http://schemas.microsoft.com/office/drawing/2014/main" id="{07B1D72B-2D3F-46CF-BD9C-2C470E1C90AB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5;p47">
                <a:extLst>
                  <a:ext uri="{FF2B5EF4-FFF2-40B4-BE49-F238E27FC236}">
                    <a16:creationId xmlns:a16="http://schemas.microsoft.com/office/drawing/2014/main" id="{D64FA206-5710-47E9-93E7-896972B84E93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6;p47">
                <a:extLst>
                  <a:ext uri="{FF2B5EF4-FFF2-40B4-BE49-F238E27FC236}">
                    <a16:creationId xmlns:a16="http://schemas.microsoft.com/office/drawing/2014/main" id="{26B93BC0-8A7A-4D2D-8961-DFAB566C183D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7;p47">
                <a:extLst>
                  <a:ext uri="{FF2B5EF4-FFF2-40B4-BE49-F238E27FC236}">
                    <a16:creationId xmlns:a16="http://schemas.microsoft.com/office/drawing/2014/main" id="{C0F8A01E-5900-4C9D-BDC4-67246F12FA9F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8;p47">
                <a:extLst>
                  <a:ext uri="{FF2B5EF4-FFF2-40B4-BE49-F238E27FC236}">
                    <a16:creationId xmlns:a16="http://schemas.microsoft.com/office/drawing/2014/main" id="{32CA9991-59EB-493A-984B-B3D35615CEFB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9;p47">
                <a:extLst>
                  <a:ext uri="{FF2B5EF4-FFF2-40B4-BE49-F238E27FC236}">
                    <a16:creationId xmlns:a16="http://schemas.microsoft.com/office/drawing/2014/main" id="{39F20016-F149-4AB7-A9F8-28CA11888595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70;p47">
                <a:extLst>
                  <a:ext uri="{FF2B5EF4-FFF2-40B4-BE49-F238E27FC236}">
                    <a16:creationId xmlns:a16="http://schemas.microsoft.com/office/drawing/2014/main" id="{E1F1C742-23CD-4F1F-9CBC-0ABFDFA28DD5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71;p47">
                <a:extLst>
                  <a:ext uri="{FF2B5EF4-FFF2-40B4-BE49-F238E27FC236}">
                    <a16:creationId xmlns:a16="http://schemas.microsoft.com/office/drawing/2014/main" id="{8D7F0A47-152F-4B58-890E-201200BA3A7F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72;p47">
                <a:extLst>
                  <a:ext uri="{FF2B5EF4-FFF2-40B4-BE49-F238E27FC236}">
                    <a16:creationId xmlns:a16="http://schemas.microsoft.com/office/drawing/2014/main" id="{AA3C589A-54F7-4D92-829A-A497D10CF30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73;p47">
                <a:extLst>
                  <a:ext uri="{FF2B5EF4-FFF2-40B4-BE49-F238E27FC236}">
                    <a16:creationId xmlns:a16="http://schemas.microsoft.com/office/drawing/2014/main" id="{A371FE20-CA68-434E-8831-60845E725502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74;p47">
                <a:extLst>
                  <a:ext uri="{FF2B5EF4-FFF2-40B4-BE49-F238E27FC236}">
                    <a16:creationId xmlns:a16="http://schemas.microsoft.com/office/drawing/2014/main" id="{2D3051A1-174E-4892-9C42-2ADE37ECF808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5;p47">
                <a:extLst>
                  <a:ext uri="{FF2B5EF4-FFF2-40B4-BE49-F238E27FC236}">
                    <a16:creationId xmlns:a16="http://schemas.microsoft.com/office/drawing/2014/main" id="{85EA0028-42E1-42BE-89FB-0247D90421E7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6;p47">
                <a:extLst>
                  <a:ext uri="{FF2B5EF4-FFF2-40B4-BE49-F238E27FC236}">
                    <a16:creationId xmlns:a16="http://schemas.microsoft.com/office/drawing/2014/main" id="{98D9C6E4-8C34-4A38-9399-1282EAF50D56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7;p47">
                <a:extLst>
                  <a:ext uri="{FF2B5EF4-FFF2-40B4-BE49-F238E27FC236}">
                    <a16:creationId xmlns:a16="http://schemas.microsoft.com/office/drawing/2014/main" id="{C5195D7D-7043-4C0B-97D3-97E332ED6546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8;p47">
                <a:extLst>
                  <a:ext uri="{FF2B5EF4-FFF2-40B4-BE49-F238E27FC236}">
                    <a16:creationId xmlns:a16="http://schemas.microsoft.com/office/drawing/2014/main" id="{D4568170-4D46-499D-A111-EA3C92F25DD8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9;p47">
                <a:extLst>
                  <a:ext uri="{FF2B5EF4-FFF2-40B4-BE49-F238E27FC236}">
                    <a16:creationId xmlns:a16="http://schemas.microsoft.com/office/drawing/2014/main" id="{A822DDDD-FC28-43E9-BC00-C910C6CD905C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80;p47">
                <a:extLst>
                  <a:ext uri="{FF2B5EF4-FFF2-40B4-BE49-F238E27FC236}">
                    <a16:creationId xmlns:a16="http://schemas.microsoft.com/office/drawing/2014/main" id="{0D226BE0-B9FC-454F-AB60-FC30A458DDFD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81;p47">
                <a:extLst>
                  <a:ext uri="{FF2B5EF4-FFF2-40B4-BE49-F238E27FC236}">
                    <a16:creationId xmlns:a16="http://schemas.microsoft.com/office/drawing/2014/main" id="{3B9B69EC-5182-431E-BAEA-11A6A4B2C7A9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82;p47">
                <a:extLst>
                  <a:ext uri="{FF2B5EF4-FFF2-40B4-BE49-F238E27FC236}">
                    <a16:creationId xmlns:a16="http://schemas.microsoft.com/office/drawing/2014/main" id="{8869B728-E17D-4552-85AC-40F4EDEB9C6C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83;p47">
                <a:extLst>
                  <a:ext uri="{FF2B5EF4-FFF2-40B4-BE49-F238E27FC236}">
                    <a16:creationId xmlns:a16="http://schemas.microsoft.com/office/drawing/2014/main" id="{BE9FEF77-8361-407B-AAB8-3A45B1294306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84;p47">
                <a:extLst>
                  <a:ext uri="{FF2B5EF4-FFF2-40B4-BE49-F238E27FC236}">
                    <a16:creationId xmlns:a16="http://schemas.microsoft.com/office/drawing/2014/main" id="{416C6073-AD13-4781-87AF-6A1B4DC3C7BC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5;p47">
                <a:extLst>
                  <a:ext uri="{FF2B5EF4-FFF2-40B4-BE49-F238E27FC236}">
                    <a16:creationId xmlns:a16="http://schemas.microsoft.com/office/drawing/2014/main" id="{68319DB5-4785-44CF-8C0F-D918883E44A2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6;p47">
                <a:extLst>
                  <a:ext uri="{FF2B5EF4-FFF2-40B4-BE49-F238E27FC236}">
                    <a16:creationId xmlns:a16="http://schemas.microsoft.com/office/drawing/2014/main" id="{1AB7AA23-BC27-48AB-A714-78EF472D4535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7;p47">
                <a:extLst>
                  <a:ext uri="{FF2B5EF4-FFF2-40B4-BE49-F238E27FC236}">
                    <a16:creationId xmlns:a16="http://schemas.microsoft.com/office/drawing/2014/main" id="{44B5F512-D043-4B6A-B261-23B538103189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8;p47">
                <a:extLst>
                  <a:ext uri="{FF2B5EF4-FFF2-40B4-BE49-F238E27FC236}">
                    <a16:creationId xmlns:a16="http://schemas.microsoft.com/office/drawing/2014/main" id="{638D1E26-5CE9-482D-9CBE-C40EDBA72567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9;p47">
                <a:extLst>
                  <a:ext uri="{FF2B5EF4-FFF2-40B4-BE49-F238E27FC236}">
                    <a16:creationId xmlns:a16="http://schemas.microsoft.com/office/drawing/2014/main" id="{451C330E-CD3C-44E1-9D65-5DE751DAA2C6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90;p47">
                <a:extLst>
                  <a:ext uri="{FF2B5EF4-FFF2-40B4-BE49-F238E27FC236}">
                    <a16:creationId xmlns:a16="http://schemas.microsoft.com/office/drawing/2014/main" id="{02FAEEF6-6D78-4423-A9A2-7EEE6CA181E2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91;p47">
                <a:extLst>
                  <a:ext uri="{FF2B5EF4-FFF2-40B4-BE49-F238E27FC236}">
                    <a16:creationId xmlns:a16="http://schemas.microsoft.com/office/drawing/2014/main" id="{25955B44-50BF-4D27-9614-2C953D6BDCFF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92;p47">
                <a:extLst>
                  <a:ext uri="{FF2B5EF4-FFF2-40B4-BE49-F238E27FC236}">
                    <a16:creationId xmlns:a16="http://schemas.microsoft.com/office/drawing/2014/main" id="{D9852DFA-310B-4B4A-84D4-ED66362247D3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93;p47">
                <a:extLst>
                  <a:ext uri="{FF2B5EF4-FFF2-40B4-BE49-F238E27FC236}">
                    <a16:creationId xmlns:a16="http://schemas.microsoft.com/office/drawing/2014/main" id="{61C5C687-548F-439F-87DC-3BC0C7430AEB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94;p47">
                <a:extLst>
                  <a:ext uri="{FF2B5EF4-FFF2-40B4-BE49-F238E27FC236}">
                    <a16:creationId xmlns:a16="http://schemas.microsoft.com/office/drawing/2014/main" id="{0AD36494-C954-48EC-B1F2-F75D47C926CF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5;p47">
                <a:extLst>
                  <a:ext uri="{FF2B5EF4-FFF2-40B4-BE49-F238E27FC236}">
                    <a16:creationId xmlns:a16="http://schemas.microsoft.com/office/drawing/2014/main" id="{BEE9C9E4-CB06-4F70-93E5-4D8B26E1B47C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6;p47">
                <a:extLst>
                  <a:ext uri="{FF2B5EF4-FFF2-40B4-BE49-F238E27FC236}">
                    <a16:creationId xmlns:a16="http://schemas.microsoft.com/office/drawing/2014/main" id="{A1F3546D-E6D0-46C5-9AAA-4A75077F55CA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7;p47">
                <a:extLst>
                  <a:ext uri="{FF2B5EF4-FFF2-40B4-BE49-F238E27FC236}">
                    <a16:creationId xmlns:a16="http://schemas.microsoft.com/office/drawing/2014/main" id="{9A249BBE-59BB-4E01-BC31-27865C2CE918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8;p47">
                <a:extLst>
                  <a:ext uri="{FF2B5EF4-FFF2-40B4-BE49-F238E27FC236}">
                    <a16:creationId xmlns:a16="http://schemas.microsoft.com/office/drawing/2014/main" id="{40A07CC3-634E-4646-A423-160A1A0C449E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9;p47">
                <a:extLst>
                  <a:ext uri="{FF2B5EF4-FFF2-40B4-BE49-F238E27FC236}">
                    <a16:creationId xmlns:a16="http://schemas.microsoft.com/office/drawing/2014/main" id="{05E94A28-540C-4332-959F-0E6CF948263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800;p47">
                <a:extLst>
                  <a:ext uri="{FF2B5EF4-FFF2-40B4-BE49-F238E27FC236}">
                    <a16:creationId xmlns:a16="http://schemas.microsoft.com/office/drawing/2014/main" id="{E7A96EED-70A2-4210-BE84-7F53FD29A5F3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801;p47">
                <a:extLst>
                  <a:ext uri="{FF2B5EF4-FFF2-40B4-BE49-F238E27FC236}">
                    <a16:creationId xmlns:a16="http://schemas.microsoft.com/office/drawing/2014/main" id="{41ABEC8A-80C1-4FE8-B904-FC27C734049B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802;p47">
                <a:extLst>
                  <a:ext uri="{FF2B5EF4-FFF2-40B4-BE49-F238E27FC236}">
                    <a16:creationId xmlns:a16="http://schemas.microsoft.com/office/drawing/2014/main" id="{031616B4-CDF7-4E77-9B67-237EEBC9C1C6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803;p47">
                <a:extLst>
                  <a:ext uri="{FF2B5EF4-FFF2-40B4-BE49-F238E27FC236}">
                    <a16:creationId xmlns:a16="http://schemas.microsoft.com/office/drawing/2014/main" id="{046922F7-C03E-4C7D-9F63-BCB69B124E41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804;p47">
                <a:extLst>
                  <a:ext uri="{FF2B5EF4-FFF2-40B4-BE49-F238E27FC236}">
                    <a16:creationId xmlns:a16="http://schemas.microsoft.com/office/drawing/2014/main" id="{E6D65BDF-3D2C-4748-B4C0-B7A4EDD44AC1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5;p47">
                <a:extLst>
                  <a:ext uri="{FF2B5EF4-FFF2-40B4-BE49-F238E27FC236}">
                    <a16:creationId xmlns:a16="http://schemas.microsoft.com/office/drawing/2014/main" id="{E36EC716-FD47-4CC2-AF56-DDBA3118E207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6;p47">
                <a:extLst>
                  <a:ext uri="{FF2B5EF4-FFF2-40B4-BE49-F238E27FC236}">
                    <a16:creationId xmlns:a16="http://schemas.microsoft.com/office/drawing/2014/main" id="{CFE62A90-9E52-4647-B00E-3AC9F6E0EEDA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7;p47">
                <a:extLst>
                  <a:ext uri="{FF2B5EF4-FFF2-40B4-BE49-F238E27FC236}">
                    <a16:creationId xmlns:a16="http://schemas.microsoft.com/office/drawing/2014/main" id="{E45518E2-5ABA-4F77-8B41-B6542F6EAC96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8;p47">
                <a:extLst>
                  <a:ext uri="{FF2B5EF4-FFF2-40B4-BE49-F238E27FC236}">
                    <a16:creationId xmlns:a16="http://schemas.microsoft.com/office/drawing/2014/main" id="{E29702C8-23B2-4FA4-BB7E-B4720013C3FA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9;p47">
                <a:extLst>
                  <a:ext uri="{FF2B5EF4-FFF2-40B4-BE49-F238E27FC236}">
                    <a16:creationId xmlns:a16="http://schemas.microsoft.com/office/drawing/2014/main" id="{48C7C0FF-D780-464F-B5DC-5349B3A1F9FD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10;p47">
                <a:extLst>
                  <a:ext uri="{FF2B5EF4-FFF2-40B4-BE49-F238E27FC236}">
                    <a16:creationId xmlns:a16="http://schemas.microsoft.com/office/drawing/2014/main" id="{7EB30A9D-9298-4C2C-9CBB-C1088AD453B2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11;p47">
                <a:extLst>
                  <a:ext uri="{FF2B5EF4-FFF2-40B4-BE49-F238E27FC236}">
                    <a16:creationId xmlns:a16="http://schemas.microsoft.com/office/drawing/2014/main" id="{14B76C77-93A9-4247-A923-4540B0BC875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12;p47">
                <a:extLst>
                  <a:ext uri="{FF2B5EF4-FFF2-40B4-BE49-F238E27FC236}">
                    <a16:creationId xmlns:a16="http://schemas.microsoft.com/office/drawing/2014/main" id="{90EEAF18-A9A4-45BF-9989-53602D451B6D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13;p47">
                <a:extLst>
                  <a:ext uri="{FF2B5EF4-FFF2-40B4-BE49-F238E27FC236}">
                    <a16:creationId xmlns:a16="http://schemas.microsoft.com/office/drawing/2014/main" id="{9D939172-E656-4981-ADFF-9449F9266916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14;p47">
                <a:extLst>
                  <a:ext uri="{FF2B5EF4-FFF2-40B4-BE49-F238E27FC236}">
                    <a16:creationId xmlns:a16="http://schemas.microsoft.com/office/drawing/2014/main" id="{23078A7D-D5D6-4A61-AEE0-1D6BB8FD2E23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5;p47">
                <a:extLst>
                  <a:ext uri="{FF2B5EF4-FFF2-40B4-BE49-F238E27FC236}">
                    <a16:creationId xmlns:a16="http://schemas.microsoft.com/office/drawing/2014/main" id="{98CE1578-7E02-4515-B95A-5196E6536590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6;p47">
                <a:extLst>
                  <a:ext uri="{FF2B5EF4-FFF2-40B4-BE49-F238E27FC236}">
                    <a16:creationId xmlns:a16="http://schemas.microsoft.com/office/drawing/2014/main" id="{3F5CA948-0270-449B-BC47-983C3B68D734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7;p47">
                <a:extLst>
                  <a:ext uri="{FF2B5EF4-FFF2-40B4-BE49-F238E27FC236}">
                    <a16:creationId xmlns:a16="http://schemas.microsoft.com/office/drawing/2014/main" id="{890EBA4E-A3DF-4C55-86DC-99C0EE54F4ED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8;p47">
                <a:extLst>
                  <a:ext uri="{FF2B5EF4-FFF2-40B4-BE49-F238E27FC236}">
                    <a16:creationId xmlns:a16="http://schemas.microsoft.com/office/drawing/2014/main" id="{EBD9A130-0410-4ABE-BFFD-C7F96A547C8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9;p47">
                <a:extLst>
                  <a:ext uri="{FF2B5EF4-FFF2-40B4-BE49-F238E27FC236}">
                    <a16:creationId xmlns:a16="http://schemas.microsoft.com/office/drawing/2014/main" id="{20AF33D6-2BC8-4A76-ABC1-2396879DDDA4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20;p47">
                <a:extLst>
                  <a:ext uri="{FF2B5EF4-FFF2-40B4-BE49-F238E27FC236}">
                    <a16:creationId xmlns:a16="http://schemas.microsoft.com/office/drawing/2014/main" id="{E96CD5E8-4869-4595-860E-95FC2CE86869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21;p47">
                <a:extLst>
                  <a:ext uri="{FF2B5EF4-FFF2-40B4-BE49-F238E27FC236}">
                    <a16:creationId xmlns:a16="http://schemas.microsoft.com/office/drawing/2014/main" id="{50587A87-036B-457E-98C1-312EEEAC6C22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22;p47">
                <a:extLst>
                  <a:ext uri="{FF2B5EF4-FFF2-40B4-BE49-F238E27FC236}">
                    <a16:creationId xmlns:a16="http://schemas.microsoft.com/office/drawing/2014/main" id="{21769865-20E9-4E71-A0A5-10F25C6B327E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23;p47">
                <a:extLst>
                  <a:ext uri="{FF2B5EF4-FFF2-40B4-BE49-F238E27FC236}">
                    <a16:creationId xmlns:a16="http://schemas.microsoft.com/office/drawing/2014/main" id="{8CAF6F98-D4E9-4F56-AD6D-9A362F980322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24;p47">
                <a:extLst>
                  <a:ext uri="{FF2B5EF4-FFF2-40B4-BE49-F238E27FC236}">
                    <a16:creationId xmlns:a16="http://schemas.microsoft.com/office/drawing/2014/main" id="{E5D82FAE-0DF7-4182-B9CE-B3D459B212E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5;p47">
                <a:extLst>
                  <a:ext uri="{FF2B5EF4-FFF2-40B4-BE49-F238E27FC236}">
                    <a16:creationId xmlns:a16="http://schemas.microsoft.com/office/drawing/2014/main" id="{5541E76A-B407-4883-94F2-4A2087204365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6;p47">
                <a:extLst>
                  <a:ext uri="{FF2B5EF4-FFF2-40B4-BE49-F238E27FC236}">
                    <a16:creationId xmlns:a16="http://schemas.microsoft.com/office/drawing/2014/main" id="{D27C9A76-1825-44B3-8A58-59EF2718D2DC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7;p47">
                <a:extLst>
                  <a:ext uri="{FF2B5EF4-FFF2-40B4-BE49-F238E27FC236}">
                    <a16:creationId xmlns:a16="http://schemas.microsoft.com/office/drawing/2014/main" id="{9B599E4A-E6F2-46A7-825C-D42D5BDE6AEB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8;p47">
                <a:extLst>
                  <a:ext uri="{FF2B5EF4-FFF2-40B4-BE49-F238E27FC236}">
                    <a16:creationId xmlns:a16="http://schemas.microsoft.com/office/drawing/2014/main" id="{9BF70FD5-6856-49B6-9E08-6852C4A2A3FD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9;p47">
                <a:extLst>
                  <a:ext uri="{FF2B5EF4-FFF2-40B4-BE49-F238E27FC236}">
                    <a16:creationId xmlns:a16="http://schemas.microsoft.com/office/drawing/2014/main" id="{F7A35D6B-4060-4EBE-9EE1-636DAF403C8B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30;p47">
                <a:extLst>
                  <a:ext uri="{FF2B5EF4-FFF2-40B4-BE49-F238E27FC236}">
                    <a16:creationId xmlns:a16="http://schemas.microsoft.com/office/drawing/2014/main" id="{072A518E-3FED-47FA-9E08-8C17F77621C9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31;p47">
                <a:extLst>
                  <a:ext uri="{FF2B5EF4-FFF2-40B4-BE49-F238E27FC236}">
                    <a16:creationId xmlns:a16="http://schemas.microsoft.com/office/drawing/2014/main" id="{18A76C9B-98EB-42C4-A20C-95C459FE8F1A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32;p47">
                <a:extLst>
                  <a:ext uri="{FF2B5EF4-FFF2-40B4-BE49-F238E27FC236}">
                    <a16:creationId xmlns:a16="http://schemas.microsoft.com/office/drawing/2014/main" id="{3B56F60A-8652-4B09-AC4C-4F1565A41064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33;p47">
                <a:extLst>
                  <a:ext uri="{FF2B5EF4-FFF2-40B4-BE49-F238E27FC236}">
                    <a16:creationId xmlns:a16="http://schemas.microsoft.com/office/drawing/2014/main" id="{F5692D28-BF48-4F33-9AED-65F3751E0C05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34;p47">
                <a:extLst>
                  <a:ext uri="{FF2B5EF4-FFF2-40B4-BE49-F238E27FC236}">
                    <a16:creationId xmlns:a16="http://schemas.microsoft.com/office/drawing/2014/main" id="{096C6A4E-FAC4-4F57-914C-DEBE59351C65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5;p47">
                <a:extLst>
                  <a:ext uri="{FF2B5EF4-FFF2-40B4-BE49-F238E27FC236}">
                    <a16:creationId xmlns:a16="http://schemas.microsoft.com/office/drawing/2014/main" id="{63DC8BC9-BBF0-458C-B247-D327BADFBE96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6;p47">
                <a:extLst>
                  <a:ext uri="{FF2B5EF4-FFF2-40B4-BE49-F238E27FC236}">
                    <a16:creationId xmlns:a16="http://schemas.microsoft.com/office/drawing/2014/main" id="{A553526C-3E01-4515-B616-7507BC500570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7;p47">
                <a:extLst>
                  <a:ext uri="{FF2B5EF4-FFF2-40B4-BE49-F238E27FC236}">
                    <a16:creationId xmlns:a16="http://schemas.microsoft.com/office/drawing/2014/main" id="{BF5464B8-7850-4710-98F7-FBEE1AD3275B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8;p47">
                <a:extLst>
                  <a:ext uri="{FF2B5EF4-FFF2-40B4-BE49-F238E27FC236}">
                    <a16:creationId xmlns:a16="http://schemas.microsoft.com/office/drawing/2014/main" id="{4BFCF580-22D4-405A-B4D0-C205BFDAFA87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9;p47">
                <a:extLst>
                  <a:ext uri="{FF2B5EF4-FFF2-40B4-BE49-F238E27FC236}">
                    <a16:creationId xmlns:a16="http://schemas.microsoft.com/office/drawing/2014/main" id="{D6C2B5CA-E07A-4685-A4B9-1F5C698D17DC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40;p47">
                <a:extLst>
                  <a:ext uri="{FF2B5EF4-FFF2-40B4-BE49-F238E27FC236}">
                    <a16:creationId xmlns:a16="http://schemas.microsoft.com/office/drawing/2014/main" id="{FD845676-CC5D-4A11-9A9D-632AA5E2B3C2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41;p47">
                <a:extLst>
                  <a:ext uri="{FF2B5EF4-FFF2-40B4-BE49-F238E27FC236}">
                    <a16:creationId xmlns:a16="http://schemas.microsoft.com/office/drawing/2014/main" id="{4B414939-C52C-4ADE-9591-4ACC5AE38FBD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42;p47">
                <a:extLst>
                  <a:ext uri="{FF2B5EF4-FFF2-40B4-BE49-F238E27FC236}">
                    <a16:creationId xmlns:a16="http://schemas.microsoft.com/office/drawing/2014/main" id="{5AEED588-CBE6-4402-BC98-684093A6FC30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43;p47">
                <a:extLst>
                  <a:ext uri="{FF2B5EF4-FFF2-40B4-BE49-F238E27FC236}">
                    <a16:creationId xmlns:a16="http://schemas.microsoft.com/office/drawing/2014/main" id="{AF434FA4-461D-4997-9BB0-299E8418D1BA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44;p47">
                <a:extLst>
                  <a:ext uri="{FF2B5EF4-FFF2-40B4-BE49-F238E27FC236}">
                    <a16:creationId xmlns:a16="http://schemas.microsoft.com/office/drawing/2014/main" id="{316CC0E0-443D-4E00-ABFA-1514D61276BC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5;p47">
                <a:extLst>
                  <a:ext uri="{FF2B5EF4-FFF2-40B4-BE49-F238E27FC236}">
                    <a16:creationId xmlns:a16="http://schemas.microsoft.com/office/drawing/2014/main" id="{F5047BC1-42F1-4B6F-9C9C-FD8CAF1FF824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6;p47">
                <a:extLst>
                  <a:ext uri="{FF2B5EF4-FFF2-40B4-BE49-F238E27FC236}">
                    <a16:creationId xmlns:a16="http://schemas.microsoft.com/office/drawing/2014/main" id="{76900ECB-44D2-4D6E-B354-9D24A8953015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7;p47">
                <a:extLst>
                  <a:ext uri="{FF2B5EF4-FFF2-40B4-BE49-F238E27FC236}">
                    <a16:creationId xmlns:a16="http://schemas.microsoft.com/office/drawing/2014/main" id="{BC1AFCF4-3D22-4BD4-965D-6CA771450C01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8;p47">
                <a:extLst>
                  <a:ext uri="{FF2B5EF4-FFF2-40B4-BE49-F238E27FC236}">
                    <a16:creationId xmlns:a16="http://schemas.microsoft.com/office/drawing/2014/main" id="{92C0C6EA-707E-400E-A3EF-69DF9767E603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9;p47">
                <a:extLst>
                  <a:ext uri="{FF2B5EF4-FFF2-40B4-BE49-F238E27FC236}">
                    <a16:creationId xmlns:a16="http://schemas.microsoft.com/office/drawing/2014/main" id="{AF8C6F0A-44C2-45DC-8309-0209722D303F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50;p47">
                <a:extLst>
                  <a:ext uri="{FF2B5EF4-FFF2-40B4-BE49-F238E27FC236}">
                    <a16:creationId xmlns:a16="http://schemas.microsoft.com/office/drawing/2014/main" id="{679E4913-A310-4C95-BA30-CEA8975B5F9F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51;p47">
                <a:extLst>
                  <a:ext uri="{FF2B5EF4-FFF2-40B4-BE49-F238E27FC236}">
                    <a16:creationId xmlns:a16="http://schemas.microsoft.com/office/drawing/2014/main" id="{B950CDDA-2E69-4B60-9731-EF7A6DC4D7D2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52;p47">
                <a:extLst>
                  <a:ext uri="{FF2B5EF4-FFF2-40B4-BE49-F238E27FC236}">
                    <a16:creationId xmlns:a16="http://schemas.microsoft.com/office/drawing/2014/main" id="{CFF11FE2-654A-4F67-9BB6-AE295C34E400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53;p47">
                <a:extLst>
                  <a:ext uri="{FF2B5EF4-FFF2-40B4-BE49-F238E27FC236}">
                    <a16:creationId xmlns:a16="http://schemas.microsoft.com/office/drawing/2014/main" id="{9D0CAF1D-6EA9-4B9A-8697-FF19D782E60C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54;p47">
                <a:extLst>
                  <a:ext uri="{FF2B5EF4-FFF2-40B4-BE49-F238E27FC236}">
                    <a16:creationId xmlns:a16="http://schemas.microsoft.com/office/drawing/2014/main" id="{B784D129-7936-448E-BEE3-B9A964D295B3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5;p47">
                <a:extLst>
                  <a:ext uri="{FF2B5EF4-FFF2-40B4-BE49-F238E27FC236}">
                    <a16:creationId xmlns:a16="http://schemas.microsoft.com/office/drawing/2014/main" id="{1771416E-89C9-490F-ACC9-859372B446B0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6;p47">
                <a:extLst>
                  <a:ext uri="{FF2B5EF4-FFF2-40B4-BE49-F238E27FC236}">
                    <a16:creationId xmlns:a16="http://schemas.microsoft.com/office/drawing/2014/main" id="{303424A0-800B-4A29-BE98-3643F4E361D2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7;p47">
                <a:extLst>
                  <a:ext uri="{FF2B5EF4-FFF2-40B4-BE49-F238E27FC236}">
                    <a16:creationId xmlns:a16="http://schemas.microsoft.com/office/drawing/2014/main" id="{7AC186BB-3496-4505-A7F0-244609EE6338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8;p47">
                <a:extLst>
                  <a:ext uri="{FF2B5EF4-FFF2-40B4-BE49-F238E27FC236}">
                    <a16:creationId xmlns:a16="http://schemas.microsoft.com/office/drawing/2014/main" id="{F096DC72-BA02-4C4B-B669-640E76018579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9;p47">
                <a:extLst>
                  <a:ext uri="{FF2B5EF4-FFF2-40B4-BE49-F238E27FC236}">
                    <a16:creationId xmlns:a16="http://schemas.microsoft.com/office/drawing/2014/main" id="{F444EE12-EED2-4CC2-A30E-1E50A9B3EBA6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60;p47">
                <a:extLst>
                  <a:ext uri="{FF2B5EF4-FFF2-40B4-BE49-F238E27FC236}">
                    <a16:creationId xmlns:a16="http://schemas.microsoft.com/office/drawing/2014/main" id="{C696D7E4-9037-4C82-9AFC-9A53C4F71CC5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61;p47">
                <a:extLst>
                  <a:ext uri="{FF2B5EF4-FFF2-40B4-BE49-F238E27FC236}">
                    <a16:creationId xmlns:a16="http://schemas.microsoft.com/office/drawing/2014/main" id="{944083B0-E390-45AA-9FDE-7FBF0F223C53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62;p47">
                <a:extLst>
                  <a:ext uri="{FF2B5EF4-FFF2-40B4-BE49-F238E27FC236}">
                    <a16:creationId xmlns:a16="http://schemas.microsoft.com/office/drawing/2014/main" id="{EDD913E8-B38D-4251-AB0B-6AD2EB147D9E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63;p47">
                <a:extLst>
                  <a:ext uri="{FF2B5EF4-FFF2-40B4-BE49-F238E27FC236}">
                    <a16:creationId xmlns:a16="http://schemas.microsoft.com/office/drawing/2014/main" id="{0C0D1CE6-FB4E-497E-9683-16C4FFF24656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64;p47">
                <a:extLst>
                  <a:ext uri="{FF2B5EF4-FFF2-40B4-BE49-F238E27FC236}">
                    <a16:creationId xmlns:a16="http://schemas.microsoft.com/office/drawing/2014/main" id="{EA6B3EAE-0EA8-404B-A7C2-BAA677D2F303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5;p47">
                <a:extLst>
                  <a:ext uri="{FF2B5EF4-FFF2-40B4-BE49-F238E27FC236}">
                    <a16:creationId xmlns:a16="http://schemas.microsoft.com/office/drawing/2014/main" id="{01FFB27F-1DCD-4993-9117-BE5C500AFC43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6;p47">
                <a:extLst>
                  <a:ext uri="{FF2B5EF4-FFF2-40B4-BE49-F238E27FC236}">
                    <a16:creationId xmlns:a16="http://schemas.microsoft.com/office/drawing/2014/main" id="{3FDF3994-1900-4F64-AFA8-A4BE3AF95448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7;p47">
                <a:extLst>
                  <a:ext uri="{FF2B5EF4-FFF2-40B4-BE49-F238E27FC236}">
                    <a16:creationId xmlns:a16="http://schemas.microsoft.com/office/drawing/2014/main" id="{EA75C87F-707F-4A9C-A95B-239FC4F0ACBA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8;p47">
                <a:extLst>
                  <a:ext uri="{FF2B5EF4-FFF2-40B4-BE49-F238E27FC236}">
                    <a16:creationId xmlns:a16="http://schemas.microsoft.com/office/drawing/2014/main" id="{79DAF9A8-A9FF-4381-986E-B37193B4F3C2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9;p47">
                <a:extLst>
                  <a:ext uri="{FF2B5EF4-FFF2-40B4-BE49-F238E27FC236}">
                    <a16:creationId xmlns:a16="http://schemas.microsoft.com/office/drawing/2014/main" id="{B932037B-A3F2-43DC-9B37-CC2E5BDFCC62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70;p47">
                <a:extLst>
                  <a:ext uri="{FF2B5EF4-FFF2-40B4-BE49-F238E27FC236}">
                    <a16:creationId xmlns:a16="http://schemas.microsoft.com/office/drawing/2014/main" id="{7B9AE8E4-7BA5-4223-AC31-8983FF6E36C5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71;p47">
                <a:extLst>
                  <a:ext uri="{FF2B5EF4-FFF2-40B4-BE49-F238E27FC236}">
                    <a16:creationId xmlns:a16="http://schemas.microsoft.com/office/drawing/2014/main" id="{9A7AA3C9-B778-4E68-A3DE-E6AEE590F77B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72;p47">
                <a:extLst>
                  <a:ext uri="{FF2B5EF4-FFF2-40B4-BE49-F238E27FC236}">
                    <a16:creationId xmlns:a16="http://schemas.microsoft.com/office/drawing/2014/main" id="{A979B4BB-DAC7-49D7-AE85-29A8FA621634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73;p47">
                <a:extLst>
                  <a:ext uri="{FF2B5EF4-FFF2-40B4-BE49-F238E27FC236}">
                    <a16:creationId xmlns:a16="http://schemas.microsoft.com/office/drawing/2014/main" id="{D7E56D4D-21E6-4BB5-BBFD-00891CAEF455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74;p47">
                <a:extLst>
                  <a:ext uri="{FF2B5EF4-FFF2-40B4-BE49-F238E27FC236}">
                    <a16:creationId xmlns:a16="http://schemas.microsoft.com/office/drawing/2014/main" id="{AE168095-213B-45E0-88D0-4E380FCABEDC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5;p47">
                <a:extLst>
                  <a:ext uri="{FF2B5EF4-FFF2-40B4-BE49-F238E27FC236}">
                    <a16:creationId xmlns:a16="http://schemas.microsoft.com/office/drawing/2014/main" id="{F6FDEB72-7FE2-4AA3-B3E4-CC29B4F6C060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6;p47">
                <a:extLst>
                  <a:ext uri="{FF2B5EF4-FFF2-40B4-BE49-F238E27FC236}">
                    <a16:creationId xmlns:a16="http://schemas.microsoft.com/office/drawing/2014/main" id="{B967C1CB-D30A-4B7E-8704-D6A860D89C6A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7;p47">
                <a:extLst>
                  <a:ext uri="{FF2B5EF4-FFF2-40B4-BE49-F238E27FC236}">
                    <a16:creationId xmlns:a16="http://schemas.microsoft.com/office/drawing/2014/main" id="{7F30E4C0-023A-4F44-A6BD-37950CC7568D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8;p47">
                <a:extLst>
                  <a:ext uri="{FF2B5EF4-FFF2-40B4-BE49-F238E27FC236}">
                    <a16:creationId xmlns:a16="http://schemas.microsoft.com/office/drawing/2014/main" id="{0DF6263F-1E21-4FCA-B0E3-138D034FF0AE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9;p47">
                <a:extLst>
                  <a:ext uri="{FF2B5EF4-FFF2-40B4-BE49-F238E27FC236}">
                    <a16:creationId xmlns:a16="http://schemas.microsoft.com/office/drawing/2014/main" id="{869C52B6-3127-4D2E-BA51-BAA298F67535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80;p47">
                <a:extLst>
                  <a:ext uri="{FF2B5EF4-FFF2-40B4-BE49-F238E27FC236}">
                    <a16:creationId xmlns:a16="http://schemas.microsoft.com/office/drawing/2014/main" id="{03885856-EF2C-4736-9023-7F33C516513A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81;p47">
                <a:extLst>
                  <a:ext uri="{FF2B5EF4-FFF2-40B4-BE49-F238E27FC236}">
                    <a16:creationId xmlns:a16="http://schemas.microsoft.com/office/drawing/2014/main" id="{E6203D21-247E-4EC2-9697-35143E67949C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82;p47">
                <a:extLst>
                  <a:ext uri="{FF2B5EF4-FFF2-40B4-BE49-F238E27FC236}">
                    <a16:creationId xmlns:a16="http://schemas.microsoft.com/office/drawing/2014/main" id="{9ACDBB82-BFE8-45CE-8234-D294DB300F38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83;p47">
                <a:extLst>
                  <a:ext uri="{FF2B5EF4-FFF2-40B4-BE49-F238E27FC236}">
                    <a16:creationId xmlns:a16="http://schemas.microsoft.com/office/drawing/2014/main" id="{004F8C6C-9714-41A4-9C1C-6E94E54AF01C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84;p47">
                <a:extLst>
                  <a:ext uri="{FF2B5EF4-FFF2-40B4-BE49-F238E27FC236}">
                    <a16:creationId xmlns:a16="http://schemas.microsoft.com/office/drawing/2014/main" id="{4A8F03A4-2BF7-4B62-A7B0-26D07A72B289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5;p47">
                <a:extLst>
                  <a:ext uri="{FF2B5EF4-FFF2-40B4-BE49-F238E27FC236}">
                    <a16:creationId xmlns:a16="http://schemas.microsoft.com/office/drawing/2014/main" id="{6C6D88E3-940C-469D-B241-49CFD550EC7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6;p47">
                <a:extLst>
                  <a:ext uri="{FF2B5EF4-FFF2-40B4-BE49-F238E27FC236}">
                    <a16:creationId xmlns:a16="http://schemas.microsoft.com/office/drawing/2014/main" id="{D413DBB7-8FC0-4B4B-A776-3852A27CD3D9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7;p47">
                <a:extLst>
                  <a:ext uri="{FF2B5EF4-FFF2-40B4-BE49-F238E27FC236}">
                    <a16:creationId xmlns:a16="http://schemas.microsoft.com/office/drawing/2014/main" id="{9F3AC7E6-9972-4080-8D70-47BD3A63B296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8;p47">
                <a:extLst>
                  <a:ext uri="{FF2B5EF4-FFF2-40B4-BE49-F238E27FC236}">
                    <a16:creationId xmlns:a16="http://schemas.microsoft.com/office/drawing/2014/main" id="{B7ADF4FD-DDA9-4556-8F10-05DD42AD4468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9;p47">
                <a:extLst>
                  <a:ext uri="{FF2B5EF4-FFF2-40B4-BE49-F238E27FC236}">
                    <a16:creationId xmlns:a16="http://schemas.microsoft.com/office/drawing/2014/main" id="{10488ADF-A975-44D9-ADC0-D0E88EDD96C5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90;p47">
                <a:extLst>
                  <a:ext uri="{FF2B5EF4-FFF2-40B4-BE49-F238E27FC236}">
                    <a16:creationId xmlns:a16="http://schemas.microsoft.com/office/drawing/2014/main" id="{C299C489-598B-4034-AABC-1997EFA4976F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91;p47">
                <a:extLst>
                  <a:ext uri="{FF2B5EF4-FFF2-40B4-BE49-F238E27FC236}">
                    <a16:creationId xmlns:a16="http://schemas.microsoft.com/office/drawing/2014/main" id="{FE79C429-5437-4F3C-B786-74FC511BC5D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92;p47">
                <a:extLst>
                  <a:ext uri="{FF2B5EF4-FFF2-40B4-BE49-F238E27FC236}">
                    <a16:creationId xmlns:a16="http://schemas.microsoft.com/office/drawing/2014/main" id="{7AA7BECB-E7C6-4480-9C1E-86BF6F66BD72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93;p47">
                <a:extLst>
                  <a:ext uri="{FF2B5EF4-FFF2-40B4-BE49-F238E27FC236}">
                    <a16:creationId xmlns:a16="http://schemas.microsoft.com/office/drawing/2014/main" id="{D1F8973F-FC9F-4E10-A17B-F51EBEF1D6B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4;p47">
                <a:extLst>
                  <a:ext uri="{FF2B5EF4-FFF2-40B4-BE49-F238E27FC236}">
                    <a16:creationId xmlns:a16="http://schemas.microsoft.com/office/drawing/2014/main" id="{41B0C23A-78AF-4ED7-9DE3-3E912F0BD6D6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5;p47">
                <a:extLst>
                  <a:ext uri="{FF2B5EF4-FFF2-40B4-BE49-F238E27FC236}">
                    <a16:creationId xmlns:a16="http://schemas.microsoft.com/office/drawing/2014/main" id="{230C574C-48B6-496B-B6BD-9BEAB1998F57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6;p47">
                <a:extLst>
                  <a:ext uri="{FF2B5EF4-FFF2-40B4-BE49-F238E27FC236}">
                    <a16:creationId xmlns:a16="http://schemas.microsoft.com/office/drawing/2014/main" id="{7466C1FC-B63A-4668-882C-A8A7EFFAF7AC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7;p47">
                <a:extLst>
                  <a:ext uri="{FF2B5EF4-FFF2-40B4-BE49-F238E27FC236}">
                    <a16:creationId xmlns:a16="http://schemas.microsoft.com/office/drawing/2014/main" id="{8CFC666A-3291-4B4A-AD51-7437A3456EBD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8;p47">
                <a:extLst>
                  <a:ext uri="{FF2B5EF4-FFF2-40B4-BE49-F238E27FC236}">
                    <a16:creationId xmlns:a16="http://schemas.microsoft.com/office/drawing/2014/main" id="{7537FF71-8ECC-4C88-820E-7D685A12806C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9;p47">
                <a:extLst>
                  <a:ext uri="{FF2B5EF4-FFF2-40B4-BE49-F238E27FC236}">
                    <a16:creationId xmlns:a16="http://schemas.microsoft.com/office/drawing/2014/main" id="{6A40F6F6-D3F8-4ED0-9971-1443614B1384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900;p47">
                <a:extLst>
                  <a:ext uri="{FF2B5EF4-FFF2-40B4-BE49-F238E27FC236}">
                    <a16:creationId xmlns:a16="http://schemas.microsoft.com/office/drawing/2014/main" id="{2D31A2BA-A8A8-4873-A986-9D77BDD5AC8E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901;p47">
                <a:extLst>
                  <a:ext uri="{FF2B5EF4-FFF2-40B4-BE49-F238E27FC236}">
                    <a16:creationId xmlns:a16="http://schemas.microsoft.com/office/drawing/2014/main" id="{4BA7FB35-3948-4BBA-94F8-2BD9071D929A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902;p47">
                <a:extLst>
                  <a:ext uri="{FF2B5EF4-FFF2-40B4-BE49-F238E27FC236}">
                    <a16:creationId xmlns:a16="http://schemas.microsoft.com/office/drawing/2014/main" id="{F63A8CC3-8A30-4E18-96A5-CE732F158A0E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903;p47">
                <a:extLst>
                  <a:ext uri="{FF2B5EF4-FFF2-40B4-BE49-F238E27FC236}">
                    <a16:creationId xmlns:a16="http://schemas.microsoft.com/office/drawing/2014/main" id="{46D03C39-0EDB-4328-B54C-1964FCC91A25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4;p47">
                <a:extLst>
                  <a:ext uri="{FF2B5EF4-FFF2-40B4-BE49-F238E27FC236}">
                    <a16:creationId xmlns:a16="http://schemas.microsoft.com/office/drawing/2014/main" id="{49138409-DA52-40AF-A089-DB7C64AE2321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5;p47">
                <a:extLst>
                  <a:ext uri="{FF2B5EF4-FFF2-40B4-BE49-F238E27FC236}">
                    <a16:creationId xmlns:a16="http://schemas.microsoft.com/office/drawing/2014/main" id="{008597F5-EBBA-49BE-A7B8-1E5E3377E406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6;p47">
                <a:extLst>
                  <a:ext uri="{FF2B5EF4-FFF2-40B4-BE49-F238E27FC236}">
                    <a16:creationId xmlns:a16="http://schemas.microsoft.com/office/drawing/2014/main" id="{D0482E6C-E8BC-451F-91A5-D8E62BBC497A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7;p47">
                <a:extLst>
                  <a:ext uri="{FF2B5EF4-FFF2-40B4-BE49-F238E27FC236}">
                    <a16:creationId xmlns:a16="http://schemas.microsoft.com/office/drawing/2014/main" id="{3D1701BA-A00F-4DD3-8994-7872EFC25D95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8;p47">
                <a:extLst>
                  <a:ext uri="{FF2B5EF4-FFF2-40B4-BE49-F238E27FC236}">
                    <a16:creationId xmlns:a16="http://schemas.microsoft.com/office/drawing/2014/main" id="{01C56D32-3FE5-4EF3-B097-BA086C54B451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9;p47">
                <a:extLst>
                  <a:ext uri="{FF2B5EF4-FFF2-40B4-BE49-F238E27FC236}">
                    <a16:creationId xmlns:a16="http://schemas.microsoft.com/office/drawing/2014/main" id="{AA3DC824-5E01-49DD-AF2A-3EDAFA9F2EAD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10;p47">
                <a:extLst>
                  <a:ext uri="{FF2B5EF4-FFF2-40B4-BE49-F238E27FC236}">
                    <a16:creationId xmlns:a16="http://schemas.microsoft.com/office/drawing/2014/main" id="{B205DAB7-CD63-4939-8728-3905C0D77C2D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11;p47">
                <a:extLst>
                  <a:ext uri="{FF2B5EF4-FFF2-40B4-BE49-F238E27FC236}">
                    <a16:creationId xmlns:a16="http://schemas.microsoft.com/office/drawing/2014/main" id="{DF15C167-27E9-4ECC-BED3-365048139C6B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12;p47">
                <a:extLst>
                  <a:ext uri="{FF2B5EF4-FFF2-40B4-BE49-F238E27FC236}">
                    <a16:creationId xmlns:a16="http://schemas.microsoft.com/office/drawing/2014/main" id="{7322DBA1-D9AA-4B4D-B1D0-46E6F0848FC6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13;p47">
                <a:extLst>
                  <a:ext uri="{FF2B5EF4-FFF2-40B4-BE49-F238E27FC236}">
                    <a16:creationId xmlns:a16="http://schemas.microsoft.com/office/drawing/2014/main" id="{49901C23-1A43-4E1E-B833-409314E1147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4;p47">
                <a:extLst>
                  <a:ext uri="{FF2B5EF4-FFF2-40B4-BE49-F238E27FC236}">
                    <a16:creationId xmlns:a16="http://schemas.microsoft.com/office/drawing/2014/main" id="{74243E41-A707-44C6-8CD5-700B7D4FC29E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5;p47">
                <a:extLst>
                  <a:ext uri="{FF2B5EF4-FFF2-40B4-BE49-F238E27FC236}">
                    <a16:creationId xmlns:a16="http://schemas.microsoft.com/office/drawing/2014/main" id="{4A0A254A-8456-44DD-8044-3EBA0724AC42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6;p47">
                <a:extLst>
                  <a:ext uri="{FF2B5EF4-FFF2-40B4-BE49-F238E27FC236}">
                    <a16:creationId xmlns:a16="http://schemas.microsoft.com/office/drawing/2014/main" id="{43D5A8D6-FDA1-4560-A124-20ADD31192B4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7;p47">
                <a:extLst>
                  <a:ext uri="{FF2B5EF4-FFF2-40B4-BE49-F238E27FC236}">
                    <a16:creationId xmlns:a16="http://schemas.microsoft.com/office/drawing/2014/main" id="{BC1722E4-08A0-4360-A71B-CE58BF777BDA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8;p47">
                <a:extLst>
                  <a:ext uri="{FF2B5EF4-FFF2-40B4-BE49-F238E27FC236}">
                    <a16:creationId xmlns:a16="http://schemas.microsoft.com/office/drawing/2014/main" id="{7C719AA1-334D-425B-ADA6-7F4147BD8F71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9;p47">
                <a:extLst>
                  <a:ext uri="{FF2B5EF4-FFF2-40B4-BE49-F238E27FC236}">
                    <a16:creationId xmlns:a16="http://schemas.microsoft.com/office/drawing/2014/main" id="{E5C61A6D-B085-4C89-A905-5A4E89C1A2F1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20;p47">
                <a:extLst>
                  <a:ext uri="{FF2B5EF4-FFF2-40B4-BE49-F238E27FC236}">
                    <a16:creationId xmlns:a16="http://schemas.microsoft.com/office/drawing/2014/main" id="{F5B040EB-A7F3-41F2-9B22-A3BC28D6F442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21;p47">
                <a:extLst>
                  <a:ext uri="{FF2B5EF4-FFF2-40B4-BE49-F238E27FC236}">
                    <a16:creationId xmlns:a16="http://schemas.microsoft.com/office/drawing/2014/main" id="{F8B3504D-2CED-4AD8-928A-7532F6E407F3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22;p47">
                <a:extLst>
                  <a:ext uri="{FF2B5EF4-FFF2-40B4-BE49-F238E27FC236}">
                    <a16:creationId xmlns:a16="http://schemas.microsoft.com/office/drawing/2014/main" id="{9075A36C-DC17-453C-BF47-030A4C1FFD8E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23;p47">
                <a:extLst>
                  <a:ext uri="{FF2B5EF4-FFF2-40B4-BE49-F238E27FC236}">
                    <a16:creationId xmlns:a16="http://schemas.microsoft.com/office/drawing/2014/main" id="{2E186433-77EE-4456-8CD5-0DC0DD9BE03C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4;p47">
                <a:extLst>
                  <a:ext uri="{FF2B5EF4-FFF2-40B4-BE49-F238E27FC236}">
                    <a16:creationId xmlns:a16="http://schemas.microsoft.com/office/drawing/2014/main" id="{AA085CFA-B0CA-47AA-B93B-0CD858B4AE15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5;p47">
                <a:extLst>
                  <a:ext uri="{FF2B5EF4-FFF2-40B4-BE49-F238E27FC236}">
                    <a16:creationId xmlns:a16="http://schemas.microsoft.com/office/drawing/2014/main" id="{B34BEB99-7649-499C-BEDD-A3B288DF3ABD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6;p47">
                <a:extLst>
                  <a:ext uri="{FF2B5EF4-FFF2-40B4-BE49-F238E27FC236}">
                    <a16:creationId xmlns:a16="http://schemas.microsoft.com/office/drawing/2014/main" id="{EC21706D-8765-4116-8430-D4ADBE3A4F71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7;p47">
                <a:extLst>
                  <a:ext uri="{FF2B5EF4-FFF2-40B4-BE49-F238E27FC236}">
                    <a16:creationId xmlns:a16="http://schemas.microsoft.com/office/drawing/2014/main" id="{3A394EB2-EC3B-43F0-AFE1-40604A6654A5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8;p47">
                <a:extLst>
                  <a:ext uri="{FF2B5EF4-FFF2-40B4-BE49-F238E27FC236}">
                    <a16:creationId xmlns:a16="http://schemas.microsoft.com/office/drawing/2014/main" id="{255CE94A-90F9-4416-B6A7-3E793F2D9A38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9;p47">
                <a:extLst>
                  <a:ext uri="{FF2B5EF4-FFF2-40B4-BE49-F238E27FC236}">
                    <a16:creationId xmlns:a16="http://schemas.microsoft.com/office/drawing/2014/main" id="{01CEEF7D-6779-4421-94BC-990C26BB8583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30;p47">
                <a:extLst>
                  <a:ext uri="{FF2B5EF4-FFF2-40B4-BE49-F238E27FC236}">
                    <a16:creationId xmlns:a16="http://schemas.microsoft.com/office/drawing/2014/main" id="{B4A651FC-BB00-4294-9570-01F1E33E09A2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31;p47">
                <a:extLst>
                  <a:ext uri="{FF2B5EF4-FFF2-40B4-BE49-F238E27FC236}">
                    <a16:creationId xmlns:a16="http://schemas.microsoft.com/office/drawing/2014/main" id="{D4B34BEB-ADFF-447D-8694-14497D0F0A10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32;p47">
                <a:extLst>
                  <a:ext uri="{FF2B5EF4-FFF2-40B4-BE49-F238E27FC236}">
                    <a16:creationId xmlns:a16="http://schemas.microsoft.com/office/drawing/2014/main" id="{13D229AE-1964-4BB3-8B4D-D855F9D0AACC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33;p47">
                <a:extLst>
                  <a:ext uri="{FF2B5EF4-FFF2-40B4-BE49-F238E27FC236}">
                    <a16:creationId xmlns:a16="http://schemas.microsoft.com/office/drawing/2014/main" id="{58FD1134-D700-465B-955A-CCB813931EB6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4;p47">
                <a:extLst>
                  <a:ext uri="{FF2B5EF4-FFF2-40B4-BE49-F238E27FC236}">
                    <a16:creationId xmlns:a16="http://schemas.microsoft.com/office/drawing/2014/main" id="{7C558C0A-280F-4B6F-A318-4EFC814C581A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5;p47">
                <a:extLst>
                  <a:ext uri="{FF2B5EF4-FFF2-40B4-BE49-F238E27FC236}">
                    <a16:creationId xmlns:a16="http://schemas.microsoft.com/office/drawing/2014/main" id="{9BDE4E43-2D10-47E6-9DCE-C8D04BE17F1D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6;p47">
                <a:extLst>
                  <a:ext uri="{FF2B5EF4-FFF2-40B4-BE49-F238E27FC236}">
                    <a16:creationId xmlns:a16="http://schemas.microsoft.com/office/drawing/2014/main" id="{93A6BDBA-FF87-4376-8A0D-7CBD3B4157B5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Google Shape;5937;p47">
              <a:extLst>
                <a:ext uri="{FF2B5EF4-FFF2-40B4-BE49-F238E27FC236}">
                  <a16:creationId xmlns:a16="http://schemas.microsoft.com/office/drawing/2014/main" id="{13711CE0-BF5A-4376-95D9-A0F8F13AE19F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96" name="Google Shape;1317;p53">
            <a:extLst>
              <a:ext uri="{FF2B5EF4-FFF2-40B4-BE49-F238E27FC236}">
                <a16:creationId xmlns:a16="http://schemas.microsoft.com/office/drawing/2014/main" id="{D20A7F53-4442-47EA-8FE4-75F7855D032D}"/>
              </a:ext>
            </a:extLst>
          </p:cNvPr>
          <p:cNvSpPr txBox="1">
            <a:spLocks/>
          </p:cNvSpPr>
          <p:nvPr/>
        </p:nvSpPr>
        <p:spPr>
          <a:xfrm>
            <a:off x="2700099" y="3448169"/>
            <a:ext cx="3681547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2" name="MG Bk 4 F-SA_2020_1-16">
            <a:hlinkClick r:id="" action="ppaction://media"/>
            <a:extLst>
              <a:ext uri="{FF2B5EF4-FFF2-40B4-BE49-F238E27FC236}">
                <a16:creationId xmlns:a16="http://schemas.microsoft.com/office/drawing/2014/main" id="{5BFFBF1E-091F-4D96-BAD2-3661373A5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07230" y="1404851"/>
            <a:ext cx="901469" cy="929525"/>
          </a:xfrm>
          <a:prstGeom prst="rect">
            <a:avLst/>
          </a:prstGeom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5122" name="Picture 2" descr="g433 specs for Sale OFF 66%">
            <a:extLst>
              <a:ext uri="{FF2B5EF4-FFF2-40B4-BE49-F238E27FC236}">
                <a16:creationId xmlns:a16="http://schemas.microsoft.com/office/drawing/2014/main" id="{BCCE40E7-2FA3-4121-908A-5981AA53F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06" y="182880"/>
            <a:ext cx="4339243" cy="30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7" name="Google Shape;185;p17">
            <a:extLst>
              <a:ext uri="{FF2B5EF4-FFF2-40B4-BE49-F238E27FC236}">
                <a16:creationId xmlns:a16="http://schemas.microsoft.com/office/drawing/2014/main" id="{6B56A383-943C-4DC9-AC04-16B15626EE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05666" y="4322144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.(50 - 51)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p69"/>
          <p:cNvSpPr/>
          <p:nvPr/>
        </p:nvSpPr>
        <p:spPr>
          <a:xfrm>
            <a:off x="444501" y="4611025"/>
            <a:ext cx="8667623" cy="116854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3" name="Google Shape;4233;p69"/>
          <p:cNvPicPr preferRelativeResize="0"/>
          <p:nvPr/>
        </p:nvPicPr>
        <p:blipFill rotWithShape="1">
          <a:blip r:embed="rId3">
            <a:alphaModFix/>
          </a:blip>
          <a:srcRect l="26481"/>
          <a:stretch/>
        </p:blipFill>
        <p:spPr>
          <a:xfrm>
            <a:off x="1" y="3086550"/>
            <a:ext cx="1008676" cy="2056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5" name="Google Shape;4325;p69"/>
          <p:cNvGrpSpPr/>
          <p:nvPr/>
        </p:nvGrpSpPr>
        <p:grpSpPr>
          <a:xfrm rot="-4504400">
            <a:off x="8170190" y="400088"/>
            <a:ext cx="955751" cy="1397779"/>
            <a:chOff x="5535375" y="4092625"/>
            <a:chExt cx="946500" cy="1384250"/>
          </a:xfrm>
        </p:grpSpPr>
        <p:sp>
          <p:nvSpPr>
            <p:cNvPr id="4326" name="Google Shape;4326;p6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6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6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6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6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6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6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6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6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6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41734B38-253E-4E3B-896B-6AF41841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29721" cy="509669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8631334-A252-4A70-8926-657330FFD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928" y="66503"/>
            <a:ext cx="4615072" cy="50769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p46"/>
          <p:cNvSpPr txBox="1">
            <a:spLocks noGrp="1"/>
          </p:cNvSpPr>
          <p:nvPr>
            <p:ph type="title"/>
          </p:nvPr>
        </p:nvSpPr>
        <p:spPr>
          <a:xfrm>
            <a:off x="1600543" y="696686"/>
            <a:ext cx="5003457" cy="10813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lt1"/>
                </a:solidFill>
              </a:rPr>
              <a:t>Awesome</a:t>
            </a:r>
            <a:r>
              <a:rPr lang="en" sz="6600" dirty="0"/>
              <a:t> words</a:t>
            </a:r>
            <a:endParaRPr sz="6600" dirty="0"/>
          </a:p>
        </p:txBody>
      </p:sp>
      <p:sp>
        <p:nvSpPr>
          <p:cNvPr id="2621" name="Google Shape;2621;p46"/>
          <p:cNvSpPr/>
          <p:nvPr/>
        </p:nvSpPr>
        <p:spPr>
          <a:xfrm>
            <a:off x="5812413" y="33356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2" name="Google Shape;2622;p46"/>
          <p:cNvSpPr/>
          <p:nvPr/>
        </p:nvSpPr>
        <p:spPr>
          <a:xfrm>
            <a:off x="1041749" y="741009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3" name="Google Shape;2623;p46"/>
          <p:cNvSpPr/>
          <p:nvPr/>
        </p:nvSpPr>
        <p:spPr>
          <a:xfrm>
            <a:off x="8430763" y="220649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24" name="Google Shape;2624;p46"/>
          <p:cNvGrpSpPr/>
          <p:nvPr/>
        </p:nvGrpSpPr>
        <p:grpSpPr>
          <a:xfrm>
            <a:off x="4722343" y="3767872"/>
            <a:ext cx="794087" cy="760307"/>
            <a:chOff x="4704823" y="3900219"/>
            <a:chExt cx="815787" cy="781084"/>
          </a:xfrm>
        </p:grpSpPr>
        <p:pic>
          <p:nvPicPr>
            <p:cNvPr id="2625" name="Google Shape;2625;p4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26" name="Google Shape;2626;p46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627" name="Google Shape;2627;p46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46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46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46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46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46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46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46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46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46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46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46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46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46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46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46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46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46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46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46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46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46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46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46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46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6" name="Picture 2" descr="Girl Think Sticker for iOS &amp;amp; Android | GIPHY">
            <a:extLst>
              <a:ext uri="{FF2B5EF4-FFF2-40B4-BE49-F238E27FC236}">
                <a16:creationId xmlns:a16="http://schemas.microsoft.com/office/drawing/2014/main" id="{39579C63-9C70-4BC3-A6D9-3AE267A03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0" y="2018695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BDE57A8D-8D55-4B8A-9AE3-0FEB1F1FD269}"/>
              </a:ext>
            </a:extLst>
          </p:cNvPr>
          <p:cNvSpPr/>
          <p:nvPr/>
        </p:nvSpPr>
        <p:spPr>
          <a:xfrm>
            <a:off x="2612571" y="2264230"/>
            <a:ext cx="5421086" cy="791028"/>
          </a:xfrm>
          <a:prstGeom prst="wedgeRoundRectCallout">
            <a:avLst>
              <a:gd name="adj1" fmla="val -59789"/>
              <a:gd name="adj2" fmla="val 193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591D591C-CD16-4AC5-AC01-F411EAF827C2}"/>
              </a:ext>
            </a:extLst>
          </p:cNvPr>
          <p:cNvSpPr txBox="1"/>
          <p:nvPr/>
        </p:nvSpPr>
        <p:spPr>
          <a:xfrm>
            <a:off x="2706913" y="2370240"/>
            <a:ext cx="52686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Look at the words in Vocabulary Building on page </a:t>
            </a:r>
            <a:r>
              <a:rPr lang="en-US" sz="1600" b="1" dirty="0"/>
              <a:t>25. F</a:t>
            </a:r>
            <a:r>
              <a:rPr lang="en-US" sz="1600" dirty="0"/>
              <a:t>ind and underline the words in the reading.</a:t>
            </a:r>
            <a:endParaRPr lang="ar-SA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>
            <a:off x="465544" y="1430218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197E854E-2816-4750-9F3D-02AE113676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46" t="21305" r="49445" b="14189"/>
          <a:stretch/>
        </p:blipFill>
        <p:spPr>
          <a:xfrm>
            <a:off x="4506686" y="1333499"/>
            <a:ext cx="3672116" cy="381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41519C-3370-4D5C-A410-AF15320FF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9885" y="2206171"/>
            <a:ext cx="740229" cy="232229"/>
          </a:xfrm>
          <a:prstGeom prst="rect">
            <a:avLst/>
          </a:prstGeom>
        </p:spPr>
      </p:pic>
      <p:pic>
        <p:nvPicPr>
          <p:cNvPr id="64" name="صورة 63">
            <a:extLst>
              <a:ext uri="{FF2B5EF4-FFF2-40B4-BE49-F238E27FC236}">
                <a16:creationId xmlns:a16="http://schemas.microsoft.com/office/drawing/2014/main" id="{717892C3-E4E1-405D-BA4E-8016984D6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4914" y="2518228"/>
            <a:ext cx="1342572" cy="19594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4ED2FC69-3730-4F05-879F-9480B079D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2628" y="2481943"/>
            <a:ext cx="911438" cy="224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>
            <a:off x="465544" y="1430218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A018E461-D8BF-4608-9172-493539E85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08" t="43598" r="49524" b="8854"/>
          <a:stretch/>
        </p:blipFill>
        <p:spPr>
          <a:xfrm>
            <a:off x="4455886" y="1538513"/>
            <a:ext cx="3940629" cy="2619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DF7EA85-94D4-4263-8F3B-3F727B444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629" y="3831773"/>
            <a:ext cx="515258" cy="217714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id="{A74BC8E5-DA81-4127-A9A0-87C8D85F52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572" y="3839030"/>
            <a:ext cx="515258" cy="2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7" name="Google Shape;3327;p59"/>
          <p:cNvGrpSpPr/>
          <p:nvPr/>
        </p:nvGrpSpPr>
        <p:grpSpPr>
          <a:xfrm flipH="1">
            <a:off x="5354388" y="1576123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3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5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5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C43D7812-9FC4-4CD9-B7CC-77DAB8B6DD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03" t="17918" r="8968" b="9983"/>
          <a:stretch/>
        </p:blipFill>
        <p:spPr>
          <a:xfrm>
            <a:off x="1422399" y="1502228"/>
            <a:ext cx="3788229" cy="370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E0AD777A-F720-4D4A-A47A-23EC9FE4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1" y="4318000"/>
            <a:ext cx="791028" cy="137886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EA94752-6F80-4813-89BC-EDBA1EB0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6686" y="4484916"/>
            <a:ext cx="791028" cy="23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82C0559-370C-4B36-8BA9-7E7134BD4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80" t="35556" r="42223" b="14496"/>
          <a:stretch/>
        </p:blipFill>
        <p:spPr>
          <a:xfrm>
            <a:off x="1023257" y="1886858"/>
            <a:ext cx="4151086" cy="2569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327" name="Google Shape;3327;p59"/>
          <p:cNvGrpSpPr/>
          <p:nvPr/>
        </p:nvGrpSpPr>
        <p:grpSpPr>
          <a:xfrm flipH="1">
            <a:off x="5354388" y="1576123"/>
            <a:ext cx="3789612" cy="3567377"/>
            <a:chOff x="714914" y="1415703"/>
            <a:chExt cx="3789612" cy="3567377"/>
          </a:xfrm>
        </p:grpSpPr>
        <p:pic>
          <p:nvPicPr>
            <p:cNvPr id="3328" name="Google Shape;3328;p59"/>
            <p:cNvPicPr preferRelativeResize="0"/>
            <p:nvPr/>
          </p:nvPicPr>
          <p:blipFill>
            <a:blip r:embed="rId4">
              <a:alphaModFix amt="36000"/>
            </a:blip>
            <a:stretch>
              <a:fillRect/>
            </a:stretch>
          </p:blipFill>
          <p:spPr>
            <a:xfrm>
              <a:off x="1657460" y="4786380"/>
              <a:ext cx="1809250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29" name="Google Shape;3329;p59"/>
            <p:cNvGrpSpPr/>
            <p:nvPr/>
          </p:nvGrpSpPr>
          <p:grpSpPr>
            <a:xfrm>
              <a:off x="714914" y="1415703"/>
              <a:ext cx="3789612" cy="3494770"/>
              <a:chOff x="969625" y="238125"/>
              <a:chExt cx="5680725" cy="5238750"/>
            </a:xfrm>
          </p:grpSpPr>
          <p:sp>
            <p:nvSpPr>
              <p:cNvPr id="3330" name="Google Shape;3330;p59"/>
              <p:cNvSpPr/>
              <p:nvPr/>
            </p:nvSpPr>
            <p:spPr>
              <a:xfrm>
                <a:off x="1985725" y="2661050"/>
                <a:ext cx="3357475" cy="2815825"/>
              </a:xfrm>
              <a:custGeom>
                <a:avLst/>
                <a:gdLst/>
                <a:ahLst/>
                <a:cxnLst/>
                <a:rect l="l" t="t" r="r" b="b"/>
                <a:pathLst>
                  <a:path w="134299" h="112633" extrusionOk="0">
                    <a:moveTo>
                      <a:pt x="65575" y="1"/>
                    </a:moveTo>
                    <a:lnTo>
                      <a:pt x="63929" y="29"/>
                    </a:lnTo>
                    <a:lnTo>
                      <a:pt x="62282" y="87"/>
                    </a:lnTo>
                    <a:lnTo>
                      <a:pt x="60693" y="145"/>
                    </a:lnTo>
                    <a:lnTo>
                      <a:pt x="59105" y="203"/>
                    </a:lnTo>
                    <a:lnTo>
                      <a:pt x="57516" y="318"/>
                    </a:lnTo>
                    <a:lnTo>
                      <a:pt x="55927" y="434"/>
                    </a:lnTo>
                    <a:lnTo>
                      <a:pt x="54338" y="578"/>
                    </a:lnTo>
                    <a:lnTo>
                      <a:pt x="52778" y="723"/>
                    </a:lnTo>
                    <a:lnTo>
                      <a:pt x="51189" y="896"/>
                    </a:lnTo>
                    <a:lnTo>
                      <a:pt x="49572" y="1098"/>
                    </a:lnTo>
                    <a:lnTo>
                      <a:pt x="47954" y="1301"/>
                    </a:lnTo>
                    <a:lnTo>
                      <a:pt x="46336" y="1561"/>
                    </a:lnTo>
                    <a:lnTo>
                      <a:pt x="44661" y="1821"/>
                    </a:lnTo>
                    <a:lnTo>
                      <a:pt x="41252" y="2398"/>
                    </a:lnTo>
                    <a:lnTo>
                      <a:pt x="39981" y="2658"/>
                    </a:lnTo>
                    <a:lnTo>
                      <a:pt x="38681" y="2976"/>
                    </a:lnTo>
                    <a:lnTo>
                      <a:pt x="37410" y="3323"/>
                    </a:lnTo>
                    <a:lnTo>
                      <a:pt x="36168" y="3756"/>
                    </a:lnTo>
                    <a:lnTo>
                      <a:pt x="34897" y="4218"/>
                    </a:lnTo>
                    <a:lnTo>
                      <a:pt x="33655" y="4709"/>
                    </a:lnTo>
                    <a:lnTo>
                      <a:pt x="32412" y="5258"/>
                    </a:lnTo>
                    <a:lnTo>
                      <a:pt x="31170" y="5836"/>
                    </a:lnTo>
                    <a:lnTo>
                      <a:pt x="29957" y="6471"/>
                    </a:lnTo>
                    <a:lnTo>
                      <a:pt x="28744" y="7136"/>
                    </a:lnTo>
                    <a:lnTo>
                      <a:pt x="27559" y="7858"/>
                    </a:lnTo>
                    <a:lnTo>
                      <a:pt x="26404" y="8609"/>
                    </a:lnTo>
                    <a:lnTo>
                      <a:pt x="25248" y="9360"/>
                    </a:lnTo>
                    <a:lnTo>
                      <a:pt x="24093" y="10169"/>
                    </a:lnTo>
                    <a:lnTo>
                      <a:pt x="22966" y="11007"/>
                    </a:lnTo>
                    <a:lnTo>
                      <a:pt x="21869" y="11873"/>
                    </a:lnTo>
                    <a:lnTo>
                      <a:pt x="20800" y="12769"/>
                    </a:lnTo>
                    <a:lnTo>
                      <a:pt x="19731" y="13693"/>
                    </a:lnTo>
                    <a:lnTo>
                      <a:pt x="18691" y="14647"/>
                    </a:lnTo>
                    <a:lnTo>
                      <a:pt x="17680" y="15600"/>
                    </a:lnTo>
                    <a:lnTo>
                      <a:pt x="16669" y="16582"/>
                    </a:lnTo>
                    <a:lnTo>
                      <a:pt x="15715" y="17593"/>
                    </a:lnTo>
                    <a:lnTo>
                      <a:pt x="14762" y="18604"/>
                    </a:lnTo>
                    <a:lnTo>
                      <a:pt x="13867" y="19644"/>
                    </a:lnTo>
                    <a:lnTo>
                      <a:pt x="12971" y="20684"/>
                    </a:lnTo>
                    <a:lnTo>
                      <a:pt x="12105" y="21724"/>
                    </a:lnTo>
                    <a:lnTo>
                      <a:pt x="11296" y="22793"/>
                    </a:lnTo>
                    <a:lnTo>
                      <a:pt x="10487" y="23891"/>
                    </a:lnTo>
                    <a:lnTo>
                      <a:pt x="9736" y="24959"/>
                    </a:lnTo>
                    <a:lnTo>
                      <a:pt x="9014" y="26057"/>
                    </a:lnTo>
                    <a:lnTo>
                      <a:pt x="8320" y="27155"/>
                    </a:lnTo>
                    <a:lnTo>
                      <a:pt x="7656" y="28224"/>
                    </a:lnTo>
                    <a:lnTo>
                      <a:pt x="6963" y="29466"/>
                    </a:lnTo>
                    <a:lnTo>
                      <a:pt x="6298" y="30708"/>
                    </a:lnTo>
                    <a:lnTo>
                      <a:pt x="5663" y="31950"/>
                    </a:lnTo>
                    <a:lnTo>
                      <a:pt x="5085" y="33221"/>
                    </a:lnTo>
                    <a:lnTo>
                      <a:pt x="4507" y="34521"/>
                    </a:lnTo>
                    <a:lnTo>
                      <a:pt x="3958" y="35821"/>
                    </a:lnTo>
                    <a:lnTo>
                      <a:pt x="3467" y="37121"/>
                    </a:lnTo>
                    <a:lnTo>
                      <a:pt x="3005" y="38450"/>
                    </a:lnTo>
                    <a:lnTo>
                      <a:pt x="2572" y="39779"/>
                    </a:lnTo>
                    <a:lnTo>
                      <a:pt x="2167" y="41108"/>
                    </a:lnTo>
                    <a:lnTo>
                      <a:pt x="1821" y="42465"/>
                    </a:lnTo>
                    <a:lnTo>
                      <a:pt x="1474" y="43823"/>
                    </a:lnTo>
                    <a:lnTo>
                      <a:pt x="1185" y="45181"/>
                    </a:lnTo>
                    <a:lnTo>
                      <a:pt x="896" y="46567"/>
                    </a:lnTo>
                    <a:lnTo>
                      <a:pt x="665" y="47925"/>
                    </a:lnTo>
                    <a:lnTo>
                      <a:pt x="492" y="49312"/>
                    </a:lnTo>
                    <a:lnTo>
                      <a:pt x="318" y="50698"/>
                    </a:lnTo>
                    <a:lnTo>
                      <a:pt x="174" y="52114"/>
                    </a:lnTo>
                    <a:lnTo>
                      <a:pt x="87" y="53500"/>
                    </a:lnTo>
                    <a:lnTo>
                      <a:pt x="30" y="54887"/>
                    </a:lnTo>
                    <a:lnTo>
                      <a:pt x="1" y="56302"/>
                    </a:lnTo>
                    <a:lnTo>
                      <a:pt x="1" y="57689"/>
                    </a:lnTo>
                    <a:lnTo>
                      <a:pt x="58" y="59104"/>
                    </a:lnTo>
                    <a:lnTo>
                      <a:pt x="116" y="60491"/>
                    </a:lnTo>
                    <a:lnTo>
                      <a:pt x="232" y="61878"/>
                    </a:lnTo>
                    <a:lnTo>
                      <a:pt x="376" y="63293"/>
                    </a:lnTo>
                    <a:lnTo>
                      <a:pt x="578" y="64680"/>
                    </a:lnTo>
                    <a:lnTo>
                      <a:pt x="781" y="66066"/>
                    </a:lnTo>
                    <a:lnTo>
                      <a:pt x="1041" y="67453"/>
                    </a:lnTo>
                    <a:lnTo>
                      <a:pt x="1330" y="68811"/>
                    </a:lnTo>
                    <a:lnTo>
                      <a:pt x="1647" y="70197"/>
                    </a:lnTo>
                    <a:lnTo>
                      <a:pt x="1994" y="71555"/>
                    </a:lnTo>
                    <a:lnTo>
                      <a:pt x="2369" y="72855"/>
                    </a:lnTo>
                    <a:lnTo>
                      <a:pt x="2774" y="74155"/>
                    </a:lnTo>
                    <a:lnTo>
                      <a:pt x="3236" y="75455"/>
                    </a:lnTo>
                    <a:lnTo>
                      <a:pt x="3698" y="76726"/>
                    </a:lnTo>
                    <a:lnTo>
                      <a:pt x="4189" y="77997"/>
                    </a:lnTo>
                    <a:lnTo>
                      <a:pt x="4738" y="79239"/>
                    </a:lnTo>
                    <a:lnTo>
                      <a:pt x="5316" y="80481"/>
                    </a:lnTo>
                    <a:lnTo>
                      <a:pt x="5894" y="81694"/>
                    </a:lnTo>
                    <a:lnTo>
                      <a:pt x="6529" y="82908"/>
                    </a:lnTo>
                    <a:lnTo>
                      <a:pt x="7165" y="84092"/>
                    </a:lnTo>
                    <a:lnTo>
                      <a:pt x="7858" y="85277"/>
                    </a:lnTo>
                    <a:lnTo>
                      <a:pt x="8551" y="86432"/>
                    </a:lnTo>
                    <a:lnTo>
                      <a:pt x="9302" y="87559"/>
                    </a:lnTo>
                    <a:lnTo>
                      <a:pt x="10054" y="88685"/>
                    </a:lnTo>
                    <a:lnTo>
                      <a:pt x="10834" y="89783"/>
                    </a:lnTo>
                    <a:lnTo>
                      <a:pt x="11642" y="90852"/>
                    </a:lnTo>
                    <a:lnTo>
                      <a:pt x="12480" y="91921"/>
                    </a:lnTo>
                    <a:lnTo>
                      <a:pt x="13347" y="92961"/>
                    </a:lnTo>
                    <a:lnTo>
                      <a:pt x="14242" y="94001"/>
                    </a:lnTo>
                    <a:lnTo>
                      <a:pt x="15167" y="94983"/>
                    </a:lnTo>
                    <a:lnTo>
                      <a:pt x="16091" y="95965"/>
                    </a:lnTo>
                    <a:lnTo>
                      <a:pt x="17044" y="96918"/>
                    </a:lnTo>
                    <a:lnTo>
                      <a:pt x="18026" y="97871"/>
                    </a:lnTo>
                    <a:lnTo>
                      <a:pt x="19038" y="98767"/>
                    </a:lnTo>
                    <a:lnTo>
                      <a:pt x="20049" y="99663"/>
                    </a:lnTo>
                    <a:lnTo>
                      <a:pt x="21117" y="100529"/>
                    </a:lnTo>
                    <a:lnTo>
                      <a:pt x="22186" y="101367"/>
                    </a:lnTo>
                    <a:lnTo>
                      <a:pt x="23284" y="102176"/>
                    </a:lnTo>
                    <a:lnTo>
                      <a:pt x="24382" y="102956"/>
                    </a:lnTo>
                    <a:lnTo>
                      <a:pt x="25508" y="103707"/>
                    </a:lnTo>
                    <a:lnTo>
                      <a:pt x="26664" y="104458"/>
                    </a:lnTo>
                    <a:lnTo>
                      <a:pt x="27819" y="105151"/>
                    </a:lnTo>
                    <a:lnTo>
                      <a:pt x="28830" y="105729"/>
                    </a:lnTo>
                    <a:lnTo>
                      <a:pt x="29813" y="106278"/>
                    </a:lnTo>
                    <a:lnTo>
                      <a:pt x="30824" y="106769"/>
                    </a:lnTo>
                    <a:lnTo>
                      <a:pt x="31806" y="107260"/>
                    </a:lnTo>
                    <a:lnTo>
                      <a:pt x="32817" y="107751"/>
                    </a:lnTo>
                    <a:lnTo>
                      <a:pt x="33799" y="108184"/>
                    </a:lnTo>
                    <a:lnTo>
                      <a:pt x="34810" y="108589"/>
                    </a:lnTo>
                    <a:lnTo>
                      <a:pt x="35792" y="108993"/>
                    </a:lnTo>
                    <a:lnTo>
                      <a:pt x="36803" y="109369"/>
                    </a:lnTo>
                    <a:lnTo>
                      <a:pt x="37814" y="109715"/>
                    </a:lnTo>
                    <a:lnTo>
                      <a:pt x="38825" y="110033"/>
                    </a:lnTo>
                    <a:lnTo>
                      <a:pt x="39808" y="110322"/>
                    </a:lnTo>
                    <a:lnTo>
                      <a:pt x="40819" y="110611"/>
                    </a:lnTo>
                    <a:lnTo>
                      <a:pt x="41830" y="110871"/>
                    </a:lnTo>
                    <a:lnTo>
                      <a:pt x="42841" y="111102"/>
                    </a:lnTo>
                    <a:lnTo>
                      <a:pt x="43852" y="111304"/>
                    </a:lnTo>
                    <a:lnTo>
                      <a:pt x="44863" y="111506"/>
                    </a:lnTo>
                    <a:lnTo>
                      <a:pt x="45903" y="111680"/>
                    </a:lnTo>
                    <a:lnTo>
                      <a:pt x="46914" y="111824"/>
                    </a:lnTo>
                    <a:lnTo>
                      <a:pt x="47925" y="111969"/>
                    </a:lnTo>
                    <a:lnTo>
                      <a:pt x="48965" y="112084"/>
                    </a:lnTo>
                    <a:lnTo>
                      <a:pt x="49976" y="112171"/>
                    </a:lnTo>
                    <a:lnTo>
                      <a:pt x="51016" y="112257"/>
                    </a:lnTo>
                    <a:lnTo>
                      <a:pt x="52027" y="112315"/>
                    </a:lnTo>
                    <a:lnTo>
                      <a:pt x="54107" y="112402"/>
                    </a:lnTo>
                    <a:lnTo>
                      <a:pt x="56187" y="112402"/>
                    </a:lnTo>
                    <a:lnTo>
                      <a:pt x="58296" y="112344"/>
                    </a:lnTo>
                    <a:lnTo>
                      <a:pt x="60404" y="112229"/>
                    </a:lnTo>
                    <a:lnTo>
                      <a:pt x="57227" y="112633"/>
                    </a:lnTo>
                    <a:lnTo>
                      <a:pt x="58151" y="112546"/>
                    </a:lnTo>
                    <a:lnTo>
                      <a:pt x="59076" y="112431"/>
                    </a:lnTo>
                    <a:lnTo>
                      <a:pt x="60953" y="112315"/>
                    </a:lnTo>
                    <a:lnTo>
                      <a:pt x="62831" y="112229"/>
                    </a:lnTo>
                    <a:lnTo>
                      <a:pt x="64738" y="112200"/>
                    </a:lnTo>
                    <a:lnTo>
                      <a:pt x="66644" y="112200"/>
                    </a:lnTo>
                    <a:lnTo>
                      <a:pt x="68551" y="112229"/>
                    </a:lnTo>
                    <a:lnTo>
                      <a:pt x="72364" y="112344"/>
                    </a:lnTo>
                    <a:lnTo>
                      <a:pt x="73664" y="112460"/>
                    </a:lnTo>
                    <a:lnTo>
                      <a:pt x="74935" y="112546"/>
                    </a:lnTo>
                    <a:lnTo>
                      <a:pt x="76235" y="112604"/>
                    </a:lnTo>
                    <a:lnTo>
                      <a:pt x="77535" y="112633"/>
                    </a:lnTo>
                    <a:lnTo>
                      <a:pt x="78835" y="112633"/>
                    </a:lnTo>
                    <a:lnTo>
                      <a:pt x="80106" y="112604"/>
                    </a:lnTo>
                    <a:lnTo>
                      <a:pt x="81406" y="112546"/>
                    </a:lnTo>
                    <a:lnTo>
                      <a:pt x="82706" y="112431"/>
                    </a:lnTo>
                    <a:lnTo>
                      <a:pt x="83977" y="112315"/>
                    </a:lnTo>
                    <a:lnTo>
                      <a:pt x="85277" y="112171"/>
                    </a:lnTo>
                    <a:lnTo>
                      <a:pt x="86577" y="111997"/>
                    </a:lnTo>
                    <a:lnTo>
                      <a:pt x="87876" y="111766"/>
                    </a:lnTo>
                    <a:lnTo>
                      <a:pt x="89148" y="111535"/>
                    </a:lnTo>
                    <a:lnTo>
                      <a:pt x="90447" y="111275"/>
                    </a:lnTo>
                    <a:lnTo>
                      <a:pt x="91747" y="110958"/>
                    </a:lnTo>
                    <a:lnTo>
                      <a:pt x="93018" y="110640"/>
                    </a:lnTo>
                    <a:lnTo>
                      <a:pt x="106451" y="104949"/>
                    </a:lnTo>
                    <a:lnTo>
                      <a:pt x="107635" y="104256"/>
                    </a:lnTo>
                    <a:lnTo>
                      <a:pt x="108791" y="103533"/>
                    </a:lnTo>
                    <a:lnTo>
                      <a:pt x="109918" y="102753"/>
                    </a:lnTo>
                    <a:lnTo>
                      <a:pt x="111015" y="101974"/>
                    </a:lnTo>
                    <a:lnTo>
                      <a:pt x="112113" y="101165"/>
                    </a:lnTo>
                    <a:lnTo>
                      <a:pt x="113182" y="100327"/>
                    </a:lnTo>
                    <a:lnTo>
                      <a:pt x="114222" y="99460"/>
                    </a:lnTo>
                    <a:lnTo>
                      <a:pt x="115262" y="98594"/>
                    </a:lnTo>
                    <a:lnTo>
                      <a:pt x="116273" y="97669"/>
                    </a:lnTo>
                    <a:lnTo>
                      <a:pt x="117255" y="96745"/>
                    </a:lnTo>
                    <a:lnTo>
                      <a:pt x="118208" y="95792"/>
                    </a:lnTo>
                    <a:lnTo>
                      <a:pt x="119133" y="94809"/>
                    </a:lnTo>
                    <a:lnTo>
                      <a:pt x="120057" y="93798"/>
                    </a:lnTo>
                    <a:lnTo>
                      <a:pt x="120953" y="92787"/>
                    </a:lnTo>
                    <a:lnTo>
                      <a:pt x="121790" y="91718"/>
                    </a:lnTo>
                    <a:lnTo>
                      <a:pt x="122657" y="90678"/>
                    </a:lnTo>
                    <a:lnTo>
                      <a:pt x="123466" y="89581"/>
                    </a:lnTo>
                    <a:lnTo>
                      <a:pt x="124246" y="88483"/>
                    </a:lnTo>
                    <a:lnTo>
                      <a:pt x="124997" y="87356"/>
                    </a:lnTo>
                    <a:lnTo>
                      <a:pt x="125748" y="86230"/>
                    </a:lnTo>
                    <a:lnTo>
                      <a:pt x="126441" y="85074"/>
                    </a:lnTo>
                    <a:lnTo>
                      <a:pt x="127135" y="83890"/>
                    </a:lnTo>
                    <a:lnTo>
                      <a:pt x="127770" y="82706"/>
                    </a:lnTo>
                    <a:lnTo>
                      <a:pt x="128406" y="81492"/>
                    </a:lnTo>
                    <a:lnTo>
                      <a:pt x="128983" y="80279"/>
                    </a:lnTo>
                    <a:lnTo>
                      <a:pt x="129561" y="79037"/>
                    </a:lnTo>
                    <a:lnTo>
                      <a:pt x="130081" y="77795"/>
                    </a:lnTo>
                    <a:lnTo>
                      <a:pt x="130601" y="76524"/>
                    </a:lnTo>
                    <a:lnTo>
                      <a:pt x="131063" y="75253"/>
                    </a:lnTo>
                    <a:lnTo>
                      <a:pt x="131497" y="73982"/>
                    </a:lnTo>
                    <a:lnTo>
                      <a:pt x="131930" y="72682"/>
                    </a:lnTo>
                    <a:lnTo>
                      <a:pt x="132305" y="71353"/>
                    </a:lnTo>
                    <a:lnTo>
                      <a:pt x="132652" y="69995"/>
                    </a:lnTo>
                    <a:lnTo>
                      <a:pt x="132970" y="68637"/>
                    </a:lnTo>
                    <a:lnTo>
                      <a:pt x="133259" y="67251"/>
                    </a:lnTo>
                    <a:lnTo>
                      <a:pt x="133519" y="65864"/>
                    </a:lnTo>
                    <a:lnTo>
                      <a:pt x="133721" y="64478"/>
                    </a:lnTo>
                    <a:lnTo>
                      <a:pt x="133894" y="63091"/>
                    </a:lnTo>
                    <a:lnTo>
                      <a:pt x="134068" y="61704"/>
                    </a:lnTo>
                    <a:lnTo>
                      <a:pt x="134154" y="60289"/>
                    </a:lnTo>
                    <a:lnTo>
                      <a:pt x="134241" y="58902"/>
                    </a:lnTo>
                    <a:lnTo>
                      <a:pt x="134270" y="57487"/>
                    </a:lnTo>
                    <a:lnTo>
                      <a:pt x="134299" y="56100"/>
                    </a:lnTo>
                    <a:lnTo>
                      <a:pt x="134270" y="54714"/>
                    </a:lnTo>
                    <a:lnTo>
                      <a:pt x="134212" y="53298"/>
                    </a:lnTo>
                    <a:lnTo>
                      <a:pt x="134096" y="51911"/>
                    </a:lnTo>
                    <a:lnTo>
                      <a:pt x="133981" y="50525"/>
                    </a:lnTo>
                    <a:lnTo>
                      <a:pt x="133808" y="49138"/>
                    </a:lnTo>
                    <a:lnTo>
                      <a:pt x="133605" y="47752"/>
                    </a:lnTo>
                    <a:lnTo>
                      <a:pt x="133374" y="46365"/>
                    </a:lnTo>
                    <a:lnTo>
                      <a:pt x="133114" y="44978"/>
                    </a:lnTo>
                    <a:lnTo>
                      <a:pt x="132825" y="43621"/>
                    </a:lnTo>
                    <a:lnTo>
                      <a:pt x="132479" y="42263"/>
                    </a:lnTo>
                    <a:lnTo>
                      <a:pt x="132132" y="40905"/>
                    </a:lnTo>
                    <a:lnTo>
                      <a:pt x="131728" y="39576"/>
                    </a:lnTo>
                    <a:lnTo>
                      <a:pt x="131294" y="38248"/>
                    </a:lnTo>
                    <a:lnTo>
                      <a:pt x="130832" y="36919"/>
                    </a:lnTo>
                    <a:lnTo>
                      <a:pt x="130312" y="35619"/>
                    </a:lnTo>
                    <a:lnTo>
                      <a:pt x="129792" y="34319"/>
                    </a:lnTo>
                    <a:lnTo>
                      <a:pt x="129214" y="33019"/>
                    </a:lnTo>
                    <a:lnTo>
                      <a:pt x="128637" y="31748"/>
                    </a:lnTo>
                    <a:lnTo>
                      <a:pt x="128001" y="30506"/>
                    </a:lnTo>
                    <a:lnTo>
                      <a:pt x="127337" y="29264"/>
                    </a:lnTo>
                    <a:lnTo>
                      <a:pt x="126643" y="28050"/>
                    </a:lnTo>
                    <a:lnTo>
                      <a:pt x="125661" y="26462"/>
                    </a:lnTo>
                    <a:lnTo>
                      <a:pt x="124679" y="24959"/>
                    </a:lnTo>
                    <a:lnTo>
                      <a:pt x="123639" y="23457"/>
                    </a:lnTo>
                    <a:lnTo>
                      <a:pt x="122570" y="22013"/>
                    </a:lnTo>
                    <a:lnTo>
                      <a:pt x="121444" y="20626"/>
                    </a:lnTo>
                    <a:lnTo>
                      <a:pt x="120288" y="19269"/>
                    </a:lnTo>
                    <a:lnTo>
                      <a:pt x="119075" y="17940"/>
                    </a:lnTo>
                    <a:lnTo>
                      <a:pt x="117833" y="16669"/>
                    </a:lnTo>
                    <a:lnTo>
                      <a:pt x="116562" y="15427"/>
                    </a:lnTo>
                    <a:lnTo>
                      <a:pt x="115233" y="14213"/>
                    </a:lnTo>
                    <a:lnTo>
                      <a:pt x="113875" y="13058"/>
                    </a:lnTo>
                    <a:lnTo>
                      <a:pt x="112460" y="11931"/>
                    </a:lnTo>
                    <a:lnTo>
                      <a:pt x="111044" y="10862"/>
                    </a:lnTo>
                    <a:lnTo>
                      <a:pt x="109542" y="9822"/>
                    </a:lnTo>
                    <a:lnTo>
                      <a:pt x="108011" y="8840"/>
                    </a:lnTo>
                    <a:lnTo>
                      <a:pt x="106451" y="7858"/>
                    </a:lnTo>
                    <a:lnTo>
                      <a:pt x="93018" y="2196"/>
                    </a:lnTo>
                    <a:lnTo>
                      <a:pt x="89639" y="1763"/>
                    </a:lnTo>
                    <a:lnTo>
                      <a:pt x="86374" y="1329"/>
                    </a:lnTo>
                    <a:lnTo>
                      <a:pt x="83168" y="954"/>
                    </a:lnTo>
                    <a:lnTo>
                      <a:pt x="80019" y="636"/>
                    </a:lnTo>
                    <a:lnTo>
                      <a:pt x="76899" y="376"/>
                    </a:lnTo>
                    <a:lnTo>
                      <a:pt x="75310" y="261"/>
                    </a:lnTo>
                    <a:lnTo>
                      <a:pt x="73750" y="174"/>
                    </a:lnTo>
                    <a:lnTo>
                      <a:pt x="72133" y="87"/>
                    </a:lnTo>
                    <a:lnTo>
                      <a:pt x="70544" y="58"/>
                    </a:lnTo>
                    <a:lnTo>
                      <a:pt x="68897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59"/>
              <p:cNvSpPr/>
              <p:nvPr/>
            </p:nvSpPr>
            <p:spPr>
              <a:xfrm>
                <a:off x="3873525" y="2946325"/>
                <a:ext cx="600875" cy="1587375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63495" extrusionOk="0">
                    <a:moveTo>
                      <a:pt x="1" y="0"/>
                    </a:moveTo>
                    <a:lnTo>
                      <a:pt x="1" y="63495"/>
                    </a:lnTo>
                    <a:lnTo>
                      <a:pt x="24035" y="63495"/>
                    </a:lnTo>
                    <a:lnTo>
                      <a:pt x="2403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59"/>
              <p:cNvSpPr/>
              <p:nvPr/>
            </p:nvSpPr>
            <p:spPr>
              <a:xfrm>
                <a:off x="2569975" y="872200"/>
                <a:ext cx="2217875" cy="1887100"/>
              </a:xfrm>
              <a:custGeom>
                <a:avLst/>
                <a:gdLst/>
                <a:ahLst/>
                <a:cxnLst/>
                <a:rect l="l" t="t" r="r" b="b"/>
                <a:pathLst>
                  <a:path w="88715" h="75484" extrusionOk="0">
                    <a:moveTo>
                      <a:pt x="46192" y="0"/>
                    </a:moveTo>
                    <a:lnTo>
                      <a:pt x="43736" y="29"/>
                    </a:lnTo>
                    <a:lnTo>
                      <a:pt x="41310" y="87"/>
                    </a:lnTo>
                    <a:lnTo>
                      <a:pt x="40068" y="116"/>
                    </a:lnTo>
                    <a:lnTo>
                      <a:pt x="38854" y="202"/>
                    </a:lnTo>
                    <a:lnTo>
                      <a:pt x="37641" y="289"/>
                    </a:lnTo>
                    <a:lnTo>
                      <a:pt x="36428" y="405"/>
                    </a:lnTo>
                    <a:lnTo>
                      <a:pt x="35186" y="578"/>
                    </a:lnTo>
                    <a:lnTo>
                      <a:pt x="33943" y="751"/>
                    </a:lnTo>
                    <a:lnTo>
                      <a:pt x="32672" y="954"/>
                    </a:lnTo>
                    <a:lnTo>
                      <a:pt x="31401" y="1214"/>
                    </a:lnTo>
                    <a:lnTo>
                      <a:pt x="29957" y="1502"/>
                    </a:lnTo>
                    <a:lnTo>
                      <a:pt x="28570" y="1791"/>
                    </a:lnTo>
                    <a:lnTo>
                      <a:pt x="27184" y="2167"/>
                    </a:lnTo>
                    <a:lnTo>
                      <a:pt x="25797" y="2542"/>
                    </a:lnTo>
                    <a:lnTo>
                      <a:pt x="24439" y="3005"/>
                    </a:lnTo>
                    <a:lnTo>
                      <a:pt x="23111" y="3496"/>
                    </a:lnTo>
                    <a:lnTo>
                      <a:pt x="21811" y="4016"/>
                    </a:lnTo>
                    <a:lnTo>
                      <a:pt x="20540" y="4622"/>
                    </a:lnTo>
                    <a:lnTo>
                      <a:pt x="19269" y="5258"/>
                    </a:lnTo>
                    <a:lnTo>
                      <a:pt x="18026" y="5951"/>
                    </a:lnTo>
                    <a:lnTo>
                      <a:pt x="16784" y="6702"/>
                    </a:lnTo>
                    <a:lnTo>
                      <a:pt x="15600" y="7540"/>
                    </a:lnTo>
                    <a:lnTo>
                      <a:pt x="14416" y="8407"/>
                    </a:lnTo>
                    <a:lnTo>
                      <a:pt x="13231" y="9360"/>
                    </a:lnTo>
                    <a:lnTo>
                      <a:pt x="12105" y="10371"/>
                    </a:lnTo>
                    <a:lnTo>
                      <a:pt x="10978" y="11440"/>
                    </a:lnTo>
                    <a:lnTo>
                      <a:pt x="10342" y="12104"/>
                    </a:lnTo>
                    <a:lnTo>
                      <a:pt x="9707" y="12769"/>
                    </a:lnTo>
                    <a:lnTo>
                      <a:pt x="9100" y="13462"/>
                    </a:lnTo>
                    <a:lnTo>
                      <a:pt x="8494" y="14184"/>
                    </a:lnTo>
                    <a:lnTo>
                      <a:pt x="7916" y="14906"/>
                    </a:lnTo>
                    <a:lnTo>
                      <a:pt x="7367" y="15628"/>
                    </a:lnTo>
                    <a:lnTo>
                      <a:pt x="6818" y="16379"/>
                    </a:lnTo>
                    <a:lnTo>
                      <a:pt x="6327" y="17131"/>
                    </a:lnTo>
                    <a:lnTo>
                      <a:pt x="5807" y="17910"/>
                    </a:lnTo>
                    <a:lnTo>
                      <a:pt x="5345" y="18690"/>
                    </a:lnTo>
                    <a:lnTo>
                      <a:pt x="4883" y="19470"/>
                    </a:lnTo>
                    <a:lnTo>
                      <a:pt x="4420" y="20279"/>
                    </a:lnTo>
                    <a:lnTo>
                      <a:pt x="4016" y="21088"/>
                    </a:lnTo>
                    <a:lnTo>
                      <a:pt x="3612" y="21926"/>
                    </a:lnTo>
                    <a:lnTo>
                      <a:pt x="3236" y="22764"/>
                    </a:lnTo>
                    <a:lnTo>
                      <a:pt x="2861" y="23601"/>
                    </a:lnTo>
                    <a:lnTo>
                      <a:pt x="2514" y="24439"/>
                    </a:lnTo>
                    <a:lnTo>
                      <a:pt x="2196" y="25306"/>
                    </a:lnTo>
                    <a:lnTo>
                      <a:pt x="1907" y="26172"/>
                    </a:lnTo>
                    <a:lnTo>
                      <a:pt x="1618" y="27039"/>
                    </a:lnTo>
                    <a:lnTo>
                      <a:pt x="1387" y="27934"/>
                    </a:lnTo>
                    <a:lnTo>
                      <a:pt x="1127" y="28801"/>
                    </a:lnTo>
                    <a:lnTo>
                      <a:pt x="925" y="29697"/>
                    </a:lnTo>
                    <a:lnTo>
                      <a:pt x="723" y="30592"/>
                    </a:lnTo>
                    <a:lnTo>
                      <a:pt x="578" y="31517"/>
                    </a:lnTo>
                    <a:lnTo>
                      <a:pt x="405" y="32412"/>
                    </a:lnTo>
                    <a:lnTo>
                      <a:pt x="290" y="33336"/>
                    </a:lnTo>
                    <a:lnTo>
                      <a:pt x="174" y="34232"/>
                    </a:lnTo>
                    <a:lnTo>
                      <a:pt x="116" y="35156"/>
                    </a:lnTo>
                    <a:lnTo>
                      <a:pt x="58" y="36081"/>
                    </a:lnTo>
                    <a:lnTo>
                      <a:pt x="1" y="37005"/>
                    </a:lnTo>
                    <a:lnTo>
                      <a:pt x="1" y="37930"/>
                    </a:lnTo>
                    <a:lnTo>
                      <a:pt x="1" y="38854"/>
                    </a:lnTo>
                    <a:lnTo>
                      <a:pt x="58" y="39778"/>
                    </a:lnTo>
                    <a:lnTo>
                      <a:pt x="116" y="40703"/>
                    </a:lnTo>
                    <a:lnTo>
                      <a:pt x="174" y="41627"/>
                    </a:lnTo>
                    <a:lnTo>
                      <a:pt x="290" y="42552"/>
                    </a:lnTo>
                    <a:lnTo>
                      <a:pt x="405" y="43447"/>
                    </a:lnTo>
                    <a:lnTo>
                      <a:pt x="578" y="44371"/>
                    </a:lnTo>
                    <a:lnTo>
                      <a:pt x="723" y="45267"/>
                    </a:lnTo>
                    <a:lnTo>
                      <a:pt x="925" y="46162"/>
                    </a:lnTo>
                    <a:lnTo>
                      <a:pt x="1127" y="47058"/>
                    </a:lnTo>
                    <a:lnTo>
                      <a:pt x="1387" y="47954"/>
                    </a:lnTo>
                    <a:lnTo>
                      <a:pt x="1618" y="48820"/>
                    </a:lnTo>
                    <a:lnTo>
                      <a:pt x="1907" y="49716"/>
                    </a:lnTo>
                    <a:lnTo>
                      <a:pt x="2196" y="50553"/>
                    </a:lnTo>
                    <a:lnTo>
                      <a:pt x="2514" y="51420"/>
                    </a:lnTo>
                    <a:lnTo>
                      <a:pt x="2861" y="52287"/>
                    </a:lnTo>
                    <a:lnTo>
                      <a:pt x="3236" y="53124"/>
                    </a:lnTo>
                    <a:lnTo>
                      <a:pt x="3612" y="53962"/>
                    </a:lnTo>
                    <a:lnTo>
                      <a:pt x="4016" y="54771"/>
                    </a:lnTo>
                    <a:lnTo>
                      <a:pt x="4420" y="55580"/>
                    </a:lnTo>
                    <a:lnTo>
                      <a:pt x="4883" y="56389"/>
                    </a:lnTo>
                    <a:lnTo>
                      <a:pt x="5345" y="57198"/>
                    </a:lnTo>
                    <a:lnTo>
                      <a:pt x="5807" y="57977"/>
                    </a:lnTo>
                    <a:lnTo>
                      <a:pt x="6327" y="58729"/>
                    </a:lnTo>
                    <a:lnTo>
                      <a:pt x="6818" y="59509"/>
                    </a:lnTo>
                    <a:lnTo>
                      <a:pt x="7367" y="60231"/>
                    </a:lnTo>
                    <a:lnTo>
                      <a:pt x="7916" y="60982"/>
                    </a:lnTo>
                    <a:lnTo>
                      <a:pt x="8494" y="61704"/>
                    </a:lnTo>
                    <a:lnTo>
                      <a:pt x="9100" y="62397"/>
                    </a:lnTo>
                    <a:lnTo>
                      <a:pt x="9707" y="63091"/>
                    </a:lnTo>
                    <a:lnTo>
                      <a:pt x="10342" y="63784"/>
                    </a:lnTo>
                    <a:lnTo>
                      <a:pt x="10978" y="64448"/>
                    </a:lnTo>
                    <a:lnTo>
                      <a:pt x="11613" y="65055"/>
                    </a:lnTo>
                    <a:lnTo>
                      <a:pt x="12249" y="65662"/>
                    </a:lnTo>
                    <a:lnTo>
                      <a:pt x="12913" y="66239"/>
                    </a:lnTo>
                    <a:lnTo>
                      <a:pt x="13607" y="66817"/>
                    </a:lnTo>
                    <a:lnTo>
                      <a:pt x="14329" y="67395"/>
                    </a:lnTo>
                    <a:lnTo>
                      <a:pt x="15051" y="67944"/>
                    </a:lnTo>
                    <a:lnTo>
                      <a:pt x="15773" y="68493"/>
                    </a:lnTo>
                    <a:lnTo>
                      <a:pt x="16553" y="69013"/>
                    </a:lnTo>
                    <a:lnTo>
                      <a:pt x="17333" y="69532"/>
                    </a:lnTo>
                    <a:lnTo>
                      <a:pt x="18113" y="70024"/>
                    </a:lnTo>
                    <a:lnTo>
                      <a:pt x="18922" y="70515"/>
                    </a:lnTo>
                    <a:lnTo>
                      <a:pt x="19731" y="70977"/>
                    </a:lnTo>
                    <a:lnTo>
                      <a:pt x="20569" y="71439"/>
                    </a:lnTo>
                    <a:lnTo>
                      <a:pt x="21406" y="71872"/>
                    </a:lnTo>
                    <a:lnTo>
                      <a:pt x="22273" y="72277"/>
                    </a:lnTo>
                    <a:lnTo>
                      <a:pt x="23111" y="72652"/>
                    </a:lnTo>
                    <a:lnTo>
                      <a:pt x="24006" y="73028"/>
                    </a:lnTo>
                    <a:lnTo>
                      <a:pt x="24873" y="73375"/>
                    </a:lnTo>
                    <a:lnTo>
                      <a:pt x="25768" y="73692"/>
                    </a:lnTo>
                    <a:lnTo>
                      <a:pt x="26635" y="74010"/>
                    </a:lnTo>
                    <a:lnTo>
                      <a:pt x="27530" y="74270"/>
                    </a:lnTo>
                    <a:lnTo>
                      <a:pt x="28455" y="74530"/>
                    </a:lnTo>
                    <a:lnTo>
                      <a:pt x="29350" y="74732"/>
                    </a:lnTo>
                    <a:lnTo>
                      <a:pt x="30246" y="74934"/>
                    </a:lnTo>
                    <a:lnTo>
                      <a:pt x="31170" y="75108"/>
                    </a:lnTo>
                    <a:lnTo>
                      <a:pt x="32066" y="75252"/>
                    </a:lnTo>
                    <a:lnTo>
                      <a:pt x="32990" y="75339"/>
                    </a:lnTo>
                    <a:lnTo>
                      <a:pt x="33886" y="75426"/>
                    </a:lnTo>
                    <a:lnTo>
                      <a:pt x="34781" y="75483"/>
                    </a:lnTo>
                    <a:lnTo>
                      <a:pt x="36601" y="75483"/>
                    </a:lnTo>
                    <a:lnTo>
                      <a:pt x="37497" y="75426"/>
                    </a:lnTo>
                    <a:lnTo>
                      <a:pt x="40385" y="75166"/>
                    </a:lnTo>
                    <a:lnTo>
                      <a:pt x="41830" y="75021"/>
                    </a:lnTo>
                    <a:lnTo>
                      <a:pt x="43274" y="74877"/>
                    </a:lnTo>
                    <a:lnTo>
                      <a:pt x="47232" y="74963"/>
                    </a:lnTo>
                    <a:lnTo>
                      <a:pt x="51218" y="75021"/>
                    </a:lnTo>
                    <a:lnTo>
                      <a:pt x="52171" y="75021"/>
                    </a:lnTo>
                    <a:lnTo>
                      <a:pt x="53125" y="74992"/>
                    </a:lnTo>
                    <a:lnTo>
                      <a:pt x="54078" y="74934"/>
                    </a:lnTo>
                    <a:lnTo>
                      <a:pt x="55031" y="74877"/>
                    </a:lnTo>
                    <a:lnTo>
                      <a:pt x="55956" y="74761"/>
                    </a:lnTo>
                    <a:lnTo>
                      <a:pt x="56880" y="74646"/>
                    </a:lnTo>
                    <a:lnTo>
                      <a:pt x="57805" y="74501"/>
                    </a:lnTo>
                    <a:lnTo>
                      <a:pt x="58700" y="74328"/>
                    </a:lnTo>
                    <a:lnTo>
                      <a:pt x="59624" y="74126"/>
                    </a:lnTo>
                    <a:lnTo>
                      <a:pt x="60520" y="73894"/>
                    </a:lnTo>
                    <a:lnTo>
                      <a:pt x="61387" y="73663"/>
                    </a:lnTo>
                    <a:lnTo>
                      <a:pt x="62282" y="73403"/>
                    </a:lnTo>
                    <a:lnTo>
                      <a:pt x="63149" y="73115"/>
                    </a:lnTo>
                    <a:lnTo>
                      <a:pt x="64015" y="72797"/>
                    </a:lnTo>
                    <a:lnTo>
                      <a:pt x="64853" y="72479"/>
                    </a:lnTo>
                    <a:lnTo>
                      <a:pt x="65720" y="72103"/>
                    </a:lnTo>
                    <a:lnTo>
                      <a:pt x="66529" y="71757"/>
                    </a:lnTo>
                    <a:lnTo>
                      <a:pt x="67366" y="71352"/>
                    </a:lnTo>
                    <a:lnTo>
                      <a:pt x="68175" y="70948"/>
                    </a:lnTo>
                    <a:lnTo>
                      <a:pt x="68984" y="70515"/>
                    </a:lnTo>
                    <a:lnTo>
                      <a:pt x="69764" y="70081"/>
                    </a:lnTo>
                    <a:lnTo>
                      <a:pt x="70544" y="69590"/>
                    </a:lnTo>
                    <a:lnTo>
                      <a:pt x="71324" y="69128"/>
                    </a:lnTo>
                    <a:lnTo>
                      <a:pt x="72075" y="68608"/>
                    </a:lnTo>
                    <a:lnTo>
                      <a:pt x="72797" y="68088"/>
                    </a:lnTo>
                    <a:lnTo>
                      <a:pt x="73548" y="67539"/>
                    </a:lnTo>
                    <a:lnTo>
                      <a:pt x="74270" y="66990"/>
                    </a:lnTo>
                    <a:lnTo>
                      <a:pt x="74964" y="66413"/>
                    </a:lnTo>
                    <a:lnTo>
                      <a:pt x="75657" y="65835"/>
                    </a:lnTo>
                    <a:lnTo>
                      <a:pt x="76321" y="65228"/>
                    </a:lnTo>
                    <a:lnTo>
                      <a:pt x="76986" y="64622"/>
                    </a:lnTo>
                    <a:lnTo>
                      <a:pt x="77621" y="63957"/>
                    </a:lnTo>
                    <a:lnTo>
                      <a:pt x="78257" y="63322"/>
                    </a:lnTo>
                    <a:lnTo>
                      <a:pt x="78892" y="62657"/>
                    </a:lnTo>
                    <a:lnTo>
                      <a:pt x="79470" y="61964"/>
                    </a:lnTo>
                    <a:lnTo>
                      <a:pt x="80077" y="61271"/>
                    </a:lnTo>
                    <a:lnTo>
                      <a:pt x="80626" y="60577"/>
                    </a:lnTo>
                    <a:lnTo>
                      <a:pt x="81175" y="59855"/>
                    </a:lnTo>
                    <a:lnTo>
                      <a:pt x="81723" y="59133"/>
                    </a:lnTo>
                    <a:lnTo>
                      <a:pt x="82243" y="58382"/>
                    </a:lnTo>
                    <a:lnTo>
                      <a:pt x="82734" y="57602"/>
                    </a:lnTo>
                    <a:lnTo>
                      <a:pt x="83226" y="56851"/>
                    </a:lnTo>
                    <a:lnTo>
                      <a:pt x="83688" y="56071"/>
                    </a:lnTo>
                    <a:lnTo>
                      <a:pt x="84121" y="55262"/>
                    </a:lnTo>
                    <a:lnTo>
                      <a:pt x="84554" y="54453"/>
                    </a:lnTo>
                    <a:lnTo>
                      <a:pt x="84959" y="53644"/>
                    </a:lnTo>
                    <a:lnTo>
                      <a:pt x="85363" y="52835"/>
                    </a:lnTo>
                    <a:lnTo>
                      <a:pt x="85739" y="51998"/>
                    </a:lnTo>
                    <a:lnTo>
                      <a:pt x="86085" y="51131"/>
                    </a:lnTo>
                    <a:lnTo>
                      <a:pt x="86403" y="50293"/>
                    </a:lnTo>
                    <a:lnTo>
                      <a:pt x="86721" y="49427"/>
                    </a:lnTo>
                    <a:lnTo>
                      <a:pt x="87010" y="48560"/>
                    </a:lnTo>
                    <a:lnTo>
                      <a:pt x="87270" y="47665"/>
                    </a:lnTo>
                    <a:lnTo>
                      <a:pt x="87501" y="46798"/>
                    </a:lnTo>
                    <a:lnTo>
                      <a:pt x="87732" y="45902"/>
                    </a:lnTo>
                    <a:lnTo>
                      <a:pt x="87934" y="44978"/>
                    </a:lnTo>
                    <a:lnTo>
                      <a:pt x="88108" y="44083"/>
                    </a:lnTo>
                    <a:lnTo>
                      <a:pt x="88281" y="43158"/>
                    </a:lnTo>
                    <a:lnTo>
                      <a:pt x="88396" y="42234"/>
                    </a:lnTo>
                    <a:lnTo>
                      <a:pt x="88512" y="41309"/>
                    </a:lnTo>
                    <a:lnTo>
                      <a:pt x="88599" y="40385"/>
                    </a:lnTo>
                    <a:lnTo>
                      <a:pt x="88656" y="39432"/>
                    </a:lnTo>
                    <a:lnTo>
                      <a:pt x="88685" y="38507"/>
                    </a:lnTo>
                    <a:lnTo>
                      <a:pt x="88714" y="37554"/>
                    </a:lnTo>
                    <a:lnTo>
                      <a:pt x="88685" y="36601"/>
                    </a:lnTo>
                    <a:lnTo>
                      <a:pt x="88656" y="35619"/>
                    </a:lnTo>
                    <a:lnTo>
                      <a:pt x="88599" y="34694"/>
                    </a:lnTo>
                    <a:lnTo>
                      <a:pt x="88512" y="33741"/>
                    </a:lnTo>
                    <a:lnTo>
                      <a:pt x="88396" y="32788"/>
                    </a:lnTo>
                    <a:lnTo>
                      <a:pt x="88281" y="31863"/>
                    </a:lnTo>
                    <a:lnTo>
                      <a:pt x="88108" y="30939"/>
                    </a:lnTo>
                    <a:lnTo>
                      <a:pt x="87934" y="30043"/>
                    </a:lnTo>
                    <a:lnTo>
                      <a:pt x="87732" y="29119"/>
                    </a:lnTo>
                    <a:lnTo>
                      <a:pt x="87501" y="28223"/>
                    </a:lnTo>
                    <a:lnTo>
                      <a:pt x="87270" y="27328"/>
                    </a:lnTo>
                    <a:lnTo>
                      <a:pt x="87010" y="26461"/>
                    </a:lnTo>
                    <a:lnTo>
                      <a:pt x="86721" y="25595"/>
                    </a:lnTo>
                    <a:lnTo>
                      <a:pt x="86403" y="24728"/>
                    </a:lnTo>
                    <a:lnTo>
                      <a:pt x="86085" y="23890"/>
                    </a:lnTo>
                    <a:lnTo>
                      <a:pt x="85739" y="23024"/>
                    </a:lnTo>
                    <a:lnTo>
                      <a:pt x="85363" y="22215"/>
                    </a:lnTo>
                    <a:lnTo>
                      <a:pt x="84959" y="21377"/>
                    </a:lnTo>
                    <a:lnTo>
                      <a:pt x="84554" y="20568"/>
                    </a:lnTo>
                    <a:lnTo>
                      <a:pt x="84121" y="19788"/>
                    </a:lnTo>
                    <a:lnTo>
                      <a:pt x="83688" y="18979"/>
                    </a:lnTo>
                    <a:lnTo>
                      <a:pt x="83226" y="18199"/>
                    </a:lnTo>
                    <a:lnTo>
                      <a:pt x="82734" y="17448"/>
                    </a:lnTo>
                    <a:lnTo>
                      <a:pt x="82243" y="16697"/>
                    </a:lnTo>
                    <a:lnTo>
                      <a:pt x="81723" y="15946"/>
                    </a:lnTo>
                    <a:lnTo>
                      <a:pt x="81175" y="15224"/>
                    </a:lnTo>
                    <a:lnTo>
                      <a:pt x="80626" y="14531"/>
                    </a:lnTo>
                    <a:lnTo>
                      <a:pt x="80077" y="13808"/>
                    </a:lnTo>
                    <a:lnTo>
                      <a:pt x="79470" y="13144"/>
                    </a:lnTo>
                    <a:lnTo>
                      <a:pt x="78892" y="12480"/>
                    </a:lnTo>
                    <a:lnTo>
                      <a:pt x="78257" y="11815"/>
                    </a:lnTo>
                    <a:lnTo>
                      <a:pt x="77621" y="11180"/>
                    </a:lnTo>
                    <a:lnTo>
                      <a:pt x="76986" y="10544"/>
                    </a:lnTo>
                    <a:lnTo>
                      <a:pt x="76321" y="9938"/>
                    </a:lnTo>
                    <a:lnTo>
                      <a:pt x="75657" y="9331"/>
                    </a:lnTo>
                    <a:lnTo>
                      <a:pt x="74964" y="8753"/>
                    </a:lnTo>
                    <a:lnTo>
                      <a:pt x="74242" y="8175"/>
                    </a:lnTo>
                    <a:lnTo>
                      <a:pt x="73548" y="7627"/>
                    </a:lnTo>
                    <a:lnTo>
                      <a:pt x="72797" y="7107"/>
                    </a:lnTo>
                    <a:lnTo>
                      <a:pt x="72075" y="6587"/>
                    </a:lnTo>
                    <a:lnTo>
                      <a:pt x="71324" y="6096"/>
                    </a:lnTo>
                    <a:lnTo>
                      <a:pt x="70544" y="5604"/>
                    </a:lnTo>
                    <a:lnTo>
                      <a:pt x="69764" y="5142"/>
                    </a:lnTo>
                    <a:lnTo>
                      <a:pt x="68984" y="4709"/>
                    </a:lnTo>
                    <a:lnTo>
                      <a:pt x="68175" y="4276"/>
                    </a:lnTo>
                    <a:lnTo>
                      <a:pt x="67366" y="3871"/>
                    </a:lnTo>
                    <a:lnTo>
                      <a:pt x="66529" y="3496"/>
                    </a:lnTo>
                    <a:lnTo>
                      <a:pt x="65691" y="3120"/>
                    </a:lnTo>
                    <a:lnTo>
                      <a:pt x="64853" y="2773"/>
                    </a:lnTo>
                    <a:lnTo>
                      <a:pt x="64015" y="2456"/>
                    </a:lnTo>
                    <a:lnTo>
                      <a:pt x="63149" y="2138"/>
                    </a:lnTo>
                    <a:lnTo>
                      <a:pt x="62282" y="1849"/>
                    </a:lnTo>
                    <a:lnTo>
                      <a:pt x="61387" y="1589"/>
                    </a:lnTo>
                    <a:lnTo>
                      <a:pt x="60520" y="1329"/>
                    </a:lnTo>
                    <a:lnTo>
                      <a:pt x="59624" y="1098"/>
                    </a:lnTo>
                    <a:lnTo>
                      <a:pt x="58700" y="896"/>
                    </a:lnTo>
                    <a:lnTo>
                      <a:pt x="57805" y="722"/>
                    </a:lnTo>
                    <a:lnTo>
                      <a:pt x="56880" y="549"/>
                    </a:lnTo>
                    <a:lnTo>
                      <a:pt x="55956" y="405"/>
                    </a:lnTo>
                    <a:lnTo>
                      <a:pt x="55031" y="289"/>
                    </a:lnTo>
                    <a:lnTo>
                      <a:pt x="54078" y="202"/>
                    </a:lnTo>
                    <a:lnTo>
                      <a:pt x="53125" y="145"/>
                    </a:lnTo>
                    <a:lnTo>
                      <a:pt x="52171" y="87"/>
                    </a:lnTo>
                    <a:lnTo>
                      <a:pt x="51218" y="58"/>
                    </a:lnTo>
                    <a:lnTo>
                      <a:pt x="4619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59"/>
              <p:cNvSpPr/>
              <p:nvPr/>
            </p:nvSpPr>
            <p:spPr>
              <a:xfrm>
                <a:off x="3705250" y="1650700"/>
                <a:ext cx="915775" cy="356075"/>
              </a:xfrm>
              <a:custGeom>
                <a:avLst/>
                <a:gdLst/>
                <a:ahLst/>
                <a:cxnLst/>
                <a:rect l="l" t="t" r="r" b="b"/>
                <a:pathLst>
                  <a:path w="36631" h="14243" extrusionOk="0">
                    <a:moveTo>
                      <a:pt x="28426" y="1"/>
                    </a:moveTo>
                    <a:lnTo>
                      <a:pt x="25451" y="30"/>
                    </a:lnTo>
                    <a:lnTo>
                      <a:pt x="22302" y="59"/>
                    </a:lnTo>
                    <a:lnTo>
                      <a:pt x="19038" y="145"/>
                    </a:lnTo>
                    <a:lnTo>
                      <a:pt x="15802" y="232"/>
                    </a:lnTo>
                    <a:lnTo>
                      <a:pt x="12654" y="348"/>
                    </a:lnTo>
                    <a:lnTo>
                      <a:pt x="7049" y="579"/>
                    </a:lnTo>
                    <a:lnTo>
                      <a:pt x="1619" y="839"/>
                    </a:lnTo>
                    <a:lnTo>
                      <a:pt x="1532" y="868"/>
                    </a:lnTo>
                    <a:lnTo>
                      <a:pt x="1416" y="925"/>
                    </a:lnTo>
                    <a:lnTo>
                      <a:pt x="1272" y="1041"/>
                    </a:lnTo>
                    <a:lnTo>
                      <a:pt x="1127" y="1185"/>
                    </a:lnTo>
                    <a:lnTo>
                      <a:pt x="954" y="1359"/>
                    </a:lnTo>
                    <a:lnTo>
                      <a:pt x="781" y="1619"/>
                    </a:lnTo>
                    <a:lnTo>
                      <a:pt x="607" y="1936"/>
                    </a:lnTo>
                    <a:lnTo>
                      <a:pt x="434" y="2312"/>
                    </a:lnTo>
                    <a:lnTo>
                      <a:pt x="290" y="2803"/>
                    </a:lnTo>
                    <a:lnTo>
                      <a:pt x="145" y="3352"/>
                    </a:lnTo>
                    <a:lnTo>
                      <a:pt x="59" y="4016"/>
                    </a:lnTo>
                    <a:lnTo>
                      <a:pt x="1" y="4796"/>
                    </a:lnTo>
                    <a:lnTo>
                      <a:pt x="1" y="5692"/>
                    </a:lnTo>
                    <a:lnTo>
                      <a:pt x="30" y="6674"/>
                    </a:lnTo>
                    <a:lnTo>
                      <a:pt x="145" y="7829"/>
                    </a:lnTo>
                    <a:lnTo>
                      <a:pt x="319" y="8956"/>
                    </a:lnTo>
                    <a:lnTo>
                      <a:pt x="492" y="9938"/>
                    </a:lnTo>
                    <a:lnTo>
                      <a:pt x="723" y="10776"/>
                    </a:lnTo>
                    <a:lnTo>
                      <a:pt x="954" y="11527"/>
                    </a:lnTo>
                    <a:lnTo>
                      <a:pt x="1214" y="12134"/>
                    </a:lnTo>
                    <a:lnTo>
                      <a:pt x="1474" y="12654"/>
                    </a:lnTo>
                    <a:lnTo>
                      <a:pt x="1734" y="13087"/>
                    </a:lnTo>
                    <a:lnTo>
                      <a:pt x="1994" y="13434"/>
                    </a:lnTo>
                    <a:lnTo>
                      <a:pt x="2225" y="13694"/>
                    </a:lnTo>
                    <a:lnTo>
                      <a:pt x="2456" y="13896"/>
                    </a:lnTo>
                    <a:lnTo>
                      <a:pt x="2687" y="14040"/>
                    </a:lnTo>
                    <a:lnTo>
                      <a:pt x="2861" y="14127"/>
                    </a:lnTo>
                    <a:lnTo>
                      <a:pt x="3005" y="14185"/>
                    </a:lnTo>
                    <a:lnTo>
                      <a:pt x="3150" y="14243"/>
                    </a:lnTo>
                    <a:lnTo>
                      <a:pt x="3236" y="14243"/>
                    </a:lnTo>
                    <a:lnTo>
                      <a:pt x="8494" y="12394"/>
                    </a:lnTo>
                    <a:lnTo>
                      <a:pt x="13867" y="10458"/>
                    </a:lnTo>
                    <a:lnTo>
                      <a:pt x="16900" y="9361"/>
                    </a:lnTo>
                    <a:lnTo>
                      <a:pt x="20020" y="8205"/>
                    </a:lnTo>
                    <a:lnTo>
                      <a:pt x="23140" y="7021"/>
                    </a:lnTo>
                    <a:lnTo>
                      <a:pt x="26144" y="5836"/>
                    </a:lnTo>
                    <a:lnTo>
                      <a:pt x="28975" y="4710"/>
                    </a:lnTo>
                    <a:lnTo>
                      <a:pt x="31488" y="3670"/>
                    </a:lnTo>
                    <a:lnTo>
                      <a:pt x="32615" y="3179"/>
                    </a:lnTo>
                    <a:lnTo>
                      <a:pt x="33626" y="2716"/>
                    </a:lnTo>
                    <a:lnTo>
                      <a:pt x="34521" y="2283"/>
                    </a:lnTo>
                    <a:lnTo>
                      <a:pt x="35244" y="1908"/>
                    </a:lnTo>
                    <a:lnTo>
                      <a:pt x="35850" y="1561"/>
                    </a:lnTo>
                    <a:lnTo>
                      <a:pt x="36284" y="1243"/>
                    </a:lnTo>
                    <a:lnTo>
                      <a:pt x="36428" y="1128"/>
                    </a:lnTo>
                    <a:lnTo>
                      <a:pt x="36543" y="983"/>
                    </a:lnTo>
                    <a:lnTo>
                      <a:pt x="36601" y="896"/>
                    </a:lnTo>
                    <a:lnTo>
                      <a:pt x="36630" y="810"/>
                    </a:lnTo>
                    <a:lnTo>
                      <a:pt x="36601" y="723"/>
                    </a:lnTo>
                    <a:lnTo>
                      <a:pt x="36515" y="636"/>
                    </a:lnTo>
                    <a:lnTo>
                      <a:pt x="36370" y="579"/>
                    </a:lnTo>
                    <a:lnTo>
                      <a:pt x="36197" y="492"/>
                    </a:lnTo>
                    <a:lnTo>
                      <a:pt x="35706" y="377"/>
                    </a:lnTo>
                    <a:lnTo>
                      <a:pt x="35070" y="290"/>
                    </a:lnTo>
                    <a:lnTo>
                      <a:pt x="34261" y="203"/>
                    </a:lnTo>
                    <a:lnTo>
                      <a:pt x="33308" y="145"/>
                    </a:lnTo>
                    <a:lnTo>
                      <a:pt x="32239" y="88"/>
                    </a:lnTo>
                    <a:lnTo>
                      <a:pt x="31055" y="59"/>
                    </a:lnTo>
                    <a:lnTo>
                      <a:pt x="28426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59"/>
              <p:cNvSpPr/>
              <p:nvPr/>
            </p:nvSpPr>
            <p:spPr>
              <a:xfrm>
                <a:off x="3397600" y="1455725"/>
                <a:ext cx="162525" cy="162525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01" extrusionOk="0">
                    <a:moveTo>
                      <a:pt x="2918" y="0"/>
                    </a:moveTo>
                    <a:lnTo>
                      <a:pt x="2601" y="58"/>
                    </a:lnTo>
                    <a:lnTo>
                      <a:pt x="2283" y="145"/>
                    </a:lnTo>
                    <a:lnTo>
                      <a:pt x="1994" y="231"/>
                    </a:lnTo>
                    <a:lnTo>
                      <a:pt x="1705" y="376"/>
                    </a:lnTo>
                    <a:lnTo>
                      <a:pt x="1416" y="549"/>
                    </a:lnTo>
                    <a:lnTo>
                      <a:pt x="1185" y="723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50" y="1416"/>
                    </a:lnTo>
                    <a:lnTo>
                      <a:pt x="376" y="1676"/>
                    </a:lnTo>
                    <a:lnTo>
                      <a:pt x="261" y="1965"/>
                    </a:lnTo>
                    <a:lnTo>
                      <a:pt x="145" y="2282"/>
                    </a:lnTo>
                    <a:lnTo>
                      <a:pt x="59" y="2571"/>
                    </a:lnTo>
                    <a:lnTo>
                      <a:pt x="1" y="2918"/>
                    </a:lnTo>
                    <a:lnTo>
                      <a:pt x="1" y="3236"/>
                    </a:lnTo>
                    <a:lnTo>
                      <a:pt x="1" y="3582"/>
                    </a:lnTo>
                    <a:lnTo>
                      <a:pt x="59" y="3900"/>
                    </a:lnTo>
                    <a:lnTo>
                      <a:pt x="145" y="4218"/>
                    </a:lnTo>
                    <a:lnTo>
                      <a:pt x="261" y="4507"/>
                    </a:lnTo>
                    <a:lnTo>
                      <a:pt x="376" y="4796"/>
                    </a:lnTo>
                    <a:lnTo>
                      <a:pt x="550" y="5056"/>
                    </a:lnTo>
                    <a:lnTo>
                      <a:pt x="723" y="5316"/>
                    </a:lnTo>
                    <a:lnTo>
                      <a:pt x="954" y="5547"/>
                    </a:lnTo>
                    <a:lnTo>
                      <a:pt x="1185" y="5749"/>
                    </a:lnTo>
                    <a:lnTo>
                      <a:pt x="1416" y="5951"/>
                    </a:lnTo>
                    <a:lnTo>
                      <a:pt x="1705" y="6096"/>
                    </a:lnTo>
                    <a:lnTo>
                      <a:pt x="1994" y="6240"/>
                    </a:lnTo>
                    <a:lnTo>
                      <a:pt x="2283" y="6356"/>
                    </a:lnTo>
                    <a:lnTo>
                      <a:pt x="2601" y="6442"/>
                    </a:lnTo>
                    <a:lnTo>
                      <a:pt x="2918" y="6471"/>
                    </a:lnTo>
                    <a:lnTo>
                      <a:pt x="3236" y="6500"/>
                    </a:lnTo>
                    <a:lnTo>
                      <a:pt x="3583" y="6471"/>
                    </a:lnTo>
                    <a:lnTo>
                      <a:pt x="3901" y="6442"/>
                    </a:lnTo>
                    <a:lnTo>
                      <a:pt x="4218" y="6356"/>
                    </a:lnTo>
                    <a:lnTo>
                      <a:pt x="4507" y="6240"/>
                    </a:lnTo>
                    <a:lnTo>
                      <a:pt x="4796" y="6096"/>
                    </a:lnTo>
                    <a:lnTo>
                      <a:pt x="5056" y="5951"/>
                    </a:lnTo>
                    <a:lnTo>
                      <a:pt x="5316" y="5749"/>
                    </a:lnTo>
                    <a:lnTo>
                      <a:pt x="5547" y="5547"/>
                    </a:lnTo>
                    <a:lnTo>
                      <a:pt x="5749" y="5316"/>
                    </a:lnTo>
                    <a:lnTo>
                      <a:pt x="5952" y="5056"/>
                    </a:lnTo>
                    <a:lnTo>
                      <a:pt x="6125" y="4796"/>
                    </a:lnTo>
                    <a:lnTo>
                      <a:pt x="6240" y="4507"/>
                    </a:lnTo>
                    <a:lnTo>
                      <a:pt x="6356" y="4218"/>
                    </a:lnTo>
                    <a:lnTo>
                      <a:pt x="6443" y="3900"/>
                    </a:lnTo>
                    <a:lnTo>
                      <a:pt x="6500" y="3582"/>
                    </a:lnTo>
                    <a:lnTo>
                      <a:pt x="6500" y="3236"/>
                    </a:lnTo>
                    <a:lnTo>
                      <a:pt x="6500" y="2918"/>
                    </a:lnTo>
                    <a:lnTo>
                      <a:pt x="6443" y="2571"/>
                    </a:lnTo>
                    <a:lnTo>
                      <a:pt x="6356" y="2282"/>
                    </a:lnTo>
                    <a:lnTo>
                      <a:pt x="6240" y="1965"/>
                    </a:lnTo>
                    <a:lnTo>
                      <a:pt x="6125" y="1676"/>
                    </a:lnTo>
                    <a:lnTo>
                      <a:pt x="5952" y="1416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23"/>
                    </a:lnTo>
                    <a:lnTo>
                      <a:pt x="5056" y="549"/>
                    </a:lnTo>
                    <a:lnTo>
                      <a:pt x="4796" y="376"/>
                    </a:lnTo>
                    <a:lnTo>
                      <a:pt x="4507" y="231"/>
                    </a:lnTo>
                    <a:lnTo>
                      <a:pt x="4218" y="145"/>
                    </a:lnTo>
                    <a:lnTo>
                      <a:pt x="3901" y="58"/>
                    </a:lnTo>
                    <a:lnTo>
                      <a:pt x="358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9"/>
              <p:cNvSpPr/>
              <p:nvPr/>
            </p:nvSpPr>
            <p:spPr>
              <a:xfrm>
                <a:off x="4041075" y="1434775"/>
                <a:ext cx="162525" cy="163250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6530" extrusionOk="0">
                    <a:moveTo>
                      <a:pt x="3236" y="1"/>
                    </a:moveTo>
                    <a:lnTo>
                      <a:pt x="2918" y="29"/>
                    </a:lnTo>
                    <a:lnTo>
                      <a:pt x="2600" y="87"/>
                    </a:lnTo>
                    <a:lnTo>
                      <a:pt x="2283" y="145"/>
                    </a:lnTo>
                    <a:lnTo>
                      <a:pt x="1965" y="261"/>
                    </a:lnTo>
                    <a:lnTo>
                      <a:pt x="1705" y="405"/>
                    </a:lnTo>
                    <a:lnTo>
                      <a:pt x="1416" y="578"/>
                    </a:lnTo>
                    <a:lnTo>
                      <a:pt x="1185" y="752"/>
                    </a:lnTo>
                    <a:lnTo>
                      <a:pt x="954" y="954"/>
                    </a:lnTo>
                    <a:lnTo>
                      <a:pt x="723" y="1185"/>
                    </a:lnTo>
                    <a:lnTo>
                      <a:pt x="549" y="1445"/>
                    </a:lnTo>
                    <a:lnTo>
                      <a:pt x="376" y="1705"/>
                    </a:lnTo>
                    <a:lnTo>
                      <a:pt x="260" y="1994"/>
                    </a:lnTo>
                    <a:lnTo>
                      <a:pt x="145" y="2283"/>
                    </a:lnTo>
                    <a:lnTo>
                      <a:pt x="58" y="2600"/>
                    </a:lnTo>
                    <a:lnTo>
                      <a:pt x="1" y="2918"/>
                    </a:lnTo>
                    <a:lnTo>
                      <a:pt x="1" y="3265"/>
                    </a:lnTo>
                    <a:lnTo>
                      <a:pt x="1" y="3612"/>
                    </a:lnTo>
                    <a:lnTo>
                      <a:pt x="58" y="3929"/>
                    </a:lnTo>
                    <a:lnTo>
                      <a:pt x="145" y="4247"/>
                    </a:lnTo>
                    <a:lnTo>
                      <a:pt x="260" y="4536"/>
                    </a:lnTo>
                    <a:lnTo>
                      <a:pt x="376" y="4825"/>
                    </a:lnTo>
                    <a:lnTo>
                      <a:pt x="549" y="5085"/>
                    </a:lnTo>
                    <a:lnTo>
                      <a:pt x="723" y="5345"/>
                    </a:lnTo>
                    <a:lnTo>
                      <a:pt x="954" y="5576"/>
                    </a:lnTo>
                    <a:lnTo>
                      <a:pt x="1185" y="5778"/>
                    </a:lnTo>
                    <a:lnTo>
                      <a:pt x="1416" y="5951"/>
                    </a:lnTo>
                    <a:lnTo>
                      <a:pt x="1705" y="6125"/>
                    </a:lnTo>
                    <a:lnTo>
                      <a:pt x="1965" y="6269"/>
                    </a:lnTo>
                    <a:lnTo>
                      <a:pt x="2283" y="6385"/>
                    </a:lnTo>
                    <a:lnTo>
                      <a:pt x="2600" y="6443"/>
                    </a:lnTo>
                    <a:lnTo>
                      <a:pt x="2918" y="6500"/>
                    </a:lnTo>
                    <a:lnTo>
                      <a:pt x="3236" y="6529"/>
                    </a:lnTo>
                    <a:lnTo>
                      <a:pt x="3583" y="6500"/>
                    </a:lnTo>
                    <a:lnTo>
                      <a:pt x="3900" y="6443"/>
                    </a:lnTo>
                    <a:lnTo>
                      <a:pt x="4218" y="6385"/>
                    </a:lnTo>
                    <a:lnTo>
                      <a:pt x="4507" y="6269"/>
                    </a:lnTo>
                    <a:lnTo>
                      <a:pt x="4796" y="6125"/>
                    </a:lnTo>
                    <a:lnTo>
                      <a:pt x="5056" y="5951"/>
                    </a:lnTo>
                    <a:lnTo>
                      <a:pt x="5316" y="5778"/>
                    </a:lnTo>
                    <a:lnTo>
                      <a:pt x="5547" y="5576"/>
                    </a:lnTo>
                    <a:lnTo>
                      <a:pt x="5749" y="5345"/>
                    </a:lnTo>
                    <a:lnTo>
                      <a:pt x="5951" y="5085"/>
                    </a:lnTo>
                    <a:lnTo>
                      <a:pt x="6096" y="4825"/>
                    </a:lnTo>
                    <a:lnTo>
                      <a:pt x="6240" y="4536"/>
                    </a:lnTo>
                    <a:lnTo>
                      <a:pt x="6356" y="4247"/>
                    </a:lnTo>
                    <a:lnTo>
                      <a:pt x="6442" y="3929"/>
                    </a:lnTo>
                    <a:lnTo>
                      <a:pt x="6471" y="3612"/>
                    </a:lnTo>
                    <a:lnTo>
                      <a:pt x="6500" y="3265"/>
                    </a:lnTo>
                    <a:lnTo>
                      <a:pt x="6471" y="2918"/>
                    </a:lnTo>
                    <a:lnTo>
                      <a:pt x="6442" y="2600"/>
                    </a:lnTo>
                    <a:lnTo>
                      <a:pt x="6356" y="2283"/>
                    </a:lnTo>
                    <a:lnTo>
                      <a:pt x="6240" y="1994"/>
                    </a:lnTo>
                    <a:lnTo>
                      <a:pt x="6096" y="1705"/>
                    </a:lnTo>
                    <a:lnTo>
                      <a:pt x="5951" y="1445"/>
                    </a:lnTo>
                    <a:lnTo>
                      <a:pt x="5749" y="1185"/>
                    </a:lnTo>
                    <a:lnTo>
                      <a:pt x="5547" y="954"/>
                    </a:lnTo>
                    <a:lnTo>
                      <a:pt x="5316" y="752"/>
                    </a:lnTo>
                    <a:lnTo>
                      <a:pt x="5056" y="578"/>
                    </a:lnTo>
                    <a:lnTo>
                      <a:pt x="4796" y="405"/>
                    </a:lnTo>
                    <a:lnTo>
                      <a:pt x="4507" y="261"/>
                    </a:lnTo>
                    <a:lnTo>
                      <a:pt x="4218" y="145"/>
                    </a:lnTo>
                    <a:lnTo>
                      <a:pt x="3900" y="87"/>
                    </a:lnTo>
                    <a:lnTo>
                      <a:pt x="3583" y="29"/>
                    </a:lnTo>
                    <a:lnTo>
                      <a:pt x="32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9"/>
              <p:cNvSpPr/>
              <p:nvPr/>
            </p:nvSpPr>
            <p:spPr>
              <a:xfrm>
                <a:off x="4166725" y="1942475"/>
                <a:ext cx="737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925"/>
                    </a:lnTo>
                    <a:lnTo>
                      <a:pt x="30" y="1185"/>
                    </a:lnTo>
                    <a:lnTo>
                      <a:pt x="1" y="1503"/>
                    </a:lnTo>
                    <a:lnTo>
                      <a:pt x="30" y="1792"/>
                    </a:lnTo>
                    <a:lnTo>
                      <a:pt x="116" y="2080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14" y="2543"/>
                    </a:lnTo>
                    <a:lnTo>
                      <a:pt x="2716" y="2312"/>
                    </a:lnTo>
                    <a:lnTo>
                      <a:pt x="2832" y="2080"/>
                    </a:lnTo>
                    <a:lnTo>
                      <a:pt x="2919" y="1792"/>
                    </a:lnTo>
                    <a:lnTo>
                      <a:pt x="2947" y="1503"/>
                    </a:lnTo>
                    <a:lnTo>
                      <a:pt x="2919" y="1185"/>
                    </a:lnTo>
                    <a:lnTo>
                      <a:pt x="2832" y="925"/>
                    </a:lnTo>
                    <a:lnTo>
                      <a:pt x="2716" y="665"/>
                    </a:lnTo>
                    <a:lnTo>
                      <a:pt x="2514" y="434"/>
                    </a:lnTo>
                    <a:lnTo>
                      <a:pt x="2312" y="261"/>
                    </a:lnTo>
                    <a:lnTo>
                      <a:pt x="2052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59"/>
              <p:cNvSpPr/>
              <p:nvPr/>
            </p:nvSpPr>
            <p:spPr>
              <a:xfrm>
                <a:off x="4085125" y="2101350"/>
                <a:ext cx="74425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3"/>
                    </a:lnTo>
                    <a:lnTo>
                      <a:pt x="116" y="2052"/>
                    </a:lnTo>
                    <a:lnTo>
                      <a:pt x="261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2" y="2918"/>
                    </a:lnTo>
                    <a:lnTo>
                      <a:pt x="2052" y="2832"/>
                    </a:lnTo>
                    <a:lnTo>
                      <a:pt x="2312" y="2687"/>
                    </a:lnTo>
                    <a:lnTo>
                      <a:pt x="2543" y="2514"/>
                    </a:lnTo>
                    <a:lnTo>
                      <a:pt x="2716" y="2312"/>
                    </a:lnTo>
                    <a:lnTo>
                      <a:pt x="2861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2"/>
                    </a:lnTo>
                    <a:lnTo>
                      <a:pt x="2052" y="116"/>
                    </a:lnTo>
                    <a:lnTo>
                      <a:pt x="1792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59"/>
              <p:cNvSpPr/>
              <p:nvPr/>
            </p:nvSpPr>
            <p:spPr>
              <a:xfrm>
                <a:off x="3938525" y="2211850"/>
                <a:ext cx="7367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976" extrusionOk="0">
                    <a:moveTo>
                      <a:pt x="1474" y="1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36" y="261"/>
                    </a:lnTo>
                    <a:lnTo>
                      <a:pt x="434" y="434"/>
                    </a:lnTo>
                    <a:lnTo>
                      <a:pt x="232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92"/>
                    </a:lnTo>
                    <a:lnTo>
                      <a:pt x="116" y="2052"/>
                    </a:lnTo>
                    <a:lnTo>
                      <a:pt x="232" y="2312"/>
                    </a:lnTo>
                    <a:lnTo>
                      <a:pt x="434" y="2543"/>
                    </a:lnTo>
                    <a:lnTo>
                      <a:pt x="636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63" y="2947"/>
                    </a:lnTo>
                    <a:lnTo>
                      <a:pt x="2051" y="2860"/>
                    </a:lnTo>
                    <a:lnTo>
                      <a:pt x="2311" y="2716"/>
                    </a:lnTo>
                    <a:lnTo>
                      <a:pt x="2514" y="2543"/>
                    </a:lnTo>
                    <a:lnTo>
                      <a:pt x="2687" y="2312"/>
                    </a:lnTo>
                    <a:lnTo>
                      <a:pt x="2831" y="2052"/>
                    </a:lnTo>
                    <a:lnTo>
                      <a:pt x="2918" y="1792"/>
                    </a:lnTo>
                    <a:lnTo>
                      <a:pt x="2947" y="1474"/>
                    </a:lnTo>
                    <a:lnTo>
                      <a:pt x="2918" y="1185"/>
                    </a:lnTo>
                    <a:lnTo>
                      <a:pt x="2831" y="896"/>
                    </a:lnTo>
                    <a:lnTo>
                      <a:pt x="2687" y="665"/>
                    </a:lnTo>
                    <a:lnTo>
                      <a:pt x="2514" y="434"/>
                    </a:lnTo>
                    <a:lnTo>
                      <a:pt x="2311" y="261"/>
                    </a:lnTo>
                    <a:lnTo>
                      <a:pt x="2051" y="116"/>
                    </a:lnTo>
                    <a:lnTo>
                      <a:pt x="1763" y="29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9"/>
              <p:cNvSpPr/>
              <p:nvPr/>
            </p:nvSpPr>
            <p:spPr>
              <a:xfrm>
                <a:off x="3770975" y="2263850"/>
                <a:ext cx="74400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1" y="1474"/>
                    </a:lnTo>
                    <a:lnTo>
                      <a:pt x="29" y="1791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6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1"/>
                    </a:lnTo>
                    <a:lnTo>
                      <a:pt x="2860" y="2051"/>
                    </a:lnTo>
                    <a:lnTo>
                      <a:pt x="2947" y="1791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9"/>
              <p:cNvSpPr/>
              <p:nvPr/>
            </p:nvSpPr>
            <p:spPr>
              <a:xfrm>
                <a:off x="3589700" y="2248675"/>
                <a:ext cx="74425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7" extrusionOk="0">
                    <a:moveTo>
                      <a:pt x="1503" y="1"/>
                    </a:moveTo>
                    <a:lnTo>
                      <a:pt x="1185" y="30"/>
                    </a:lnTo>
                    <a:lnTo>
                      <a:pt x="925" y="116"/>
                    </a:lnTo>
                    <a:lnTo>
                      <a:pt x="665" y="261"/>
                    </a:lnTo>
                    <a:lnTo>
                      <a:pt x="434" y="434"/>
                    </a:lnTo>
                    <a:lnTo>
                      <a:pt x="261" y="665"/>
                    </a:lnTo>
                    <a:lnTo>
                      <a:pt x="116" y="925"/>
                    </a:lnTo>
                    <a:lnTo>
                      <a:pt x="59" y="1185"/>
                    </a:lnTo>
                    <a:lnTo>
                      <a:pt x="1" y="1503"/>
                    </a:lnTo>
                    <a:lnTo>
                      <a:pt x="59" y="1792"/>
                    </a:lnTo>
                    <a:lnTo>
                      <a:pt x="116" y="2081"/>
                    </a:lnTo>
                    <a:lnTo>
                      <a:pt x="261" y="2312"/>
                    </a:lnTo>
                    <a:lnTo>
                      <a:pt x="434" y="2543"/>
                    </a:lnTo>
                    <a:lnTo>
                      <a:pt x="665" y="2716"/>
                    </a:lnTo>
                    <a:lnTo>
                      <a:pt x="925" y="2861"/>
                    </a:lnTo>
                    <a:lnTo>
                      <a:pt x="1185" y="2947"/>
                    </a:lnTo>
                    <a:lnTo>
                      <a:pt x="1503" y="2976"/>
                    </a:lnTo>
                    <a:lnTo>
                      <a:pt x="1792" y="2947"/>
                    </a:lnTo>
                    <a:lnTo>
                      <a:pt x="2081" y="2861"/>
                    </a:lnTo>
                    <a:lnTo>
                      <a:pt x="2312" y="2716"/>
                    </a:lnTo>
                    <a:lnTo>
                      <a:pt x="2543" y="2543"/>
                    </a:lnTo>
                    <a:lnTo>
                      <a:pt x="2716" y="2312"/>
                    </a:lnTo>
                    <a:lnTo>
                      <a:pt x="2861" y="2081"/>
                    </a:lnTo>
                    <a:lnTo>
                      <a:pt x="2947" y="1792"/>
                    </a:lnTo>
                    <a:lnTo>
                      <a:pt x="2976" y="1503"/>
                    </a:lnTo>
                    <a:lnTo>
                      <a:pt x="2947" y="1185"/>
                    </a:lnTo>
                    <a:lnTo>
                      <a:pt x="2861" y="925"/>
                    </a:lnTo>
                    <a:lnTo>
                      <a:pt x="2716" y="665"/>
                    </a:lnTo>
                    <a:lnTo>
                      <a:pt x="2543" y="434"/>
                    </a:lnTo>
                    <a:lnTo>
                      <a:pt x="2312" y="261"/>
                    </a:lnTo>
                    <a:lnTo>
                      <a:pt x="2081" y="116"/>
                    </a:lnTo>
                    <a:lnTo>
                      <a:pt x="1792" y="30"/>
                    </a:lnTo>
                    <a:lnTo>
                      <a:pt x="150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59"/>
              <p:cNvSpPr/>
              <p:nvPr/>
            </p:nvSpPr>
            <p:spPr>
              <a:xfrm>
                <a:off x="3441650" y="2189475"/>
                <a:ext cx="74425" cy="74400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76" extrusionOk="0">
                    <a:moveTo>
                      <a:pt x="1474" y="0"/>
                    </a:moveTo>
                    <a:lnTo>
                      <a:pt x="1185" y="29"/>
                    </a:lnTo>
                    <a:lnTo>
                      <a:pt x="896" y="116"/>
                    </a:lnTo>
                    <a:lnTo>
                      <a:pt x="665" y="260"/>
                    </a:lnTo>
                    <a:lnTo>
                      <a:pt x="434" y="433"/>
                    </a:lnTo>
                    <a:lnTo>
                      <a:pt x="261" y="664"/>
                    </a:lnTo>
                    <a:lnTo>
                      <a:pt x="116" y="924"/>
                    </a:lnTo>
                    <a:lnTo>
                      <a:pt x="30" y="1184"/>
                    </a:lnTo>
                    <a:lnTo>
                      <a:pt x="1" y="1502"/>
                    </a:lnTo>
                    <a:lnTo>
                      <a:pt x="30" y="1791"/>
                    </a:lnTo>
                    <a:lnTo>
                      <a:pt x="116" y="2080"/>
                    </a:lnTo>
                    <a:lnTo>
                      <a:pt x="261" y="2311"/>
                    </a:lnTo>
                    <a:lnTo>
                      <a:pt x="434" y="2542"/>
                    </a:lnTo>
                    <a:lnTo>
                      <a:pt x="665" y="2715"/>
                    </a:lnTo>
                    <a:lnTo>
                      <a:pt x="896" y="2860"/>
                    </a:lnTo>
                    <a:lnTo>
                      <a:pt x="1185" y="2947"/>
                    </a:lnTo>
                    <a:lnTo>
                      <a:pt x="1474" y="2975"/>
                    </a:lnTo>
                    <a:lnTo>
                      <a:pt x="1792" y="2947"/>
                    </a:lnTo>
                    <a:lnTo>
                      <a:pt x="2052" y="2860"/>
                    </a:lnTo>
                    <a:lnTo>
                      <a:pt x="2312" y="2715"/>
                    </a:lnTo>
                    <a:lnTo>
                      <a:pt x="2543" y="2542"/>
                    </a:lnTo>
                    <a:lnTo>
                      <a:pt x="2716" y="2311"/>
                    </a:lnTo>
                    <a:lnTo>
                      <a:pt x="2861" y="2080"/>
                    </a:lnTo>
                    <a:lnTo>
                      <a:pt x="2947" y="1791"/>
                    </a:lnTo>
                    <a:lnTo>
                      <a:pt x="2976" y="1502"/>
                    </a:lnTo>
                    <a:lnTo>
                      <a:pt x="2947" y="1184"/>
                    </a:lnTo>
                    <a:lnTo>
                      <a:pt x="2861" y="924"/>
                    </a:lnTo>
                    <a:lnTo>
                      <a:pt x="2716" y="664"/>
                    </a:lnTo>
                    <a:lnTo>
                      <a:pt x="2543" y="433"/>
                    </a:lnTo>
                    <a:lnTo>
                      <a:pt x="2312" y="260"/>
                    </a:lnTo>
                    <a:lnTo>
                      <a:pt x="2052" y="116"/>
                    </a:lnTo>
                    <a:lnTo>
                      <a:pt x="1792" y="29"/>
                    </a:lnTo>
                    <a:lnTo>
                      <a:pt x="1474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59"/>
              <p:cNvSpPr/>
              <p:nvPr/>
            </p:nvSpPr>
            <p:spPr>
              <a:xfrm>
                <a:off x="3323225" y="2101350"/>
                <a:ext cx="74400" cy="73700"/>
              </a:xfrm>
              <a:custGeom>
                <a:avLst/>
                <a:gdLst/>
                <a:ahLst/>
                <a:cxnLst/>
                <a:rect l="l" t="t" r="r" b="b"/>
                <a:pathLst>
                  <a:path w="2976" h="2948" extrusionOk="0">
                    <a:moveTo>
                      <a:pt x="1474" y="1"/>
                    </a:moveTo>
                    <a:lnTo>
                      <a:pt x="1185" y="30"/>
                    </a:lnTo>
                    <a:lnTo>
                      <a:pt x="896" y="116"/>
                    </a:lnTo>
                    <a:lnTo>
                      <a:pt x="665" y="232"/>
                    </a:lnTo>
                    <a:lnTo>
                      <a:pt x="434" y="434"/>
                    </a:lnTo>
                    <a:lnTo>
                      <a:pt x="260" y="636"/>
                    </a:lnTo>
                    <a:lnTo>
                      <a:pt x="116" y="896"/>
                    </a:lnTo>
                    <a:lnTo>
                      <a:pt x="29" y="1185"/>
                    </a:lnTo>
                    <a:lnTo>
                      <a:pt x="0" y="1474"/>
                    </a:lnTo>
                    <a:lnTo>
                      <a:pt x="29" y="1763"/>
                    </a:lnTo>
                    <a:lnTo>
                      <a:pt x="116" y="2052"/>
                    </a:lnTo>
                    <a:lnTo>
                      <a:pt x="260" y="2312"/>
                    </a:lnTo>
                    <a:lnTo>
                      <a:pt x="434" y="2514"/>
                    </a:lnTo>
                    <a:lnTo>
                      <a:pt x="665" y="2687"/>
                    </a:lnTo>
                    <a:lnTo>
                      <a:pt x="896" y="2832"/>
                    </a:lnTo>
                    <a:lnTo>
                      <a:pt x="1185" y="2918"/>
                    </a:lnTo>
                    <a:lnTo>
                      <a:pt x="1474" y="2947"/>
                    </a:lnTo>
                    <a:lnTo>
                      <a:pt x="1791" y="2918"/>
                    </a:lnTo>
                    <a:lnTo>
                      <a:pt x="2051" y="2832"/>
                    </a:lnTo>
                    <a:lnTo>
                      <a:pt x="2311" y="2687"/>
                    </a:lnTo>
                    <a:lnTo>
                      <a:pt x="2542" y="2514"/>
                    </a:lnTo>
                    <a:lnTo>
                      <a:pt x="2716" y="2312"/>
                    </a:lnTo>
                    <a:lnTo>
                      <a:pt x="2860" y="2052"/>
                    </a:lnTo>
                    <a:lnTo>
                      <a:pt x="2947" y="1763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0" y="896"/>
                    </a:lnTo>
                    <a:lnTo>
                      <a:pt x="2716" y="636"/>
                    </a:lnTo>
                    <a:lnTo>
                      <a:pt x="2542" y="434"/>
                    </a:lnTo>
                    <a:lnTo>
                      <a:pt x="2311" y="232"/>
                    </a:lnTo>
                    <a:lnTo>
                      <a:pt x="2051" y="116"/>
                    </a:lnTo>
                    <a:lnTo>
                      <a:pt x="1791" y="30"/>
                    </a:lnTo>
                    <a:lnTo>
                      <a:pt x="14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9"/>
              <p:cNvSpPr/>
              <p:nvPr/>
            </p:nvSpPr>
            <p:spPr>
              <a:xfrm>
                <a:off x="3248825" y="1969925"/>
                <a:ext cx="744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947" extrusionOk="0">
                    <a:moveTo>
                      <a:pt x="1503" y="0"/>
                    </a:moveTo>
                    <a:lnTo>
                      <a:pt x="1185" y="29"/>
                    </a:lnTo>
                    <a:lnTo>
                      <a:pt x="925" y="116"/>
                    </a:lnTo>
                    <a:lnTo>
                      <a:pt x="665" y="231"/>
                    </a:lnTo>
                    <a:lnTo>
                      <a:pt x="434" y="434"/>
                    </a:lnTo>
                    <a:lnTo>
                      <a:pt x="261" y="636"/>
                    </a:lnTo>
                    <a:lnTo>
                      <a:pt x="116" y="896"/>
                    </a:lnTo>
                    <a:lnTo>
                      <a:pt x="30" y="1185"/>
                    </a:lnTo>
                    <a:lnTo>
                      <a:pt x="1" y="1474"/>
                    </a:lnTo>
                    <a:lnTo>
                      <a:pt x="30" y="1762"/>
                    </a:lnTo>
                    <a:lnTo>
                      <a:pt x="116" y="2051"/>
                    </a:lnTo>
                    <a:lnTo>
                      <a:pt x="261" y="2311"/>
                    </a:lnTo>
                    <a:lnTo>
                      <a:pt x="434" y="2513"/>
                    </a:lnTo>
                    <a:lnTo>
                      <a:pt x="665" y="2716"/>
                    </a:lnTo>
                    <a:lnTo>
                      <a:pt x="925" y="2831"/>
                    </a:lnTo>
                    <a:lnTo>
                      <a:pt x="1185" y="2918"/>
                    </a:lnTo>
                    <a:lnTo>
                      <a:pt x="1503" y="2947"/>
                    </a:lnTo>
                    <a:lnTo>
                      <a:pt x="1792" y="2918"/>
                    </a:lnTo>
                    <a:lnTo>
                      <a:pt x="2081" y="2831"/>
                    </a:lnTo>
                    <a:lnTo>
                      <a:pt x="2312" y="2716"/>
                    </a:lnTo>
                    <a:lnTo>
                      <a:pt x="2543" y="2513"/>
                    </a:lnTo>
                    <a:lnTo>
                      <a:pt x="2716" y="2311"/>
                    </a:lnTo>
                    <a:lnTo>
                      <a:pt x="2861" y="2051"/>
                    </a:lnTo>
                    <a:lnTo>
                      <a:pt x="2947" y="1762"/>
                    </a:lnTo>
                    <a:lnTo>
                      <a:pt x="2976" y="1474"/>
                    </a:lnTo>
                    <a:lnTo>
                      <a:pt x="2947" y="1185"/>
                    </a:lnTo>
                    <a:lnTo>
                      <a:pt x="2861" y="896"/>
                    </a:lnTo>
                    <a:lnTo>
                      <a:pt x="2716" y="636"/>
                    </a:lnTo>
                    <a:lnTo>
                      <a:pt x="2543" y="434"/>
                    </a:lnTo>
                    <a:lnTo>
                      <a:pt x="2312" y="231"/>
                    </a:lnTo>
                    <a:lnTo>
                      <a:pt x="2081" y="116"/>
                    </a:lnTo>
                    <a:lnTo>
                      <a:pt x="1792" y="29"/>
                    </a:lnTo>
                    <a:lnTo>
                      <a:pt x="15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9"/>
              <p:cNvSpPr/>
              <p:nvPr/>
            </p:nvSpPr>
            <p:spPr>
              <a:xfrm>
                <a:off x="3022800" y="238125"/>
                <a:ext cx="536600" cy="537325"/>
              </a:xfrm>
              <a:custGeom>
                <a:avLst/>
                <a:gdLst/>
                <a:ahLst/>
                <a:cxnLst/>
                <a:rect l="l" t="t" r="r" b="b"/>
                <a:pathLst>
                  <a:path w="21464" h="21493" extrusionOk="0">
                    <a:moveTo>
                      <a:pt x="10717" y="0"/>
                    </a:moveTo>
                    <a:lnTo>
                      <a:pt x="10169" y="29"/>
                    </a:lnTo>
                    <a:lnTo>
                      <a:pt x="9620" y="58"/>
                    </a:lnTo>
                    <a:lnTo>
                      <a:pt x="9100" y="116"/>
                    </a:lnTo>
                    <a:lnTo>
                      <a:pt x="8580" y="231"/>
                    </a:lnTo>
                    <a:lnTo>
                      <a:pt x="8060" y="347"/>
                    </a:lnTo>
                    <a:lnTo>
                      <a:pt x="7540" y="491"/>
                    </a:lnTo>
                    <a:lnTo>
                      <a:pt x="7049" y="664"/>
                    </a:lnTo>
                    <a:lnTo>
                      <a:pt x="6558" y="838"/>
                    </a:lnTo>
                    <a:lnTo>
                      <a:pt x="6067" y="1069"/>
                    </a:lnTo>
                    <a:lnTo>
                      <a:pt x="5604" y="1300"/>
                    </a:lnTo>
                    <a:lnTo>
                      <a:pt x="5171" y="1560"/>
                    </a:lnTo>
                    <a:lnTo>
                      <a:pt x="4738" y="1849"/>
                    </a:lnTo>
                    <a:lnTo>
                      <a:pt x="4304" y="2138"/>
                    </a:lnTo>
                    <a:lnTo>
                      <a:pt x="3900" y="2455"/>
                    </a:lnTo>
                    <a:lnTo>
                      <a:pt x="3524" y="2802"/>
                    </a:lnTo>
                    <a:lnTo>
                      <a:pt x="3149" y="3149"/>
                    </a:lnTo>
                    <a:lnTo>
                      <a:pt x="2773" y="3524"/>
                    </a:lnTo>
                    <a:lnTo>
                      <a:pt x="2456" y="3900"/>
                    </a:lnTo>
                    <a:lnTo>
                      <a:pt x="2138" y="4304"/>
                    </a:lnTo>
                    <a:lnTo>
                      <a:pt x="1820" y="4738"/>
                    </a:lnTo>
                    <a:lnTo>
                      <a:pt x="1560" y="5171"/>
                    </a:lnTo>
                    <a:lnTo>
                      <a:pt x="1300" y="5633"/>
                    </a:lnTo>
                    <a:lnTo>
                      <a:pt x="1040" y="6095"/>
                    </a:lnTo>
                    <a:lnTo>
                      <a:pt x="838" y="6557"/>
                    </a:lnTo>
                    <a:lnTo>
                      <a:pt x="636" y="7049"/>
                    </a:lnTo>
                    <a:lnTo>
                      <a:pt x="462" y="7540"/>
                    </a:lnTo>
                    <a:lnTo>
                      <a:pt x="318" y="8060"/>
                    </a:lnTo>
                    <a:lnTo>
                      <a:pt x="202" y="8580"/>
                    </a:lnTo>
                    <a:lnTo>
                      <a:pt x="116" y="9100"/>
                    </a:lnTo>
                    <a:lnTo>
                      <a:pt x="58" y="9648"/>
                    </a:lnTo>
                    <a:lnTo>
                      <a:pt x="0" y="10197"/>
                    </a:lnTo>
                    <a:lnTo>
                      <a:pt x="0" y="10746"/>
                    </a:lnTo>
                    <a:lnTo>
                      <a:pt x="0" y="11295"/>
                    </a:lnTo>
                    <a:lnTo>
                      <a:pt x="58" y="11844"/>
                    </a:lnTo>
                    <a:lnTo>
                      <a:pt x="116" y="12393"/>
                    </a:lnTo>
                    <a:lnTo>
                      <a:pt x="202" y="12913"/>
                    </a:lnTo>
                    <a:lnTo>
                      <a:pt x="318" y="13433"/>
                    </a:lnTo>
                    <a:lnTo>
                      <a:pt x="462" y="13953"/>
                    </a:lnTo>
                    <a:lnTo>
                      <a:pt x="636" y="14444"/>
                    </a:lnTo>
                    <a:lnTo>
                      <a:pt x="838" y="14935"/>
                    </a:lnTo>
                    <a:lnTo>
                      <a:pt x="1040" y="15397"/>
                    </a:lnTo>
                    <a:lnTo>
                      <a:pt x="1300" y="15859"/>
                    </a:lnTo>
                    <a:lnTo>
                      <a:pt x="1560" y="16321"/>
                    </a:lnTo>
                    <a:lnTo>
                      <a:pt x="1820" y="16755"/>
                    </a:lnTo>
                    <a:lnTo>
                      <a:pt x="2138" y="17159"/>
                    </a:lnTo>
                    <a:lnTo>
                      <a:pt x="2456" y="17564"/>
                    </a:lnTo>
                    <a:lnTo>
                      <a:pt x="2773" y="17968"/>
                    </a:lnTo>
                    <a:lnTo>
                      <a:pt x="3149" y="18344"/>
                    </a:lnTo>
                    <a:lnTo>
                      <a:pt x="3524" y="18690"/>
                    </a:lnTo>
                    <a:lnTo>
                      <a:pt x="3900" y="19037"/>
                    </a:lnTo>
                    <a:lnTo>
                      <a:pt x="4304" y="19355"/>
                    </a:lnTo>
                    <a:lnTo>
                      <a:pt x="4738" y="19644"/>
                    </a:lnTo>
                    <a:lnTo>
                      <a:pt x="5171" y="19932"/>
                    </a:lnTo>
                    <a:lnTo>
                      <a:pt x="5604" y="20192"/>
                    </a:lnTo>
                    <a:lnTo>
                      <a:pt x="6067" y="20423"/>
                    </a:lnTo>
                    <a:lnTo>
                      <a:pt x="6558" y="20655"/>
                    </a:lnTo>
                    <a:lnTo>
                      <a:pt x="7049" y="20828"/>
                    </a:lnTo>
                    <a:lnTo>
                      <a:pt x="7540" y="21001"/>
                    </a:lnTo>
                    <a:lnTo>
                      <a:pt x="8060" y="21146"/>
                    </a:lnTo>
                    <a:lnTo>
                      <a:pt x="8580" y="21261"/>
                    </a:lnTo>
                    <a:lnTo>
                      <a:pt x="9100" y="21348"/>
                    </a:lnTo>
                    <a:lnTo>
                      <a:pt x="9620" y="21435"/>
                    </a:lnTo>
                    <a:lnTo>
                      <a:pt x="10169" y="21463"/>
                    </a:lnTo>
                    <a:lnTo>
                      <a:pt x="10717" y="21492"/>
                    </a:lnTo>
                    <a:lnTo>
                      <a:pt x="11295" y="21463"/>
                    </a:lnTo>
                    <a:lnTo>
                      <a:pt x="11844" y="21435"/>
                    </a:lnTo>
                    <a:lnTo>
                      <a:pt x="12364" y="21348"/>
                    </a:lnTo>
                    <a:lnTo>
                      <a:pt x="12884" y="21261"/>
                    </a:lnTo>
                    <a:lnTo>
                      <a:pt x="13404" y="21146"/>
                    </a:lnTo>
                    <a:lnTo>
                      <a:pt x="13924" y="21001"/>
                    </a:lnTo>
                    <a:lnTo>
                      <a:pt x="14415" y="20828"/>
                    </a:lnTo>
                    <a:lnTo>
                      <a:pt x="14906" y="20655"/>
                    </a:lnTo>
                    <a:lnTo>
                      <a:pt x="15397" y="20423"/>
                    </a:lnTo>
                    <a:lnTo>
                      <a:pt x="15859" y="20192"/>
                    </a:lnTo>
                    <a:lnTo>
                      <a:pt x="16293" y="19932"/>
                    </a:lnTo>
                    <a:lnTo>
                      <a:pt x="16726" y="19644"/>
                    </a:lnTo>
                    <a:lnTo>
                      <a:pt x="17159" y="19355"/>
                    </a:lnTo>
                    <a:lnTo>
                      <a:pt x="17564" y="19037"/>
                    </a:lnTo>
                    <a:lnTo>
                      <a:pt x="17939" y="18690"/>
                    </a:lnTo>
                    <a:lnTo>
                      <a:pt x="18315" y="18344"/>
                    </a:lnTo>
                    <a:lnTo>
                      <a:pt x="18690" y="17968"/>
                    </a:lnTo>
                    <a:lnTo>
                      <a:pt x="19008" y="17564"/>
                    </a:lnTo>
                    <a:lnTo>
                      <a:pt x="19326" y="17159"/>
                    </a:lnTo>
                    <a:lnTo>
                      <a:pt x="19644" y="16755"/>
                    </a:lnTo>
                    <a:lnTo>
                      <a:pt x="19904" y="16321"/>
                    </a:lnTo>
                    <a:lnTo>
                      <a:pt x="20164" y="15859"/>
                    </a:lnTo>
                    <a:lnTo>
                      <a:pt x="20424" y="15397"/>
                    </a:lnTo>
                    <a:lnTo>
                      <a:pt x="20626" y="14935"/>
                    </a:lnTo>
                    <a:lnTo>
                      <a:pt x="20828" y="14444"/>
                    </a:lnTo>
                    <a:lnTo>
                      <a:pt x="21001" y="13953"/>
                    </a:lnTo>
                    <a:lnTo>
                      <a:pt x="21146" y="13433"/>
                    </a:lnTo>
                    <a:lnTo>
                      <a:pt x="21261" y="12913"/>
                    </a:lnTo>
                    <a:lnTo>
                      <a:pt x="21348" y="12393"/>
                    </a:lnTo>
                    <a:lnTo>
                      <a:pt x="21406" y="11844"/>
                    </a:lnTo>
                    <a:lnTo>
                      <a:pt x="21464" y="11295"/>
                    </a:lnTo>
                    <a:lnTo>
                      <a:pt x="21464" y="10746"/>
                    </a:lnTo>
                    <a:lnTo>
                      <a:pt x="21464" y="10197"/>
                    </a:lnTo>
                    <a:lnTo>
                      <a:pt x="21406" y="9648"/>
                    </a:lnTo>
                    <a:lnTo>
                      <a:pt x="21348" y="9100"/>
                    </a:lnTo>
                    <a:lnTo>
                      <a:pt x="21261" y="8580"/>
                    </a:lnTo>
                    <a:lnTo>
                      <a:pt x="21146" y="8060"/>
                    </a:lnTo>
                    <a:lnTo>
                      <a:pt x="21001" y="7540"/>
                    </a:lnTo>
                    <a:lnTo>
                      <a:pt x="20828" y="7049"/>
                    </a:lnTo>
                    <a:lnTo>
                      <a:pt x="20626" y="6557"/>
                    </a:lnTo>
                    <a:lnTo>
                      <a:pt x="20424" y="6095"/>
                    </a:lnTo>
                    <a:lnTo>
                      <a:pt x="20164" y="5633"/>
                    </a:lnTo>
                    <a:lnTo>
                      <a:pt x="19904" y="5171"/>
                    </a:lnTo>
                    <a:lnTo>
                      <a:pt x="19644" y="4738"/>
                    </a:lnTo>
                    <a:lnTo>
                      <a:pt x="19326" y="4304"/>
                    </a:lnTo>
                    <a:lnTo>
                      <a:pt x="19008" y="3900"/>
                    </a:lnTo>
                    <a:lnTo>
                      <a:pt x="18690" y="3524"/>
                    </a:lnTo>
                    <a:lnTo>
                      <a:pt x="18315" y="3149"/>
                    </a:lnTo>
                    <a:lnTo>
                      <a:pt x="17939" y="2802"/>
                    </a:lnTo>
                    <a:lnTo>
                      <a:pt x="17564" y="2455"/>
                    </a:lnTo>
                    <a:lnTo>
                      <a:pt x="17159" y="2138"/>
                    </a:lnTo>
                    <a:lnTo>
                      <a:pt x="16726" y="1849"/>
                    </a:lnTo>
                    <a:lnTo>
                      <a:pt x="16293" y="1560"/>
                    </a:lnTo>
                    <a:lnTo>
                      <a:pt x="15859" y="1300"/>
                    </a:lnTo>
                    <a:lnTo>
                      <a:pt x="15397" y="1069"/>
                    </a:lnTo>
                    <a:lnTo>
                      <a:pt x="14906" y="838"/>
                    </a:lnTo>
                    <a:lnTo>
                      <a:pt x="14415" y="664"/>
                    </a:lnTo>
                    <a:lnTo>
                      <a:pt x="13924" y="491"/>
                    </a:lnTo>
                    <a:lnTo>
                      <a:pt x="13404" y="347"/>
                    </a:lnTo>
                    <a:lnTo>
                      <a:pt x="12884" y="231"/>
                    </a:lnTo>
                    <a:lnTo>
                      <a:pt x="12364" y="116"/>
                    </a:lnTo>
                    <a:lnTo>
                      <a:pt x="11844" y="58"/>
                    </a:lnTo>
                    <a:lnTo>
                      <a:pt x="11295" y="29"/>
                    </a:lnTo>
                    <a:lnTo>
                      <a:pt x="10717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59"/>
              <p:cNvSpPr/>
              <p:nvPr/>
            </p:nvSpPr>
            <p:spPr>
              <a:xfrm>
                <a:off x="2525925" y="550825"/>
                <a:ext cx="2014925" cy="1033475"/>
              </a:xfrm>
              <a:custGeom>
                <a:avLst/>
                <a:gdLst/>
                <a:ahLst/>
                <a:cxnLst/>
                <a:rect l="l" t="t" r="r" b="b"/>
                <a:pathLst>
                  <a:path w="80597" h="41339" extrusionOk="0">
                    <a:moveTo>
                      <a:pt x="46914" y="0"/>
                    </a:moveTo>
                    <a:lnTo>
                      <a:pt x="45527" y="29"/>
                    </a:lnTo>
                    <a:lnTo>
                      <a:pt x="44141" y="116"/>
                    </a:lnTo>
                    <a:lnTo>
                      <a:pt x="42696" y="260"/>
                    </a:lnTo>
                    <a:lnTo>
                      <a:pt x="41223" y="405"/>
                    </a:lnTo>
                    <a:lnTo>
                      <a:pt x="39721" y="636"/>
                    </a:lnTo>
                    <a:lnTo>
                      <a:pt x="38190" y="867"/>
                    </a:lnTo>
                    <a:lnTo>
                      <a:pt x="36601" y="1185"/>
                    </a:lnTo>
                    <a:lnTo>
                      <a:pt x="35012" y="1531"/>
                    </a:lnTo>
                    <a:lnTo>
                      <a:pt x="33366" y="1936"/>
                    </a:lnTo>
                    <a:lnTo>
                      <a:pt x="31719" y="2369"/>
                    </a:lnTo>
                    <a:lnTo>
                      <a:pt x="30044" y="2860"/>
                    </a:lnTo>
                    <a:lnTo>
                      <a:pt x="28455" y="3351"/>
                    </a:lnTo>
                    <a:lnTo>
                      <a:pt x="26924" y="3900"/>
                    </a:lnTo>
                    <a:lnTo>
                      <a:pt x="25422" y="4449"/>
                    </a:lnTo>
                    <a:lnTo>
                      <a:pt x="24006" y="5056"/>
                    </a:lnTo>
                    <a:lnTo>
                      <a:pt x="22619" y="5662"/>
                    </a:lnTo>
                    <a:lnTo>
                      <a:pt x="21320" y="6269"/>
                    </a:lnTo>
                    <a:lnTo>
                      <a:pt x="20048" y="6933"/>
                    </a:lnTo>
                    <a:lnTo>
                      <a:pt x="18806" y="7598"/>
                    </a:lnTo>
                    <a:lnTo>
                      <a:pt x="17651" y="8291"/>
                    </a:lnTo>
                    <a:lnTo>
                      <a:pt x="16524" y="8984"/>
                    </a:lnTo>
                    <a:lnTo>
                      <a:pt x="15455" y="9706"/>
                    </a:lnTo>
                    <a:lnTo>
                      <a:pt x="14444" y="10429"/>
                    </a:lnTo>
                    <a:lnTo>
                      <a:pt x="13462" y="11180"/>
                    </a:lnTo>
                    <a:lnTo>
                      <a:pt x="12509" y="11931"/>
                    </a:lnTo>
                    <a:lnTo>
                      <a:pt x="11613" y="12682"/>
                    </a:lnTo>
                    <a:lnTo>
                      <a:pt x="10776" y="13462"/>
                    </a:lnTo>
                    <a:lnTo>
                      <a:pt x="9967" y="14271"/>
                    </a:lnTo>
                    <a:lnTo>
                      <a:pt x="9216" y="15051"/>
                    </a:lnTo>
                    <a:lnTo>
                      <a:pt x="8465" y="15860"/>
                    </a:lnTo>
                    <a:lnTo>
                      <a:pt x="7800" y="16668"/>
                    </a:lnTo>
                    <a:lnTo>
                      <a:pt x="7136" y="17477"/>
                    </a:lnTo>
                    <a:lnTo>
                      <a:pt x="6529" y="18286"/>
                    </a:lnTo>
                    <a:lnTo>
                      <a:pt x="5951" y="19124"/>
                    </a:lnTo>
                    <a:lnTo>
                      <a:pt x="5403" y="19933"/>
                    </a:lnTo>
                    <a:lnTo>
                      <a:pt x="4883" y="20742"/>
                    </a:lnTo>
                    <a:lnTo>
                      <a:pt x="4420" y="21579"/>
                    </a:lnTo>
                    <a:lnTo>
                      <a:pt x="3958" y="22388"/>
                    </a:lnTo>
                    <a:lnTo>
                      <a:pt x="3554" y="23197"/>
                    </a:lnTo>
                    <a:lnTo>
                      <a:pt x="3149" y="24006"/>
                    </a:lnTo>
                    <a:lnTo>
                      <a:pt x="2803" y="24815"/>
                    </a:lnTo>
                    <a:lnTo>
                      <a:pt x="2485" y="25624"/>
                    </a:lnTo>
                    <a:lnTo>
                      <a:pt x="2167" y="26403"/>
                    </a:lnTo>
                    <a:lnTo>
                      <a:pt x="1878" y="27183"/>
                    </a:lnTo>
                    <a:lnTo>
                      <a:pt x="1618" y="27963"/>
                    </a:lnTo>
                    <a:lnTo>
                      <a:pt x="1387" y="28743"/>
                    </a:lnTo>
                    <a:lnTo>
                      <a:pt x="1185" y="29494"/>
                    </a:lnTo>
                    <a:lnTo>
                      <a:pt x="1012" y="30217"/>
                    </a:lnTo>
                    <a:lnTo>
                      <a:pt x="694" y="31661"/>
                    </a:lnTo>
                    <a:lnTo>
                      <a:pt x="434" y="33019"/>
                    </a:lnTo>
                    <a:lnTo>
                      <a:pt x="261" y="34319"/>
                    </a:lnTo>
                    <a:lnTo>
                      <a:pt x="145" y="35532"/>
                    </a:lnTo>
                    <a:lnTo>
                      <a:pt x="58" y="36659"/>
                    </a:lnTo>
                    <a:lnTo>
                      <a:pt x="29" y="37670"/>
                    </a:lnTo>
                    <a:lnTo>
                      <a:pt x="1" y="38594"/>
                    </a:lnTo>
                    <a:lnTo>
                      <a:pt x="29" y="39403"/>
                    </a:lnTo>
                    <a:lnTo>
                      <a:pt x="58" y="40067"/>
                    </a:lnTo>
                    <a:lnTo>
                      <a:pt x="145" y="40992"/>
                    </a:lnTo>
                    <a:lnTo>
                      <a:pt x="174" y="41338"/>
                    </a:lnTo>
                    <a:lnTo>
                      <a:pt x="203" y="40992"/>
                    </a:lnTo>
                    <a:lnTo>
                      <a:pt x="289" y="40587"/>
                    </a:lnTo>
                    <a:lnTo>
                      <a:pt x="405" y="40038"/>
                    </a:lnTo>
                    <a:lnTo>
                      <a:pt x="578" y="39374"/>
                    </a:lnTo>
                    <a:lnTo>
                      <a:pt x="838" y="38565"/>
                    </a:lnTo>
                    <a:lnTo>
                      <a:pt x="1185" y="37698"/>
                    </a:lnTo>
                    <a:lnTo>
                      <a:pt x="1387" y="37207"/>
                    </a:lnTo>
                    <a:lnTo>
                      <a:pt x="1618" y="36687"/>
                    </a:lnTo>
                    <a:lnTo>
                      <a:pt x="1907" y="36167"/>
                    </a:lnTo>
                    <a:lnTo>
                      <a:pt x="2196" y="35647"/>
                    </a:lnTo>
                    <a:lnTo>
                      <a:pt x="2543" y="35070"/>
                    </a:lnTo>
                    <a:lnTo>
                      <a:pt x="2918" y="34492"/>
                    </a:lnTo>
                    <a:lnTo>
                      <a:pt x="3323" y="33914"/>
                    </a:lnTo>
                    <a:lnTo>
                      <a:pt x="3756" y="33308"/>
                    </a:lnTo>
                    <a:lnTo>
                      <a:pt x="4247" y="32701"/>
                    </a:lnTo>
                    <a:lnTo>
                      <a:pt x="4796" y="32094"/>
                    </a:lnTo>
                    <a:lnTo>
                      <a:pt x="5345" y="31459"/>
                    </a:lnTo>
                    <a:lnTo>
                      <a:pt x="5980" y="30823"/>
                    </a:lnTo>
                    <a:lnTo>
                      <a:pt x="6645" y="30188"/>
                    </a:lnTo>
                    <a:lnTo>
                      <a:pt x="7367" y="29552"/>
                    </a:lnTo>
                    <a:lnTo>
                      <a:pt x="8118" y="28888"/>
                    </a:lnTo>
                    <a:lnTo>
                      <a:pt x="8956" y="28252"/>
                    </a:lnTo>
                    <a:lnTo>
                      <a:pt x="9822" y="27617"/>
                    </a:lnTo>
                    <a:lnTo>
                      <a:pt x="10747" y="26981"/>
                    </a:lnTo>
                    <a:lnTo>
                      <a:pt x="11729" y="26346"/>
                    </a:lnTo>
                    <a:lnTo>
                      <a:pt x="12798" y="25710"/>
                    </a:lnTo>
                    <a:lnTo>
                      <a:pt x="13895" y="25104"/>
                    </a:lnTo>
                    <a:lnTo>
                      <a:pt x="15051" y="24497"/>
                    </a:lnTo>
                    <a:lnTo>
                      <a:pt x="16293" y="23890"/>
                    </a:lnTo>
                    <a:lnTo>
                      <a:pt x="17593" y="23313"/>
                    </a:lnTo>
                    <a:lnTo>
                      <a:pt x="18980" y="22735"/>
                    </a:lnTo>
                    <a:lnTo>
                      <a:pt x="20424" y="22186"/>
                    </a:lnTo>
                    <a:lnTo>
                      <a:pt x="21926" y="21637"/>
                    </a:lnTo>
                    <a:lnTo>
                      <a:pt x="23515" y="21117"/>
                    </a:lnTo>
                    <a:lnTo>
                      <a:pt x="25190" y="20597"/>
                    </a:lnTo>
                    <a:lnTo>
                      <a:pt x="26924" y="20135"/>
                    </a:lnTo>
                    <a:lnTo>
                      <a:pt x="28744" y="19673"/>
                    </a:lnTo>
                    <a:lnTo>
                      <a:pt x="30650" y="19239"/>
                    </a:lnTo>
                    <a:lnTo>
                      <a:pt x="32615" y="18835"/>
                    </a:lnTo>
                    <a:lnTo>
                      <a:pt x="34694" y="18459"/>
                    </a:lnTo>
                    <a:lnTo>
                      <a:pt x="36832" y="18084"/>
                    </a:lnTo>
                    <a:lnTo>
                      <a:pt x="39085" y="17766"/>
                    </a:lnTo>
                    <a:lnTo>
                      <a:pt x="41396" y="17477"/>
                    </a:lnTo>
                    <a:lnTo>
                      <a:pt x="43823" y="17246"/>
                    </a:lnTo>
                    <a:lnTo>
                      <a:pt x="46336" y="17015"/>
                    </a:lnTo>
                    <a:lnTo>
                      <a:pt x="48936" y="16842"/>
                    </a:lnTo>
                    <a:lnTo>
                      <a:pt x="51651" y="16697"/>
                    </a:lnTo>
                    <a:lnTo>
                      <a:pt x="54453" y="16582"/>
                    </a:lnTo>
                    <a:lnTo>
                      <a:pt x="57342" y="16524"/>
                    </a:lnTo>
                    <a:lnTo>
                      <a:pt x="60347" y="16495"/>
                    </a:lnTo>
                    <a:lnTo>
                      <a:pt x="63466" y="16524"/>
                    </a:lnTo>
                    <a:lnTo>
                      <a:pt x="66673" y="16611"/>
                    </a:lnTo>
                    <a:lnTo>
                      <a:pt x="69966" y="16726"/>
                    </a:lnTo>
                    <a:lnTo>
                      <a:pt x="73404" y="16899"/>
                    </a:lnTo>
                    <a:lnTo>
                      <a:pt x="76928" y="17102"/>
                    </a:lnTo>
                    <a:lnTo>
                      <a:pt x="80597" y="17362"/>
                    </a:lnTo>
                    <a:lnTo>
                      <a:pt x="80423" y="17102"/>
                    </a:lnTo>
                    <a:lnTo>
                      <a:pt x="79961" y="16322"/>
                    </a:lnTo>
                    <a:lnTo>
                      <a:pt x="79614" y="15773"/>
                    </a:lnTo>
                    <a:lnTo>
                      <a:pt x="79152" y="15137"/>
                    </a:lnTo>
                    <a:lnTo>
                      <a:pt x="78632" y="14415"/>
                    </a:lnTo>
                    <a:lnTo>
                      <a:pt x="77997" y="13606"/>
                    </a:lnTo>
                    <a:lnTo>
                      <a:pt x="77303" y="12769"/>
                    </a:lnTo>
                    <a:lnTo>
                      <a:pt x="76495" y="11873"/>
                    </a:lnTo>
                    <a:lnTo>
                      <a:pt x="75599" y="10949"/>
                    </a:lnTo>
                    <a:lnTo>
                      <a:pt x="74588" y="9966"/>
                    </a:lnTo>
                    <a:lnTo>
                      <a:pt x="73519" y="9013"/>
                    </a:lnTo>
                    <a:lnTo>
                      <a:pt x="72306" y="8031"/>
                    </a:lnTo>
                    <a:lnTo>
                      <a:pt x="71670" y="7540"/>
                    </a:lnTo>
                    <a:lnTo>
                      <a:pt x="71035" y="7049"/>
                    </a:lnTo>
                    <a:lnTo>
                      <a:pt x="70342" y="6587"/>
                    </a:lnTo>
                    <a:lnTo>
                      <a:pt x="69619" y="6096"/>
                    </a:lnTo>
                    <a:lnTo>
                      <a:pt x="68897" y="5633"/>
                    </a:lnTo>
                    <a:lnTo>
                      <a:pt x="68117" y="5171"/>
                    </a:lnTo>
                    <a:lnTo>
                      <a:pt x="67337" y="4738"/>
                    </a:lnTo>
                    <a:lnTo>
                      <a:pt x="66528" y="4305"/>
                    </a:lnTo>
                    <a:lnTo>
                      <a:pt x="65662" y="3871"/>
                    </a:lnTo>
                    <a:lnTo>
                      <a:pt x="64795" y="3467"/>
                    </a:lnTo>
                    <a:lnTo>
                      <a:pt x="63900" y="3062"/>
                    </a:lnTo>
                    <a:lnTo>
                      <a:pt x="62975" y="2687"/>
                    </a:lnTo>
                    <a:lnTo>
                      <a:pt x="62022" y="2340"/>
                    </a:lnTo>
                    <a:lnTo>
                      <a:pt x="61040" y="1994"/>
                    </a:lnTo>
                    <a:lnTo>
                      <a:pt x="60000" y="1676"/>
                    </a:lnTo>
                    <a:lnTo>
                      <a:pt x="58960" y="1387"/>
                    </a:lnTo>
                    <a:lnTo>
                      <a:pt x="57891" y="1127"/>
                    </a:lnTo>
                    <a:lnTo>
                      <a:pt x="56793" y="867"/>
                    </a:lnTo>
                    <a:lnTo>
                      <a:pt x="55667" y="665"/>
                    </a:lnTo>
                    <a:lnTo>
                      <a:pt x="54511" y="462"/>
                    </a:lnTo>
                    <a:lnTo>
                      <a:pt x="53327" y="318"/>
                    </a:lnTo>
                    <a:lnTo>
                      <a:pt x="52085" y="174"/>
                    </a:lnTo>
                    <a:lnTo>
                      <a:pt x="50843" y="87"/>
                    </a:lnTo>
                    <a:lnTo>
                      <a:pt x="49571" y="29"/>
                    </a:lnTo>
                    <a:lnTo>
                      <a:pt x="48243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59"/>
              <p:cNvSpPr/>
              <p:nvPr/>
            </p:nvSpPr>
            <p:spPr>
              <a:xfrm>
                <a:off x="2426275" y="852700"/>
                <a:ext cx="2354350" cy="1136750"/>
              </a:xfrm>
              <a:custGeom>
                <a:avLst/>
                <a:gdLst/>
                <a:ahLst/>
                <a:cxnLst/>
                <a:rect l="l" t="t" r="r" b="b"/>
                <a:pathLst>
                  <a:path w="94174" h="45470" extrusionOk="0">
                    <a:moveTo>
                      <a:pt x="61415" y="0"/>
                    </a:moveTo>
                    <a:lnTo>
                      <a:pt x="59971" y="29"/>
                    </a:lnTo>
                    <a:lnTo>
                      <a:pt x="58497" y="58"/>
                    </a:lnTo>
                    <a:lnTo>
                      <a:pt x="56995" y="116"/>
                    </a:lnTo>
                    <a:lnTo>
                      <a:pt x="55464" y="174"/>
                    </a:lnTo>
                    <a:lnTo>
                      <a:pt x="53904" y="289"/>
                    </a:lnTo>
                    <a:lnTo>
                      <a:pt x="52315" y="405"/>
                    </a:lnTo>
                    <a:lnTo>
                      <a:pt x="50727" y="578"/>
                    </a:lnTo>
                    <a:lnTo>
                      <a:pt x="49080" y="751"/>
                    </a:lnTo>
                    <a:lnTo>
                      <a:pt x="47433" y="954"/>
                    </a:lnTo>
                    <a:lnTo>
                      <a:pt x="45758" y="1156"/>
                    </a:lnTo>
                    <a:lnTo>
                      <a:pt x="44082" y="1416"/>
                    </a:lnTo>
                    <a:lnTo>
                      <a:pt x="42436" y="1676"/>
                    </a:lnTo>
                    <a:lnTo>
                      <a:pt x="40847" y="1965"/>
                    </a:lnTo>
                    <a:lnTo>
                      <a:pt x="39258" y="2253"/>
                    </a:lnTo>
                    <a:lnTo>
                      <a:pt x="37756" y="2571"/>
                    </a:lnTo>
                    <a:lnTo>
                      <a:pt x="36254" y="2918"/>
                    </a:lnTo>
                    <a:lnTo>
                      <a:pt x="34781" y="3265"/>
                    </a:lnTo>
                    <a:lnTo>
                      <a:pt x="33365" y="3611"/>
                    </a:lnTo>
                    <a:lnTo>
                      <a:pt x="31979" y="3987"/>
                    </a:lnTo>
                    <a:lnTo>
                      <a:pt x="30650" y="4391"/>
                    </a:lnTo>
                    <a:lnTo>
                      <a:pt x="29321" y="4796"/>
                    </a:lnTo>
                    <a:lnTo>
                      <a:pt x="28050" y="5200"/>
                    </a:lnTo>
                    <a:lnTo>
                      <a:pt x="26779" y="5633"/>
                    </a:lnTo>
                    <a:lnTo>
                      <a:pt x="25566" y="6067"/>
                    </a:lnTo>
                    <a:lnTo>
                      <a:pt x="24381" y="6529"/>
                    </a:lnTo>
                    <a:lnTo>
                      <a:pt x="23255" y="6991"/>
                    </a:lnTo>
                    <a:lnTo>
                      <a:pt x="22128" y="7453"/>
                    </a:lnTo>
                    <a:lnTo>
                      <a:pt x="21030" y="7944"/>
                    </a:lnTo>
                    <a:lnTo>
                      <a:pt x="19990" y="8464"/>
                    </a:lnTo>
                    <a:lnTo>
                      <a:pt x="18950" y="8955"/>
                    </a:lnTo>
                    <a:lnTo>
                      <a:pt x="17968" y="9475"/>
                    </a:lnTo>
                    <a:lnTo>
                      <a:pt x="17015" y="9995"/>
                    </a:lnTo>
                    <a:lnTo>
                      <a:pt x="16090" y="10544"/>
                    </a:lnTo>
                    <a:lnTo>
                      <a:pt x="15195" y="11093"/>
                    </a:lnTo>
                    <a:lnTo>
                      <a:pt x="14328" y="11642"/>
                    </a:lnTo>
                    <a:lnTo>
                      <a:pt x="13462" y="12191"/>
                    </a:lnTo>
                    <a:lnTo>
                      <a:pt x="12653" y="12769"/>
                    </a:lnTo>
                    <a:lnTo>
                      <a:pt x="11873" y="13346"/>
                    </a:lnTo>
                    <a:lnTo>
                      <a:pt x="11122" y="13924"/>
                    </a:lnTo>
                    <a:lnTo>
                      <a:pt x="10400" y="14531"/>
                    </a:lnTo>
                    <a:lnTo>
                      <a:pt x="9706" y="15108"/>
                    </a:lnTo>
                    <a:lnTo>
                      <a:pt x="9042" y="15715"/>
                    </a:lnTo>
                    <a:lnTo>
                      <a:pt x="8377" y="16322"/>
                    </a:lnTo>
                    <a:lnTo>
                      <a:pt x="7771" y="16928"/>
                    </a:lnTo>
                    <a:lnTo>
                      <a:pt x="7164" y="17535"/>
                    </a:lnTo>
                    <a:lnTo>
                      <a:pt x="6615" y="18142"/>
                    </a:lnTo>
                    <a:lnTo>
                      <a:pt x="6066" y="18777"/>
                    </a:lnTo>
                    <a:lnTo>
                      <a:pt x="5546" y="19413"/>
                    </a:lnTo>
                    <a:lnTo>
                      <a:pt x="5084" y="20019"/>
                    </a:lnTo>
                    <a:lnTo>
                      <a:pt x="4593" y="20655"/>
                    </a:lnTo>
                    <a:lnTo>
                      <a:pt x="4160" y="21290"/>
                    </a:lnTo>
                    <a:lnTo>
                      <a:pt x="3755" y="21926"/>
                    </a:lnTo>
                    <a:lnTo>
                      <a:pt x="3351" y="22533"/>
                    </a:lnTo>
                    <a:lnTo>
                      <a:pt x="3004" y="23168"/>
                    </a:lnTo>
                    <a:lnTo>
                      <a:pt x="2658" y="23804"/>
                    </a:lnTo>
                    <a:lnTo>
                      <a:pt x="2340" y="24439"/>
                    </a:lnTo>
                    <a:lnTo>
                      <a:pt x="2022" y="25075"/>
                    </a:lnTo>
                    <a:lnTo>
                      <a:pt x="1762" y="25710"/>
                    </a:lnTo>
                    <a:lnTo>
                      <a:pt x="1502" y="26317"/>
                    </a:lnTo>
                    <a:lnTo>
                      <a:pt x="1271" y="26952"/>
                    </a:lnTo>
                    <a:lnTo>
                      <a:pt x="1040" y="27588"/>
                    </a:lnTo>
                    <a:lnTo>
                      <a:pt x="838" y="28194"/>
                    </a:lnTo>
                    <a:lnTo>
                      <a:pt x="664" y="28830"/>
                    </a:lnTo>
                    <a:lnTo>
                      <a:pt x="520" y="29437"/>
                    </a:lnTo>
                    <a:lnTo>
                      <a:pt x="404" y="30043"/>
                    </a:lnTo>
                    <a:lnTo>
                      <a:pt x="289" y="30650"/>
                    </a:lnTo>
                    <a:lnTo>
                      <a:pt x="173" y="31257"/>
                    </a:lnTo>
                    <a:lnTo>
                      <a:pt x="116" y="31863"/>
                    </a:lnTo>
                    <a:lnTo>
                      <a:pt x="58" y="32441"/>
                    </a:lnTo>
                    <a:lnTo>
                      <a:pt x="29" y="33048"/>
                    </a:lnTo>
                    <a:lnTo>
                      <a:pt x="0" y="33625"/>
                    </a:lnTo>
                    <a:lnTo>
                      <a:pt x="0" y="34203"/>
                    </a:lnTo>
                    <a:lnTo>
                      <a:pt x="29" y="35330"/>
                    </a:lnTo>
                    <a:lnTo>
                      <a:pt x="116" y="36399"/>
                    </a:lnTo>
                    <a:lnTo>
                      <a:pt x="231" y="37381"/>
                    </a:lnTo>
                    <a:lnTo>
                      <a:pt x="376" y="38305"/>
                    </a:lnTo>
                    <a:lnTo>
                      <a:pt x="549" y="39143"/>
                    </a:lnTo>
                    <a:lnTo>
                      <a:pt x="722" y="39923"/>
                    </a:lnTo>
                    <a:lnTo>
                      <a:pt x="924" y="40645"/>
                    </a:lnTo>
                    <a:lnTo>
                      <a:pt x="1127" y="41281"/>
                    </a:lnTo>
                    <a:lnTo>
                      <a:pt x="1358" y="41887"/>
                    </a:lnTo>
                    <a:lnTo>
                      <a:pt x="1589" y="42407"/>
                    </a:lnTo>
                    <a:lnTo>
                      <a:pt x="1849" y="42898"/>
                    </a:lnTo>
                    <a:lnTo>
                      <a:pt x="2109" y="43332"/>
                    </a:lnTo>
                    <a:lnTo>
                      <a:pt x="2369" y="43707"/>
                    </a:lnTo>
                    <a:lnTo>
                      <a:pt x="2629" y="44025"/>
                    </a:lnTo>
                    <a:lnTo>
                      <a:pt x="2889" y="44314"/>
                    </a:lnTo>
                    <a:lnTo>
                      <a:pt x="3178" y="44574"/>
                    </a:lnTo>
                    <a:lnTo>
                      <a:pt x="3438" y="44776"/>
                    </a:lnTo>
                    <a:lnTo>
                      <a:pt x="3727" y="44949"/>
                    </a:lnTo>
                    <a:lnTo>
                      <a:pt x="3987" y="45094"/>
                    </a:lnTo>
                    <a:lnTo>
                      <a:pt x="4247" y="45209"/>
                    </a:lnTo>
                    <a:lnTo>
                      <a:pt x="4478" y="45296"/>
                    </a:lnTo>
                    <a:lnTo>
                      <a:pt x="4738" y="45383"/>
                    </a:lnTo>
                    <a:lnTo>
                      <a:pt x="4969" y="45411"/>
                    </a:lnTo>
                    <a:lnTo>
                      <a:pt x="5373" y="45469"/>
                    </a:lnTo>
                    <a:lnTo>
                      <a:pt x="5720" y="45440"/>
                    </a:lnTo>
                    <a:lnTo>
                      <a:pt x="6009" y="45411"/>
                    </a:lnTo>
                    <a:lnTo>
                      <a:pt x="6240" y="45354"/>
                    </a:lnTo>
                    <a:lnTo>
                      <a:pt x="6182" y="45180"/>
                    </a:lnTo>
                    <a:lnTo>
                      <a:pt x="6095" y="44603"/>
                    </a:lnTo>
                    <a:lnTo>
                      <a:pt x="6038" y="44198"/>
                    </a:lnTo>
                    <a:lnTo>
                      <a:pt x="6009" y="43707"/>
                    </a:lnTo>
                    <a:lnTo>
                      <a:pt x="6009" y="43129"/>
                    </a:lnTo>
                    <a:lnTo>
                      <a:pt x="6009" y="42494"/>
                    </a:lnTo>
                    <a:lnTo>
                      <a:pt x="6095" y="41801"/>
                    </a:lnTo>
                    <a:lnTo>
                      <a:pt x="6211" y="41021"/>
                    </a:lnTo>
                    <a:lnTo>
                      <a:pt x="6384" y="40183"/>
                    </a:lnTo>
                    <a:lnTo>
                      <a:pt x="6615" y="39316"/>
                    </a:lnTo>
                    <a:lnTo>
                      <a:pt x="6933" y="38363"/>
                    </a:lnTo>
                    <a:lnTo>
                      <a:pt x="7366" y="37381"/>
                    </a:lnTo>
                    <a:lnTo>
                      <a:pt x="7597" y="36890"/>
                    </a:lnTo>
                    <a:lnTo>
                      <a:pt x="7857" y="36370"/>
                    </a:lnTo>
                    <a:lnTo>
                      <a:pt x="8146" y="35821"/>
                    </a:lnTo>
                    <a:lnTo>
                      <a:pt x="8464" y="35301"/>
                    </a:lnTo>
                    <a:lnTo>
                      <a:pt x="8811" y="34752"/>
                    </a:lnTo>
                    <a:lnTo>
                      <a:pt x="9186" y="34203"/>
                    </a:lnTo>
                    <a:lnTo>
                      <a:pt x="9591" y="33654"/>
                    </a:lnTo>
                    <a:lnTo>
                      <a:pt x="10053" y="33076"/>
                    </a:lnTo>
                    <a:lnTo>
                      <a:pt x="10515" y="32499"/>
                    </a:lnTo>
                    <a:lnTo>
                      <a:pt x="11006" y="31921"/>
                    </a:lnTo>
                    <a:lnTo>
                      <a:pt x="11555" y="31343"/>
                    </a:lnTo>
                    <a:lnTo>
                      <a:pt x="12133" y="30737"/>
                    </a:lnTo>
                    <a:lnTo>
                      <a:pt x="12739" y="30159"/>
                    </a:lnTo>
                    <a:lnTo>
                      <a:pt x="13404" y="29552"/>
                    </a:lnTo>
                    <a:lnTo>
                      <a:pt x="14097" y="28946"/>
                    </a:lnTo>
                    <a:lnTo>
                      <a:pt x="14819" y="28339"/>
                    </a:lnTo>
                    <a:lnTo>
                      <a:pt x="15599" y="27732"/>
                    </a:lnTo>
                    <a:lnTo>
                      <a:pt x="16437" y="27126"/>
                    </a:lnTo>
                    <a:lnTo>
                      <a:pt x="17304" y="26519"/>
                    </a:lnTo>
                    <a:lnTo>
                      <a:pt x="18199" y="25912"/>
                    </a:lnTo>
                    <a:lnTo>
                      <a:pt x="19152" y="25306"/>
                    </a:lnTo>
                    <a:lnTo>
                      <a:pt x="20164" y="24699"/>
                    </a:lnTo>
                    <a:lnTo>
                      <a:pt x="21203" y="24064"/>
                    </a:lnTo>
                    <a:lnTo>
                      <a:pt x="22301" y="23457"/>
                    </a:lnTo>
                    <a:lnTo>
                      <a:pt x="23457" y="22850"/>
                    </a:lnTo>
                    <a:lnTo>
                      <a:pt x="24670" y="22244"/>
                    </a:lnTo>
                    <a:lnTo>
                      <a:pt x="25912" y="21666"/>
                    </a:lnTo>
                    <a:lnTo>
                      <a:pt x="27241" y="21059"/>
                    </a:lnTo>
                    <a:lnTo>
                      <a:pt x="28599" y="20453"/>
                    </a:lnTo>
                    <a:lnTo>
                      <a:pt x="30043" y="19875"/>
                    </a:lnTo>
                    <a:lnTo>
                      <a:pt x="31516" y="19297"/>
                    </a:lnTo>
                    <a:lnTo>
                      <a:pt x="33047" y="18719"/>
                    </a:lnTo>
                    <a:lnTo>
                      <a:pt x="34665" y="18142"/>
                    </a:lnTo>
                    <a:lnTo>
                      <a:pt x="36312" y="17564"/>
                    </a:lnTo>
                    <a:lnTo>
                      <a:pt x="38045" y="17015"/>
                    </a:lnTo>
                    <a:lnTo>
                      <a:pt x="39836" y="16466"/>
                    </a:lnTo>
                    <a:lnTo>
                      <a:pt x="41627" y="15917"/>
                    </a:lnTo>
                    <a:lnTo>
                      <a:pt x="43389" y="15455"/>
                    </a:lnTo>
                    <a:lnTo>
                      <a:pt x="45122" y="15022"/>
                    </a:lnTo>
                    <a:lnTo>
                      <a:pt x="46798" y="14617"/>
                    </a:lnTo>
                    <a:lnTo>
                      <a:pt x="48473" y="14271"/>
                    </a:lnTo>
                    <a:lnTo>
                      <a:pt x="50091" y="13953"/>
                    </a:lnTo>
                    <a:lnTo>
                      <a:pt x="51680" y="13693"/>
                    </a:lnTo>
                    <a:lnTo>
                      <a:pt x="53211" y="13462"/>
                    </a:lnTo>
                    <a:lnTo>
                      <a:pt x="54713" y="13260"/>
                    </a:lnTo>
                    <a:lnTo>
                      <a:pt x="56186" y="13086"/>
                    </a:lnTo>
                    <a:lnTo>
                      <a:pt x="57631" y="12971"/>
                    </a:lnTo>
                    <a:lnTo>
                      <a:pt x="59046" y="12884"/>
                    </a:lnTo>
                    <a:lnTo>
                      <a:pt x="60433" y="12797"/>
                    </a:lnTo>
                    <a:lnTo>
                      <a:pt x="61762" y="12769"/>
                    </a:lnTo>
                    <a:lnTo>
                      <a:pt x="63061" y="12769"/>
                    </a:lnTo>
                    <a:lnTo>
                      <a:pt x="64333" y="12797"/>
                    </a:lnTo>
                    <a:lnTo>
                      <a:pt x="65575" y="12855"/>
                    </a:lnTo>
                    <a:lnTo>
                      <a:pt x="66788" y="12942"/>
                    </a:lnTo>
                    <a:lnTo>
                      <a:pt x="67972" y="13057"/>
                    </a:lnTo>
                    <a:lnTo>
                      <a:pt x="69099" y="13173"/>
                    </a:lnTo>
                    <a:lnTo>
                      <a:pt x="70226" y="13346"/>
                    </a:lnTo>
                    <a:lnTo>
                      <a:pt x="71294" y="13520"/>
                    </a:lnTo>
                    <a:lnTo>
                      <a:pt x="72334" y="13722"/>
                    </a:lnTo>
                    <a:lnTo>
                      <a:pt x="73345" y="13924"/>
                    </a:lnTo>
                    <a:lnTo>
                      <a:pt x="74356" y="14155"/>
                    </a:lnTo>
                    <a:lnTo>
                      <a:pt x="75310" y="14415"/>
                    </a:lnTo>
                    <a:lnTo>
                      <a:pt x="76234" y="14675"/>
                    </a:lnTo>
                    <a:lnTo>
                      <a:pt x="77130" y="14964"/>
                    </a:lnTo>
                    <a:lnTo>
                      <a:pt x="77996" y="15253"/>
                    </a:lnTo>
                    <a:lnTo>
                      <a:pt x="78834" y="15542"/>
                    </a:lnTo>
                    <a:lnTo>
                      <a:pt x="79643" y="15860"/>
                    </a:lnTo>
                    <a:lnTo>
                      <a:pt x="80423" y="16206"/>
                    </a:lnTo>
                    <a:lnTo>
                      <a:pt x="81174" y="16524"/>
                    </a:lnTo>
                    <a:lnTo>
                      <a:pt x="81896" y="16871"/>
                    </a:lnTo>
                    <a:lnTo>
                      <a:pt x="82589" y="17217"/>
                    </a:lnTo>
                    <a:lnTo>
                      <a:pt x="83254" y="17564"/>
                    </a:lnTo>
                    <a:lnTo>
                      <a:pt x="84496" y="18286"/>
                    </a:lnTo>
                    <a:lnTo>
                      <a:pt x="85651" y="19008"/>
                    </a:lnTo>
                    <a:lnTo>
                      <a:pt x="86691" y="19730"/>
                    </a:lnTo>
                    <a:lnTo>
                      <a:pt x="87616" y="20453"/>
                    </a:lnTo>
                    <a:lnTo>
                      <a:pt x="88454" y="21117"/>
                    </a:lnTo>
                    <a:lnTo>
                      <a:pt x="89205" y="21781"/>
                    </a:lnTo>
                    <a:lnTo>
                      <a:pt x="89840" y="22388"/>
                    </a:lnTo>
                    <a:lnTo>
                      <a:pt x="90389" y="22937"/>
                    </a:lnTo>
                    <a:lnTo>
                      <a:pt x="90851" y="23457"/>
                    </a:lnTo>
                    <a:lnTo>
                      <a:pt x="91227" y="23890"/>
                    </a:lnTo>
                    <a:lnTo>
                      <a:pt x="91718" y="24497"/>
                    </a:lnTo>
                    <a:lnTo>
                      <a:pt x="91862" y="24728"/>
                    </a:lnTo>
                    <a:lnTo>
                      <a:pt x="92296" y="23948"/>
                    </a:lnTo>
                    <a:lnTo>
                      <a:pt x="92642" y="23197"/>
                    </a:lnTo>
                    <a:lnTo>
                      <a:pt x="92989" y="22446"/>
                    </a:lnTo>
                    <a:lnTo>
                      <a:pt x="93278" y="21724"/>
                    </a:lnTo>
                    <a:lnTo>
                      <a:pt x="93509" y="20973"/>
                    </a:lnTo>
                    <a:lnTo>
                      <a:pt x="93740" y="20250"/>
                    </a:lnTo>
                    <a:lnTo>
                      <a:pt x="93884" y="19528"/>
                    </a:lnTo>
                    <a:lnTo>
                      <a:pt x="94029" y="18835"/>
                    </a:lnTo>
                    <a:lnTo>
                      <a:pt x="94116" y="18113"/>
                    </a:lnTo>
                    <a:lnTo>
                      <a:pt x="94173" y="17419"/>
                    </a:lnTo>
                    <a:lnTo>
                      <a:pt x="94173" y="16755"/>
                    </a:lnTo>
                    <a:lnTo>
                      <a:pt x="94144" y="16062"/>
                    </a:lnTo>
                    <a:lnTo>
                      <a:pt x="94058" y="15397"/>
                    </a:lnTo>
                    <a:lnTo>
                      <a:pt x="93971" y="14762"/>
                    </a:lnTo>
                    <a:lnTo>
                      <a:pt x="93827" y="14097"/>
                    </a:lnTo>
                    <a:lnTo>
                      <a:pt x="93653" y="13462"/>
                    </a:lnTo>
                    <a:lnTo>
                      <a:pt x="93422" y="12826"/>
                    </a:lnTo>
                    <a:lnTo>
                      <a:pt x="93162" y="12220"/>
                    </a:lnTo>
                    <a:lnTo>
                      <a:pt x="92873" y="11613"/>
                    </a:lnTo>
                    <a:lnTo>
                      <a:pt x="92556" y="11035"/>
                    </a:lnTo>
                    <a:lnTo>
                      <a:pt x="92180" y="10458"/>
                    </a:lnTo>
                    <a:lnTo>
                      <a:pt x="91776" y="9880"/>
                    </a:lnTo>
                    <a:lnTo>
                      <a:pt x="91342" y="9331"/>
                    </a:lnTo>
                    <a:lnTo>
                      <a:pt x="90851" y="8782"/>
                    </a:lnTo>
                    <a:lnTo>
                      <a:pt x="90360" y="8262"/>
                    </a:lnTo>
                    <a:lnTo>
                      <a:pt x="89811" y="7742"/>
                    </a:lnTo>
                    <a:lnTo>
                      <a:pt x="89234" y="7222"/>
                    </a:lnTo>
                    <a:lnTo>
                      <a:pt x="88627" y="6731"/>
                    </a:lnTo>
                    <a:lnTo>
                      <a:pt x="87962" y="6269"/>
                    </a:lnTo>
                    <a:lnTo>
                      <a:pt x="87298" y="5807"/>
                    </a:lnTo>
                    <a:lnTo>
                      <a:pt x="86576" y="5373"/>
                    </a:lnTo>
                    <a:lnTo>
                      <a:pt x="85825" y="4940"/>
                    </a:lnTo>
                    <a:lnTo>
                      <a:pt x="85045" y="4536"/>
                    </a:lnTo>
                    <a:lnTo>
                      <a:pt x="84236" y="4131"/>
                    </a:lnTo>
                    <a:lnTo>
                      <a:pt x="83369" y="3756"/>
                    </a:lnTo>
                    <a:lnTo>
                      <a:pt x="82503" y="3380"/>
                    </a:lnTo>
                    <a:lnTo>
                      <a:pt x="81578" y="3033"/>
                    </a:lnTo>
                    <a:lnTo>
                      <a:pt x="80654" y="2716"/>
                    </a:lnTo>
                    <a:lnTo>
                      <a:pt x="79672" y="2398"/>
                    </a:lnTo>
                    <a:lnTo>
                      <a:pt x="78661" y="2109"/>
                    </a:lnTo>
                    <a:lnTo>
                      <a:pt x="77621" y="1820"/>
                    </a:lnTo>
                    <a:lnTo>
                      <a:pt x="76552" y="1560"/>
                    </a:lnTo>
                    <a:lnTo>
                      <a:pt x="75454" y="1329"/>
                    </a:lnTo>
                    <a:lnTo>
                      <a:pt x="74328" y="1098"/>
                    </a:lnTo>
                    <a:lnTo>
                      <a:pt x="73172" y="896"/>
                    </a:lnTo>
                    <a:lnTo>
                      <a:pt x="71959" y="722"/>
                    </a:lnTo>
                    <a:lnTo>
                      <a:pt x="70746" y="549"/>
                    </a:lnTo>
                    <a:lnTo>
                      <a:pt x="69503" y="405"/>
                    </a:lnTo>
                    <a:lnTo>
                      <a:pt x="68232" y="289"/>
                    </a:lnTo>
                    <a:lnTo>
                      <a:pt x="66904" y="202"/>
                    </a:lnTo>
                    <a:lnTo>
                      <a:pt x="65575" y="116"/>
                    </a:lnTo>
                    <a:lnTo>
                      <a:pt x="64217" y="58"/>
                    </a:lnTo>
                    <a:lnTo>
                      <a:pt x="62830" y="29"/>
                    </a:lnTo>
                    <a:lnTo>
                      <a:pt x="61415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9"/>
              <p:cNvSpPr/>
              <p:nvPr/>
            </p:nvSpPr>
            <p:spPr>
              <a:xfrm>
                <a:off x="2545425" y="2499861"/>
                <a:ext cx="2224350" cy="613900"/>
              </a:xfrm>
              <a:custGeom>
                <a:avLst/>
                <a:gdLst/>
                <a:ahLst/>
                <a:cxnLst/>
                <a:rect l="l" t="t" r="r" b="b"/>
                <a:pathLst>
                  <a:path w="88974" h="24556" extrusionOk="0">
                    <a:moveTo>
                      <a:pt x="13000" y="1"/>
                    </a:moveTo>
                    <a:lnTo>
                      <a:pt x="12307" y="318"/>
                    </a:lnTo>
                    <a:lnTo>
                      <a:pt x="11498" y="694"/>
                    </a:lnTo>
                    <a:lnTo>
                      <a:pt x="10487" y="1214"/>
                    </a:lnTo>
                    <a:lnTo>
                      <a:pt x="9302" y="1878"/>
                    </a:lnTo>
                    <a:lnTo>
                      <a:pt x="8002" y="2630"/>
                    </a:lnTo>
                    <a:lnTo>
                      <a:pt x="7338" y="3063"/>
                    </a:lnTo>
                    <a:lnTo>
                      <a:pt x="6645" y="3496"/>
                    </a:lnTo>
                    <a:lnTo>
                      <a:pt x="5980" y="3987"/>
                    </a:lnTo>
                    <a:lnTo>
                      <a:pt x="5287" y="4478"/>
                    </a:lnTo>
                    <a:lnTo>
                      <a:pt x="4623" y="4969"/>
                    </a:lnTo>
                    <a:lnTo>
                      <a:pt x="3987" y="5518"/>
                    </a:lnTo>
                    <a:lnTo>
                      <a:pt x="3351" y="6067"/>
                    </a:lnTo>
                    <a:lnTo>
                      <a:pt x="2774" y="6645"/>
                    </a:lnTo>
                    <a:lnTo>
                      <a:pt x="2196" y="7223"/>
                    </a:lnTo>
                    <a:lnTo>
                      <a:pt x="1705" y="7829"/>
                    </a:lnTo>
                    <a:lnTo>
                      <a:pt x="1243" y="8436"/>
                    </a:lnTo>
                    <a:lnTo>
                      <a:pt x="867" y="9071"/>
                    </a:lnTo>
                    <a:lnTo>
                      <a:pt x="520" y="9707"/>
                    </a:lnTo>
                    <a:lnTo>
                      <a:pt x="376" y="10025"/>
                    </a:lnTo>
                    <a:lnTo>
                      <a:pt x="260" y="10342"/>
                    </a:lnTo>
                    <a:lnTo>
                      <a:pt x="174" y="10689"/>
                    </a:lnTo>
                    <a:lnTo>
                      <a:pt x="87" y="11007"/>
                    </a:lnTo>
                    <a:lnTo>
                      <a:pt x="29" y="11325"/>
                    </a:lnTo>
                    <a:lnTo>
                      <a:pt x="1" y="11671"/>
                    </a:lnTo>
                    <a:lnTo>
                      <a:pt x="1" y="11989"/>
                    </a:lnTo>
                    <a:lnTo>
                      <a:pt x="1" y="12336"/>
                    </a:lnTo>
                    <a:lnTo>
                      <a:pt x="29" y="12682"/>
                    </a:lnTo>
                    <a:lnTo>
                      <a:pt x="116" y="13000"/>
                    </a:lnTo>
                    <a:lnTo>
                      <a:pt x="203" y="13347"/>
                    </a:lnTo>
                    <a:lnTo>
                      <a:pt x="318" y="13693"/>
                    </a:lnTo>
                    <a:lnTo>
                      <a:pt x="463" y="14011"/>
                    </a:lnTo>
                    <a:lnTo>
                      <a:pt x="636" y="14358"/>
                    </a:lnTo>
                    <a:lnTo>
                      <a:pt x="838" y="14704"/>
                    </a:lnTo>
                    <a:lnTo>
                      <a:pt x="1069" y="15022"/>
                    </a:lnTo>
                    <a:lnTo>
                      <a:pt x="1329" y="15369"/>
                    </a:lnTo>
                    <a:lnTo>
                      <a:pt x="1618" y="15687"/>
                    </a:lnTo>
                    <a:lnTo>
                      <a:pt x="1936" y="15976"/>
                    </a:lnTo>
                    <a:lnTo>
                      <a:pt x="2254" y="16293"/>
                    </a:lnTo>
                    <a:lnTo>
                      <a:pt x="2629" y="16582"/>
                    </a:lnTo>
                    <a:lnTo>
                      <a:pt x="3005" y="16871"/>
                    </a:lnTo>
                    <a:lnTo>
                      <a:pt x="3409" y="17160"/>
                    </a:lnTo>
                    <a:lnTo>
                      <a:pt x="3843" y="17449"/>
                    </a:lnTo>
                    <a:lnTo>
                      <a:pt x="4767" y="17998"/>
                    </a:lnTo>
                    <a:lnTo>
                      <a:pt x="5778" y="18518"/>
                    </a:lnTo>
                    <a:lnTo>
                      <a:pt x="6847" y="19009"/>
                    </a:lnTo>
                    <a:lnTo>
                      <a:pt x="8002" y="19500"/>
                    </a:lnTo>
                    <a:lnTo>
                      <a:pt x="9245" y="19933"/>
                    </a:lnTo>
                    <a:lnTo>
                      <a:pt x="10516" y="20366"/>
                    </a:lnTo>
                    <a:lnTo>
                      <a:pt x="11873" y="20771"/>
                    </a:lnTo>
                    <a:lnTo>
                      <a:pt x="13289" y="21146"/>
                    </a:lnTo>
                    <a:lnTo>
                      <a:pt x="14733" y="21522"/>
                    </a:lnTo>
                    <a:lnTo>
                      <a:pt x="16206" y="21869"/>
                    </a:lnTo>
                    <a:lnTo>
                      <a:pt x="17737" y="22186"/>
                    </a:lnTo>
                    <a:lnTo>
                      <a:pt x="19297" y="22475"/>
                    </a:lnTo>
                    <a:lnTo>
                      <a:pt x="20915" y="22764"/>
                    </a:lnTo>
                    <a:lnTo>
                      <a:pt x="22533" y="22995"/>
                    </a:lnTo>
                    <a:lnTo>
                      <a:pt x="24150" y="23255"/>
                    </a:lnTo>
                    <a:lnTo>
                      <a:pt x="25797" y="23457"/>
                    </a:lnTo>
                    <a:lnTo>
                      <a:pt x="27473" y="23660"/>
                    </a:lnTo>
                    <a:lnTo>
                      <a:pt x="29119" y="23833"/>
                    </a:lnTo>
                    <a:lnTo>
                      <a:pt x="30795" y="23977"/>
                    </a:lnTo>
                    <a:lnTo>
                      <a:pt x="32441" y="24122"/>
                    </a:lnTo>
                    <a:lnTo>
                      <a:pt x="34117" y="24237"/>
                    </a:lnTo>
                    <a:lnTo>
                      <a:pt x="35734" y="24324"/>
                    </a:lnTo>
                    <a:lnTo>
                      <a:pt x="37352" y="24411"/>
                    </a:lnTo>
                    <a:lnTo>
                      <a:pt x="40501" y="24526"/>
                    </a:lnTo>
                    <a:lnTo>
                      <a:pt x="43505" y="24555"/>
                    </a:lnTo>
                    <a:lnTo>
                      <a:pt x="46625" y="24526"/>
                    </a:lnTo>
                    <a:lnTo>
                      <a:pt x="50034" y="24440"/>
                    </a:lnTo>
                    <a:lnTo>
                      <a:pt x="53673" y="24266"/>
                    </a:lnTo>
                    <a:lnTo>
                      <a:pt x="57487" y="24006"/>
                    </a:lnTo>
                    <a:lnTo>
                      <a:pt x="59451" y="23862"/>
                    </a:lnTo>
                    <a:lnTo>
                      <a:pt x="61386" y="23717"/>
                    </a:lnTo>
                    <a:lnTo>
                      <a:pt x="63351" y="23515"/>
                    </a:lnTo>
                    <a:lnTo>
                      <a:pt x="65315" y="23313"/>
                    </a:lnTo>
                    <a:lnTo>
                      <a:pt x="67251" y="23082"/>
                    </a:lnTo>
                    <a:lnTo>
                      <a:pt x="69157" y="22822"/>
                    </a:lnTo>
                    <a:lnTo>
                      <a:pt x="71035" y="22562"/>
                    </a:lnTo>
                    <a:lnTo>
                      <a:pt x="72884" y="22273"/>
                    </a:lnTo>
                    <a:lnTo>
                      <a:pt x="74646" y="21955"/>
                    </a:lnTo>
                    <a:lnTo>
                      <a:pt x="76379" y="21609"/>
                    </a:lnTo>
                    <a:lnTo>
                      <a:pt x="78026" y="21233"/>
                    </a:lnTo>
                    <a:lnTo>
                      <a:pt x="79614" y="20858"/>
                    </a:lnTo>
                    <a:lnTo>
                      <a:pt x="81088" y="20453"/>
                    </a:lnTo>
                    <a:lnTo>
                      <a:pt x="82474" y="20020"/>
                    </a:lnTo>
                    <a:lnTo>
                      <a:pt x="83745" y="19558"/>
                    </a:lnTo>
                    <a:lnTo>
                      <a:pt x="84352" y="19298"/>
                    </a:lnTo>
                    <a:lnTo>
                      <a:pt x="84901" y="19066"/>
                    </a:lnTo>
                    <a:lnTo>
                      <a:pt x="85450" y="18807"/>
                    </a:lnTo>
                    <a:lnTo>
                      <a:pt x="85941" y="18547"/>
                    </a:lnTo>
                    <a:lnTo>
                      <a:pt x="86403" y="18287"/>
                    </a:lnTo>
                    <a:lnTo>
                      <a:pt x="86836" y="18027"/>
                    </a:lnTo>
                    <a:lnTo>
                      <a:pt x="87241" y="17738"/>
                    </a:lnTo>
                    <a:lnTo>
                      <a:pt x="87587" y="17449"/>
                    </a:lnTo>
                    <a:lnTo>
                      <a:pt x="87905" y="17160"/>
                    </a:lnTo>
                    <a:lnTo>
                      <a:pt x="88194" y="16842"/>
                    </a:lnTo>
                    <a:lnTo>
                      <a:pt x="88425" y="16553"/>
                    </a:lnTo>
                    <a:lnTo>
                      <a:pt x="88627" y="16236"/>
                    </a:lnTo>
                    <a:lnTo>
                      <a:pt x="88801" y="15918"/>
                    </a:lnTo>
                    <a:lnTo>
                      <a:pt x="88916" y="15600"/>
                    </a:lnTo>
                    <a:lnTo>
                      <a:pt x="88974" y="15253"/>
                    </a:lnTo>
                    <a:lnTo>
                      <a:pt x="88974" y="14907"/>
                    </a:lnTo>
                    <a:lnTo>
                      <a:pt x="88974" y="14560"/>
                    </a:lnTo>
                    <a:lnTo>
                      <a:pt x="88887" y="14213"/>
                    </a:lnTo>
                    <a:lnTo>
                      <a:pt x="88656" y="13491"/>
                    </a:lnTo>
                    <a:lnTo>
                      <a:pt x="88338" y="12798"/>
                    </a:lnTo>
                    <a:lnTo>
                      <a:pt x="87992" y="12105"/>
                    </a:lnTo>
                    <a:lnTo>
                      <a:pt x="87587" y="11440"/>
                    </a:lnTo>
                    <a:lnTo>
                      <a:pt x="87125" y="10776"/>
                    </a:lnTo>
                    <a:lnTo>
                      <a:pt x="86634" y="10140"/>
                    </a:lnTo>
                    <a:lnTo>
                      <a:pt x="86114" y="9534"/>
                    </a:lnTo>
                    <a:lnTo>
                      <a:pt x="85536" y="8927"/>
                    </a:lnTo>
                    <a:lnTo>
                      <a:pt x="84930" y="8349"/>
                    </a:lnTo>
                    <a:lnTo>
                      <a:pt x="84323" y="7800"/>
                    </a:lnTo>
                    <a:lnTo>
                      <a:pt x="83659" y="7252"/>
                    </a:lnTo>
                    <a:lnTo>
                      <a:pt x="83023" y="6732"/>
                    </a:lnTo>
                    <a:lnTo>
                      <a:pt x="82330" y="6240"/>
                    </a:lnTo>
                    <a:lnTo>
                      <a:pt x="81665" y="5749"/>
                    </a:lnTo>
                    <a:lnTo>
                      <a:pt x="80972" y="5287"/>
                    </a:lnTo>
                    <a:lnTo>
                      <a:pt x="80308" y="4854"/>
                    </a:lnTo>
                    <a:lnTo>
                      <a:pt x="78979" y="4045"/>
                    </a:lnTo>
                    <a:lnTo>
                      <a:pt x="77679" y="3323"/>
                    </a:lnTo>
                    <a:lnTo>
                      <a:pt x="76523" y="2716"/>
                    </a:lnTo>
                    <a:lnTo>
                      <a:pt x="75484" y="2196"/>
                    </a:lnTo>
                    <a:lnTo>
                      <a:pt x="74588" y="1792"/>
                    </a:lnTo>
                    <a:lnTo>
                      <a:pt x="73924" y="1503"/>
                    </a:lnTo>
                    <a:lnTo>
                      <a:pt x="73346" y="1272"/>
                    </a:lnTo>
                    <a:lnTo>
                      <a:pt x="71641" y="2138"/>
                    </a:lnTo>
                    <a:lnTo>
                      <a:pt x="69937" y="2976"/>
                    </a:lnTo>
                    <a:lnTo>
                      <a:pt x="68262" y="3727"/>
                    </a:lnTo>
                    <a:lnTo>
                      <a:pt x="66615" y="4449"/>
                    </a:lnTo>
                    <a:lnTo>
                      <a:pt x="64968" y="5114"/>
                    </a:lnTo>
                    <a:lnTo>
                      <a:pt x="63351" y="5720"/>
                    </a:lnTo>
                    <a:lnTo>
                      <a:pt x="61762" y="6269"/>
                    </a:lnTo>
                    <a:lnTo>
                      <a:pt x="60173" y="6789"/>
                    </a:lnTo>
                    <a:lnTo>
                      <a:pt x="58613" y="7252"/>
                    </a:lnTo>
                    <a:lnTo>
                      <a:pt x="57082" y="7656"/>
                    </a:lnTo>
                    <a:lnTo>
                      <a:pt x="55580" y="8031"/>
                    </a:lnTo>
                    <a:lnTo>
                      <a:pt x="54107" y="8349"/>
                    </a:lnTo>
                    <a:lnTo>
                      <a:pt x="52634" y="8638"/>
                    </a:lnTo>
                    <a:lnTo>
                      <a:pt x="51189" y="8898"/>
                    </a:lnTo>
                    <a:lnTo>
                      <a:pt x="49774" y="9100"/>
                    </a:lnTo>
                    <a:lnTo>
                      <a:pt x="48387" y="9245"/>
                    </a:lnTo>
                    <a:lnTo>
                      <a:pt x="47000" y="9389"/>
                    </a:lnTo>
                    <a:lnTo>
                      <a:pt x="45643" y="9476"/>
                    </a:lnTo>
                    <a:lnTo>
                      <a:pt x="44314" y="9534"/>
                    </a:lnTo>
                    <a:lnTo>
                      <a:pt x="43014" y="9563"/>
                    </a:lnTo>
                    <a:lnTo>
                      <a:pt x="41743" y="9563"/>
                    </a:lnTo>
                    <a:lnTo>
                      <a:pt x="40501" y="9534"/>
                    </a:lnTo>
                    <a:lnTo>
                      <a:pt x="39259" y="9476"/>
                    </a:lnTo>
                    <a:lnTo>
                      <a:pt x="38074" y="9389"/>
                    </a:lnTo>
                    <a:lnTo>
                      <a:pt x="36890" y="9274"/>
                    </a:lnTo>
                    <a:lnTo>
                      <a:pt x="35734" y="9158"/>
                    </a:lnTo>
                    <a:lnTo>
                      <a:pt x="34608" y="8985"/>
                    </a:lnTo>
                    <a:lnTo>
                      <a:pt x="33510" y="8811"/>
                    </a:lnTo>
                    <a:lnTo>
                      <a:pt x="32412" y="8609"/>
                    </a:lnTo>
                    <a:lnTo>
                      <a:pt x="31372" y="8407"/>
                    </a:lnTo>
                    <a:lnTo>
                      <a:pt x="30361" y="8176"/>
                    </a:lnTo>
                    <a:lnTo>
                      <a:pt x="29350" y="7916"/>
                    </a:lnTo>
                    <a:lnTo>
                      <a:pt x="28397" y="7656"/>
                    </a:lnTo>
                    <a:lnTo>
                      <a:pt x="27444" y="7367"/>
                    </a:lnTo>
                    <a:lnTo>
                      <a:pt x="26519" y="7078"/>
                    </a:lnTo>
                    <a:lnTo>
                      <a:pt x="25653" y="6789"/>
                    </a:lnTo>
                    <a:lnTo>
                      <a:pt x="23948" y="6154"/>
                    </a:lnTo>
                    <a:lnTo>
                      <a:pt x="22388" y="5518"/>
                    </a:lnTo>
                    <a:lnTo>
                      <a:pt x="20915" y="4854"/>
                    </a:lnTo>
                    <a:lnTo>
                      <a:pt x="19557" y="4218"/>
                    </a:lnTo>
                    <a:lnTo>
                      <a:pt x="18344" y="3554"/>
                    </a:lnTo>
                    <a:lnTo>
                      <a:pt x="17246" y="2918"/>
                    </a:lnTo>
                    <a:lnTo>
                      <a:pt x="16264" y="2341"/>
                    </a:lnTo>
                    <a:lnTo>
                      <a:pt x="15398" y="1792"/>
                    </a:lnTo>
                    <a:lnTo>
                      <a:pt x="14675" y="1272"/>
                    </a:lnTo>
                    <a:lnTo>
                      <a:pt x="14069" y="838"/>
                    </a:lnTo>
                    <a:lnTo>
                      <a:pt x="13260" y="232"/>
                    </a:lnTo>
                    <a:lnTo>
                      <a:pt x="1300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9"/>
              <p:cNvSpPr/>
              <p:nvPr/>
            </p:nvSpPr>
            <p:spPr>
              <a:xfrm>
                <a:off x="4892525" y="1935250"/>
                <a:ext cx="1757825" cy="1362800"/>
              </a:xfrm>
              <a:custGeom>
                <a:avLst/>
                <a:gdLst/>
                <a:ahLst/>
                <a:cxnLst/>
                <a:rect l="l" t="t" r="r" b="b"/>
                <a:pathLst>
                  <a:path w="70313" h="54512" extrusionOk="0">
                    <a:moveTo>
                      <a:pt x="67164" y="1041"/>
                    </a:moveTo>
                    <a:lnTo>
                      <a:pt x="67164" y="1041"/>
                    </a:lnTo>
                    <a:lnTo>
                      <a:pt x="67164" y="1041"/>
                    </a:lnTo>
                    <a:close/>
                    <a:moveTo>
                      <a:pt x="37121" y="1"/>
                    </a:moveTo>
                    <a:lnTo>
                      <a:pt x="40357" y="7800"/>
                    </a:lnTo>
                    <a:lnTo>
                      <a:pt x="39375" y="21637"/>
                    </a:lnTo>
                    <a:lnTo>
                      <a:pt x="21493" y="30333"/>
                    </a:lnTo>
                    <a:lnTo>
                      <a:pt x="21320" y="30448"/>
                    </a:lnTo>
                    <a:lnTo>
                      <a:pt x="20944" y="30737"/>
                    </a:lnTo>
                    <a:lnTo>
                      <a:pt x="145" y="48676"/>
                    </a:lnTo>
                    <a:lnTo>
                      <a:pt x="116" y="48734"/>
                    </a:lnTo>
                    <a:lnTo>
                      <a:pt x="59" y="48936"/>
                    </a:lnTo>
                    <a:lnTo>
                      <a:pt x="1" y="49283"/>
                    </a:lnTo>
                    <a:lnTo>
                      <a:pt x="1" y="49485"/>
                    </a:lnTo>
                    <a:lnTo>
                      <a:pt x="30" y="49716"/>
                    </a:lnTo>
                    <a:lnTo>
                      <a:pt x="88" y="50005"/>
                    </a:lnTo>
                    <a:lnTo>
                      <a:pt x="174" y="50294"/>
                    </a:lnTo>
                    <a:lnTo>
                      <a:pt x="290" y="50612"/>
                    </a:lnTo>
                    <a:lnTo>
                      <a:pt x="492" y="50958"/>
                    </a:lnTo>
                    <a:lnTo>
                      <a:pt x="723" y="51363"/>
                    </a:lnTo>
                    <a:lnTo>
                      <a:pt x="1012" y="51738"/>
                    </a:lnTo>
                    <a:lnTo>
                      <a:pt x="1359" y="52171"/>
                    </a:lnTo>
                    <a:lnTo>
                      <a:pt x="1792" y="52634"/>
                    </a:lnTo>
                    <a:lnTo>
                      <a:pt x="2225" y="53067"/>
                    </a:lnTo>
                    <a:lnTo>
                      <a:pt x="2659" y="53414"/>
                    </a:lnTo>
                    <a:lnTo>
                      <a:pt x="3034" y="53703"/>
                    </a:lnTo>
                    <a:lnTo>
                      <a:pt x="3410" y="53963"/>
                    </a:lnTo>
                    <a:lnTo>
                      <a:pt x="3756" y="54136"/>
                    </a:lnTo>
                    <a:lnTo>
                      <a:pt x="4074" y="54280"/>
                    </a:lnTo>
                    <a:lnTo>
                      <a:pt x="4334" y="54396"/>
                    </a:lnTo>
                    <a:lnTo>
                      <a:pt x="4594" y="54454"/>
                    </a:lnTo>
                    <a:lnTo>
                      <a:pt x="4825" y="54483"/>
                    </a:lnTo>
                    <a:lnTo>
                      <a:pt x="5027" y="54511"/>
                    </a:lnTo>
                    <a:lnTo>
                      <a:pt x="5345" y="54483"/>
                    </a:lnTo>
                    <a:lnTo>
                      <a:pt x="5518" y="54454"/>
                    </a:lnTo>
                    <a:lnTo>
                      <a:pt x="5576" y="54425"/>
                    </a:lnTo>
                    <a:lnTo>
                      <a:pt x="24469" y="34752"/>
                    </a:lnTo>
                    <a:lnTo>
                      <a:pt x="37786" y="26606"/>
                    </a:lnTo>
                    <a:lnTo>
                      <a:pt x="49283" y="28542"/>
                    </a:lnTo>
                    <a:lnTo>
                      <a:pt x="49687" y="28628"/>
                    </a:lnTo>
                    <a:lnTo>
                      <a:pt x="49947" y="28484"/>
                    </a:lnTo>
                    <a:lnTo>
                      <a:pt x="53154" y="27010"/>
                    </a:lnTo>
                    <a:lnTo>
                      <a:pt x="53154" y="27010"/>
                    </a:lnTo>
                    <a:lnTo>
                      <a:pt x="53096" y="27068"/>
                    </a:lnTo>
                    <a:lnTo>
                      <a:pt x="57516" y="30044"/>
                    </a:lnTo>
                    <a:lnTo>
                      <a:pt x="57834" y="30246"/>
                    </a:lnTo>
                    <a:lnTo>
                      <a:pt x="58122" y="30130"/>
                    </a:lnTo>
                    <a:lnTo>
                      <a:pt x="67164" y="26288"/>
                    </a:lnTo>
                    <a:lnTo>
                      <a:pt x="58065" y="28830"/>
                    </a:lnTo>
                    <a:lnTo>
                      <a:pt x="55032" y="26144"/>
                    </a:lnTo>
                    <a:lnTo>
                      <a:pt x="61127" y="23342"/>
                    </a:lnTo>
                    <a:lnTo>
                      <a:pt x="61473" y="23168"/>
                    </a:lnTo>
                    <a:lnTo>
                      <a:pt x="61531" y="22880"/>
                    </a:lnTo>
                    <a:lnTo>
                      <a:pt x="62918" y="14907"/>
                    </a:lnTo>
                    <a:lnTo>
                      <a:pt x="70313" y="11007"/>
                    </a:lnTo>
                    <a:lnTo>
                      <a:pt x="62484" y="14358"/>
                    </a:lnTo>
                    <a:lnTo>
                      <a:pt x="62340" y="14416"/>
                    </a:lnTo>
                    <a:lnTo>
                      <a:pt x="62282" y="14589"/>
                    </a:lnTo>
                    <a:lnTo>
                      <a:pt x="60318" y="22215"/>
                    </a:lnTo>
                    <a:lnTo>
                      <a:pt x="49456" y="26231"/>
                    </a:lnTo>
                    <a:lnTo>
                      <a:pt x="41657" y="24266"/>
                    </a:lnTo>
                    <a:lnTo>
                      <a:pt x="49254" y="19615"/>
                    </a:lnTo>
                    <a:lnTo>
                      <a:pt x="49687" y="19355"/>
                    </a:lnTo>
                    <a:lnTo>
                      <a:pt x="49832" y="18980"/>
                    </a:lnTo>
                    <a:lnTo>
                      <a:pt x="52663" y="10660"/>
                    </a:lnTo>
                    <a:lnTo>
                      <a:pt x="67164" y="1041"/>
                    </a:lnTo>
                    <a:lnTo>
                      <a:pt x="51536" y="9418"/>
                    </a:lnTo>
                    <a:lnTo>
                      <a:pt x="51334" y="9534"/>
                    </a:lnTo>
                    <a:lnTo>
                      <a:pt x="51189" y="9822"/>
                    </a:lnTo>
                    <a:lnTo>
                      <a:pt x="47694" y="17593"/>
                    </a:lnTo>
                    <a:lnTo>
                      <a:pt x="42408" y="20135"/>
                    </a:lnTo>
                    <a:lnTo>
                      <a:pt x="41541" y="7656"/>
                    </a:lnTo>
                    <a:lnTo>
                      <a:pt x="45672" y="1041"/>
                    </a:lnTo>
                    <a:lnTo>
                      <a:pt x="41079" y="6471"/>
                    </a:lnTo>
                    <a:lnTo>
                      <a:pt x="37121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59"/>
              <p:cNvSpPr/>
              <p:nvPr/>
            </p:nvSpPr>
            <p:spPr>
              <a:xfrm>
                <a:off x="969625" y="1673825"/>
                <a:ext cx="1596050" cy="1568625"/>
              </a:xfrm>
              <a:custGeom>
                <a:avLst/>
                <a:gdLst/>
                <a:ahLst/>
                <a:cxnLst/>
                <a:rect l="l" t="t" r="r" b="b"/>
                <a:pathLst>
                  <a:path w="63842" h="62745" extrusionOk="0">
                    <a:moveTo>
                      <a:pt x="32210" y="0"/>
                    </a:moveTo>
                    <a:lnTo>
                      <a:pt x="30447" y="9938"/>
                    </a:lnTo>
                    <a:lnTo>
                      <a:pt x="28108" y="12798"/>
                    </a:lnTo>
                    <a:lnTo>
                      <a:pt x="24814" y="9302"/>
                    </a:lnTo>
                    <a:lnTo>
                      <a:pt x="24294" y="2976"/>
                    </a:lnTo>
                    <a:lnTo>
                      <a:pt x="23746" y="9533"/>
                    </a:lnTo>
                    <a:lnTo>
                      <a:pt x="23746" y="9678"/>
                    </a:lnTo>
                    <a:lnTo>
                      <a:pt x="23861" y="9851"/>
                    </a:lnTo>
                    <a:lnTo>
                      <a:pt x="26865" y="14329"/>
                    </a:lnTo>
                    <a:lnTo>
                      <a:pt x="24468" y="17275"/>
                    </a:lnTo>
                    <a:lnTo>
                      <a:pt x="24265" y="17535"/>
                    </a:lnTo>
                    <a:lnTo>
                      <a:pt x="24294" y="17968"/>
                    </a:lnTo>
                    <a:lnTo>
                      <a:pt x="24901" y="22446"/>
                    </a:lnTo>
                    <a:lnTo>
                      <a:pt x="13693" y="14444"/>
                    </a:lnTo>
                    <a:lnTo>
                      <a:pt x="33856" y="32759"/>
                    </a:lnTo>
                    <a:lnTo>
                      <a:pt x="34578" y="34232"/>
                    </a:lnTo>
                    <a:lnTo>
                      <a:pt x="17159" y="37265"/>
                    </a:lnTo>
                    <a:lnTo>
                      <a:pt x="17939" y="33481"/>
                    </a:lnTo>
                    <a:lnTo>
                      <a:pt x="18026" y="33077"/>
                    </a:lnTo>
                    <a:lnTo>
                      <a:pt x="17795" y="32903"/>
                    </a:lnTo>
                    <a:lnTo>
                      <a:pt x="12133" y="28310"/>
                    </a:lnTo>
                    <a:lnTo>
                      <a:pt x="16726" y="33452"/>
                    </a:lnTo>
                    <a:lnTo>
                      <a:pt x="15166" y="37612"/>
                    </a:lnTo>
                    <a:lnTo>
                      <a:pt x="12508" y="38074"/>
                    </a:lnTo>
                    <a:lnTo>
                      <a:pt x="0" y="34261"/>
                    </a:lnTo>
                    <a:lnTo>
                      <a:pt x="0" y="34261"/>
                    </a:lnTo>
                    <a:lnTo>
                      <a:pt x="12248" y="39403"/>
                    </a:lnTo>
                    <a:lnTo>
                      <a:pt x="12364" y="39461"/>
                    </a:lnTo>
                    <a:lnTo>
                      <a:pt x="12537" y="39432"/>
                    </a:lnTo>
                    <a:lnTo>
                      <a:pt x="36312" y="37814"/>
                    </a:lnTo>
                    <a:lnTo>
                      <a:pt x="43505" y="52662"/>
                    </a:lnTo>
                    <a:lnTo>
                      <a:pt x="43793" y="53298"/>
                    </a:lnTo>
                    <a:lnTo>
                      <a:pt x="44718" y="53847"/>
                    </a:lnTo>
                    <a:lnTo>
                      <a:pt x="59739" y="62744"/>
                    </a:lnTo>
                    <a:lnTo>
                      <a:pt x="60028" y="62744"/>
                    </a:lnTo>
                    <a:lnTo>
                      <a:pt x="60375" y="62686"/>
                    </a:lnTo>
                    <a:lnTo>
                      <a:pt x="60577" y="62628"/>
                    </a:lnTo>
                    <a:lnTo>
                      <a:pt x="60808" y="62542"/>
                    </a:lnTo>
                    <a:lnTo>
                      <a:pt x="61068" y="62426"/>
                    </a:lnTo>
                    <a:lnTo>
                      <a:pt x="61328" y="62253"/>
                    </a:lnTo>
                    <a:lnTo>
                      <a:pt x="61588" y="62051"/>
                    </a:lnTo>
                    <a:lnTo>
                      <a:pt x="61877" y="61820"/>
                    </a:lnTo>
                    <a:lnTo>
                      <a:pt x="62166" y="61502"/>
                    </a:lnTo>
                    <a:lnTo>
                      <a:pt x="62455" y="61126"/>
                    </a:lnTo>
                    <a:lnTo>
                      <a:pt x="62744" y="60693"/>
                    </a:lnTo>
                    <a:lnTo>
                      <a:pt x="63061" y="60202"/>
                    </a:lnTo>
                    <a:lnTo>
                      <a:pt x="63321" y="59682"/>
                    </a:lnTo>
                    <a:lnTo>
                      <a:pt x="63524" y="59162"/>
                    </a:lnTo>
                    <a:lnTo>
                      <a:pt x="63668" y="58700"/>
                    </a:lnTo>
                    <a:lnTo>
                      <a:pt x="63755" y="58266"/>
                    </a:lnTo>
                    <a:lnTo>
                      <a:pt x="63812" y="57862"/>
                    </a:lnTo>
                    <a:lnTo>
                      <a:pt x="63841" y="57515"/>
                    </a:lnTo>
                    <a:lnTo>
                      <a:pt x="63812" y="57169"/>
                    </a:lnTo>
                    <a:lnTo>
                      <a:pt x="63784" y="56851"/>
                    </a:lnTo>
                    <a:lnTo>
                      <a:pt x="63726" y="56591"/>
                    </a:lnTo>
                    <a:lnTo>
                      <a:pt x="63668" y="56360"/>
                    </a:lnTo>
                    <a:lnTo>
                      <a:pt x="63524" y="55984"/>
                    </a:lnTo>
                    <a:lnTo>
                      <a:pt x="63408" y="55782"/>
                    </a:lnTo>
                    <a:lnTo>
                      <a:pt x="63350" y="55695"/>
                    </a:lnTo>
                    <a:lnTo>
                      <a:pt x="48040" y="48907"/>
                    </a:lnTo>
                    <a:lnTo>
                      <a:pt x="36600" y="30968"/>
                    </a:lnTo>
                    <a:lnTo>
                      <a:pt x="36369" y="30621"/>
                    </a:lnTo>
                    <a:lnTo>
                      <a:pt x="36196" y="30506"/>
                    </a:lnTo>
                    <a:lnTo>
                      <a:pt x="27241" y="24121"/>
                    </a:lnTo>
                    <a:lnTo>
                      <a:pt x="26288" y="18084"/>
                    </a:lnTo>
                    <a:lnTo>
                      <a:pt x="31343" y="10458"/>
                    </a:lnTo>
                    <a:lnTo>
                      <a:pt x="31430" y="10342"/>
                    </a:lnTo>
                    <a:lnTo>
                      <a:pt x="31430" y="10227"/>
                    </a:lnTo>
                    <a:lnTo>
                      <a:pt x="322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59"/>
              <p:cNvSpPr/>
              <p:nvPr/>
            </p:nvSpPr>
            <p:spPr>
              <a:xfrm>
                <a:off x="3461150" y="1307675"/>
                <a:ext cx="37575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3" h="5085" extrusionOk="0">
                    <a:moveTo>
                      <a:pt x="752" y="0"/>
                    </a:moveTo>
                    <a:lnTo>
                      <a:pt x="665" y="29"/>
                    </a:lnTo>
                    <a:lnTo>
                      <a:pt x="607" y="58"/>
                    </a:lnTo>
                    <a:lnTo>
                      <a:pt x="521" y="116"/>
                    </a:lnTo>
                    <a:lnTo>
                      <a:pt x="463" y="203"/>
                    </a:lnTo>
                    <a:lnTo>
                      <a:pt x="319" y="434"/>
                    </a:lnTo>
                    <a:lnTo>
                      <a:pt x="232" y="751"/>
                    </a:lnTo>
                    <a:lnTo>
                      <a:pt x="116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2"/>
                    </a:lnTo>
                    <a:lnTo>
                      <a:pt x="59" y="3554"/>
                    </a:lnTo>
                    <a:lnTo>
                      <a:pt x="116" y="3958"/>
                    </a:lnTo>
                    <a:lnTo>
                      <a:pt x="232" y="4362"/>
                    </a:lnTo>
                    <a:lnTo>
                      <a:pt x="319" y="4651"/>
                    </a:lnTo>
                    <a:lnTo>
                      <a:pt x="463" y="4882"/>
                    </a:lnTo>
                    <a:lnTo>
                      <a:pt x="521" y="4969"/>
                    </a:lnTo>
                    <a:lnTo>
                      <a:pt x="607" y="5056"/>
                    </a:lnTo>
                    <a:lnTo>
                      <a:pt x="665" y="5085"/>
                    </a:lnTo>
                    <a:lnTo>
                      <a:pt x="839" y="5085"/>
                    </a:lnTo>
                    <a:lnTo>
                      <a:pt x="896" y="5056"/>
                    </a:lnTo>
                    <a:lnTo>
                      <a:pt x="983" y="4969"/>
                    </a:lnTo>
                    <a:lnTo>
                      <a:pt x="1041" y="4882"/>
                    </a:lnTo>
                    <a:lnTo>
                      <a:pt x="1156" y="4651"/>
                    </a:lnTo>
                    <a:lnTo>
                      <a:pt x="1272" y="4362"/>
                    </a:lnTo>
                    <a:lnTo>
                      <a:pt x="1387" y="3958"/>
                    </a:lnTo>
                    <a:lnTo>
                      <a:pt x="1445" y="3554"/>
                    </a:lnTo>
                    <a:lnTo>
                      <a:pt x="1474" y="3062"/>
                    </a:lnTo>
                    <a:lnTo>
                      <a:pt x="1503" y="2543"/>
                    </a:lnTo>
                    <a:lnTo>
                      <a:pt x="1474" y="2023"/>
                    </a:lnTo>
                    <a:lnTo>
                      <a:pt x="1445" y="1560"/>
                    </a:lnTo>
                    <a:lnTo>
                      <a:pt x="1387" y="1127"/>
                    </a:lnTo>
                    <a:lnTo>
                      <a:pt x="1272" y="751"/>
                    </a:lnTo>
                    <a:lnTo>
                      <a:pt x="1156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896" y="58"/>
                    </a:lnTo>
                    <a:lnTo>
                      <a:pt x="839" y="29"/>
                    </a:lnTo>
                    <a:lnTo>
                      <a:pt x="75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59"/>
              <p:cNvSpPr/>
              <p:nvPr/>
            </p:nvSpPr>
            <p:spPr>
              <a:xfrm>
                <a:off x="3361500" y="1337275"/>
                <a:ext cx="715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450" extrusionOk="0">
                    <a:moveTo>
                      <a:pt x="231" y="1"/>
                    </a:moveTo>
                    <a:lnTo>
                      <a:pt x="145" y="30"/>
                    </a:lnTo>
                    <a:lnTo>
                      <a:pt x="87" y="87"/>
                    </a:lnTo>
                    <a:lnTo>
                      <a:pt x="58" y="145"/>
                    </a:lnTo>
                    <a:lnTo>
                      <a:pt x="29" y="232"/>
                    </a:lnTo>
                    <a:lnTo>
                      <a:pt x="0" y="347"/>
                    </a:lnTo>
                    <a:lnTo>
                      <a:pt x="0" y="607"/>
                    </a:lnTo>
                    <a:lnTo>
                      <a:pt x="58" y="925"/>
                    </a:lnTo>
                    <a:lnTo>
                      <a:pt x="174" y="1301"/>
                    </a:lnTo>
                    <a:lnTo>
                      <a:pt x="318" y="1705"/>
                    </a:lnTo>
                    <a:lnTo>
                      <a:pt x="520" y="2138"/>
                    </a:lnTo>
                    <a:lnTo>
                      <a:pt x="780" y="2601"/>
                    </a:lnTo>
                    <a:lnTo>
                      <a:pt x="1040" y="3034"/>
                    </a:lnTo>
                    <a:lnTo>
                      <a:pt x="1329" y="3438"/>
                    </a:lnTo>
                    <a:lnTo>
                      <a:pt x="1589" y="3785"/>
                    </a:lnTo>
                    <a:lnTo>
                      <a:pt x="1878" y="4045"/>
                    </a:lnTo>
                    <a:lnTo>
                      <a:pt x="2109" y="4276"/>
                    </a:lnTo>
                    <a:lnTo>
                      <a:pt x="2340" y="4392"/>
                    </a:lnTo>
                    <a:lnTo>
                      <a:pt x="2456" y="4449"/>
                    </a:lnTo>
                    <a:lnTo>
                      <a:pt x="2629" y="4449"/>
                    </a:lnTo>
                    <a:lnTo>
                      <a:pt x="2687" y="4421"/>
                    </a:lnTo>
                    <a:lnTo>
                      <a:pt x="2745" y="4392"/>
                    </a:lnTo>
                    <a:lnTo>
                      <a:pt x="2802" y="4305"/>
                    </a:lnTo>
                    <a:lnTo>
                      <a:pt x="2831" y="4218"/>
                    </a:lnTo>
                    <a:lnTo>
                      <a:pt x="2860" y="4103"/>
                    </a:lnTo>
                    <a:lnTo>
                      <a:pt x="2831" y="3843"/>
                    </a:lnTo>
                    <a:lnTo>
                      <a:pt x="2774" y="3525"/>
                    </a:lnTo>
                    <a:lnTo>
                      <a:pt x="2687" y="3150"/>
                    </a:lnTo>
                    <a:lnTo>
                      <a:pt x="2514" y="2745"/>
                    </a:lnTo>
                    <a:lnTo>
                      <a:pt x="2311" y="2312"/>
                    </a:lnTo>
                    <a:lnTo>
                      <a:pt x="2080" y="1850"/>
                    </a:lnTo>
                    <a:lnTo>
                      <a:pt x="1791" y="1416"/>
                    </a:lnTo>
                    <a:lnTo>
                      <a:pt x="1531" y="1012"/>
                    </a:lnTo>
                    <a:lnTo>
                      <a:pt x="1243" y="694"/>
                    </a:lnTo>
                    <a:lnTo>
                      <a:pt x="983" y="405"/>
                    </a:lnTo>
                    <a:lnTo>
                      <a:pt x="723" y="203"/>
                    </a:lnTo>
                    <a:lnTo>
                      <a:pt x="491" y="59"/>
                    </a:lnTo>
                    <a:lnTo>
                      <a:pt x="405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9"/>
              <p:cNvSpPr/>
              <p:nvPr/>
            </p:nvSpPr>
            <p:spPr>
              <a:xfrm>
                <a:off x="3280600" y="1417450"/>
                <a:ext cx="111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2861" extrusionOk="0">
                    <a:moveTo>
                      <a:pt x="348" y="0"/>
                    </a:moveTo>
                    <a:lnTo>
                      <a:pt x="232" y="29"/>
                    </a:lnTo>
                    <a:lnTo>
                      <a:pt x="145" y="58"/>
                    </a:lnTo>
                    <a:lnTo>
                      <a:pt x="59" y="87"/>
                    </a:lnTo>
                    <a:lnTo>
                      <a:pt x="30" y="145"/>
                    </a:lnTo>
                    <a:lnTo>
                      <a:pt x="1" y="231"/>
                    </a:lnTo>
                    <a:lnTo>
                      <a:pt x="1" y="318"/>
                    </a:lnTo>
                    <a:lnTo>
                      <a:pt x="1" y="405"/>
                    </a:lnTo>
                    <a:lnTo>
                      <a:pt x="59" y="520"/>
                    </a:lnTo>
                    <a:lnTo>
                      <a:pt x="174" y="722"/>
                    </a:lnTo>
                    <a:lnTo>
                      <a:pt x="405" y="982"/>
                    </a:lnTo>
                    <a:lnTo>
                      <a:pt x="665" y="1242"/>
                    </a:lnTo>
                    <a:lnTo>
                      <a:pt x="1012" y="1531"/>
                    </a:lnTo>
                    <a:lnTo>
                      <a:pt x="1416" y="1820"/>
                    </a:lnTo>
                    <a:lnTo>
                      <a:pt x="1850" y="2080"/>
                    </a:lnTo>
                    <a:lnTo>
                      <a:pt x="2312" y="2311"/>
                    </a:lnTo>
                    <a:lnTo>
                      <a:pt x="2745" y="2514"/>
                    </a:lnTo>
                    <a:lnTo>
                      <a:pt x="3150" y="2687"/>
                    </a:lnTo>
                    <a:lnTo>
                      <a:pt x="3525" y="2774"/>
                    </a:lnTo>
                    <a:lnTo>
                      <a:pt x="3843" y="2831"/>
                    </a:lnTo>
                    <a:lnTo>
                      <a:pt x="4103" y="2860"/>
                    </a:lnTo>
                    <a:lnTo>
                      <a:pt x="4219" y="2831"/>
                    </a:lnTo>
                    <a:lnTo>
                      <a:pt x="4305" y="2802"/>
                    </a:lnTo>
                    <a:lnTo>
                      <a:pt x="4363" y="2774"/>
                    </a:lnTo>
                    <a:lnTo>
                      <a:pt x="4421" y="2687"/>
                    </a:lnTo>
                    <a:lnTo>
                      <a:pt x="4450" y="2629"/>
                    </a:lnTo>
                    <a:lnTo>
                      <a:pt x="4450" y="2542"/>
                    </a:lnTo>
                    <a:lnTo>
                      <a:pt x="4450" y="2456"/>
                    </a:lnTo>
                    <a:lnTo>
                      <a:pt x="4392" y="2340"/>
                    </a:lnTo>
                    <a:lnTo>
                      <a:pt x="4247" y="2109"/>
                    </a:lnTo>
                    <a:lnTo>
                      <a:pt x="4045" y="1878"/>
                    </a:lnTo>
                    <a:lnTo>
                      <a:pt x="3756" y="1589"/>
                    </a:lnTo>
                    <a:lnTo>
                      <a:pt x="3439" y="1329"/>
                    </a:lnTo>
                    <a:lnTo>
                      <a:pt x="3034" y="1040"/>
                    </a:lnTo>
                    <a:lnTo>
                      <a:pt x="2601" y="780"/>
                    </a:lnTo>
                    <a:lnTo>
                      <a:pt x="2139" y="520"/>
                    </a:lnTo>
                    <a:lnTo>
                      <a:pt x="1705" y="347"/>
                    </a:lnTo>
                    <a:lnTo>
                      <a:pt x="1301" y="174"/>
                    </a:lnTo>
                    <a:lnTo>
                      <a:pt x="925" y="58"/>
                    </a:lnTo>
                    <a:lnTo>
                      <a:pt x="60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9"/>
              <p:cNvSpPr/>
              <p:nvPr/>
            </p:nvSpPr>
            <p:spPr>
              <a:xfrm>
                <a:off x="4121950" y="1280950"/>
                <a:ext cx="37600" cy="1271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5085" extrusionOk="0">
                    <a:moveTo>
                      <a:pt x="694" y="1"/>
                    </a:moveTo>
                    <a:lnTo>
                      <a:pt x="608" y="58"/>
                    </a:lnTo>
                    <a:lnTo>
                      <a:pt x="550" y="116"/>
                    </a:lnTo>
                    <a:lnTo>
                      <a:pt x="463" y="203"/>
                    </a:lnTo>
                    <a:lnTo>
                      <a:pt x="348" y="434"/>
                    </a:lnTo>
                    <a:lnTo>
                      <a:pt x="232" y="752"/>
                    </a:lnTo>
                    <a:lnTo>
                      <a:pt x="145" y="1127"/>
                    </a:lnTo>
                    <a:lnTo>
                      <a:pt x="59" y="1560"/>
                    </a:lnTo>
                    <a:lnTo>
                      <a:pt x="30" y="2023"/>
                    </a:lnTo>
                    <a:lnTo>
                      <a:pt x="1" y="2543"/>
                    </a:lnTo>
                    <a:lnTo>
                      <a:pt x="30" y="3063"/>
                    </a:lnTo>
                    <a:lnTo>
                      <a:pt x="59" y="3525"/>
                    </a:lnTo>
                    <a:lnTo>
                      <a:pt x="145" y="3958"/>
                    </a:lnTo>
                    <a:lnTo>
                      <a:pt x="232" y="4334"/>
                    </a:lnTo>
                    <a:lnTo>
                      <a:pt x="348" y="4651"/>
                    </a:lnTo>
                    <a:lnTo>
                      <a:pt x="463" y="4883"/>
                    </a:lnTo>
                    <a:lnTo>
                      <a:pt x="550" y="4969"/>
                    </a:lnTo>
                    <a:lnTo>
                      <a:pt x="608" y="5027"/>
                    </a:lnTo>
                    <a:lnTo>
                      <a:pt x="694" y="5085"/>
                    </a:lnTo>
                    <a:lnTo>
                      <a:pt x="839" y="5085"/>
                    </a:lnTo>
                    <a:lnTo>
                      <a:pt x="925" y="5027"/>
                    </a:lnTo>
                    <a:lnTo>
                      <a:pt x="983" y="4969"/>
                    </a:lnTo>
                    <a:lnTo>
                      <a:pt x="1041" y="4883"/>
                    </a:lnTo>
                    <a:lnTo>
                      <a:pt x="1185" y="4651"/>
                    </a:lnTo>
                    <a:lnTo>
                      <a:pt x="1301" y="4334"/>
                    </a:lnTo>
                    <a:lnTo>
                      <a:pt x="1388" y="3958"/>
                    </a:lnTo>
                    <a:lnTo>
                      <a:pt x="1445" y="3525"/>
                    </a:lnTo>
                    <a:lnTo>
                      <a:pt x="1503" y="3063"/>
                    </a:lnTo>
                    <a:lnTo>
                      <a:pt x="1503" y="2543"/>
                    </a:lnTo>
                    <a:lnTo>
                      <a:pt x="1503" y="2023"/>
                    </a:lnTo>
                    <a:lnTo>
                      <a:pt x="1445" y="1560"/>
                    </a:lnTo>
                    <a:lnTo>
                      <a:pt x="1388" y="1127"/>
                    </a:lnTo>
                    <a:lnTo>
                      <a:pt x="1301" y="752"/>
                    </a:lnTo>
                    <a:lnTo>
                      <a:pt x="1185" y="434"/>
                    </a:lnTo>
                    <a:lnTo>
                      <a:pt x="1041" y="203"/>
                    </a:lnTo>
                    <a:lnTo>
                      <a:pt x="983" y="116"/>
                    </a:lnTo>
                    <a:lnTo>
                      <a:pt x="925" y="58"/>
                    </a:lnTo>
                    <a:lnTo>
                      <a:pt x="83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9"/>
              <p:cNvSpPr/>
              <p:nvPr/>
            </p:nvSpPr>
            <p:spPr>
              <a:xfrm>
                <a:off x="4188400" y="1310550"/>
                <a:ext cx="70800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2832" h="4450" extrusionOk="0">
                    <a:moveTo>
                      <a:pt x="2427" y="1"/>
                    </a:moveTo>
                    <a:lnTo>
                      <a:pt x="2340" y="59"/>
                    </a:lnTo>
                    <a:lnTo>
                      <a:pt x="2109" y="174"/>
                    </a:lnTo>
                    <a:lnTo>
                      <a:pt x="1849" y="405"/>
                    </a:lnTo>
                    <a:lnTo>
                      <a:pt x="1589" y="665"/>
                    </a:lnTo>
                    <a:lnTo>
                      <a:pt x="1300" y="1012"/>
                    </a:lnTo>
                    <a:lnTo>
                      <a:pt x="1041" y="1416"/>
                    </a:lnTo>
                    <a:lnTo>
                      <a:pt x="781" y="1850"/>
                    </a:lnTo>
                    <a:lnTo>
                      <a:pt x="521" y="2312"/>
                    </a:lnTo>
                    <a:lnTo>
                      <a:pt x="318" y="2745"/>
                    </a:lnTo>
                    <a:lnTo>
                      <a:pt x="174" y="3150"/>
                    </a:lnTo>
                    <a:lnTo>
                      <a:pt x="58" y="3525"/>
                    </a:lnTo>
                    <a:lnTo>
                      <a:pt x="1" y="3843"/>
                    </a:lnTo>
                    <a:lnTo>
                      <a:pt x="1" y="4103"/>
                    </a:lnTo>
                    <a:lnTo>
                      <a:pt x="1" y="4219"/>
                    </a:lnTo>
                    <a:lnTo>
                      <a:pt x="29" y="4305"/>
                    </a:lnTo>
                    <a:lnTo>
                      <a:pt x="87" y="4363"/>
                    </a:lnTo>
                    <a:lnTo>
                      <a:pt x="145" y="4421"/>
                    </a:lnTo>
                    <a:lnTo>
                      <a:pt x="232" y="4450"/>
                    </a:lnTo>
                    <a:lnTo>
                      <a:pt x="405" y="4450"/>
                    </a:lnTo>
                    <a:lnTo>
                      <a:pt x="492" y="4392"/>
                    </a:lnTo>
                    <a:lnTo>
                      <a:pt x="723" y="4247"/>
                    </a:lnTo>
                    <a:lnTo>
                      <a:pt x="983" y="4045"/>
                    </a:lnTo>
                    <a:lnTo>
                      <a:pt x="1243" y="3756"/>
                    </a:lnTo>
                    <a:lnTo>
                      <a:pt x="1532" y="3439"/>
                    </a:lnTo>
                    <a:lnTo>
                      <a:pt x="1792" y="3034"/>
                    </a:lnTo>
                    <a:lnTo>
                      <a:pt x="2080" y="2601"/>
                    </a:lnTo>
                    <a:lnTo>
                      <a:pt x="2312" y="2139"/>
                    </a:lnTo>
                    <a:lnTo>
                      <a:pt x="2514" y="1705"/>
                    </a:lnTo>
                    <a:lnTo>
                      <a:pt x="2658" y="1301"/>
                    </a:lnTo>
                    <a:lnTo>
                      <a:pt x="2774" y="925"/>
                    </a:lnTo>
                    <a:lnTo>
                      <a:pt x="2832" y="608"/>
                    </a:lnTo>
                    <a:lnTo>
                      <a:pt x="2832" y="348"/>
                    </a:lnTo>
                    <a:lnTo>
                      <a:pt x="2832" y="232"/>
                    </a:lnTo>
                    <a:lnTo>
                      <a:pt x="2803" y="145"/>
                    </a:lnTo>
                    <a:lnTo>
                      <a:pt x="2745" y="59"/>
                    </a:lnTo>
                    <a:lnTo>
                      <a:pt x="2687" y="30"/>
                    </a:lnTo>
                    <a:lnTo>
                      <a:pt x="262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9"/>
              <p:cNvSpPr/>
              <p:nvPr/>
            </p:nvSpPr>
            <p:spPr>
              <a:xfrm>
                <a:off x="4228850" y="1390725"/>
                <a:ext cx="1119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2832" extrusionOk="0">
                    <a:moveTo>
                      <a:pt x="3842" y="0"/>
                    </a:moveTo>
                    <a:lnTo>
                      <a:pt x="3525" y="58"/>
                    </a:lnTo>
                    <a:lnTo>
                      <a:pt x="3149" y="174"/>
                    </a:lnTo>
                    <a:lnTo>
                      <a:pt x="2745" y="318"/>
                    </a:lnTo>
                    <a:lnTo>
                      <a:pt x="2311" y="520"/>
                    </a:lnTo>
                    <a:lnTo>
                      <a:pt x="1849" y="780"/>
                    </a:lnTo>
                    <a:lnTo>
                      <a:pt x="1416" y="1040"/>
                    </a:lnTo>
                    <a:lnTo>
                      <a:pt x="1040" y="1329"/>
                    </a:lnTo>
                    <a:lnTo>
                      <a:pt x="694" y="1589"/>
                    </a:lnTo>
                    <a:lnTo>
                      <a:pt x="405" y="1849"/>
                    </a:lnTo>
                    <a:lnTo>
                      <a:pt x="202" y="2109"/>
                    </a:lnTo>
                    <a:lnTo>
                      <a:pt x="58" y="2340"/>
                    </a:lnTo>
                    <a:lnTo>
                      <a:pt x="29" y="2456"/>
                    </a:lnTo>
                    <a:lnTo>
                      <a:pt x="0" y="2543"/>
                    </a:lnTo>
                    <a:lnTo>
                      <a:pt x="0" y="2629"/>
                    </a:lnTo>
                    <a:lnTo>
                      <a:pt x="29" y="2687"/>
                    </a:lnTo>
                    <a:lnTo>
                      <a:pt x="87" y="2745"/>
                    </a:lnTo>
                    <a:lnTo>
                      <a:pt x="145" y="2803"/>
                    </a:lnTo>
                    <a:lnTo>
                      <a:pt x="231" y="2831"/>
                    </a:lnTo>
                    <a:lnTo>
                      <a:pt x="607" y="2831"/>
                    </a:lnTo>
                    <a:lnTo>
                      <a:pt x="954" y="2774"/>
                    </a:lnTo>
                    <a:lnTo>
                      <a:pt x="1329" y="2658"/>
                    </a:lnTo>
                    <a:lnTo>
                      <a:pt x="1734" y="2514"/>
                    </a:lnTo>
                    <a:lnTo>
                      <a:pt x="2167" y="2311"/>
                    </a:lnTo>
                    <a:lnTo>
                      <a:pt x="2600" y="2080"/>
                    </a:lnTo>
                    <a:lnTo>
                      <a:pt x="3062" y="1791"/>
                    </a:lnTo>
                    <a:lnTo>
                      <a:pt x="3438" y="1532"/>
                    </a:lnTo>
                    <a:lnTo>
                      <a:pt x="3785" y="1243"/>
                    </a:lnTo>
                    <a:lnTo>
                      <a:pt x="4045" y="983"/>
                    </a:lnTo>
                    <a:lnTo>
                      <a:pt x="4276" y="723"/>
                    </a:lnTo>
                    <a:lnTo>
                      <a:pt x="4420" y="492"/>
                    </a:lnTo>
                    <a:lnTo>
                      <a:pt x="4449" y="405"/>
                    </a:lnTo>
                    <a:lnTo>
                      <a:pt x="4478" y="318"/>
                    </a:lnTo>
                    <a:lnTo>
                      <a:pt x="4478" y="232"/>
                    </a:lnTo>
                    <a:lnTo>
                      <a:pt x="4449" y="145"/>
                    </a:lnTo>
                    <a:lnTo>
                      <a:pt x="4391" y="87"/>
                    </a:lnTo>
                    <a:lnTo>
                      <a:pt x="4333" y="29"/>
                    </a:lnTo>
                    <a:lnTo>
                      <a:pt x="4218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56" name="Google Shape;3356;p59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357" name="Google Shape;3357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58" name="Google Shape;3358;p59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359" name="Google Shape;3359;p59"/>
              <p:cNvPicPr preferRelativeResize="0"/>
              <p:nvPr/>
            </p:nvPicPr>
            <p:blipFill rotWithShape="1">
              <a:blip r:embed="rId6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60" name="Google Shape;3360;p59"/>
              <p:cNvPicPr preferRelativeResize="0"/>
              <p:nvPr/>
            </p:nvPicPr>
            <p:blipFill rotWithShape="1">
              <a:blip r:embed="rId6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361" name="Google Shape;3361;p5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2" name="Google Shape;3362;p5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3" name="Google Shape;3363;p59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364" name="Google Shape;3364;p59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5" name="Google Shape;3365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6" name="Google Shape;3366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367" name="Google Shape;3367;p59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368" name="Google Shape;3368;p59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69" name="Google Shape;3369;p59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374" name="Google Shape;3374;p5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Book Open</a:t>
            </a:r>
            <a:endParaRPr sz="4800" dirty="0"/>
          </a:p>
        </p:txBody>
      </p:sp>
      <p:sp>
        <p:nvSpPr>
          <p:cNvPr id="3379" name="Google Shape;3379;p59"/>
          <p:cNvSpPr/>
          <p:nvPr/>
        </p:nvSpPr>
        <p:spPr>
          <a:xfrm>
            <a:off x="2637280" y="1633875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59"/>
          <p:cNvSpPr/>
          <p:nvPr/>
        </p:nvSpPr>
        <p:spPr>
          <a:xfrm>
            <a:off x="2637280" y="232010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59"/>
          <p:cNvSpPr/>
          <p:nvPr/>
        </p:nvSpPr>
        <p:spPr>
          <a:xfrm>
            <a:off x="2227780" y="30928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2" name="Google Shape;3382;p59"/>
          <p:cNvSpPr/>
          <p:nvPr/>
        </p:nvSpPr>
        <p:spPr>
          <a:xfrm>
            <a:off x="2713480" y="3490750"/>
            <a:ext cx="409500" cy="4095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7" name="Google Shape;3387;p59"/>
          <p:cNvGrpSpPr/>
          <p:nvPr/>
        </p:nvGrpSpPr>
        <p:grpSpPr>
          <a:xfrm rot="4504400" flipH="1">
            <a:off x="-30835" y="904163"/>
            <a:ext cx="955751" cy="1397779"/>
            <a:chOff x="5535375" y="4092625"/>
            <a:chExt cx="946500" cy="1384250"/>
          </a:xfrm>
        </p:grpSpPr>
        <p:sp>
          <p:nvSpPr>
            <p:cNvPr id="3388" name="Google Shape;3388;p5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5" name="صورة 64">
            <a:extLst>
              <a:ext uri="{FF2B5EF4-FFF2-40B4-BE49-F238E27FC236}">
                <a16:creationId xmlns:a16="http://schemas.microsoft.com/office/drawing/2014/main" id="{E0AD777A-F720-4D4A-A47A-23EC9FE46C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087" y="4013200"/>
            <a:ext cx="791028" cy="137886"/>
          </a:xfrm>
          <a:prstGeom prst="rect">
            <a:avLst/>
          </a:prstGeom>
        </p:spPr>
      </p:pic>
      <p:pic>
        <p:nvPicPr>
          <p:cNvPr id="66" name="صورة 65">
            <a:extLst>
              <a:ext uri="{FF2B5EF4-FFF2-40B4-BE49-F238E27FC236}">
                <a16:creationId xmlns:a16="http://schemas.microsoft.com/office/drawing/2014/main" id="{BEA94752-6F80-4813-89BC-EDBA1EB016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600" y="2101109"/>
            <a:ext cx="703944" cy="2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3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9" name="Google Shape;2229;p38"/>
          <p:cNvGrpSpPr/>
          <p:nvPr/>
        </p:nvGrpSpPr>
        <p:grpSpPr>
          <a:xfrm>
            <a:off x="2299158" y="-7396"/>
            <a:ext cx="4545684" cy="1386253"/>
            <a:chOff x="2299158" y="-7396"/>
            <a:chExt cx="4545684" cy="1168547"/>
          </a:xfrm>
        </p:grpSpPr>
        <p:pic>
          <p:nvPicPr>
            <p:cNvPr id="2230" name="Google Shape;2230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1" name="Google Shape;2231;p3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232" name="Google Shape;2232;p3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33" name="Google Shape;2233;p3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234" name="Google Shape;2234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35" name="Google Shape;2235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36" name="Google Shape;2236;p3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2237" name="Google Shape;2237;p3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38" name="Google Shape;2238;p3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3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40" name="Google Shape;2240;p3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41" name="Google Shape;2241;p3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3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243" name="Google Shape;224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961" y="3029830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4" name="Google Shape;2244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6961" y="1693005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5" name="Google Shape;224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61" y="3029830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2246" name="Google Shape;2246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0161" y="1693005"/>
            <a:ext cx="833247" cy="82296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sp>
        <p:nvSpPr>
          <p:cNvPr id="2247" name="Google Shape;2247;p38"/>
          <p:cNvSpPr txBox="1">
            <a:spLocks noGrp="1"/>
          </p:cNvSpPr>
          <p:nvPr>
            <p:ph type="title" idx="15"/>
          </p:nvPr>
        </p:nvSpPr>
        <p:spPr>
          <a:xfrm>
            <a:off x="2396400" y="624114"/>
            <a:ext cx="4360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Goals of Lesson</a:t>
            </a:r>
            <a:endParaRPr sz="3600" dirty="0"/>
          </a:p>
        </p:txBody>
      </p:sp>
      <p:sp>
        <p:nvSpPr>
          <p:cNvPr id="2248" name="Google Shape;2248;p38"/>
          <p:cNvSpPr txBox="1">
            <a:spLocks noGrp="1"/>
          </p:cNvSpPr>
          <p:nvPr>
            <p:ph type="subTitle" idx="5"/>
          </p:nvPr>
        </p:nvSpPr>
        <p:spPr>
          <a:xfrm>
            <a:off x="1039803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2249" name="Google Shape;2249;p38"/>
          <p:cNvSpPr txBox="1">
            <a:spLocks noGrp="1"/>
          </p:cNvSpPr>
          <p:nvPr>
            <p:ph type="title"/>
          </p:nvPr>
        </p:nvSpPr>
        <p:spPr>
          <a:xfrm>
            <a:off x="1221603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Mention </a:t>
            </a:r>
            <a:endParaRPr dirty="0"/>
          </a:p>
        </p:txBody>
      </p:sp>
      <p:sp>
        <p:nvSpPr>
          <p:cNvPr id="2250" name="Google Shape;2250;p38"/>
          <p:cNvSpPr txBox="1">
            <a:spLocks noGrp="1"/>
          </p:cNvSpPr>
          <p:nvPr>
            <p:ph type="subTitle" idx="1"/>
          </p:nvPr>
        </p:nvSpPr>
        <p:spPr>
          <a:xfrm>
            <a:off x="1039803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Some information about Norway.</a:t>
            </a:r>
          </a:p>
        </p:txBody>
      </p:sp>
      <p:sp>
        <p:nvSpPr>
          <p:cNvPr id="2251" name="Google Shape;2251;p38"/>
          <p:cNvSpPr txBox="1">
            <a:spLocks noGrp="1"/>
          </p:cNvSpPr>
          <p:nvPr>
            <p:ph type="title" idx="2"/>
          </p:nvPr>
        </p:nvSpPr>
        <p:spPr>
          <a:xfrm>
            <a:off x="5616897" y="1650847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Name</a:t>
            </a:r>
            <a:endParaRPr dirty="0"/>
          </a:p>
        </p:txBody>
      </p:sp>
      <p:sp>
        <p:nvSpPr>
          <p:cNvPr id="2252" name="Google Shape;2252;p38"/>
          <p:cNvSpPr txBox="1">
            <a:spLocks noGrp="1"/>
          </p:cNvSpPr>
          <p:nvPr>
            <p:ph type="subTitle" idx="3"/>
          </p:nvPr>
        </p:nvSpPr>
        <p:spPr>
          <a:xfrm>
            <a:off x="5616897" y="2009434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/>
              <a:t>ome winter sports in Norway</a:t>
            </a:r>
            <a:endParaRPr dirty="0"/>
          </a:p>
        </p:txBody>
      </p:sp>
      <p:sp>
        <p:nvSpPr>
          <p:cNvPr id="2253" name="Google Shape;2253;p38"/>
          <p:cNvSpPr txBox="1">
            <a:spLocks noGrp="1"/>
          </p:cNvSpPr>
          <p:nvPr>
            <p:ph type="title" idx="4"/>
          </p:nvPr>
        </p:nvSpPr>
        <p:spPr>
          <a:xfrm>
            <a:off x="1221603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2254" name="Google Shape;2254;p38"/>
          <p:cNvSpPr txBox="1">
            <a:spLocks noGrp="1"/>
          </p:cNvSpPr>
          <p:nvPr>
            <p:ph type="title" idx="6"/>
          </p:nvPr>
        </p:nvSpPr>
        <p:spPr>
          <a:xfrm>
            <a:off x="5616897" y="299362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</a:t>
            </a:r>
            <a:endParaRPr dirty="0"/>
          </a:p>
        </p:txBody>
      </p:sp>
      <p:sp>
        <p:nvSpPr>
          <p:cNvPr id="2255" name="Google Shape;2255;p38"/>
          <p:cNvSpPr txBox="1">
            <a:spLocks noGrp="1"/>
          </p:cNvSpPr>
          <p:nvPr>
            <p:ph type="subTitle" idx="7"/>
          </p:nvPr>
        </p:nvSpPr>
        <p:spPr>
          <a:xfrm>
            <a:off x="5616897" y="3347772"/>
            <a:ext cx="2487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</a:t>
            </a:r>
            <a:r>
              <a:rPr lang="en" dirty="0"/>
              <a:t>bout popular sports in Saudi Arabia</a:t>
            </a:r>
            <a:endParaRPr dirty="0"/>
          </a:p>
        </p:txBody>
      </p:sp>
      <p:sp>
        <p:nvSpPr>
          <p:cNvPr id="2256" name="Google Shape;2256;p38"/>
          <p:cNvSpPr txBox="1">
            <a:spLocks noGrp="1"/>
          </p:cNvSpPr>
          <p:nvPr>
            <p:ph type="title" idx="9"/>
          </p:nvPr>
        </p:nvSpPr>
        <p:spPr>
          <a:xfrm>
            <a:off x="3689434" y="325846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257" name="Google Shape;2257;p38"/>
          <p:cNvSpPr txBox="1">
            <a:spLocks noGrp="1"/>
          </p:cNvSpPr>
          <p:nvPr>
            <p:ph type="title" idx="14"/>
          </p:nvPr>
        </p:nvSpPr>
        <p:spPr>
          <a:xfrm>
            <a:off x="4756234" y="3258460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258" name="Google Shape;2258;p38"/>
          <p:cNvSpPr txBox="1">
            <a:spLocks noGrp="1"/>
          </p:cNvSpPr>
          <p:nvPr>
            <p:ph type="title" idx="8"/>
          </p:nvPr>
        </p:nvSpPr>
        <p:spPr>
          <a:xfrm>
            <a:off x="3689434" y="192163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259" name="Google Shape;2259;p38"/>
          <p:cNvSpPr txBox="1">
            <a:spLocks noGrp="1"/>
          </p:cNvSpPr>
          <p:nvPr>
            <p:ph type="title" idx="13"/>
          </p:nvPr>
        </p:nvSpPr>
        <p:spPr>
          <a:xfrm>
            <a:off x="4756234" y="192163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260" name="Google Shape;2260;p38"/>
          <p:cNvSpPr/>
          <p:nvPr/>
        </p:nvSpPr>
        <p:spPr>
          <a:xfrm>
            <a:off x="5224563" y="-1508051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3" name="Google Shape;26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722" y="2433898"/>
            <a:ext cx="1937475" cy="217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4" name="Google Shape;268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6290" y="2419613"/>
            <a:ext cx="2044839" cy="21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326" y="1969938"/>
            <a:ext cx="3840749" cy="51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7" name="Google Shape;2687;p49"/>
          <p:cNvGrpSpPr/>
          <p:nvPr/>
        </p:nvGrpSpPr>
        <p:grpSpPr>
          <a:xfrm>
            <a:off x="1276112" y="1471914"/>
            <a:ext cx="2760805" cy="102904"/>
            <a:chOff x="2855175" y="360525"/>
            <a:chExt cx="3400425" cy="102904"/>
          </a:xfrm>
        </p:grpSpPr>
        <p:pic>
          <p:nvPicPr>
            <p:cNvPr id="2688" name="Google Shape;2688;p49"/>
            <p:cNvPicPr preferRelativeResize="0"/>
            <p:nvPr/>
          </p:nvPicPr>
          <p:blipFill rotWithShape="1">
            <a:blip r:embed="rId5">
              <a:alphaModFix/>
            </a:blip>
            <a:srcRect l="71326" b="65469"/>
            <a:stretch/>
          </p:blipFill>
          <p:spPr>
            <a:xfrm flipH="1">
              <a:off x="5493600" y="360525"/>
              <a:ext cx="762000" cy="1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9" name="Google Shape;2689;p49"/>
            <p:cNvPicPr preferRelativeResize="0"/>
            <p:nvPr/>
          </p:nvPicPr>
          <p:blipFill rotWithShape="1">
            <a:blip r:embed="rId5">
              <a:alphaModFix/>
            </a:blip>
            <a:srcRect b="65469"/>
            <a:stretch/>
          </p:blipFill>
          <p:spPr>
            <a:xfrm>
              <a:off x="2855175" y="360529"/>
              <a:ext cx="2657475" cy="102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910F88-AA42-8C32-8F71-BA1617BA8B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318760" y="814623"/>
            <a:ext cx="2901720" cy="3456696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90" name="Google Shape;269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326" y="1560363"/>
            <a:ext cx="3840749" cy="518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1" name="Google Shape;2691;p49"/>
          <p:cNvGrpSpPr/>
          <p:nvPr/>
        </p:nvGrpSpPr>
        <p:grpSpPr>
          <a:xfrm>
            <a:off x="979722" y="-56"/>
            <a:ext cx="3340707" cy="1562948"/>
            <a:chOff x="2634947" y="-1099531"/>
            <a:chExt cx="3340707" cy="1562948"/>
          </a:xfrm>
        </p:grpSpPr>
        <p:grpSp>
          <p:nvGrpSpPr>
            <p:cNvPr id="2692" name="Google Shape;2692;p49"/>
            <p:cNvGrpSpPr/>
            <p:nvPr/>
          </p:nvGrpSpPr>
          <p:grpSpPr>
            <a:xfrm>
              <a:off x="2634947" y="-1099456"/>
              <a:ext cx="292707" cy="1562873"/>
              <a:chOff x="2641872" y="-1099456"/>
              <a:chExt cx="292707" cy="1562873"/>
            </a:xfrm>
          </p:grpSpPr>
          <p:sp>
            <p:nvSpPr>
              <p:cNvPr id="2693" name="Google Shape;2693;p49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49"/>
              <p:cNvSpPr/>
              <p:nvPr/>
            </p:nvSpPr>
            <p:spPr>
              <a:xfrm>
                <a:off x="2754775" y="-1099456"/>
                <a:ext cx="66553" cy="15102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95" name="Google Shape;2695;p49"/>
            <p:cNvGrpSpPr/>
            <p:nvPr/>
          </p:nvGrpSpPr>
          <p:grpSpPr>
            <a:xfrm>
              <a:off x="5682947" y="-1099531"/>
              <a:ext cx="292707" cy="1562948"/>
              <a:chOff x="2108472" y="-1099531"/>
              <a:chExt cx="292707" cy="1562948"/>
            </a:xfrm>
          </p:grpSpPr>
          <p:sp>
            <p:nvSpPr>
              <p:cNvPr id="2696" name="Google Shape;2696;p49"/>
              <p:cNvSpPr/>
              <p:nvPr/>
            </p:nvSpPr>
            <p:spPr>
              <a:xfrm>
                <a:off x="21084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9"/>
              <p:cNvSpPr/>
              <p:nvPr/>
            </p:nvSpPr>
            <p:spPr>
              <a:xfrm>
                <a:off x="2221375" y="-1099531"/>
                <a:ext cx="66553" cy="15102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98" name="Google Shape;2698;p49"/>
          <p:cNvSpPr txBox="1">
            <a:spLocks noGrp="1"/>
          </p:cNvSpPr>
          <p:nvPr>
            <p:ph type="title"/>
          </p:nvPr>
        </p:nvSpPr>
        <p:spPr>
          <a:xfrm>
            <a:off x="929675" y="1309800"/>
            <a:ext cx="35103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Book Open</a:t>
            </a:r>
            <a:endParaRPr sz="4800" dirty="0"/>
          </a:p>
        </p:txBody>
      </p:sp>
      <p:sp>
        <p:nvSpPr>
          <p:cNvPr id="2699" name="Google Shape;2699;p49"/>
          <p:cNvSpPr txBox="1">
            <a:spLocks noGrp="1"/>
          </p:cNvSpPr>
          <p:nvPr>
            <p:ph type="subTitle" idx="1"/>
          </p:nvPr>
        </p:nvSpPr>
        <p:spPr>
          <a:xfrm>
            <a:off x="1012925" y="2649000"/>
            <a:ext cx="3343800" cy="11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P</a:t>
            </a:r>
            <a:r>
              <a:rPr lang="en" sz="2400" dirty="0"/>
              <a:t>age </a:t>
            </a:r>
            <a:r>
              <a:rPr lang="en" sz="2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( 51 )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700" name="Google Shape;2700;p49"/>
          <p:cNvGrpSpPr/>
          <p:nvPr/>
        </p:nvGrpSpPr>
        <p:grpSpPr>
          <a:xfrm>
            <a:off x="7770512" y="4199125"/>
            <a:ext cx="247744" cy="438861"/>
            <a:chOff x="11698550" y="1830825"/>
            <a:chExt cx="810150" cy="1435124"/>
          </a:xfrm>
        </p:grpSpPr>
        <p:pic>
          <p:nvPicPr>
            <p:cNvPr id="2701" name="Google Shape;2701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02" name="Google Shape;2702;p4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03" name="Google Shape;2703;p4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4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4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4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4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4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4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10" name="Google Shape;2710;p49"/>
          <p:cNvGrpSpPr/>
          <p:nvPr/>
        </p:nvGrpSpPr>
        <p:grpSpPr>
          <a:xfrm>
            <a:off x="7336625" y="4199125"/>
            <a:ext cx="247744" cy="438861"/>
            <a:chOff x="11698550" y="1830825"/>
            <a:chExt cx="810150" cy="1435124"/>
          </a:xfrm>
        </p:grpSpPr>
        <p:pic>
          <p:nvPicPr>
            <p:cNvPr id="2711" name="Google Shape;2711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12" name="Google Shape;2712;p4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13" name="Google Shape;2713;p4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4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4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4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4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4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4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20" name="Google Shape;2720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5701" y="2996887"/>
            <a:ext cx="1179650" cy="21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49"/>
          <p:cNvSpPr/>
          <p:nvPr/>
        </p:nvSpPr>
        <p:spPr>
          <a:xfrm>
            <a:off x="8430763" y="17767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2" name="Google Shape;2722;p49"/>
          <p:cNvGrpSpPr/>
          <p:nvPr/>
        </p:nvGrpSpPr>
        <p:grpSpPr>
          <a:xfrm>
            <a:off x="3462965" y="4028511"/>
            <a:ext cx="794087" cy="760307"/>
            <a:chOff x="4704823" y="3900219"/>
            <a:chExt cx="815787" cy="781084"/>
          </a:xfrm>
        </p:grpSpPr>
        <p:pic>
          <p:nvPicPr>
            <p:cNvPr id="2723" name="Google Shape;2723;p49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24" name="Google Shape;2724;p4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725" name="Google Shape;2725;p4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4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4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4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4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4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4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4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4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4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4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4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4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4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4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4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4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4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4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4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4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4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4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4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4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750" name="Google Shape;2750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142525" y="-103338"/>
            <a:ext cx="2858475" cy="882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1" name="Google Shape;2751;p49"/>
          <p:cNvGrpSpPr/>
          <p:nvPr/>
        </p:nvGrpSpPr>
        <p:grpSpPr>
          <a:xfrm rot="-4504400">
            <a:off x="8189240" y="824488"/>
            <a:ext cx="955751" cy="1397779"/>
            <a:chOff x="5535375" y="4092625"/>
            <a:chExt cx="946500" cy="1384250"/>
          </a:xfrm>
        </p:grpSpPr>
        <p:sp>
          <p:nvSpPr>
            <p:cNvPr id="2752" name="Google Shape;2752;p4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2721;p49">
            <a:extLst>
              <a:ext uri="{FF2B5EF4-FFF2-40B4-BE49-F238E27FC236}">
                <a16:creationId xmlns:a16="http://schemas.microsoft.com/office/drawing/2014/main" id="{E6066818-D347-4605-86B4-D375CBEB7B97}"/>
              </a:ext>
            </a:extLst>
          </p:cNvPr>
          <p:cNvSpPr/>
          <p:nvPr/>
        </p:nvSpPr>
        <p:spPr>
          <a:xfrm>
            <a:off x="245497" y="637644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8" name="Google Shape;3698;p64"/>
          <p:cNvGrpSpPr/>
          <p:nvPr/>
        </p:nvGrpSpPr>
        <p:grpSpPr>
          <a:xfrm>
            <a:off x="2299158" y="-7396"/>
            <a:ext cx="4545684" cy="1168547"/>
            <a:chOff x="2299158" y="-7396"/>
            <a:chExt cx="4545684" cy="1168547"/>
          </a:xfrm>
        </p:grpSpPr>
        <p:pic>
          <p:nvPicPr>
            <p:cNvPr id="3699" name="Google Shape;3699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0" name="Google Shape;3700;p64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701" name="Google Shape;3701;p64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02" name="Google Shape;3702;p64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03" name="Google Shape;3703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4" name="Google Shape;3704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05" name="Google Shape;3705;p64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706" name="Google Shape;3706;p64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707" name="Google Shape;3707;p64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64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09" name="Google Shape;3709;p64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710" name="Google Shape;3710;p64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64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712" name="Google Shape;3712;p64"/>
          <p:cNvSpPr txBox="1">
            <a:spLocks noGrp="1"/>
          </p:cNvSpPr>
          <p:nvPr>
            <p:ph type="title"/>
          </p:nvPr>
        </p:nvSpPr>
        <p:spPr>
          <a:xfrm>
            <a:off x="2184733" y="431800"/>
            <a:ext cx="4664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After Reading</a:t>
            </a:r>
            <a:endParaRPr dirty="0"/>
          </a:p>
        </p:txBody>
      </p:sp>
      <p:grpSp>
        <p:nvGrpSpPr>
          <p:cNvPr id="3722" name="Google Shape;3722;p64"/>
          <p:cNvGrpSpPr/>
          <p:nvPr/>
        </p:nvGrpSpPr>
        <p:grpSpPr>
          <a:xfrm>
            <a:off x="6589243" y="4219272"/>
            <a:ext cx="794087" cy="760307"/>
            <a:chOff x="4704823" y="3900219"/>
            <a:chExt cx="815787" cy="781084"/>
          </a:xfrm>
        </p:grpSpPr>
        <p:pic>
          <p:nvPicPr>
            <p:cNvPr id="3723" name="Google Shape;3723;p64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24" name="Google Shape;3724;p6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725" name="Google Shape;3725;p6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6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6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6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6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6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6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6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6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6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6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6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6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6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6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6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6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6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6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6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6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6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6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6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6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AE608ED1-93EA-47F1-901B-EAA7AE455A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0" t="1989" r="7037" b="6765"/>
          <a:stretch/>
        </p:blipFill>
        <p:spPr>
          <a:xfrm>
            <a:off x="1168400" y="1312334"/>
            <a:ext cx="7255933" cy="366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D0606B2-6D39-4D82-9D78-C293967965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985" y="3180316"/>
            <a:ext cx="414564" cy="408467"/>
          </a:xfrm>
          <a:prstGeom prst="rect">
            <a:avLst/>
          </a:prstGeom>
        </p:spPr>
      </p:pic>
      <p:sp>
        <p:nvSpPr>
          <p:cNvPr id="119" name="Google Shape;2223;p37">
            <a:extLst>
              <a:ext uri="{FF2B5EF4-FFF2-40B4-BE49-F238E27FC236}">
                <a16:creationId xmlns:a16="http://schemas.microsoft.com/office/drawing/2014/main" id="{DCF794F6-CCBC-4BDE-A748-ED6D4D970A0D}"/>
              </a:ext>
            </a:extLst>
          </p:cNvPr>
          <p:cNvSpPr/>
          <p:nvPr/>
        </p:nvSpPr>
        <p:spPr>
          <a:xfrm>
            <a:off x="8173238" y="438815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1B54ADF4-E187-472B-9F2B-A7D4D0C8E572}"/>
              </a:ext>
            </a:extLst>
          </p:cNvPr>
          <p:cNvSpPr txBox="1"/>
          <p:nvPr/>
        </p:nvSpPr>
        <p:spPr>
          <a:xfrm>
            <a:off x="1405467" y="20682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1" name="مربع نص 120">
            <a:extLst>
              <a:ext uri="{FF2B5EF4-FFF2-40B4-BE49-F238E27FC236}">
                <a16:creationId xmlns:a16="http://schemas.microsoft.com/office/drawing/2014/main" id="{1A609E20-7EEA-476F-A708-056E3BDC4323}"/>
              </a:ext>
            </a:extLst>
          </p:cNvPr>
          <p:cNvSpPr txBox="1"/>
          <p:nvPr/>
        </p:nvSpPr>
        <p:spPr>
          <a:xfrm>
            <a:off x="1473200" y="23984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2" name="مربع نص 121">
            <a:extLst>
              <a:ext uri="{FF2B5EF4-FFF2-40B4-BE49-F238E27FC236}">
                <a16:creationId xmlns:a16="http://schemas.microsoft.com/office/drawing/2014/main" id="{C45CFBE6-6BC3-45B1-A0ED-84097AC1ACD7}"/>
              </a:ext>
            </a:extLst>
          </p:cNvPr>
          <p:cNvSpPr txBox="1"/>
          <p:nvPr/>
        </p:nvSpPr>
        <p:spPr>
          <a:xfrm>
            <a:off x="1498600" y="27286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3" name="مربع نص 122">
            <a:extLst>
              <a:ext uri="{FF2B5EF4-FFF2-40B4-BE49-F238E27FC236}">
                <a16:creationId xmlns:a16="http://schemas.microsoft.com/office/drawing/2014/main" id="{968E89E2-1410-49B7-920A-02186F8C6969}"/>
              </a:ext>
            </a:extLst>
          </p:cNvPr>
          <p:cNvSpPr txBox="1"/>
          <p:nvPr/>
        </p:nvSpPr>
        <p:spPr>
          <a:xfrm>
            <a:off x="1447801" y="3050332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4" name="مربع نص 123">
            <a:extLst>
              <a:ext uri="{FF2B5EF4-FFF2-40B4-BE49-F238E27FC236}">
                <a16:creationId xmlns:a16="http://schemas.microsoft.com/office/drawing/2014/main" id="{2E870B2A-649E-4710-AC9F-91FAF1E88D7F}"/>
              </a:ext>
            </a:extLst>
          </p:cNvPr>
          <p:cNvSpPr txBox="1"/>
          <p:nvPr/>
        </p:nvSpPr>
        <p:spPr>
          <a:xfrm>
            <a:off x="1447800" y="36938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5" name="مربع نص 124">
            <a:extLst>
              <a:ext uri="{FF2B5EF4-FFF2-40B4-BE49-F238E27FC236}">
                <a16:creationId xmlns:a16="http://schemas.microsoft.com/office/drawing/2014/main" id="{2AC6D5AE-D6F2-4A8B-AEA4-77E462F51DB7}"/>
              </a:ext>
            </a:extLst>
          </p:cNvPr>
          <p:cNvSpPr txBox="1"/>
          <p:nvPr/>
        </p:nvSpPr>
        <p:spPr>
          <a:xfrm>
            <a:off x="1439334" y="4379600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True</a:t>
            </a:r>
            <a:endParaRPr lang="ar-SA" sz="2000" b="1" dirty="0">
              <a:solidFill>
                <a:srgbClr val="0070C0"/>
              </a:solidFill>
            </a:endParaRPr>
          </a:p>
        </p:txBody>
      </p:sp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232D88C9-F5D7-4FAD-AD18-AF02D9C6262A}"/>
              </a:ext>
            </a:extLst>
          </p:cNvPr>
          <p:cNvSpPr txBox="1"/>
          <p:nvPr/>
        </p:nvSpPr>
        <p:spPr>
          <a:xfrm>
            <a:off x="1481667" y="3397466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  <p:sp>
        <p:nvSpPr>
          <p:cNvPr id="127" name="مربع نص 126">
            <a:extLst>
              <a:ext uri="{FF2B5EF4-FFF2-40B4-BE49-F238E27FC236}">
                <a16:creationId xmlns:a16="http://schemas.microsoft.com/office/drawing/2014/main" id="{C73C229B-BEEB-4C51-919F-15CDB65040E1}"/>
              </a:ext>
            </a:extLst>
          </p:cNvPr>
          <p:cNvSpPr txBox="1"/>
          <p:nvPr/>
        </p:nvSpPr>
        <p:spPr>
          <a:xfrm>
            <a:off x="1447800" y="4040933"/>
            <a:ext cx="92999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rgbClr val="B84B1A"/>
                </a:solidFill>
              </a:rPr>
              <a:t>False</a:t>
            </a:r>
            <a:endParaRPr lang="ar-SA" sz="2000" b="1" dirty="0">
              <a:solidFill>
                <a:srgbClr val="B84B1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7"/>
          <p:cNvSpPr/>
          <p:nvPr/>
        </p:nvSpPr>
        <p:spPr>
          <a:xfrm>
            <a:off x="299238" y="139554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p37"/>
          <p:cNvSpPr/>
          <p:nvPr/>
        </p:nvSpPr>
        <p:spPr>
          <a:xfrm>
            <a:off x="8423988" y="2379398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213A20F-84FF-4943-8F7F-E1DBD259B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6" t="16955" r="16204" b="10289"/>
          <a:stretch/>
        </p:blipFill>
        <p:spPr>
          <a:xfrm>
            <a:off x="1168398" y="541867"/>
            <a:ext cx="6900335" cy="418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oogle Shape;2452;p44">
            <a:extLst>
              <a:ext uri="{FF2B5EF4-FFF2-40B4-BE49-F238E27FC236}">
                <a16:creationId xmlns:a16="http://schemas.microsoft.com/office/drawing/2014/main" id="{AE5675B4-6A25-4C10-8745-BD5504A49AC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3" y="1244600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31" name="Google Shape;2452;p44">
            <a:extLst>
              <a:ext uri="{FF2B5EF4-FFF2-40B4-BE49-F238E27FC236}">
                <a16:creationId xmlns:a16="http://schemas.microsoft.com/office/drawing/2014/main" id="{9CE838A6-369C-49D4-A982-89E735C9F5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133" y="1693333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32" name="Google Shape;2452;p44">
            <a:extLst>
              <a:ext uri="{FF2B5EF4-FFF2-40B4-BE49-F238E27FC236}">
                <a16:creationId xmlns:a16="http://schemas.microsoft.com/office/drawing/2014/main" id="{578AD046-4F8B-4911-8693-AD9B56039BB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8599" y="2099734"/>
            <a:ext cx="229704" cy="270934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2B5AA1C-0416-4864-BE6A-FB6DFF64E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670" y="3437466"/>
            <a:ext cx="701397" cy="541868"/>
          </a:xfrm>
          <a:prstGeom prst="rect">
            <a:avLst/>
          </a:prstGeom>
        </p:spPr>
      </p:pic>
      <p:grpSp>
        <p:nvGrpSpPr>
          <p:cNvPr id="34" name="Google Shape;4554;p71">
            <a:extLst>
              <a:ext uri="{FF2B5EF4-FFF2-40B4-BE49-F238E27FC236}">
                <a16:creationId xmlns:a16="http://schemas.microsoft.com/office/drawing/2014/main" id="{91A790A4-4AD4-4F4C-BC36-2CF2EB14BB55}"/>
              </a:ext>
            </a:extLst>
          </p:cNvPr>
          <p:cNvGrpSpPr/>
          <p:nvPr/>
        </p:nvGrpSpPr>
        <p:grpSpPr>
          <a:xfrm>
            <a:off x="249657" y="2281005"/>
            <a:ext cx="423438" cy="423463"/>
            <a:chOff x="720090" y="1931745"/>
            <a:chExt cx="454869" cy="454896"/>
          </a:xfrm>
        </p:grpSpPr>
        <p:sp>
          <p:nvSpPr>
            <p:cNvPr id="35" name="Google Shape;4555;p71">
              <a:extLst>
                <a:ext uri="{FF2B5EF4-FFF2-40B4-BE49-F238E27FC236}">
                  <a16:creationId xmlns:a16="http://schemas.microsoft.com/office/drawing/2014/main" id="{7C5291EC-91B1-499C-AA88-4F98AD1B886F}"/>
                </a:ext>
              </a:extLst>
            </p:cNvPr>
            <p:cNvSpPr/>
            <p:nvPr/>
          </p:nvSpPr>
          <p:spPr>
            <a:xfrm>
              <a:off x="947174" y="1941397"/>
              <a:ext cx="37178" cy="48878"/>
            </a:xfrm>
            <a:custGeom>
              <a:avLst/>
              <a:gdLst/>
              <a:ahLst/>
              <a:cxnLst/>
              <a:rect l="l" t="t" r="r" b="b"/>
              <a:pathLst>
                <a:path w="1379" h="1813" extrusionOk="0">
                  <a:moveTo>
                    <a:pt x="1123" y="0"/>
                  </a:moveTo>
                  <a:lnTo>
                    <a:pt x="1021" y="26"/>
                  </a:lnTo>
                  <a:lnTo>
                    <a:pt x="945" y="77"/>
                  </a:lnTo>
                  <a:lnTo>
                    <a:pt x="0" y="1174"/>
                  </a:lnTo>
                  <a:lnTo>
                    <a:pt x="0" y="1812"/>
                  </a:lnTo>
                  <a:lnTo>
                    <a:pt x="102" y="1787"/>
                  </a:lnTo>
                  <a:lnTo>
                    <a:pt x="204" y="1736"/>
                  </a:lnTo>
                  <a:lnTo>
                    <a:pt x="1327" y="409"/>
                  </a:lnTo>
                  <a:lnTo>
                    <a:pt x="1379" y="306"/>
                  </a:lnTo>
                  <a:lnTo>
                    <a:pt x="1379" y="230"/>
                  </a:lnTo>
                  <a:lnTo>
                    <a:pt x="1353" y="128"/>
                  </a:lnTo>
                  <a:lnTo>
                    <a:pt x="1302" y="51"/>
                  </a:lnTo>
                  <a:lnTo>
                    <a:pt x="1225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556;p71">
              <a:extLst>
                <a:ext uri="{FF2B5EF4-FFF2-40B4-BE49-F238E27FC236}">
                  <a16:creationId xmlns:a16="http://schemas.microsoft.com/office/drawing/2014/main" id="{7B13F5BB-C5A8-4F2B-8758-6512547A4CB3}"/>
                </a:ext>
              </a:extLst>
            </p:cNvPr>
            <p:cNvSpPr/>
            <p:nvPr/>
          </p:nvSpPr>
          <p:spPr>
            <a:xfrm>
              <a:off x="729715" y="2122379"/>
              <a:ext cx="48878" cy="74329"/>
            </a:xfrm>
            <a:custGeom>
              <a:avLst/>
              <a:gdLst/>
              <a:ahLst/>
              <a:cxnLst/>
              <a:rect l="l" t="t" r="r" b="b"/>
              <a:pathLst>
                <a:path w="1813" h="2757" extrusionOk="0">
                  <a:moveTo>
                    <a:pt x="205" y="0"/>
                  </a:moveTo>
                  <a:lnTo>
                    <a:pt x="128" y="26"/>
                  </a:lnTo>
                  <a:lnTo>
                    <a:pt x="51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26" y="357"/>
                  </a:lnTo>
                  <a:lnTo>
                    <a:pt x="77" y="434"/>
                  </a:lnTo>
                  <a:lnTo>
                    <a:pt x="1174" y="1378"/>
                  </a:lnTo>
                  <a:lnTo>
                    <a:pt x="77" y="2323"/>
                  </a:lnTo>
                  <a:lnTo>
                    <a:pt x="26" y="2399"/>
                  </a:lnTo>
                  <a:lnTo>
                    <a:pt x="0" y="2476"/>
                  </a:lnTo>
                  <a:lnTo>
                    <a:pt x="0" y="2578"/>
                  </a:lnTo>
                  <a:lnTo>
                    <a:pt x="51" y="2655"/>
                  </a:lnTo>
                  <a:lnTo>
                    <a:pt x="128" y="2731"/>
                  </a:lnTo>
                  <a:lnTo>
                    <a:pt x="230" y="2757"/>
                  </a:lnTo>
                  <a:lnTo>
                    <a:pt x="307" y="2731"/>
                  </a:lnTo>
                  <a:lnTo>
                    <a:pt x="383" y="2680"/>
                  </a:lnTo>
                  <a:lnTo>
                    <a:pt x="1711" y="1557"/>
                  </a:lnTo>
                  <a:lnTo>
                    <a:pt x="1787" y="1481"/>
                  </a:lnTo>
                  <a:lnTo>
                    <a:pt x="1813" y="1378"/>
                  </a:lnTo>
                  <a:lnTo>
                    <a:pt x="1787" y="1276"/>
                  </a:lnTo>
                  <a:lnTo>
                    <a:pt x="1711" y="1174"/>
                  </a:lnTo>
                  <a:lnTo>
                    <a:pt x="383" y="51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557;p71">
              <a:extLst>
                <a:ext uri="{FF2B5EF4-FFF2-40B4-BE49-F238E27FC236}">
                  <a16:creationId xmlns:a16="http://schemas.microsoft.com/office/drawing/2014/main" id="{DC2E082D-5C47-4466-BC8C-D8B376145A53}"/>
                </a:ext>
              </a:extLst>
            </p:cNvPr>
            <p:cNvSpPr/>
            <p:nvPr/>
          </p:nvSpPr>
          <p:spPr>
            <a:xfrm>
              <a:off x="769616" y="1981297"/>
              <a:ext cx="59905" cy="60579"/>
            </a:xfrm>
            <a:custGeom>
              <a:avLst/>
              <a:gdLst/>
              <a:ahLst/>
              <a:cxnLst/>
              <a:rect l="l" t="t" r="r" b="b"/>
              <a:pathLst>
                <a:path w="2222" h="2247" extrusionOk="0">
                  <a:moveTo>
                    <a:pt x="1839" y="1"/>
                  </a:moveTo>
                  <a:lnTo>
                    <a:pt x="1736" y="52"/>
                  </a:lnTo>
                  <a:lnTo>
                    <a:pt x="1660" y="103"/>
                  </a:lnTo>
                  <a:lnTo>
                    <a:pt x="1609" y="179"/>
                  </a:lnTo>
                  <a:lnTo>
                    <a:pt x="1609" y="281"/>
                  </a:lnTo>
                  <a:lnTo>
                    <a:pt x="1711" y="1736"/>
                  </a:lnTo>
                  <a:lnTo>
                    <a:pt x="282" y="1609"/>
                  </a:lnTo>
                  <a:lnTo>
                    <a:pt x="179" y="1634"/>
                  </a:lnTo>
                  <a:lnTo>
                    <a:pt x="103" y="1660"/>
                  </a:lnTo>
                  <a:lnTo>
                    <a:pt x="26" y="1736"/>
                  </a:lnTo>
                  <a:lnTo>
                    <a:pt x="1" y="1838"/>
                  </a:lnTo>
                  <a:lnTo>
                    <a:pt x="26" y="1940"/>
                  </a:lnTo>
                  <a:lnTo>
                    <a:pt x="52" y="2017"/>
                  </a:lnTo>
                  <a:lnTo>
                    <a:pt x="128" y="2068"/>
                  </a:lnTo>
                  <a:lnTo>
                    <a:pt x="231" y="2094"/>
                  </a:lnTo>
                  <a:lnTo>
                    <a:pt x="1966" y="2247"/>
                  </a:lnTo>
                  <a:lnTo>
                    <a:pt x="1992" y="2247"/>
                  </a:lnTo>
                  <a:lnTo>
                    <a:pt x="2094" y="2221"/>
                  </a:lnTo>
                  <a:lnTo>
                    <a:pt x="2170" y="2170"/>
                  </a:lnTo>
                  <a:lnTo>
                    <a:pt x="2221" y="2094"/>
                  </a:lnTo>
                  <a:lnTo>
                    <a:pt x="2221" y="1966"/>
                  </a:lnTo>
                  <a:lnTo>
                    <a:pt x="2094" y="230"/>
                  </a:lnTo>
                  <a:lnTo>
                    <a:pt x="2068" y="154"/>
                  </a:lnTo>
                  <a:lnTo>
                    <a:pt x="2017" y="77"/>
                  </a:lnTo>
                  <a:lnTo>
                    <a:pt x="1941" y="26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558;p71">
              <a:extLst>
                <a:ext uri="{FF2B5EF4-FFF2-40B4-BE49-F238E27FC236}">
                  <a16:creationId xmlns:a16="http://schemas.microsoft.com/office/drawing/2014/main" id="{0F9B39E5-37AA-40C5-A6D1-52969533FB38}"/>
                </a:ext>
              </a:extLst>
            </p:cNvPr>
            <p:cNvSpPr/>
            <p:nvPr/>
          </p:nvSpPr>
          <p:spPr>
            <a:xfrm>
              <a:off x="769616" y="2277210"/>
              <a:ext cx="59905" cy="59878"/>
            </a:xfrm>
            <a:custGeom>
              <a:avLst/>
              <a:gdLst/>
              <a:ahLst/>
              <a:cxnLst/>
              <a:rect l="l" t="t" r="r" b="b"/>
              <a:pathLst>
                <a:path w="2222" h="2221" extrusionOk="0">
                  <a:moveTo>
                    <a:pt x="1966" y="0"/>
                  </a:moveTo>
                  <a:lnTo>
                    <a:pt x="231" y="128"/>
                  </a:lnTo>
                  <a:lnTo>
                    <a:pt x="128" y="153"/>
                  </a:lnTo>
                  <a:lnTo>
                    <a:pt x="52" y="204"/>
                  </a:lnTo>
                  <a:lnTo>
                    <a:pt x="26" y="281"/>
                  </a:lnTo>
                  <a:lnTo>
                    <a:pt x="1" y="383"/>
                  </a:lnTo>
                  <a:lnTo>
                    <a:pt x="26" y="485"/>
                  </a:lnTo>
                  <a:lnTo>
                    <a:pt x="103" y="562"/>
                  </a:lnTo>
                  <a:lnTo>
                    <a:pt x="179" y="613"/>
                  </a:lnTo>
                  <a:lnTo>
                    <a:pt x="282" y="613"/>
                  </a:lnTo>
                  <a:lnTo>
                    <a:pt x="1711" y="511"/>
                  </a:lnTo>
                  <a:lnTo>
                    <a:pt x="1609" y="1940"/>
                  </a:lnTo>
                  <a:lnTo>
                    <a:pt x="1609" y="2042"/>
                  </a:lnTo>
                  <a:lnTo>
                    <a:pt x="1660" y="2119"/>
                  </a:lnTo>
                  <a:lnTo>
                    <a:pt x="1736" y="2195"/>
                  </a:lnTo>
                  <a:lnTo>
                    <a:pt x="1839" y="2221"/>
                  </a:lnTo>
                  <a:lnTo>
                    <a:pt x="1941" y="2195"/>
                  </a:lnTo>
                  <a:lnTo>
                    <a:pt x="2017" y="2144"/>
                  </a:lnTo>
                  <a:lnTo>
                    <a:pt x="2068" y="2068"/>
                  </a:lnTo>
                  <a:lnTo>
                    <a:pt x="2094" y="1991"/>
                  </a:lnTo>
                  <a:lnTo>
                    <a:pt x="2221" y="255"/>
                  </a:lnTo>
                  <a:lnTo>
                    <a:pt x="2221" y="153"/>
                  </a:lnTo>
                  <a:lnTo>
                    <a:pt x="2170" y="51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559;p71">
              <a:extLst>
                <a:ext uri="{FF2B5EF4-FFF2-40B4-BE49-F238E27FC236}">
                  <a16:creationId xmlns:a16="http://schemas.microsoft.com/office/drawing/2014/main" id="{2C739A21-197D-461F-9AC7-09EEDAAC7150}"/>
                </a:ext>
              </a:extLst>
            </p:cNvPr>
            <p:cNvSpPr/>
            <p:nvPr/>
          </p:nvSpPr>
          <p:spPr>
            <a:xfrm>
              <a:off x="947174" y="2328138"/>
              <a:ext cx="37178" cy="48878"/>
            </a:xfrm>
            <a:custGeom>
              <a:avLst/>
              <a:gdLst/>
              <a:ahLst/>
              <a:cxnLst/>
              <a:rect l="l" t="t" r="r" b="b"/>
              <a:pathLst>
                <a:path w="1379" h="1813" extrusionOk="0">
                  <a:moveTo>
                    <a:pt x="0" y="0"/>
                  </a:moveTo>
                  <a:lnTo>
                    <a:pt x="0" y="638"/>
                  </a:lnTo>
                  <a:lnTo>
                    <a:pt x="945" y="1736"/>
                  </a:lnTo>
                  <a:lnTo>
                    <a:pt x="1021" y="1787"/>
                  </a:lnTo>
                  <a:lnTo>
                    <a:pt x="1123" y="1812"/>
                  </a:lnTo>
                  <a:lnTo>
                    <a:pt x="1225" y="1812"/>
                  </a:lnTo>
                  <a:lnTo>
                    <a:pt x="1302" y="1761"/>
                  </a:lnTo>
                  <a:lnTo>
                    <a:pt x="1353" y="1685"/>
                  </a:lnTo>
                  <a:lnTo>
                    <a:pt x="1379" y="1608"/>
                  </a:lnTo>
                  <a:lnTo>
                    <a:pt x="1379" y="1506"/>
                  </a:lnTo>
                  <a:lnTo>
                    <a:pt x="1327" y="1429"/>
                  </a:lnTo>
                  <a:lnTo>
                    <a:pt x="204" y="102"/>
                  </a:lnTo>
                  <a:lnTo>
                    <a:pt x="102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560;p71">
              <a:extLst>
                <a:ext uri="{FF2B5EF4-FFF2-40B4-BE49-F238E27FC236}">
                  <a16:creationId xmlns:a16="http://schemas.microsoft.com/office/drawing/2014/main" id="{6A28E012-FC39-4222-9806-5B061836419A}"/>
                </a:ext>
              </a:extLst>
            </p:cNvPr>
            <p:cNvSpPr/>
            <p:nvPr/>
          </p:nvSpPr>
          <p:spPr>
            <a:xfrm>
              <a:off x="909996" y="2328138"/>
              <a:ext cx="37205" cy="48878"/>
            </a:xfrm>
            <a:custGeom>
              <a:avLst/>
              <a:gdLst/>
              <a:ahLst/>
              <a:cxnLst/>
              <a:rect l="l" t="t" r="r" b="b"/>
              <a:pathLst>
                <a:path w="1380" h="1813" extrusionOk="0">
                  <a:moveTo>
                    <a:pt x="1379" y="0"/>
                  </a:moveTo>
                  <a:lnTo>
                    <a:pt x="1277" y="26"/>
                  </a:lnTo>
                  <a:lnTo>
                    <a:pt x="1201" y="102"/>
                  </a:lnTo>
                  <a:lnTo>
                    <a:pt x="77" y="1429"/>
                  </a:lnTo>
                  <a:lnTo>
                    <a:pt x="26" y="1506"/>
                  </a:lnTo>
                  <a:lnTo>
                    <a:pt x="1" y="1608"/>
                  </a:lnTo>
                  <a:lnTo>
                    <a:pt x="26" y="1685"/>
                  </a:lnTo>
                  <a:lnTo>
                    <a:pt x="103" y="1761"/>
                  </a:lnTo>
                  <a:lnTo>
                    <a:pt x="180" y="1812"/>
                  </a:lnTo>
                  <a:lnTo>
                    <a:pt x="282" y="1812"/>
                  </a:lnTo>
                  <a:lnTo>
                    <a:pt x="358" y="1787"/>
                  </a:lnTo>
                  <a:lnTo>
                    <a:pt x="435" y="1736"/>
                  </a:lnTo>
                  <a:lnTo>
                    <a:pt x="1379" y="638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561;p71">
              <a:extLst>
                <a:ext uri="{FF2B5EF4-FFF2-40B4-BE49-F238E27FC236}">
                  <a16:creationId xmlns:a16="http://schemas.microsoft.com/office/drawing/2014/main" id="{878DAE9F-BF28-4024-BF6D-A9BC6FCAC660}"/>
                </a:ext>
              </a:extLst>
            </p:cNvPr>
            <p:cNvSpPr/>
            <p:nvPr/>
          </p:nvSpPr>
          <p:spPr>
            <a:xfrm>
              <a:off x="940973" y="1931745"/>
              <a:ext cx="13103" cy="454896"/>
            </a:xfrm>
            <a:custGeom>
              <a:avLst/>
              <a:gdLst/>
              <a:ahLst/>
              <a:cxnLst/>
              <a:rect l="l" t="t" r="r" b="b"/>
              <a:pathLst>
                <a:path w="486" h="16873" extrusionOk="0">
                  <a:moveTo>
                    <a:pt x="230" y="1"/>
                  </a:moveTo>
                  <a:lnTo>
                    <a:pt x="154" y="26"/>
                  </a:lnTo>
                  <a:lnTo>
                    <a:pt x="52" y="77"/>
                  </a:lnTo>
                  <a:lnTo>
                    <a:pt x="0" y="154"/>
                  </a:lnTo>
                  <a:lnTo>
                    <a:pt x="0" y="256"/>
                  </a:lnTo>
                  <a:lnTo>
                    <a:pt x="0" y="16643"/>
                  </a:lnTo>
                  <a:lnTo>
                    <a:pt x="0" y="16719"/>
                  </a:lnTo>
                  <a:lnTo>
                    <a:pt x="52" y="16822"/>
                  </a:lnTo>
                  <a:lnTo>
                    <a:pt x="154" y="16873"/>
                  </a:lnTo>
                  <a:lnTo>
                    <a:pt x="332" y="16873"/>
                  </a:lnTo>
                  <a:lnTo>
                    <a:pt x="409" y="16822"/>
                  </a:lnTo>
                  <a:lnTo>
                    <a:pt x="460" y="16719"/>
                  </a:lnTo>
                  <a:lnTo>
                    <a:pt x="485" y="16643"/>
                  </a:lnTo>
                  <a:lnTo>
                    <a:pt x="485" y="256"/>
                  </a:lnTo>
                  <a:lnTo>
                    <a:pt x="460" y="154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562;p71">
              <a:extLst>
                <a:ext uri="{FF2B5EF4-FFF2-40B4-BE49-F238E27FC236}">
                  <a16:creationId xmlns:a16="http://schemas.microsoft.com/office/drawing/2014/main" id="{9A3A1F7F-5261-4529-B6F0-25D894996821}"/>
                </a:ext>
              </a:extLst>
            </p:cNvPr>
            <p:cNvSpPr/>
            <p:nvPr/>
          </p:nvSpPr>
          <p:spPr>
            <a:xfrm>
              <a:off x="1064828" y="2277210"/>
              <a:ext cx="60606" cy="59878"/>
            </a:xfrm>
            <a:custGeom>
              <a:avLst/>
              <a:gdLst/>
              <a:ahLst/>
              <a:cxnLst/>
              <a:rect l="l" t="t" r="r" b="b"/>
              <a:pathLst>
                <a:path w="2248" h="2221" extrusionOk="0">
                  <a:moveTo>
                    <a:pt x="154" y="0"/>
                  </a:moveTo>
                  <a:lnTo>
                    <a:pt x="77" y="51"/>
                  </a:lnTo>
                  <a:lnTo>
                    <a:pt x="26" y="153"/>
                  </a:lnTo>
                  <a:lnTo>
                    <a:pt x="1" y="255"/>
                  </a:lnTo>
                  <a:lnTo>
                    <a:pt x="154" y="1991"/>
                  </a:lnTo>
                  <a:lnTo>
                    <a:pt x="154" y="2068"/>
                  </a:lnTo>
                  <a:lnTo>
                    <a:pt x="231" y="2144"/>
                  </a:lnTo>
                  <a:lnTo>
                    <a:pt x="307" y="2195"/>
                  </a:lnTo>
                  <a:lnTo>
                    <a:pt x="384" y="2221"/>
                  </a:lnTo>
                  <a:lnTo>
                    <a:pt x="409" y="2221"/>
                  </a:lnTo>
                  <a:lnTo>
                    <a:pt x="511" y="2195"/>
                  </a:lnTo>
                  <a:lnTo>
                    <a:pt x="588" y="2119"/>
                  </a:lnTo>
                  <a:lnTo>
                    <a:pt x="614" y="2042"/>
                  </a:lnTo>
                  <a:lnTo>
                    <a:pt x="639" y="1940"/>
                  </a:lnTo>
                  <a:lnTo>
                    <a:pt x="511" y="511"/>
                  </a:lnTo>
                  <a:lnTo>
                    <a:pt x="1966" y="613"/>
                  </a:lnTo>
                  <a:lnTo>
                    <a:pt x="2068" y="613"/>
                  </a:lnTo>
                  <a:lnTo>
                    <a:pt x="2145" y="562"/>
                  </a:lnTo>
                  <a:lnTo>
                    <a:pt x="2196" y="485"/>
                  </a:lnTo>
                  <a:lnTo>
                    <a:pt x="2247" y="383"/>
                  </a:lnTo>
                  <a:lnTo>
                    <a:pt x="2222" y="281"/>
                  </a:lnTo>
                  <a:lnTo>
                    <a:pt x="2171" y="204"/>
                  </a:lnTo>
                  <a:lnTo>
                    <a:pt x="2094" y="153"/>
                  </a:lnTo>
                  <a:lnTo>
                    <a:pt x="2017" y="12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563;p71">
              <a:extLst>
                <a:ext uri="{FF2B5EF4-FFF2-40B4-BE49-F238E27FC236}">
                  <a16:creationId xmlns:a16="http://schemas.microsoft.com/office/drawing/2014/main" id="{9BD27CFF-1E4C-4EDC-9B26-48169EED62BD}"/>
                </a:ext>
              </a:extLst>
            </p:cNvPr>
            <p:cNvSpPr/>
            <p:nvPr/>
          </p:nvSpPr>
          <p:spPr>
            <a:xfrm>
              <a:off x="784767" y="1996449"/>
              <a:ext cx="316564" cy="316564"/>
            </a:xfrm>
            <a:custGeom>
              <a:avLst/>
              <a:gdLst/>
              <a:ahLst/>
              <a:cxnLst/>
              <a:rect l="l" t="t" r="r" b="b"/>
              <a:pathLst>
                <a:path w="11742" h="11742" extrusionOk="0">
                  <a:moveTo>
                    <a:pt x="230" y="0"/>
                  </a:moveTo>
                  <a:lnTo>
                    <a:pt x="153" y="26"/>
                  </a:lnTo>
                  <a:lnTo>
                    <a:pt x="77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77" y="434"/>
                  </a:lnTo>
                  <a:lnTo>
                    <a:pt x="11333" y="11690"/>
                  </a:lnTo>
                  <a:lnTo>
                    <a:pt x="11410" y="11741"/>
                  </a:lnTo>
                  <a:lnTo>
                    <a:pt x="11589" y="11741"/>
                  </a:lnTo>
                  <a:lnTo>
                    <a:pt x="11665" y="11690"/>
                  </a:lnTo>
                  <a:lnTo>
                    <a:pt x="11716" y="11588"/>
                  </a:lnTo>
                  <a:lnTo>
                    <a:pt x="11742" y="11512"/>
                  </a:lnTo>
                  <a:lnTo>
                    <a:pt x="11716" y="11410"/>
                  </a:lnTo>
                  <a:lnTo>
                    <a:pt x="11665" y="11333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564;p71">
              <a:extLst>
                <a:ext uri="{FF2B5EF4-FFF2-40B4-BE49-F238E27FC236}">
                  <a16:creationId xmlns:a16="http://schemas.microsoft.com/office/drawing/2014/main" id="{8FA1B206-3302-40A5-A70A-F28C56DAD3CD}"/>
                </a:ext>
              </a:extLst>
            </p:cNvPr>
            <p:cNvSpPr/>
            <p:nvPr/>
          </p:nvSpPr>
          <p:spPr>
            <a:xfrm>
              <a:off x="1081354" y="2293036"/>
              <a:ext cx="28928" cy="28928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332" y="0"/>
                  </a:moveTo>
                  <a:lnTo>
                    <a:pt x="383" y="77"/>
                  </a:lnTo>
                  <a:lnTo>
                    <a:pt x="409" y="179"/>
                  </a:lnTo>
                  <a:lnTo>
                    <a:pt x="383" y="256"/>
                  </a:lnTo>
                  <a:lnTo>
                    <a:pt x="332" y="358"/>
                  </a:lnTo>
                  <a:lnTo>
                    <a:pt x="256" y="409"/>
                  </a:lnTo>
                  <a:lnTo>
                    <a:pt x="77" y="409"/>
                  </a:lnTo>
                  <a:lnTo>
                    <a:pt x="1" y="358"/>
                  </a:lnTo>
                  <a:lnTo>
                    <a:pt x="639" y="996"/>
                  </a:lnTo>
                  <a:lnTo>
                    <a:pt x="741" y="1072"/>
                  </a:lnTo>
                  <a:lnTo>
                    <a:pt x="919" y="1072"/>
                  </a:lnTo>
                  <a:lnTo>
                    <a:pt x="996" y="996"/>
                  </a:lnTo>
                  <a:lnTo>
                    <a:pt x="1047" y="919"/>
                  </a:lnTo>
                  <a:lnTo>
                    <a:pt x="1073" y="843"/>
                  </a:lnTo>
                  <a:lnTo>
                    <a:pt x="1047" y="740"/>
                  </a:lnTo>
                  <a:lnTo>
                    <a:pt x="996" y="66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65;p71">
              <a:extLst>
                <a:ext uri="{FF2B5EF4-FFF2-40B4-BE49-F238E27FC236}">
                  <a16:creationId xmlns:a16="http://schemas.microsoft.com/office/drawing/2014/main" id="{0822C946-A944-4AFD-9B80-ED15243A5824}"/>
                </a:ext>
              </a:extLst>
            </p:cNvPr>
            <p:cNvSpPr/>
            <p:nvPr/>
          </p:nvSpPr>
          <p:spPr>
            <a:xfrm>
              <a:off x="1116456" y="2122379"/>
              <a:ext cx="48878" cy="74329"/>
            </a:xfrm>
            <a:custGeom>
              <a:avLst/>
              <a:gdLst/>
              <a:ahLst/>
              <a:cxnLst/>
              <a:rect l="l" t="t" r="r" b="b"/>
              <a:pathLst>
                <a:path w="1813" h="2757" extrusionOk="0">
                  <a:moveTo>
                    <a:pt x="1506" y="0"/>
                  </a:moveTo>
                  <a:lnTo>
                    <a:pt x="1404" y="51"/>
                  </a:lnTo>
                  <a:lnTo>
                    <a:pt x="77" y="1174"/>
                  </a:lnTo>
                  <a:lnTo>
                    <a:pt x="26" y="1276"/>
                  </a:lnTo>
                  <a:lnTo>
                    <a:pt x="0" y="1378"/>
                  </a:lnTo>
                  <a:lnTo>
                    <a:pt x="26" y="1481"/>
                  </a:lnTo>
                  <a:lnTo>
                    <a:pt x="77" y="1557"/>
                  </a:lnTo>
                  <a:lnTo>
                    <a:pt x="1404" y="2680"/>
                  </a:lnTo>
                  <a:lnTo>
                    <a:pt x="1481" y="2731"/>
                  </a:lnTo>
                  <a:lnTo>
                    <a:pt x="1557" y="2757"/>
                  </a:lnTo>
                  <a:lnTo>
                    <a:pt x="1659" y="2731"/>
                  </a:lnTo>
                  <a:lnTo>
                    <a:pt x="1761" y="2655"/>
                  </a:lnTo>
                  <a:lnTo>
                    <a:pt x="1813" y="2578"/>
                  </a:lnTo>
                  <a:lnTo>
                    <a:pt x="1813" y="2476"/>
                  </a:lnTo>
                  <a:lnTo>
                    <a:pt x="1787" y="2399"/>
                  </a:lnTo>
                  <a:lnTo>
                    <a:pt x="1736" y="2323"/>
                  </a:lnTo>
                  <a:lnTo>
                    <a:pt x="613" y="1378"/>
                  </a:lnTo>
                  <a:lnTo>
                    <a:pt x="1736" y="434"/>
                  </a:lnTo>
                  <a:lnTo>
                    <a:pt x="1787" y="357"/>
                  </a:lnTo>
                  <a:lnTo>
                    <a:pt x="1813" y="255"/>
                  </a:lnTo>
                  <a:lnTo>
                    <a:pt x="1813" y="153"/>
                  </a:lnTo>
                  <a:lnTo>
                    <a:pt x="1761" y="77"/>
                  </a:lnTo>
                  <a:lnTo>
                    <a:pt x="1685" y="26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566;p71">
              <a:extLst>
                <a:ext uri="{FF2B5EF4-FFF2-40B4-BE49-F238E27FC236}">
                  <a16:creationId xmlns:a16="http://schemas.microsoft.com/office/drawing/2014/main" id="{30CDBF93-8E2D-4EC3-8D75-FE84A49DC64F}"/>
                </a:ext>
              </a:extLst>
            </p:cNvPr>
            <p:cNvSpPr/>
            <p:nvPr/>
          </p:nvSpPr>
          <p:spPr>
            <a:xfrm>
              <a:off x="720090" y="2152655"/>
              <a:ext cx="436995" cy="13103"/>
            </a:xfrm>
            <a:custGeom>
              <a:avLst/>
              <a:gdLst/>
              <a:ahLst/>
              <a:cxnLst/>
              <a:rect l="l" t="t" r="r" b="b"/>
              <a:pathLst>
                <a:path w="16209" h="486" extrusionOk="0">
                  <a:moveTo>
                    <a:pt x="230" y="0"/>
                  </a:moveTo>
                  <a:lnTo>
                    <a:pt x="153" y="26"/>
                  </a:lnTo>
                  <a:lnTo>
                    <a:pt x="51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51" y="434"/>
                  </a:lnTo>
                  <a:lnTo>
                    <a:pt x="153" y="485"/>
                  </a:lnTo>
                  <a:lnTo>
                    <a:pt x="16055" y="485"/>
                  </a:lnTo>
                  <a:lnTo>
                    <a:pt x="16132" y="434"/>
                  </a:lnTo>
                  <a:lnTo>
                    <a:pt x="16183" y="332"/>
                  </a:lnTo>
                  <a:lnTo>
                    <a:pt x="16208" y="255"/>
                  </a:lnTo>
                  <a:lnTo>
                    <a:pt x="16183" y="153"/>
                  </a:lnTo>
                  <a:lnTo>
                    <a:pt x="16132" y="77"/>
                  </a:lnTo>
                  <a:lnTo>
                    <a:pt x="16055" y="26"/>
                  </a:lnTo>
                  <a:lnTo>
                    <a:pt x="15953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567;p71">
              <a:extLst>
                <a:ext uri="{FF2B5EF4-FFF2-40B4-BE49-F238E27FC236}">
                  <a16:creationId xmlns:a16="http://schemas.microsoft.com/office/drawing/2014/main" id="{4B05076A-6B5E-4108-BD64-755DAAD26B36}"/>
                </a:ext>
              </a:extLst>
            </p:cNvPr>
            <p:cNvSpPr/>
            <p:nvPr/>
          </p:nvSpPr>
          <p:spPr>
            <a:xfrm>
              <a:off x="1141906" y="2152655"/>
              <a:ext cx="33053" cy="13103"/>
            </a:xfrm>
            <a:custGeom>
              <a:avLst/>
              <a:gdLst/>
              <a:ahLst/>
              <a:cxnLst/>
              <a:rect l="l" t="t" r="r" b="b"/>
              <a:pathLst>
                <a:path w="1226" h="486" extrusionOk="0">
                  <a:moveTo>
                    <a:pt x="1" y="0"/>
                  </a:moveTo>
                  <a:lnTo>
                    <a:pt x="77" y="26"/>
                  </a:lnTo>
                  <a:lnTo>
                    <a:pt x="154" y="77"/>
                  </a:lnTo>
                  <a:lnTo>
                    <a:pt x="205" y="153"/>
                  </a:lnTo>
                  <a:lnTo>
                    <a:pt x="230" y="255"/>
                  </a:lnTo>
                  <a:lnTo>
                    <a:pt x="205" y="332"/>
                  </a:lnTo>
                  <a:lnTo>
                    <a:pt x="154" y="434"/>
                  </a:lnTo>
                  <a:lnTo>
                    <a:pt x="77" y="485"/>
                  </a:lnTo>
                  <a:lnTo>
                    <a:pt x="1073" y="485"/>
                  </a:lnTo>
                  <a:lnTo>
                    <a:pt x="1149" y="434"/>
                  </a:lnTo>
                  <a:lnTo>
                    <a:pt x="1200" y="332"/>
                  </a:lnTo>
                  <a:lnTo>
                    <a:pt x="1226" y="255"/>
                  </a:lnTo>
                  <a:lnTo>
                    <a:pt x="1200" y="153"/>
                  </a:lnTo>
                  <a:lnTo>
                    <a:pt x="1149" y="77"/>
                  </a:lnTo>
                  <a:lnTo>
                    <a:pt x="1073" y="26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568;p71">
              <a:extLst>
                <a:ext uri="{FF2B5EF4-FFF2-40B4-BE49-F238E27FC236}">
                  <a16:creationId xmlns:a16="http://schemas.microsoft.com/office/drawing/2014/main" id="{57819419-6289-48BA-A892-DEBBE2B9F6AB}"/>
                </a:ext>
              </a:extLst>
            </p:cNvPr>
            <p:cNvSpPr/>
            <p:nvPr/>
          </p:nvSpPr>
          <p:spPr>
            <a:xfrm>
              <a:off x="1064828" y="1981297"/>
              <a:ext cx="60606" cy="60579"/>
            </a:xfrm>
            <a:custGeom>
              <a:avLst/>
              <a:gdLst/>
              <a:ahLst/>
              <a:cxnLst/>
              <a:rect l="l" t="t" r="r" b="b"/>
              <a:pathLst>
                <a:path w="2248" h="2247" extrusionOk="0">
                  <a:moveTo>
                    <a:pt x="409" y="1"/>
                  </a:moveTo>
                  <a:lnTo>
                    <a:pt x="307" y="26"/>
                  </a:lnTo>
                  <a:lnTo>
                    <a:pt x="231" y="77"/>
                  </a:lnTo>
                  <a:lnTo>
                    <a:pt x="180" y="154"/>
                  </a:lnTo>
                  <a:lnTo>
                    <a:pt x="154" y="230"/>
                  </a:lnTo>
                  <a:lnTo>
                    <a:pt x="1" y="1966"/>
                  </a:lnTo>
                  <a:lnTo>
                    <a:pt x="26" y="2094"/>
                  </a:lnTo>
                  <a:lnTo>
                    <a:pt x="77" y="2170"/>
                  </a:lnTo>
                  <a:lnTo>
                    <a:pt x="154" y="2221"/>
                  </a:lnTo>
                  <a:lnTo>
                    <a:pt x="256" y="2247"/>
                  </a:lnTo>
                  <a:lnTo>
                    <a:pt x="282" y="2247"/>
                  </a:lnTo>
                  <a:lnTo>
                    <a:pt x="2017" y="2094"/>
                  </a:lnTo>
                  <a:lnTo>
                    <a:pt x="2094" y="2068"/>
                  </a:lnTo>
                  <a:lnTo>
                    <a:pt x="2171" y="2017"/>
                  </a:lnTo>
                  <a:lnTo>
                    <a:pt x="2222" y="1940"/>
                  </a:lnTo>
                  <a:lnTo>
                    <a:pt x="2247" y="1838"/>
                  </a:lnTo>
                  <a:lnTo>
                    <a:pt x="2196" y="1736"/>
                  </a:lnTo>
                  <a:lnTo>
                    <a:pt x="2145" y="1660"/>
                  </a:lnTo>
                  <a:lnTo>
                    <a:pt x="2068" y="1634"/>
                  </a:lnTo>
                  <a:lnTo>
                    <a:pt x="1966" y="1609"/>
                  </a:lnTo>
                  <a:lnTo>
                    <a:pt x="511" y="1736"/>
                  </a:lnTo>
                  <a:lnTo>
                    <a:pt x="639" y="281"/>
                  </a:lnTo>
                  <a:lnTo>
                    <a:pt x="614" y="179"/>
                  </a:lnTo>
                  <a:lnTo>
                    <a:pt x="588" y="103"/>
                  </a:lnTo>
                  <a:lnTo>
                    <a:pt x="511" y="52"/>
                  </a:lnTo>
                  <a:lnTo>
                    <a:pt x="409" y="1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569;p71">
              <a:extLst>
                <a:ext uri="{FF2B5EF4-FFF2-40B4-BE49-F238E27FC236}">
                  <a16:creationId xmlns:a16="http://schemas.microsoft.com/office/drawing/2014/main" id="{E03AD002-852B-4D29-BFB9-B55D9121EFDF}"/>
                </a:ext>
              </a:extLst>
            </p:cNvPr>
            <p:cNvSpPr/>
            <p:nvPr/>
          </p:nvSpPr>
          <p:spPr>
            <a:xfrm>
              <a:off x="784767" y="2005373"/>
              <a:ext cx="316564" cy="316591"/>
            </a:xfrm>
            <a:custGeom>
              <a:avLst/>
              <a:gdLst/>
              <a:ahLst/>
              <a:cxnLst/>
              <a:rect l="l" t="t" r="r" b="b"/>
              <a:pathLst>
                <a:path w="11742" h="11743" extrusionOk="0">
                  <a:moveTo>
                    <a:pt x="11486" y="1"/>
                  </a:moveTo>
                  <a:lnTo>
                    <a:pt x="11410" y="26"/>
                  </a:lnTo>
                  <a:lnTo>
                    <a:pt x="11333" y="78"/>
                  </a:lnTo>
                  <a:lnTo>
                    <a:pt x="77" y="11334"/>
                  </a:lnTo>
                  <a:lnTo>
                    <a:pt x="0" y="11410"/>
                  </a:lnTo>
                  <a:lnTo>
                    <a:pt x="0" y="11513"/>
                  </a:lnTo>
                  <a:lnTo>
                    <a:pt x="0" y="11589"/>
                  </a:lnTo>
                  <a:lnTo>
                    <a:pt x="77" y="11666"/>
                  </a:lnTo>
                  <a:lnTo>
                    <a:pt x="153" y="11742"/>
                  </a:lnTo>
                  <a:lnTo>
                    <a:pt x="332" y="11742"/>
                  </a:lnTo>
                  <a:lnTo>
                    <a:pt x="409" y="11666"/>
                  </a:lnTo>
                  <a:lnTo>
                    <a:pt x="11665" y="409"/>
                  </a:lnTo>
                  <a:lnTo>
                    <a:pt x="11716" y="333"/>
                  </a:lnTo>
                  <a:lnTo>
                    <a:pt x="11742" y="256"/>
                  </a:lnTo>
                  <a:lnTo>
                    <a:pt x="11716" y="154"/>
                  </a:lnTo>
                  <a:lnTo>
                    <a:pt x="11665" y="78"/>
                  </a:lnTo>
                  <a:lnTo>
                    <a:pt x="11589" y="26"/>
                  </a:lnTo>
                  <a:lnTo>
                    <a:pt x="11486" y="1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570;p71">
              <a:extLst>
                <a:ext uri="{FF2B5EF4-FFF2-40B4-BE49-F238E27FC236}">
                  <a16:creationId xmlns:a16="http://schemas.microsoft.com/office/drawing/2014/main" id="{BEB2133C-46A7-453B-84E6-4E800C798239}"/>
                </a:ext>
              </a:extLst>
            </p:cNvPr>
            <p:cNvSpPr/>
            <p:nvPr/>
          </p:nvSpPr>
          <p:spPr>
            <a:xfrm>
              <a:off x="1081354" y="1996449"/>
              <a:ext cx="28928" cy="28928"/>
            </a:xfrm>
            <a:custGeom>
              <a:avLst/>
              <a:gdLst/>
              <a:ahLst/>
              <a:cxnLst/>
              <a:rect l="l" t="t" r="r" b="b"/>
              <a:pathLst>
                <a:path w="1073" h="1073" extrusionOk="0">
                  <a:moveTo>
                    <a:pt x="817" y="0"/>
                  </a:moveTo>
                  <a:lnTo>
                    <a:pt x="741" y="26"/>
                  </a:lnTo>
                  <a:lnTo>
                    <a:pt x="639" y="77"/>
                  </a:lnTo>
                  <a:lnTo>
                    <a:pt x="1" y="740"/>
                  </a:lnTo>
                  <a:lnTo>
                    <a:pt x="1" y="740"/>
                  </a:lnTo>
                  <a:lnTo>
                    <a:pt x="77" y="689"/>
                  </a:lnTo>
                  <a:lnTo>
                    <a:pt x="154" y="664"/>
                  </a:lnTo>
                  <a:lnTo>
                    <a:pt x="256" y="689"/>
                  </a:lnTo>
                  <a:lnTo>
                    <a:pt x="332" y="740"/>
                  </a:lnTo>
                  <a:lnTo>
                    <a:pt x="383" y="817"/>
                  </a:lnTo>
                  <a:lnTo>
                    <a:pt x="409" y="919"/>
                  </a:lnTo>
                  <a:lnTo>
                    <a:pt x="383" y="996"/>
                  </a:lnTo>
                  <a:lnTo>
                    <a:pt x="332" y="1072"/>
                  </a:lnTo>
                  <a:lnTo>
                    <a:pt x="332" y="1072"/>
                  </a:lnTo>
                  <a:lnTo>
                    <a:pt x="996" y="434"/>
                  </a:lnTo>
                  <a:lnTo>
                    <a:pt x="1047" y="332"/>
                  </a:lnTo>
                  <a:lnTo>
                    <a:pt x="1073" y="255"/>
                  </a:lnTo>
                  <a:lnTo>
                    <a:pt x="1047" y="153"/>
                  </a:lnTo>
                  <a:lnTo>
                    <a:pt x="996" y="77"/>
                  </a:lnTo>
                  <a:lnTo>
                    <a:pt x="919" y="26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17B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571;p71">
              <a:extLst>
                <a:ext uri="{FF2B5EF4-FFF2-40B4-BE49-F238E27FC236}">
                  <a16:creationId xmlns:a16="http://schemas.microsoft.com/office/drawing/2014/main" id="{134225E2-50ED-4DBE-AFB3-E3F93BAD15F5}"/>
                </a:ext>
              </a:extLst>
            </p:cNvPr>
            <p:cNvSpPr/>
            <p:nvPr/>
          </p:nvSpPr>
          <p:spPr>
            <a:xfrm>
              <a:off x="800593" y="2015022"/>
              <a:ext cx="284913" cy="289038"/>
            </a:xfrm>
            <a:custGeom>
              <a:avLst/>
              <a:gdLst/>
              <a:ahLst/>
              <a:cxnLst/>
              <a:rect l="l" t="t" r="r" b="b"/>
              <a:pathLst>
                <a:path w="10568" h="10721" extrusionOk="0">
                  <a:moveTo>
                    <a:pt x="5054" y="0"/>
                  </a:moveTo>
                  <a:lnTo>
                    <a:pt x="4952" y="77"/>
                  </a:lnTo>
                  <a:lnTo>
                    <a:pt x="4825" y="204"/>
                  </a:lnTo>
                  <a:lnTo>
                    <a:pt x="4722" y="332"/>
                  </a:lnTo>
                  <a:lnTo>
                    <a:pt x="4671" y="511"/>
                  </a:lnTo>
                  <a:lnTo>
                    <a:pt x="4646" y="689"/>
                  </a:lnTo>
                  <a:lnTo>
                    <a:pt x="4646" y="3446"/>
                  </a:lnTo>
                  <a:lnTo>
                    <a:pt x="2706" y="1506"/>
                  </a:lnTo>
                  <a:lnTo>
                    <a:pt x="2578" y="1404"/>
                  </a:lnTo>
                  <a:lnTo>
                    <a:pt x="2451" y="1328"/>
                  </a:lnTo>
                  <a:lnTo>
                    <a:pt x="2298" y="1277"/>
                  </a:lnTo>
                  <a:lnTo>
                    <a:pt x="2144" y="1251"/>
                  </a:lnTo>
                  <a:lnTo>
                    <a:pt x="1991" y="1277"/>
                  </a:lnTo>
                  <a:lnTo>
                    <a:pt x="1838" y="1328"/>
                  </a:lnTo>
                  <a:lnTo>
                    <a:pt x="1711" y="1404"/>
                  </a:lnTo>
                  <a:lnTo>
                    <a:pt x="1583" y="1506"/>
                  </a:lnTo>
                  <a:lnTo>
                    <a:pt x="1481" y="1608"/>
                  </a:lnTo>
                  <a:lnTo>
                    <a:pt x="1404" y="1761"/>
                  </a:lnTo>
                  <a:lnTo>
                    <a:pt x="1379" y="1915"/>
                  </a:lnTo>
                  <a:lnTo>
                    <a:pt x="1353" y="2068"/>
                  </a:lnTo>
                  <a:lnTo>
                    <a:pt x="1379" y="2195"/>
                  </a:lnTo>
                  <a:lnTo>
                    <a:pt x="1404" y="2349"/>
                  </a:lnTo>
                  <a:lnTo>
                    <a:pt x="1481" y="2502"/>
                  </a:lnTo>
                  <a:lnTo>
                    <a:pt x="1583" y="2629"/>
                  </a:lnTo>
                  <a:lnTo>
                    <a:pt x="3523" y="4569"/>
                  </a:lnTo>
                  <a:lnTo>
                    <a:pt x="613" y="4569"/>
                  </a:lnTo>
                  <a:lnTo>
                    <a:pt x="485" y="4620"/>
                  </a:lnTo>
                  <a:lnTo>
                    <a:pt x="332" y="4697"/>
                  </a:lnTo>
                  <a:lnTo>
                    <a:pt x="230" y="4799"/>
                  </a:lnTo>
                  <a:lnTo>
                    <a:pt x="128" y="4901"/>
                  </a:lnTo>
                  <a:lnTo>
                    <a:pt x="51" y="5054"/>
                  </a:lnTo>
                  <a:lnTo>
                    <a:pt x="0" y="5182"/>
                  </a:lnTo>
                  <a:lnTo>
                    <a:pt x="0" y="5360"/>
                  </a:lnTo>
                  <a:lnTo>
                    <a:pt x="0" y="5514"/>
                  </a:lnTo>
                  <a:lnTo>
                    <a:pt x="51" y="5667"/>
                  </a:lnTo>
                  <a:lnTo>
                    <a:pt x="128" y="5794"/>
                  </a:lnTo>
                  <a:lnTo>
                    <a:pt x="230" y="5922"/>
                  </a:lnTo>
                  <a:lnTo>
                    <a:pt x="332" y="5999"/>
                  </a:lnTo>
                  <a:lnTo>
                    <a:pt x="485" y="6075"/>
                  </a:lnTo>
                  <a:lnTo>
                    <a:pt x="613" y="6126"/>
                  </a:lnTo>
                  <a:lnTo>
                    <a:pt x="792" y="6152"/>
                  </a:lnTo>
                  <a:lnTo>
                    <a:pt x="3523" y="6152"/>
                  </a:lnTo>
                  <a:lnTo>
                    <a:pt x="1583" y="8092"/>
                  </a:lnTo>
                  <a:lnTo>
                    <a:pt x="1481" y="8219"/>
                  </a:lnTo>
                  <a:lnTo>
                    <a:pt x="1404" y="8347"/>
                  </a:lnTo>
                  <a:lnTo>
                    <a:pt x="1379" y="8500"/>
                  </a:lnTo>
                  <a:lnTo>
                    <a:pt x="1353" y="8653"/>
                  </a:lnTo>
                  <a:lnTo>
                    <a:pt x="1379" y="8806"/>
                  </a:lnTo>
                  <a:lnTo>
                    <a:pt x="1404" y="8959"/>
                  </a:lnTo>
                  <a:lnTo>
                    <a:pt x="1481" y="9087"/>
                  </a:lnTo>
                  <a:lnTo>
                    <a:pt x="1583" y="9215"/>
                  </a:lnTo>
                  <a:lnTo>
                    <a:pt x="1711" y="9317"/>
                  </a:lnTo>
                  <a:lnTo>
                    <a:pt x="1838" y="9393"/>
                  </a:lnTo>
                  <a:lnTo>
                    <a:pt x="1991" y="9419"/>
                  </a:lnTo>
                  <a:lnTo>
                    <a:pt x="2144" y="9444"/>
                  </a:lnTo>
                  <a:lnTo>
                    <a:pt x="2298" y="9419"/>
                  </a:lnTo>
                  <a:lnTo>
                    <a:pt x="2451" y="9393"/>
                  </a:lnTo>
                  <a:lnTo>
                    <a:pt x="2578" y="9317"/>
                  </a:lnTo>
                  <a:lnTo>
                    <a:pt x="2706" y="9215"/>
                  </a:lnTo>
                  <a:lnTo>
                    <a:pt x="4646" y="7275"/>
                  </a:lnTo>
                  <a:lnTo>
                    <a:pt x="4646" y="10006"/>
                  </a:lnTo>
                  <a:lnTo>
                    <a:pt x="4671" y="10185"/>
                  </a:lnTo>
                  <a:lnTo>
                    <a:pt x="4722" y="10363"/>
                  </a:lnTo>
                  <a:lnTo>
                    <a:pt x="4825" y="10516"/>
                  </a:lnTo>
                  <a:lnTo>
                    <a:pt x="4952" y="10644"/>
                  </a:lnTo>
                  <a:lnTo>
                    <a:pt x="5054" y="10695"/>
                  </a:lnTo>
                  <a:lnTo>
                    <a:pt x="5182" y="10721"/>
                  </a:lnTo>
                  <a:lnTo>
                    <a:pt x="5437" y="10721"/>
                  </a:lnTo>
                  <a:lnTo>
                    <a:pt x="5590" y="10695"/>
                  </a:lnTo>
                  <a:lnTo>
                    <a:pt x="5743" y="10670"/>
                  </a:lnTo>
                  <a:lnTo>
                    <a:pt x="5846" y="10593"/>
                  </a:lnTo>
                  <a:lnTo>
                    <a:pt x="5948" y="10516"/>
                  </a:lnTo>
                  <a:lnTo>
                    <a:pt x="6024" y="10414"/>
                  </a:lnTo>
                  <a:lnTo>
                    <a:pt x="6101" y="10312"/>
                  </a:lnTo>
                  <a:lnTo>
                    <a:pt x="6126" y="10159"/>
                  </a:lnTo>
                  <a:lnTo>
                    <a:pt x="6152" y="10006"/>
                  </a:lnTo>
                  <a:lnTo>
                    <a:pt x="6228" y="7275"/>
                  </a:lnTo>
                  <a:lnTo>
                    <a:pt x="8168" y="9215"/>
                  </a:lnTo>
                  <a:lnTo>
                    <a:pt x="8245" y="9266"/>
                  </a:lnTo>
                  <a:lnTo>
                    <a:pt x="8373" y="9342"/>
                  </a:lnTo>
                  <a:lnTo>
                    <a:pt x="8475" y="9368"/>
                  </a:lnTo>
                  <a:lnTo>
                    <a:pt x="8883" y="9368"/>
                  </a:lnTo>
                  <a:lnTo>
                    <a:pt x="9011" y="9317"/>
                  </a:lnTo>
                  <a:lnTo>
                    <a:pt x="9113" y="9240"/>
                  </a:lnTo>
                  <a:lnTo>
                    <a:pt x="9240" y="9138"/>
                  </a:lnTo>
                  <a:lnTo>
                    <a:pt x="9342" y="9011"/>
                  </a:lnTo>
                  <a:lnTo>
                    <a:pt x="9394" y="8883"/>
                  </a:lnTo>
                  <a:lnTo>
                    <a:pt x="9419" y="8755"/>
                  </a:lnTo>
                  <a:lnTo>
                    <a:pt x="9419" y="8628"/>
                  </a:lnTo>
                  <a:lnTo>
                    <a:pt x="9394" y="8474"/>
                  </a:lnTo>
                  <a:lnTo>
                    <a:pt x="9317" y="8347"/>
                  </a:lnTo>
                  <a:lnTo>
                    <a:pt x="9240" y="8219"/>
                  </a:lnTo>
                  <a:lnTo>
                    <a:pt x="9138" y="8092"/>
                  </a:lnTo>
                  <a:lnTo>
                    <a:pt x="7352" y="6152"/>
                  </a:lnTo>
                  <a:lnTo>
                    <a:pt x="9776" y="6152"/>
                  </a:lnTo>
                  <a:lnTo>
                    <a:pt x="9930" y="6126"/>
                  </a:lnTo>
                  <a:lnTo>
                    <a:pt x="10083" y="6075"/>
                  </a:lnTo>
                  <a:lnTo>
                    <a:pt x="10210" y="5999"/>
                  </a:lnTo>
                  <a:lnTo>
                    <a:pt x="10338" y="5922"/>
                  </a:lnTo>
                  <a:lnTo>
                    <a:pt x="10440" y="5794"/>
                  </a:lnTo>
                  <a:lnTo>
                    <a:pt x="10517" y="5667"/>
                  </a:lnTo>
                  <a:lnTo>
                    <a:pt x="10568" y="5514"/>
                  </a:lnTo>
                  <a:lnTo>
                    <a:pt x="10568" y="5360"/>
                  </a:lnTo>
                  <a:lnTo>
                    <a:pt x="10568" y="5182"/>
                  </a:lnTo>
                  <a:lnTo>
                    <a:pt x="10517" y="5054"/>
                  </a:lnTo>
                  <a:lnTo>
                    <a:pt x="10440" y="4901"/>
                  </a:lnTo>
                  <a:lnTo>
                    <a:pt x="10338" y="4799"/>
                  </a:lnTo>
                  <a:lnTo>
                    <a:pt x="10210" y="4697"/>
                  </a:lnTo>
                  <a:lnTo>
                    <a:pt x="10083" y="4620"/>
                  </a:lnTo>
                  <a:lnTo>
                    <a:pt x="9930" y="4569"/>
                  </a:lnTo>
                  <a:lnTo>
                    <a:pt x="7352" y="4569"/>
                  </a:lnTo>
                  <a:lnTo>
                    <a:pt x="9138" y="2629"/>
                  </a:lnTo>
                  <a:lnTo>
                    <a:pt x="9240" y="2502"/>
                  </a:lnTo>
                  <a:lnTo>
                    <a:pt x="9317" y="2374"/>
                  </a:lnTo>
                  <a:lnTo>
                    <a:pt x="9368" y="2221"/>
                  </a:lnTo>
                  <a:lnTo>
                    <a:pt x="9394" y="2093"/>
                  </a:lnTo>
                  <a:lnTo>
                    <a:pt x="9394" y="1940"/>
                  </a:lnTo>
                  <a:lnTo>
                    <a:pt x="9368" y="1813"/>
                  </a:lnTo>
                  <a:lnTo>
                    <a:pt x="9291" y="1685"/>
                  </a:lnTo>
                  <a:lnTo>
                    <a:pt x="9215" y="1557"/>
                  </a:lnTo>
                  <a:lnTo>
                    <a:pt x="9087" y="1455"/>
                  </a:lnTo>
                  <a:lnTo>
                    <a:pt x="8985" y="1379"/>
                  </a:lnTo>
                  <a:lnTo>
                    <a:pt x="8858" y="1328"/>
                  </a:lnTo>
                  <a:lnTo>
                    <a:pt x="8730" y="1302"/>
                  </a:lnTo>
                  <a:lnTo>
                    <a:pt x="8602" y="1277"/>
                  </a:lnTo>
                  <a:lnTo>
                    <a:pt x="8500" y="1302"/>
                  </a:lnTo>
                  <a:lnTo>
                    <a:pt x="8373" y="1353"/>
                  </a:lnTo>
                  <a:lnTo>
                    <a:pt x="8245" y="1430"/>
                  </a:lnTo>
                  <a:lnTo>
                    <a:pt x="8168" y="1506"/>
                  </a:lnTo>
                  <a:lnTo>
                    <a:pt x="6228" y="3446"/>
                  </a:lnTo>
                  <a:lnTo>
                    <a:pt x="5922" y="689"/>
                  </a:lnTo>
                  <a:lnTo>
                    <a:pt x="5897" y="409"/>
                  </a:lnTo>
                  <a:lnTo>
                    <a:pt x="5871" y="281"/>
                  </a:lnTo>
                  <a:lnTo>
                    <a:pt x="5846" y="179"/>
                  </a:lnTo>
                  <a:lnTo>
                    <a:pt x="5795" y="102"/>
                  </a:lnTo>
                  <a:lnTo>
                    <a:pt x="5692" y="51"/>
                  </a:lnTo>
                  <a:lnTo>
                    <a:pt x="5590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B6C9DB"/>
                </a:gs>
                <a:gs pos="100000">
                  <a:schemeClr val="dk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" name="Google Shape;4572;p71">
              <a:extLst>
                <a:ext uri="{FF2B5EF4-FFF2-40B4-BE49-F238E27FC236}">
                  <a16:creationId xmlns:a16="http://schemas.microsoft.com/office/drawing/2014/main" id="{543B00DE-D1A8-494F-912A-9BEED65E721D}"/>
                </a:ext>
              </a:extLst>
            </p:cNvPr>
            <p:cNvSpPr/>
            <p:nvPr/>
          </p:nvSpPr>
          <p:spPr>
            <a:xfrm>
              <a:off x="909996" y="1941397"/>
              <a:ext cx="37205" cy="48878"/>
            </a:xfrm>
            <a:custGeom>
              <a:avLst/>
              <a:gdLst/>
              <a:ahLst/>
              <a:cxnLst/>
              <a:rect l="l" t="t" r="r" b="b"/>
              <a:pathLst>
                <a:path w="1380" h="1813" extrusionOk="0">
                  <a:moveTo>
                    <a:pt x="180" y="0"/>
                  </a:moveTo>
                  <a:lnTo>
                    <a:pt x="103" y="51"/>
                  </a:lnTo>
                  <a:lnTo>
                    <a:pt x="26" y="128"/>
                  </a:lnTo>
                  <a:lnTo>
                    <a:pt x="1" y="230"/>
                  </a:lnTo>
                  <a:lnTo>
                    <a:pt x="26" y="306"/>
                  </a:lnTo>
                  <a:lnTo>
                    <a:pt x="77" y="409"/>
                  </a:lnTo>
                  <a:lnTo>
                    <a:pt x="1201" y="1736"/>
                  </a:lnTo>
                  <a:lnTo>
                    <a:pt x="1277" y="1787"/>
                  </a:lnTo>
                  <a:lnTo>
                    <a:pt x="1379" y="1812"/>
                  </a:lnTo>
                  <a:lnTo>
                    <a:pt x="1379" y="1174"/>
                  </a:lnTo>
                  <a:lnTo>
                    <a:pt x="435" y="77"/>
                  </a:lnTo>
                  <a:lnTo>
                    <a:pt x="358" y="26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573;p71">
              <a:extLst>
                <a:ext uri="{FF2B5EF4-FFF2-40B4-BE49-F238E27FC236}">
                  <a16:creationId xmlns:a16="http://schemas.microsoft.com/office/drawing/2014/main" id="{B3C7DD89-DE67-4849-A40A-FF4F65402D49}"/>
                </a:ext>
              </a:extLst>
            </p:cNvPr>
            <p:cNvSpPr/>
            <p:nvPr/>
          </p:nvSpPr>
          <p:spPr>
            <a:xfrm>
              <a:off x="934098" y="2012274"/>
              <a:ext cx="34428" cy="95681"/>
            </a:xfrm>
            <a:custGeom>
              <a:avLst/>
              <a:gdLst/>
              <a:ahLst/>
              <a:cxnLst/>
              <a:rect l="l" t="t" r="r" b="b"/>
              <a:pathLst>
                <a:path w="1277" h="3549" extrusionOk="0">
                  <a:moveTo>
                    <a:pt x="358" y="0"/>
                  </a:moveTo>
                  <a:lnTo>
                    <a:pt x="230" y="51"/>
                  </a:lnTo>
                  <a:lnTo>
                    <a:pt x="102" y="102"/>
                  </a:lnTo>
                  <a:lnTo>
                    <a:pt x="0" y="179"/>
                  </a:lnTo>
                  <a:lnTo>
                    <a:pt x="128" y="306"/>
                  </a:lnTo>
                  <a:lnTo>
                    <a:pt x="230" y="434"/>
                  </a:lnTo>
                  <a:lnTo>
                    <a:pt x="281" y="613"/>
                  </a:lnTo>
                  <a:lnTo>
                    <a:pt x="307" y="791"/>
                  </a:lnTo>
                  <a:lnTo>
                    <a:pt x="307" y="3216"/>
                  </a:lnTo>
                  <a:lnTo>
                    <a:pt x="332" y="3344"/>
                  </a:lnTo>
                  <a:lnTo>
                    <a:pt x="383" y="3446"/>
                  </a:lnTo>
                  <a:lnTo>
                    <a:pt x="511" y="3523"/>
                  </a:lnTo>
                  <a:lnTo>
                    <a:pt x="638" y="3548"/>
                  </a:lnTo>
                  <a:lnTo>
                    <a:pt x="1276" y="3548"/>
                  </a:lnTo>
                  <a:lnTo>
                    <a:pt x="1276" y="817"/>
                  </a:lnTo>
                  <a:lnTo>
                    <a:pt x="1276" y="664"/>
                  </a:lnTo>
                  <a:lnTo>
                    <a:pt x="1225" y="511"/>
                  </a:lnTo>
                  <a:lnTo>
                    <a:pt x="1149" y="358"/>
                  </a:lnTo>
                  <a:lnTo>
                    <a:pt x="1072" y="255"/>
                  </a:lnTo>
                  <a:lnTo>
                    <a:pt x="945" y="153"/>
                  </a:lnTo>
                  <a:lnTo>
                    <a:pt x="817" y="77"/>
                  </a:lnTo>
                  <a:lnTo>
                    <a:pt x="664" y="26"/>
                  </a:lnTo>
                  <a:lnTo>
                    <a:pt x="511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574;p71">
              <a:extLst>
                <a:ext uri="{FF2B5EF4-FFF2-40B4-BE49-F238E27FC236}">
                  <a16:creationId xmlns:a16="http://schemas.microsoft.com/office/drawing/2014/main" id="{10EA56B3-7C62-405E-95DB-38D9F53C730A}"/>
                </a:ext>
              </a:extLst>
            </p:cNvPr>
            <p:cNvSpPr/>
            <p:nvPr/>
          </p:nvSpPr>
          <p:spPr>
            <a:xfrm>
              <a:off x="985026" y="2048724"/>
              <a:ext cx="72954" cy="89507"/>
            </a:xfrm>
            <a:custGeom>
              <a:avLst/>
              <a:gdLst/>
              <a:ahLst/>
              <a:cxnLst/>
              <a:rect l="l" t="t" r="r" b="b"/>
              <a:pathLst>
                <a:path w="2706" h="3320" extrusionOk="0">
                  <a:moveTo>
                    <a:pt x="1940" y="1"/>
                  </a:moveTo>
                  <a:lnTo>
                    <a:pt x="1812" y="27"/>
                  </a:lnTo>
                  <a:lnTo>
                    <a:pt x="1659" y="52"/>
                  </a:lnTo>
                  <a:lnTo>
                    <a:pt x="1532" y="103"/>
                  </a:lnTo>
                  <a:lnTo>
                    <a:pt x="1404" y="180"/>
                  </a:lnTo>
                  <a:lnTo>
                    <a:pt x="1480" y="256"/>
                  </a:lnTo>
                  <a:lnTo>
                    <a:pt x="1583" y="358"/>
                  </a:lnTo>
                  <a:lnTo>
                    <a:pt x="1659" y="511"/>
                  </a:lnTo>
                  <a:lnTo>
                    <a:pt x="1685" y="665"/>
                  </a:lnTo>
                  <a:lnTo>
                    <a:pt x="1710" y="818"/>
                  </a:lnTo>
                  <a:lnTo>
                    <a:pt x="1685" y="945"/>
                  </a:lnTo>
                  <a:lnTo>
                    <a:pt x="1659" y="1099"/>
                  </a:lnTo>
                  <a:lnTo>
                    <a:pt x="1583" y="1252"/>
                  </a:lnTo>
                  <a:lnTo>
                    <a:pt x="1480" y="1379"/>
                  </a:lnTo>
                  <a:lnTo>
                    <a:pt x="102" y="2732"/>
                  </a:lnTo>
                  <a:lnTo>
                    <a:pt x="26" y="2834"/>
                  </a:lnTo>
                  <a:lnTo>
                    <a:pt x="0" y="2911"/>
                  </a:lnTo>
                  <a:lnTo>
                    <a:pt x="0" y="3013"/>
                  </a:lnTo>
                  <a:lnTo>
                    <a:pt x="26" y="3115"/>
                  </a:lnTo>
                  <a:lnTo>
                    <a:pt x="77" y="3192"/>
                  </a:lnTo>
                  <a:lnTo>
                    <a:pt x="128" y="3243"/>
                  </a:lnTo>
                  <a:lnTo>
                    <a:pt x="230" y="3294"/>
                  </a:lnTo>
                  <a:lnTo>
                    <a:pt x="332" y="3319"/>
                  </a:lnTo>
                  <a:lnTo>
                    <a:pt x="511" y="3319"/>
                  </a:lnTo>
                  <a:lnTo>
                    <a:pt x="2450" y="1379"/>
                  </a:lnTo>
                  <a:lnTo>
                    <a:pt x="2553" y="1252"/>
                  </a:lnTo>
                  <a:lnTo>
                    <a:pt x="2629" y="1099"/>
                  </a:lnTo>
                  <a:lnTo>
                    <a:pt x="2680" y="945"/>
                  </a:lnTo>
                  <a:lnTo>
                    <a:pt x="2706" y="818"/>
                  </a:lnTo>
                  <a:lnTo>
                    <a:pt x="2680" y="665"/>
                  </a:lnTo>
                  <a:lnTo>
                    <a:pt x="2629" y="511"/>
                  </a:lnTo>
                  <a:lnTo>
                    <a:pt x="2553" y="358"/>
                  </a:lnTo>
                  <a:lnTo>
                    <a:pt x="2450" y="256"/>
                  </a:lnTo>
                  <a:lnTo>
                    <a:pt x="2348" y="154"/>
                  </a:lnTo>
                  <a:lnTo>
                    <a:pt x="2221" y="78"/>
                  </a:lnTo>
                  <a:lnTo>
                    <a:pt x="2093" y="27"/>
                  </a:lnTo>
                  <a:lnTo>
                    <a:pt x="1940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575;p71">
              <a:extLst>
                <a:ext uri="{FF2B5EF4-FFF2-40B4-BE49-F238E27FC236}">
                  <a16:creationId xmlns:a16="http://schemas.microsoft.com/office/drawing/2014/main" id="{AA9FD9FC-146E-49D9-B464-237C532959C2}"/>
                </a:ext>
              </a:extLst>
            </p:cNvPr>
            <p:cNvSpPr/>
            <p:nvPr/>
          </p:nvSpPr>
          <p:spPr>
            <a:xfrm>
              <a:off x="934098" y="2211131"/>
              <a:ext cx="34428" cy="95007"/>
            </a:xfrm>
            <a:custGeom>
              <a:avLst/>
              <a:gdLst/>
              <a:ahLst/>
              <a:cxnLst/>
              <a:rect l="l" t="t" r="r" b="b"/>
              <a:pathLst>
                <a:path w="1277" h="3524" extrusionOk="0">
                  <a:moveTo>
                    <a:pt x="638" y="1"/>
                  </a:moveTo>
                  <a:lnTo>
                    <a:pt x="511" y="26"/>
                  </a:lnTo>
                  <a:lnTo>
                    <a:pt x="383" y="103"/>
                  </a:lnTo>
                  <a:lnTo>
                    <a:pt x="332" y="205"/>
                  </a:lnTo>
                  <a:lnTo>
                    <a:pt x="307" y="333"/>
                  </a:lnTo>
                  <a:lnTo>
                    <a:pt x="307" y="2732"/>
                  </a:lnTo>
                  <a:lnTo>
                    <a:pt x="281" y="2911"/>
                  </a:lnTo>
                  <a:lnTo>
                    <a:pt x="230" y="3089"/>
                  </a:lnTo>
                  <a:lnTo>
                    <a:pt x="128" y="3242"/>
                  </a:lnTo>
                  <a:lnTo>
                    <a:pt x="0" y="3370"/>
                  </a:lnTo>
                  <a:lnTo>
                    <a:pt x="102" y="3447"/>
                  </a:lnTo>
                  <a:lnTo>
                    <a:pt x="230" y="3498"/>
                  </a:lnTo>
                  <a:lnTo>
                    <a:pt x="358" y="3523"/>
                  </a:lnTo>
                  <a:lnTo>
                    <a:pt x="664" y="3523"/>
                  </a:lnTo>
                  <a:lnTo>
                    <a:pt x="817" y="3472"/>
                  </a:lnTo>
                  <a:lnTo>
                    <a:pt x="945" y="3396"/>
                  </a:lnTo>
                  <a:lnTo>
                    <a:pt x="1072" y="3294"/>
                  </a:lnTo>
                  <a:lnTo>
                    <a:pt x="1149" y="3166"/>
                  </a:lnTo>
                  <a:lnTo>
                    <a:pt x="1225" y="3038"/>
                  </a:lnTo>
                  <a:lnTo>
                    <a:pt x="1276" y="2885"/>
                  </a:lnTo>
                  <a:lnTo>
                    <a:pt x="1276" y="2732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576;p71">
              <a:extLst>
                <a:ext uri="{FF2B5EF4-FFF2-40B4-BE49-F238E27FC236}">
                  <a16:creationId xmlns:a16="http://schemas.microsoft.com/office/drawing/2014/main" id="{8462BAFA-D93B-4D3C-BC71-9D1F87806E4F}"/>
                </a:ext>
              </a:extLst>
            </p:cNvPr>
            <p:cNvSpPr/>
            <p:nvPr/>
          </p:nvSpPr>
          <p:spPr>
            <a:xfrm>
              <a:off x="1046252" y="2138205"/>
              <a:ext cx="48204" cy="42678"/>
            </a:xfrm>
            <a:custGeom>
              <a:avLst/>
              <a:gdLst/>
              <a:ahLst/>
              <a:cxnLst/>
              <a:rect l="l" t="t" r="r" b="b"/>
              <a:pathLst>
                <a:path w="1788" h="1583" extrusionOk="0">
                  <a:moveTo>
                    <a:pt x="154" y="0"/>
                  </a:moveTo>
                  <a:lnTo>
                    <a:pt x="307" y="51"/>
                  </a:lnTo>
                  <a:lnTo>
                    <a:pt x="460" y="128"/>
                  </a:lnTo>
                  <a:lnTo>
                    <a:pt x="562" y="230"/>
                  </a:lnTo>
                  <a:lnTo>
                    <a:pt x="664" y="332"/>
                  </a:lnTo>
                  <a:lnTo>
                    <a:pt x="741" y="485"/>
                  </a:lnTo>
                  <a:lnTo>
                    <a:pt x="792" y="613"/>
                  </a:lnTo>
                  <a:lnTo>
                    <a:pt x="792" y="791"/>
                  </a:lnTo>
                  <a:lnTo>
                    <a:pt x="792" y="945"/>
                  </a:lnTo>
                  <a:lnTo>
                    <a:pt x="741" y="1098"/>
                  </a:lnTo>
                  <a:lnTo>
                    <a:pt x="664" y="1225"/>
                  </a:lnTo>
                  <a:lnTo>
                    <a:pt x="562" y="1353"/>
                  </a:lnTo>
                  <a:lnTo>
                    <a:pt x="460" y="1430"/>
                  </a:lnTo>
                  <a:lnTo>
                    <a:pt x="307" y="1506"/>
                  </a:lnTo>
                  <a:lnTo>
                    <a:pt x="154" y="1557"/>
                  </a:lnTo>
                  <a:lnTo>
                    <a:pt x="1" y="1583"/>
                  </a:lnTo>
                  <a:lnTo>
                    <a:pt x="996" y="1583"/>
                  </a:lnTo>
                  <a:lnTo>
                    <a:pt x="1149" y="1557"/>
                  </a:lnTo>
                  <a:lnTo>
                    <a:pt x="1303" y="1506"/>
                  </a:lnTo>
                  <a:lnTo>
                    <a:pt x="1430" y="1430"/>
                  </a:lnTo>
                  <a:lnTo>
                    <a:pt x="1558" y="1353"/>
                  </a:lnTo>
                  <a:lnTo>
                    <a:pt x="1660" y="1225"/>
                  </a:lnTo>
                  <a:lnTo>
                    <a:pt x="1736" y="1098"/>
                  </a:lnTo>
                  <a:lnTo>
                    <a:pt x="1762" y="945"/>
                  </a:lnTo>
                  <a:lnTo>
                    <a:pt x="1787" y="791"/>
                  </a:lnTo>
                  <a:lnTo>
                    <a:pt x="1762" y="613"/>
                  </a:lnTo>
                  <a:lnTo>
                    <a:pt x="1736" y="485"/>
                  </a:lnTo>
                  <a:lnTo>
                    <a:pt x="1660" y="332"/>
                  </a:lnTo>
                  <a:lnTo>
                    <a:pt x="1558" y="230"/>
                  </a:lnTo>
                  <a:lnTo>
                    <a:pt x="1430" y="128"/>
                  </a:lnTo>
                  <a:lnTo>
                    <a:pt x="1303" y="51"/>
                  </a:lnTo>
                  <a:lnTo>
                    <a:pt x="1149" y="0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577;p71">
              <a:extLst>
                <a:ext uri="{FF2B5EF4-FFF2-40B4-BE49-F238E27FC236}">
                  <a16:creationId xmlns:a16="http://schemas.microsoft.com/office/drawing/2014/main" id="{427C1FA5-25FC-4A2A-B335-2F70C0103610}"/>
                </a:ext>
              </a:extLst>
            </p:cNvPr>
            <p:cNvSpPr/>
            <p:nvPr/>
          </p:nvSpPr>
          <p:spPr>
            <a:xfrm>
              <a:off x="985026" y="2180855"/>
              <a:ext cx="72954" cy="88806"/>
            </a:xfrm>
            <a:custGeom>
              <a:avLst/>
              <a:gdLst/>
              <a:ahLst/>
              <a:cxnLst/>
              <a:rect l="l" t="t" r="r" b="b"/>
              <a:pathLst>
                <a:path w="2706" h="3294" extrusionOk="0">
                  <a:moveTo>
                    <a:pt x="230" y="1"/>
                  </a:moveTo>
                  <a:lnTo>
                    <a:pt x="128" y="52"/>
                  </a:lnTo>
                  <a:lnTo>
                    <a:pt x="77" y="128"/>
                  </a:lnTo>
                  <a:lnTo>
                    <a:pt x="26" y="205"/>
                  </a:lnTo>
                  <a:lnTo>
                    <a:pt x="0" y="282"/>
                  </a:lnTo>
                  <a:lnTo>
                    <a:pt x="0" y="384"/>
                  </a:lnTo>
                  <a:lnTo>
                    <a:pt x="26" y="486"/>
                  </a:lnTo>
                  <a:lnTo>
                    <a:pt x="102" y="562"/>
                  </a:lnTo>
                  <a:lnTo>
                    <a:pt x="1480" y="1941"/>
                  </a:lnTo>
                  <a:lnTo>
                    <a:pt x="1583" y="2068"/>
                  </a:lnTo>
                  <a:lnTo>
                    <a:pt x="1659" y="2196"/>
                  </a:lnTo>
                  <a:lnTo>
                    <a:pt x="1685" y="2349"/>
                  </a:lnTo>
                  <a:lnTo>
                    <a:pt x="1710" y="2502"/>
                  </a:lnTo>
                  <a:lnTo>
                    <a:pt x="1685" y="2655"/>
                  </a:lnTo>
                  <a:lnTo>
                    <a:pt x="1659" y="2808"/>
                  </a:lnTo>
                  <a:lnTo>
                    <a:pt x="1583" y="2936"/>
                  </a:lnTo>
                  <a:lnTo>
                    <a:pt x="1480" y="3064"/>
                  </a:lnTo>
                  <a:lnTo>
                    <a:pt x="1404" y="3115"/>
                  </a:lnTo>
                  <a:lnTo>
                    <a:pt x="1532" y="3191"/>
                  </a:lnTo>
                  <a:lnTo>
                    <a:pt x="1634" y="3242"/>
                  </a:lnTo>
                  <a:lnTo>
                    <a:pt x="1761" y="3293"/>
                  </a:lnTo>
                  <a:lnTo>
                    <a:pt x="1889" y="3293"/>
                  </a:lnTo>
                  <a:lnTo>
                    <a:pt x="2042" y="3268"/>
                  </a:lnTo>
                  <a:lnTo>
                    <a:pt x="2195" y="3242"/>
                  </a:lnTo>
                  <a:lnTo>
                    <a:pt x="2348" y="3166"/>
                  </a:lnTo>
                  <a:lnTo>
                    <a:pt x="2450" y="3064"/>
                  </a:lnTo>
                  <a:lnTo>
                    <a:pt x="2553" y="2936"/>
                  </a:lnTo>
                  <a:lnTo>
                    <a:pt x="2629" y="2808"/>
                  </a:lnTo>
                  <a:lnTo>
                    <a:pt x="2680" y="2655"/>
                  </a:lnTo>
                  <a:lnTo>
                    <a:pt x="2706" y="2502"/>
                  </a:lnTo>
                  <a:lnTo>
                    <a:pt x="2680" y="2349"/>
                  </a:lnTo>
                  <a:lnTo>
                    <a:pt x="2629" y="2196"/>
                  </a:lnTo>
                  <a:lnTo>
                    <a:pt x="2553" y="2068"/>
                  </a:lnTo>
                  <a:lnTo>
                    <a:pt x="2450" y="1941"/>
                  </a:lnTo>
                  <a:lnTo>
                    <a:pt x="511" y="1"/>
                  </a:ln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578;p71">
              <a:extLst>
                <a:ext uri="{FF2B5EF4-FFF2-40B4-BE49-F238E27FC236}">
                  <a16:creationId xmlns:a16="http://schemas.microsoft.com/office/drawing/2014/main" id="{24ABB93B-120D-4634-8DFD-EE43FCDBAEB4}"/>
                </a:ext>
              </a:extLst>
            </p:cNvPr>
            <p:cNvSpPr/>
            <p:nvPr/>
          </p:nvSpPr>
          <p:spPr>
            <a:xfrm>
              <a:off x="940973" y="2152655"/>
              <a:ext cx="13103" cy="13103"/>
            </a:xfrm>
            <a:custGeom>
              <a:avLst/>
              <a:gdLst/>
              <a:ahLst/>
              <a:cxnLst/>
              <a:rect l="l" t="t" r="r" b="b"/>
              <a:pathLst>
                <a:path w="486" h="486" extrusionOk="0">
                  <a:moveTo>
                    <a:pt x="230" y="0"/>
                  </a:moveTo>
                  <a:lnTo>
                    <a:pt x="154" y="26"/>
                  </a:lnTo>
                  <a:lnTo>
                    <a:pt x="52" y="77"/>
                  </a:lnTo>
                  <a:lnTo>
                    <a:pt x="0" y="153"/>
                  </a:lnTo>
                  <a:lnTo>
                    <a:pt x="0" y="255"/>
                  </a:lnTo>
                  <a:lnTo>
                    <a:pt x="0" y="332"/>
                  </a:lnTo>
                  <a:lnTo>
                    <a:pt x="52" y="434"/>
                  </a:lnTo>
                  <a:lnTo>
                    <a:pt x="154" y="485"/>
                  </a:lnTo>
                  <a:lnTo>
                    <a:pt x="332" y="485"/>
                  </a:lnTo>
                  <a:lnTo>
                    <a:pt x="409" y="434"/>
                  </a:lnTo>
                  <a:lnTo>
                    <a:pt x="460" y="332"/>
                  </a:lnTo>
                  <a:lnTo>
                    <a:pt x="485" y="255"/>
                  </a:lnTo>
                  <a:lnTo>
                    <a:pt x="460" y="153"/>
                  </a:lnTo>
                  <a:lnTo>
                    <a:pt x="409" y="77"/>
                  </a:lnTo>
                  <a:lnTo>
                    <a:pt x="332" y="26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24D8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3" name="Google Shape;2823;p53"/>
          <p:cNvGrpSpPr/>
          <p:nvPr/>
        </p:nvGrpSpPr>
        <p:grpSpPr>
          <a:xfrm>
            <a:off x="1807363" y="17"/>
            <a:ext cx="2357424" cy="2161058"/>
            <a:chOff x="1749426" y="17"/>
            <a:chExt cx="2357424" cy="2161058"/>
          </a:xfrm>
        </p:grpSpPr>
        <p:pic>
          <p:nvPicPr>
            <p:cNvPr id="2824" name="Google Shape;2824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24825" y="1963075"/>
              <a:ext cx="2205825" cy="19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5" name="Google Shape;2825;p53"/>
            <p:cNvPicPr preferRelativeResize="0"/>
            <p:nvPr/>
          </p:nvPicPr>
          <p:blipFill rotWithShape="1">
            <a:blip r:embed="rId4">
              <a:alphaModFix/>
            </a:blip>
            <a:srcRect b="65469"/>
            <a:stretch/>
          </p:blipFill>
          <p:spPr>
            <a:xfrm>
              <a:off x="2139950" y="1391600"/>
              <a:ext cx="1600200" cy="102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6" name="Google Shape;2826;p5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49426" y="1484825"/>
              <a:ext cx="235742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7" name="Google Shape;2827;p53"/>
            <p:cNvGrpSpPr/>
            <p:nvPr/>
          </p:nvGrpSpPr>
          <p:grpSpPr>
            <a:xfrm>
              <a:off x="1872947" y="17"/>
              <a:ext cx="292707" cy="1482574"/>
              <a:chOff x="2641872" y="-1019158"/>
              <a:chExt cx="292707" cy="1482574"/>
            </a:xfrm>
          </p:grpSpPr>
          <p:sp>
            <p:nvSpPr>
              <p:cNvPr id="2828" name="Google Shape;2828;p53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53"/>
              <p:cNvSpPr/>
              <p:nvPr/>
            </p:nvSpPr>
            <p:spPr>
              <a:xfrm>
                <a:off x="2754775" y="-1019158"/>
                <a:ext cx="66553" cy="142989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0" name="Google Shape;2830;p53"/>
            <p:cNvGrpSpPr/>
            <p:nvPr/>
          </p:nvGrpSpPr>
          <p:grpSpPr>
            <a:xfrm>
              <a:off x="3701747" y="17"/>
              <a:ext cx="292707" cy="1482574"/>
              <a:chOff x="2641872" y="-1019158"/>
              <a:chExt cx="292707" cy="1482574"/>
            </a:xfrm>
          </p:grpSpPr>
          <p:sp>
            <p:nvSpPr>
              <p:cNvPr id="2831" name="Google Shape;2831;p53"/>
              <p:cNvSpPr/>
              <p:nvPr/>
            </p:nvSpPr>
            <p:spPr>
              <a:xfrm>
                <a:off x="2641872" y="280263"/>
                <a:ext cx="292707" cy="183154"/>
              </a:xfrm>
              <a:custGeom>
                <a:avLst/>
                <a:gdLst/>
                <a:ahLst/>
                <a:cxnLst/>
                <a:rect l="l" t="t" r="r" b="b"/>
                <a:pathLst>
                  <a:path w="16878" h="10561" extrusionOk="0">
                    <a:moveTo>
                      <a:pt x="8429" y="0"/>
                    </a:moveTo>
                    <a:lnTo>
                      <a:pt x="8429" y="0"/>
                    </a:lnTo>
                    <a:lnTo>
                      <a:pt x="8429" y="0"/>
                    </a:lnTo>
                    <a:lnTo>
                      <a:pt x="8875" y="0"/>
                    </a:lnTo>
                    <a:lnTo>
                      <a:pt x="9301" y="39"/>
                    </a:lnTo>
                    <a:lnTo>
                      <a:pt x="9708" y="97"/>
                    </a:lnTo>
                    <a:lnTo>
                      <a:pt x="10134" y="155"/>
                    </a:lnTo>
                    <a:lnTo>
                      <a:pt x="10541" y="252"/>
                    </a:lnTo>
                    <a:lnTo>
                      <a:pt x="10929" y="369"/>
                    </a:lnTo>
                    <a:lnTo>
                      <a:pt x="11336" y="504"/>
                    </a:lnTo>
                    <a:lnTo>
                      <a:pt x="11704" y="659"/>
                    </a:lnTo>
                    <a:lnTo>
                      <a:pt x="12091" y="834"/>
                    </a:lnTo>
                    <a:lnTo>
                      <a:pt x="12440" y="1008"/>
                    </a:lnTo>
                    <a:lnTo>
                      <a:pt x="12808" y="1221"/>
                    </a:lnTo>
                    <a:lnTo>
                      <a:pt x="13138" y="1434"/>
                    </a:lnTo>
                    <a:lnTo>
                      <a:pt x="13467" y="1667"/>
                    </a:lnTo>
                    <a:lnTo>
                      <a:pt x="13796" y="1919"/>
                    </a:lnTo>
                    <a:lnTo>
                      <a:pt x="14106" y="2190"/>
                    </a:lnTo>
                    <a:lnTo>
                      <a:pt x="14397" y="2481"/>
                    </a:lnTo>
                    <a:lnTo>
                      <a:pt x="14668" y="2771"/>
                    </a:lnTo>
                    <a:lnTo>
                      <a:pt x="14940" y="3081"/>
                    </a:lnTo>
                    <a:lnTo>
                      <a:pt x="15191" y="3391"/>
                    </a:lnTo>
                    <a:lnTo>
                      <a:pt x="15424" y="3721"/>
                    </a:lnTo>
                    <a:lnTo>
                      <a:pt x="15656" y="4069"/>
                    </a:lnTo>
                    <a:lnTo>
                      <a:pt x="15850" y="4418"/>
                    </a:lnTo>
                    <a:lnTo>
                      <a:pt x="16044" y="4786"/>
                    </a:lnTo>
                    <a:lnTo>
                      <a:pt x="16199" y="5154"/>
                    </a:lnTo>
                    <a:lnTo>
                      <a:pt x="16354" y="5542"/>
                    </a:lnTo>
                    <a:lnTo>
                      <a:pt x="16490" y="5930"/>
                    </a:lnTo>
                    <a:lnTo>
                      <a:pt x="16606" y="6336"/>
                    </a:lnTo>
                    <a:lnTo>
                      <a:pt x="16703" y="6743"/>
                    </a:lnTo>
                    <a:lnTo>
                      <a:pt x="16780" y="7150"/>
                    </a:lnTo>
                    <a:lnTo>
                      <a:pt x="16838" y="7576"/>
                    </a:lnTo>
                    <a:lnTo>
                      <a:pt x="16858" y="8003"/>
                    </a:lnTo>
                    <a:lnTo>
                      <a:pt x="16877" y="8429"/>
                    </a:lnTo>
                    <a:lnTo>
                      <a:pt x="16877" y="10560"/>
                    </a:lnTo>
                    <a:lnTo>
                      <a:pt x="13099" y="10560"/>
                    </a:lnTo>
                    <a:lnTo>
                      <a:pt x="13099" y="9456"/>
                    </a:lnTo>
                    <a:lnTo>
                      <a:pt x="13099" y="9456"/>
                    </a:lnTo>
                    <a:lnTo>
                      <a:pt x="13099" y="9204"/>
                    </a:lnTo>
                    <a:lnTo>
                      <a:pt x="13079" y="8933"/>
                    </a:lnTo>
                    <a:lnTo>
                      <a:pt x="13060" y="8681"/>
                    </a:lnTo>
                    <a:lnTo>
                      <a:pt x="13002" y="8429"/>
                    </a:lnTo>
                    <a:lnTo>
                      <a:pt x="12963" y="8177"/>
                    </a:lnTo>
                    <a:lnTo>
                      <a:pt x="12905" y="7925"/>
                    </a:lnTo>
                    <a:lnTo>
                      <a:pt x="12731" y="7460"/>
                    </a:lnTo>
                    <a:lnTo>
                      <a:pt x="12537" y="7015"/>
                    </a:lnTo>
                    <a:lnTo>
                      <a:pt x="12304" y="6588"/>
                    </a:lnTo>
                    <a:lnTo>
                      <a:pt x="12033" y="6181"/>
                    </a:lnTo>
                    <a:lnTo>
                      <a:pt x="11742" y="5813"/>
                    </a:lnTo>
                    <a:lnTo>
                      <a:pt x="11394" y="5484"/>
                    </a:lnTo>
                    <a:lnTo>
                      <a:pt x="11045" y="5174"/>
                    </a:lnTo>
                    <a:lnTo>
                      <a:pt x="10851" y="5038"/>
                    </a:lnTo>
                    <a:lnTo>
                      <a:pt x="10657" y="4922"/>
                    </a:lnTo>
                    <a:lnTo>
                      <a:pt x="10464" y="4806"/>
                    </a:lnTo>
                    <a:lnTo>
                      <a:pt x="10251" y="4709"/>
                    </a:lnTo>
                    <a:lnTo>
                      <a:pt x="10037" y="4612"/>
                    </a:lnTo>
                    <a:lnTo>
                      <a:pt x="9824" y="4534"/>
                    </a:lnTo>
                    <a:lnTo>
                      <a:pt x="9611" y="4457"/>
                    </a:lnTo>
                    <a:lnTo>
                      <a:pt x="9379" y="4399"/>
                    </a:lnTo>
                    <a:lnTo>
                      <a:pt x="9146" y="4360"/>
                    </a:lnTo>
                    <a:lnTo>
                      <a:pt x="8914" y="4321"/>
                    </a:lnTo>
                    <a:lnTo>
                      <a:pt x="8681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429" y="4302"/>
                    </a:lnTo>
                    <a:lnTo>
                      <a:pt x="8197" y="4302"/>
                    </a:lnTo>
                    <a:lnTo>
                      <a:pt x="7964" y="4321"/>
                    </a:lnTo>
                    <a:lnTo>
                      <a:pt x="7712" y="4360"/>
                    </a:lnTo>
                    <a:lnTo>
                      <a:pt x="7499" y="4399"/>
                    </a:lnTo>
                    <a:lnTo>
                      <a:pt x="7267" y="4457"/>
                    </a:lnTo>
                    <a:lnTo>
                      <a:pt x="7034" y="4534"/>
                    </a:lnTo>
                    <a:lnTo>
                      <a:pt x="6821" y="4612"/>
                    </a:lnTo>
                    <a:lnTo>
                      <a:pt x="6608" y="4709"/>
                    </a:lnTo>
                    <a:lnTo>
                      <a:pt x="6395" y="4806"/>
                    </a:lnTo>
                    <a:lnTo>
                      <a:pt x="6201" y="4922"/>
                    </a:lnTo>
                    <a:lnTo>
                      <a:pt x="6007" y="5038"/>
                    </a:lnTo>
                    <a:lnTo>
                      <a:pt x="5813" y="5174"/>
                    </a:lnTo>
                    <a:lnTo>
                      <a:pt x="5445" y="5484"/>
                    </a:lnTo>
                    <a:lnTo>
                      <a:pt x="5116" y="5813"/>
                    </a:lnTo>
                    <a:lnTo>
                      <a:pt x="4806" y="6181"/>
                    </a:lnTo>
                    <a:lnTo>
                      <a:pt x="4535" y="6588"/>
                    </a:lnTo>
                    <a:lnTo>
                      <a:pt x="4302" y="7015"/>
                    </a:lnTo>
                    <a:lnTo>
                      <a:pt x="4108" y="7460"/>
                    </a:lnTo>
                    <a:lnTo>
                      <a:pt x="3953" y="7925"/>
                    </a:lnTo>
                    <a:lnTo>
                      <a:pt x="3876" y="8177"/>
                    </a:lnTo>
                    <a:lnTo>
                      <a:pt x="3837" y="8429"/>
                    </a:lnTo>
                    <a:lnTo>
                      <a:pt x="3798" y="8681"/>
                    </a:lnTo>
                    <a:lnTo>
                      <a:pt x="3760" y="8933"/>
                    </a:lnTo>
                    <a:lnTo>
                      <a:pt x="3740" y="9204"/>
                    </a:lnTo>
                    <a:lnTo>
                      <a:pt x="3740" y="9456"/>
                    </a:lnTo>
                    <a:lnTo>
                      <a:pt x="3740" y="10560"/>
                    </a:lnTo>
                    <a:lnTo>
                      <a:pt x="1" y="10560"/>
                    </a:lnTo>
                    <a:lnTo>
                      <a:pt x="1" y="8429"/>
                    </a:lnTo>
                    <a:lnTo>
                      <a:pt x="1" y="8429"/>
                    </a:lnTo>
                    <a:lnTo>
                      <a:pt x="20" y="8003"/>
                    </a:lnTo>
                    <a:lnTo>
                      <a:pt x="39" y="7576"/>
                    </a:lnTo>
                    <a:lnTo>
                      <a:pt x="98" y="7150"/>
                    </a:lnTo>
                    <a:lnTo>
                      <a:pt x="175" y="6743"/>
                    </a:lnTo>
                    <a:lnTo>
                      <a:pt x="272" y="6336"/>
                    </a:lnTo>
                    <a:lnTo>
                      <a:pt x="388" y="5930"/>
                    </a:lnTo>
                    <a:lnTo>
                      <a:pt x="524" y="5542"/>
                    </a:lnTo>
                    <a:lnTo>
                      <a:pt x="660" y="5154"/>
                    </a:lnTo>
                    <a:lnTo>
                      <a:pt x="834" y="4786"/>
                    </a:lnTo>
                    <a:lnTo>
                      <a:pt x="1028" y="4418"/>
                    </a:lnTo>
                    <a:lnTo>
                      <a:pt x="1221" y="4069"/>
                    </a:lnTo>
                    <a:lnTo>
                      <a:pt x="1435" y="3721"/>
                    </a:lnTo>
                    <a:lnTo>
                      <a:pt x="1686" y="3391"/>
                    </a:lnTo>
                    <a:lnTo>
                      <a:pt x="1919" y="3081"/>
                    </a:lnTo>
                    <a:lnTo>
                      <a:pt x="2190" y="2771"/>
                    </a:lnTo>
                    <a:lnTo>
                      <a:pt x="2461" y="2481"/>
                    </a:lnTo>
                    <a:lnTo>
                      <a:pt x="2771" y="2190"/>
                    </a:lnTo>
                    <a:lnTo>
                      <a:pt x="3062" y="1919"/>
                    </a:lnTo>
                    <a:lnTo>
                      <a:pt x="3392" y="1667"/>
                    </a:lnTo>
                    <a:lnTo>
                      <a:pt x="3721" y="1434"/>
                    </a:lnTo>
                    <a:lnTo>
                      <a:pt x="4070" y="1221"/>
                    </a:lnTo>
                    <a:lnTo>
                      <a:pt x="4418" y="1008"/>
                    </a:lnTo>
                    <a:lnTo>
                      <a:pt x="4787" y="834"/>
                    </a:lnTo>
                    <a:lnTo>
                      <a:pt x="5155" y="659"/>
                    </a:lnTo>
                    <a:lnTo>
                      <a:pt x="5542" y="504"/>
                    </a:lnTo>
                    <a:lnTo>
                      <a:pt x="5930" y="369"/>
                    </a:lnTo>
                    <a:lnTo>
                      <a:pt x="6337" y="252"/>
                    </a:lnTo>
                    <a:lnTo>
                      <a:pt x="6744" y="155"/>
                    </a:lnTo>
                    <a:lnTo>
                      <a:pt x="7150" y="97"/>
                    </a:lnTo>
                    <a:lnTo>
                      <a:pt x="7577" y="39"/>
                    </a:lnTo>
                    <a:lnTo>
                      <a:pt x="8003" y="0"/>
                    </a:lnTo>
                    <a:lnTo>
                      <a:pt x="8429" y="0"/>
                    </a:lnTo>
                    <a:lnTo>
                      <a:pt x="8429" y="0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53"/>
              <p:cNvSpPr/>
              <p:nvPr/>
            </p:nvSpPr>
            <p:spPr>
              <a:xfrm>
                <a:off x="2754775" y="-1019158"/>
                <a:ext cx="66553" cy="142989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61461" extrusionOk="0">
                    <a:moveTo>
                      <a:pt x="3836" y="0"/>
                    </a:moveTo>
                    <a:lnTo>
                      <a:pt x="3836" y="59561"/>
                    </a:lnTo>
                    <a:lnTo>
                      <a:pt x="3836" y="59561"/>
                    </a:lnTo>
                    <a:lnTo>
                      <a:pt x="3817" y="59755"/>
                    </a:lnTo>
                    <a:lnTo>
                      <a:pt x="3798" y="59949"/>
                    </a:lnTo>
                    <a:lnTo>
                      <a:pt x="3740" y="60123"/>
                    </a:lnTo>
                    <a:lnTo>
                      <a:pt x="3681" y="60298"/>
                    </a:lnTo>
                    <a:lnTo>
                      <a:pt x="3604" y="60472"/>
                    </a:lnTo>
                    <a:lnTo>
                      <a:pt x="3507" y="60627"/>
                    </a:lnTo>
                    <a:lnTo>
                      <a:pt x="3391" y="60763"/>
                    </a:lnTo>
                    <a:lnTo>
                      <a:pt x="3275" y="60898"/>
                    </a:lnTo>
                    <a:lnTo>
                      <a:pt x="3139" y="61034"/>
                    </a:lnTo>
                    <a:lnTo>
                      <a:pt x="2984" y="61150"/>
                    </a:lnTo>
                    <a:lnTo>
                      <a:pt x="2829" y="61228"/>
                    </a:lnTo>
                    <a:lnTo>
                      <a:pt x="2655" y="61325"/>
                    </a:lnTo>
                    <a:lnTo>
                      <a:pt x="2480" y="61383"/>
                    </a:lnTo>
                    <a:lnTo>
                      <a:pt x="2306" y="61422"/>
                    </a:lnTo>
                    <a:lnTo>
                      <a:pt x="2112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918" y="61460"/>
                    </a:lnTo>
                    <a:lnTo>
                      <a:pt x="1724" y="61460"/>
                    </a:lnTo>
                    <a:lnTo>
                      <a:pt x="1531" y="61422"/>
                    </a:lnTo>
                    <a:lnTo>
                      <a:pt x="1356" y="61383"/>
                    </a:lnTo>
                    <a:lnTo>
                      <a:pt x="1182" y="61325"/>
                    </a:lnTo>
                    <a:lnTo>
                      <a:pt x="1008" y="61228"/>
                    </a:lnTo>
                    <a:lnTo>
                      <a:pt x="853" y="61150"/>
                    </a:lnTo>
                    <a:lnTo>
                      <a:pt x="698" y="61034"/>
                    </a:lnTo>
                    <a:lnTo>
                      <a:pt x="562" y="60898"/>
                    </a:lnTo>
                    <a:lnTo>
                      <a:pt x="426" y="60763"/>
                    </a:lnTo>
                    <a:lnTo>
                      <a:pt x="329" y="60627"/>
                    </a:lnTo>
                    <a:lnTo>
                      <a:pt x="233" y="60472"/>
                    </a:lnTo>
                    <a:lnTo>
                      <a:pt x="155" y="60298"/>
                    </a:lnTo>
                    <a:lnTo>
                      <a:pt x="78" y="60123"/>
                    </a:lnTo>
                    <a:lnTo>
                      <a:pt x="39" y="59949"/>
                    </a:lnTo>
                    <a:lnTo>
                      <a:pt x="0" y="59755"/>
                    </a:lnTo>
                    <a:lnTo>
                      <a:pt x="0" y="59561"/>
                    </a:lnTo>
                    <a:lnTo>
                      <a:pt x="0" y="0"/>
                    </a:lnTo>
                    <a:lnTo>
                      <a:pt x="3836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33" name="Google Shape;2833;p53"/>
          <p:cNvSpPr txBox="1">
            <a:spLocks noGrp="1"/>
          </p:cNvSpPr>
          <p:nvPr>
            <p:ph type="title"/>
          </p:nvPr>
        </p:nvSpPr>
        <p:spPr>
          <a:xfrm>
            <a:off x="1536925" y="1454298"/>
            <a:ext cx="28983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Remember</a:t>
            </a:r>
            <a:endParaRPr dirty="0"/>
          </a:p>
        </p:txBody>
      </p:sp>
      <p:grpSp>
        <p:nvGrpSpPr>
          <p:cNvPr id="2835" name="Google Shape;2835;p53"/>
          <p:cNvGrpSpPr/>
          <p:nvPr/>
        </p:nvGrpSpPr>
        <p:grpSpPr>
          <a:xfrm>
            <a:off x="1945470" y="3845716"/>
            <a:ext cx="292707" cy="518367"/>
            <a:chOff x="11698550" y="1830825"/>
            <a:chExt cx="810150" cy="1435124"/>
          </a:xfrm>
        </p:grpSpPr>
        <p:pic>
          <p:nvPicPr>
            <p:cNvPr id="2836" name="Google Shape;2836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7" name="Google Shape;2837;p5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38" name="Google Shape;2838;p5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5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5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5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5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5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5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45" name="Google Shape;2845;p53"/>
          <p:cNvSpPr/>
          <p:nvPr/>
        </p:nvSpPr>
        <p:spPr>
          <a:xfrm>
            <a:off x="549388" y="70568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6" name="Google Shape;2846;p53"/>
          <p:cNvGrpSpPr/>
          <p:nvPr/>
        </p:nvGrpSpPr>
        <p:grpSpPr>
          <a:xfrm>
            <a:off x="2364570" y="3845716"/>
            <a:ext cx="292707" cy="518367"/>
            <a:chOff x="11698550" y="1830825"/>
            <a:chExt cx="810150" cy="1435124"/>
          </a:xfrm>
        </p:grpSpPr>
        <p:pic>
          <p:nvPicPr>
            <p:cNvPr id="2847" name="Google Shape;2847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8" name="Google Shape;2848;p5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49" name="Google Shape;2849;p5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5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5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5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5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5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5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56" name="Google Shape;2856;p53"/>
          <p:cNvSpPr/>
          <p:nvPr/>
        </p:nvSpPr>
        <p:spPr>
          <a:xfrm>
            <a:off x="7908013" y="49613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7" name="Google Shape;2857;p53"/>
          <p:cNvSpPr/>
          <p:nvPr/>
        </p:nvSpPr>
        <p:spPr>
          <a:xfrm>
            <a:off x="4755313" y="175765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8" name="Google Shape;2858;p53"/>
          <p:cNvGrpSpPr/>
          <p:nvPr/>
        </p:nvGrpSpPr>
        <p:grpSpPr>
          <a:xfrm>
            <a:off x="4435218" y="3724747"/>
            <a:ext cx="794087" cy="760307"/>
            <a:chOff x="4704823" y="3900219"/>
            <a:chExt cx="815787" cy="781084"/>
          </a:xfrm>
        </p:grpSpPr>
        <p:pic>
          <p:nvPicPr>
            <p:cNvPr id="2859" name="Google Shape;2859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60" name="Google Shape;2860;p5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861" name="Google Shape;2861;p5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5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5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5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5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5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5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5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5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5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5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5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5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5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5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5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5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5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5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5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5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5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5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5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5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886" name="Google Shape;2886;p53"/>
          <p:cNvPicPr preferRelativeResize="0"/>
          <p:nvPr/>
        </p:nvPicPr>
        <p:blipFill>
          <a:blip r:embed="rId6">
            <a:alphaModFix amt="36000"/>
          </a:blip>
          <a:stretch>
            <a:fillRect/>
          </a:stretch>
        </p:blipFill>
        <p:spPr>
          <a:xfrm>
            <a:off x="6335700" y="3676650"/>
            <a:ext cx="1298475" cy="99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87" name="Google Shape;2887;p53"/>
          <p:cNvGrpSpPr/>
          <p:nvPr/>
        </p:nvGrpSpPr>
        <p:grpSpPr>
          <a:xfrm>
            <a:off x="5054600" y="1083733"/>
            <a:ext cx="3391053" cy="2637721"/>
            <a:chOff x="4794566" y="1229221"/>
            <a:chExt cx="3492864" cy="2730238"/>
          </a:xfrm>
        </p:grpSpPr>
        <p:sp>
          <p:nvSpPr>
            <p:cNvPr id="2888" name="Google Shape;2888;p53"/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3"/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3"/>
            <p:cNvSpPr/>
            <p:nvPr/>
          </p:nvSpPr>
          <p:spPr>
            <a:xfrm>
              <a:off x="6472417" y="332353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2" name="Google Shape;2892;p53"/>
          <p:cNvGrpSpPr/>
          <p:nvPr/>
        </p:nvGrpSpPr>
        <p:grpSpPr>
          <a:xfrm>
            <a:off x="6543140" y="3613063"/>
            <a:ext cx="373483" cy="266955"/>
            <a:chOff x="2453268" y="4628098"/>
            <a:chExt cx="517146" cy="369590"/>
          </a:xfrm>
        </p:grpSpPr>
        <p:pic>
          <p:nvPicPr>
            <p:cNvPr id="2893" name="Google Shape;2893;p53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94" name="Google Shape;2894;p5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895" name="Google Shape;2895;p5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F13FF47-5078-42CE-8830-2EE2DFED69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067" y="1193800"/>
            <a:ext cx="3159275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7" name="Google Shape;3817;p65"/>
          <p:cNvGrpSpPr/>
          <p:nvPr/>
        </p:nvGrpSpPr>
        <p:grpSpPr>
          <a:xfrm>
            <a:off x="2256824" y="-100529"/>
            <a:ext cx="4545684" cy="1514463"/>
            <a:chOff x="2299158" y="-7396"/>
            <a:chExt cx="4545684" cy="1168547"/>
          </a:xfrm>
        </p:grpSpPr>
        <p:pic>
          <p:nvPicPr>
            <p:cNvPr id="3818" name="Google Shape;381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19" name="Google Shape;3819;p65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820" name="Google Shape;3820;p65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21" name="Google Shape;3821;p65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822" name="Google Shape;3822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3" name="Google Shape;3823;p6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24" name="Google Shape;3824;p65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825" name="Google Shape;3825;p65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826" name="Google Shape;3826;p65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7" name="Google Shape;3827;p65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28" name="Google Shape;3828;p65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829" name="Google Shape;3829;p65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0" name="Google Shape;3830;p65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831" name="Google Shape;3831;p65"/>
          <p:cNvSpPr txBox="1">
            <a:spLocks noGrp="1"/>
          </p:cNvSpPr>
          <p:nvPr>
            <p:ph type="title"/>
          </p:nvPr>
        </p:nvSpPr>
        <p:spPr>
          <a:xfrm>
            <a:off x="2227066" y="635000"/>
            <a:ext cx="4698667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 work</a:t>
            </a:r>
            <a:endParaRPr sz="4800" dirty="0"/>
          </a:p>
        </p:txBody>
      </p:sp>
      <p:pic>
        <p:nvPicPr>
          <p:cNvPr id="3833" name="Google Shape;3833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9598" y="394073"/>
            <a:ext cx="589800" cy="582500"/>
          </a:xfrm>
          <a:prstGeom prst="rect">
            <a:avLst/>
          </a:prstGeom>
          <a:noFill/>
          <a:ln>
            <a:noFill/>
          </a:ln>
          <a:effectLst>
            <a:outerShdw blurRad="100013" dist="47625" dir="5400000" algn="bl" rotWithShape="0">
              <a:srgbClr val="000000">
                <a:alpha val="30000"/>
              </a:srgbClr>
            </a:outerShdw>
          </a:effectLst>
        </p:spPr>
      </p:pic>
      <p:grpSp>
        <p:nvGrpSpPr>
          <p:cNvPr id="3834" name="Google Shape;3834;p65"/>
          <p:cNvGrpSpPr/>
          <p:nvPr/>
        </p:nvGrpSpPr>
        <p:grpSpPr>
          <a:xfrm>
            <a:off x="1769250" y="2629529"/>
            <a:ext cx="1567675" cy="2395438"/>
            <a:chOff x="6849250" y="2045300"/>
            <a:chExt cx="1567675" cy="2395438"/>
          </a:xfrm>
        </p:grpSpPr>
        <p:pic>
          <p:nvPicPr>
            <p:cNvPr id="3835" name="Google Shape;3835;p65"/>
            <p:cNvPicPr preferRelativeResize="0"/>
            <p:nvPr/>
          </p:nvPicPr>
          <p:blipFill>
            <a:blip r:embed="rId7">
              <a:alphaModFix amt="21000"/>
            </a:blip>
            <a:stretch>
              <a:fillRect/>
            </a:stretch>
          </p:blipFill>
          <p:spPr>
            <a:xfrm>
              <a:off x="7141925" y="4334538"/>
              <a:ext cx="840025" cy="10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6" name="Google Shape;3836;p6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849250" y="2045300"/>
              <a:ext cx="1567675" cy="23503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70" name="Google Shape;3870;p65"/>
          <p:cNvGrpSpPr/>
          <p:nvPr/>
        </p:nvGrpSpPr>
        <p:grpSpPr>
          <a:xfrm>
            <a:off x="553402" y="1869047"/>
            <a:ext cx="1756033" cy="3113586"/>
            <a:chOff x="5599535" y="1270011"/>
            <a:chExt cx="1756033" cy="3113586"/>
          </a:xfrm>
        </p:grpSpPr>
        <p:pic>
          <p:nvPicPr>
            <p:cNvPr id="3871" name="Google Shape;3871;p65"/>
            <p:cNvPicPr preferRelativeResize="0"/>
            <p:nvPr/>
          </p:nvPicPr>
          <p:blipFill>
            <a:blip r:embed="rId7">
              <a:alphaModFix amt="36000"/>
            </a:blip>
            <a:stretch>
              <a:fillRect/>
            </a:stretch>
          </p:blipFill>
          <p:spPr>
            <a:xfrm>
              <a:off x="5922725" y="4186897"/>
              <a:ext cx="968625" cy="1967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72" name="Google Shape;3872;p65"/>
            <p:cNvGrpSpPr/>
            <p:nvPr/>
          </p:nvGrpSpPr>
          <p:grpSpPr>
            <a:xfrm>
              <a:off x="5599535" y="1270011"/>
              <a:ext cx="1756033" cy="3094530"/>
              <a:chOff x="2323600" y="238125"/>
              <a:chExt cx="2972800" cy="5238750"/>
            </a:xfrm>
          </p:grpSpPr>
          <p:sp>
            <p:nvSpPr>
              <p:cNvPr id="3873" name="Google Shape;3873;p65"/>
              <p:cNvSpPr/>
              <p:nvPr/>
            </p:nvSpPr>
            <p:spPr>
              <a:xfrm>
                <a:off x="3641125" y="4890750"/>
                <a:ext cx="568375" cy="469475"/>
              </a:xfrm>
              <a:custGeom>
                <a:avLst/>
                <a:gdLst/>
                <a:ahLst/>
                <a:cxnLst/>
                <a:rect l="l" t="t" r="r" b="b"/>
                <a:pathLst>
                  <a:path w="22735" h="18779" extrusionOk="0">
                    <a:moveTo>
                      <a:pt x="4422" y="1"/>
                    </a:moveTo>
                    <a:lnTo>
                      <a:pt x="3794" y="1338"/>
                    </a:lnTo>
                    <a:lnTo>
                      <a:pt x="3139" y="2812"/>
                    </a:lnTo>
                    <a:lnTo>
                      <a:pt x="2375" y="4668"/>
                    </a:lnTo>
                    <a:lnTo>
                      <a:pt x="1747" y="6251"/>
                    </a:lnTo>
                    <a:lnTo>
                      <a:pt x="1447" y="7124"/>
                    </a:lnTo>
                    <a:lnTo>
                      <a:pt x="1174" y="7943"/>
                    </a:lnTo>
                    <a:lnTo>
                      <a:pt x="928" y="8762"/>
                    </a:lnTo>
                    <a:lnTo>
                      <a:pt x="601" y="9881"/>
                    </a:lnTo>
                    <a:lnTo>
                      <a:pt x="328" y="11000"/>
                    </a:lnTo>
                    <a:lnTo>
                      <a:pt x="137" y="12064"/>
                    </a:lnTo>
                    <a:lnTo>
                      <a:pt x="55" y="12555"/>
                    </a:lnTo>
                    <a:lnTo>
                      <a:pt x="0" y="13074"/>
                    </a:lnTo>
                    <a:lnTo>
                      <a:pt x="0" y="13292"/>
                    </a:lnTo>
                    <a:lnTo>
                      <a:pt x="27" y="13511"/>
                    </a:lnTo>
                    <a:lnTo>
                      <a:pt x="55" y="13756"/>
                    </a:lnTo>
                    <a:lnTo>
                      <a:pt x="137" y="13975"/>
                    </a:lnTo>
                    <a:lnTo>
                      <a:pt x="219" y="14193"/>
                    </a:lnTo>
                    <a:lnTo>
                      <a:pt x="355" y="14411"/>
                    </a:lnTo>
                    <a:lnTo>
                      <a:pt x="491" y="14602"/>
                    </a:lnTo>
                    <a:lnTo>
                      <a:pt x="655" y="14821"/>
                    </a:lnTo>
                    <a:lnTo>
                      <a:pt x="846" y="15012"/>
                    </a:lnTo>
                    <a:lnTo>
                      <a:pt x="1065" y="15230"/>
                    </a:lnTo>
                    <a:lnTo>
                      <a:pt x="1529" y="15612"/>
                    </a:lnTo>
                    <a:lnTo>
                      <a:pt x="2074" y="15967"/>
                    </a:lnTo>
                    <a:lnTo>
                      <a:pt x="2702" y="16322"/>
                    </a:lnTo>
                    <a:lnTo>
                      <a:pt x="3384" y="16622"/>
                    </a:lnTo>
                    <a:lnTo>
                      <a:pt x="4121" y="16949"/>
                    </a:lnTo>
                    <a:lnTo>
                      <a:pt x="4913" y="17222"/>
                    </a:lnTo>
                    <a:lnTo>
                      <a:pt x="5732" y="17495"/>
                    </a:lnTo>
                    <a:lnTo>
                      <a:pt x="6605" y="17741"/>
                    </a:lnTo>
                    <a:lnTo>
                      <a:pt x="7506" y="17959"/>
                    </a:lnTo>
                    <a:lnTo>
                      <a:pt x="8433" y="18150"/>
                    </a:lnTo>
                    <a:lnTo>
                      <a:pt x="9361" y="18314"/>
                    </a:lnTo>
                    <a:lnTo>
                      <a:pt x="10317" y="18451"/>
                    </a:lnTo>
                    <a:lnTo>
                      <a:pt x="11272" y="18587"/>
                    </a:lnTo>
                    <a:lnTo>
                      <a:pt x="12254" y="18669"/>
                    </a:lnTo>
                    <a:lnTo>
                      <a:pt x="13210" y="18751"/>
                    </a:lnTo>
                    <a:lnTo>
                      <a:pt x="14138" y="18778"/>
                    </a:lnTo>
                    <a:lnTo>
                      <a:pt x="15966" y="18778"/>
                    </a:lnTo>
                    <a:lnTo>
                      <a:pt x="16839" y="18723"/>
                    </a:lnTo>
                    <a:lnTo>
                      <a:pt x="17686" y="18642"/>
                    </a:lnTo>
                    <a:lnTo>
                      <a:pt x="18477" y="18532"/>
                    </a:lnTo>
                    <a:lnTo>
                      <a:pt x="19214" y="18396"/>
                    </a:lnTo>
                    <a:lnTo>
                      <a:pt x="19896" y="18232"/>
                    </a:lnTo>
                    <a:lnTo>
                      <a:pt x="20524" y="18014"/>
                    </a:lnTo>
                    <a:lnTo>
                      <a:pt x="21097" y="17768"/>
                    </a:lnTo>
                    <a:lnTo>
                      <a:pt x="21343" y="17659"/>
                    </a:lnTo>
                    <a:lnTo>
                      <a:pt x="21588" y="17495"/>
                    </a:lnTo>
                    <a:lnTo>
                      <a:pt x="21807" y="17359"/>
                    </a:lnTo>
                    <a:lnTo>
                      <a:pt x="21998" y="17195"/>
                    </a:lnTo>
                    <a:lnTo>
                      <a:pt x="22243" y="16949"/>
                    </a:lnTo>
                    <a:lnTo>
                      <a:pt x="22434" y="16704"/>
                    </a:lnTo>
                    <a:lnTo>
                      <a:pt x="22598" y="16431"/>
                    </a:lnTo>
                    <a:lnTo>
                      <a:pt x="22680" y="16185"/>
                    </a:lnTo>
                    <a:lnTo>
                      <a:pt x="22735" y="15912"/>
                    </a:lnTo>
                    <a:lnTo>
                      <a:pt x="22735" y="15667"/>
                    </a:lnTo>
                    <a:lnTo>
                      <a:pt x="22680" y="15394"/>
                    </a:lnTo>
                    <a:lnTo>
                      <a:pt x="22625" y="15121"/>
                    </a:lnTo>
                    <a:lnTo>
                      <a:pt x="22489" y="14875"/>
                    </a:lnTo>
                    <a:lnTo>
                      <a:pt x="22352" y="14602"/>
                    </a:lnTo>
                    <a:lnTo>
                      <a:pt x="22161" y="14329"/>
                    </a:lnTo>
                    <a:lnTo>
                      <a:pt x="21943" y="14056"/>
                    </a:lnTo>
                    <a:lnTo>
                      <a:pt x="21697" y="13811"/>
                    </a:lnTo>
                    <a:lnTo>
                      <a:pt x="21397" y="13538"/>
                    </a:lnTo>
                    <a:lnTo>
                      <a:pt x="20797" y="12992"/>
                    </a:lnTo>
                    <a:lnTo>
                      <a:pt x="20087" y="12474"/>
                    </a:lnTo>
                    <a:lnTo>
                      <a:pt x="19323" y="11955"/>
                    </a:lnTo>
                    <a:lnTo>
                      <a:pt x="18532" y="11436"/>
                    </a:lnTo>
                    <a:lnTo>
                      <a:pt x="17713" y="10945"/>
                    </a:lnTo>
                    <a:lnTo>
                      <a:pt x="16075" y="9963"/>
                    </a:lnTo>
                    <a:lnTo>
                      <a:pt x="14574" y="9062"/>
                    </a:lnTo>
                    <a:lnTo>
                      <a:pt x="14056" y="8762"/>
                    </a:lnTo>
                    <a:lnTo>
                      <a:pt x="13619" y="8434"/>
                    </a:lnTo>
                    <a:lnTo>
                      <a:pt x="13237" y="8161"/>
                    </a:lnTo>
                    <a:lnTo>
                      <a:pt x="12882" y="7861"/>
                    </a:lnTo>
                    <a:lnTo>
                      <a:pt x="12691" y="7697"/>
                    </a:lnTo>
                    <a:lnTo>
                      <a:pt x="12555" y="7506"/>
                    </a:lnTo>
                    <a:lnTo>
                      <a:pt x="12418" y="7343"/>
                    </a:lnTo>
                    <a:lnTo>
                      <a:pt x="12336" y="7179"/>
                    </a:lnTo>
                    <a:lnTo>
                      <a:pt x="12282" y="6988"/>
                    </a:lnTo>
                    <a:lnTo>
                      <a:pt x="12173" y="6606"/>
                    </a:lnTo>
                    <a:lnTo>
                      <a:pt x="12091" y="6196"/>
                    </a:lnTo>
                    <a:lnTo>
                      <a:pt x="12036" y="5732"/>
                    </a:lnTo>
                    <a:lnTo>
                      <a:pt x="12009" y="5268"/>
                    </a:lnTo>
                    <a:lnTo>
                      <a:pt x="11981" y="4368"/>
                    </a:lnTo>
                    <a:lnTo>
                      <a:pt x="12009" y="3440"/>
                    </a:lnTo>
                    <a:lnTo>
                      <a:pt x="12063" y="2566"/>
                    </a:lnTo>
                    <a:lnTo>
                      <a:pt x="12118" y="1748"/>
                    </a:lnTo>
                    <a:lnTo>
                      <a:pt x="12282" y="492"/>
                    </a:lnTo>
                    <a:lnTo>
                      <a:pt x="12336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65"/>
              <p:cNvSpPr/>
              <p:nvPr/>
            </p:nvSpPr>
            <p:spPr>
              <a:xfrm>
                <a:off x="3110975" y="4890750"/>
                <a:ext cx="394400" cy="586125"/>
              </a:xfrm>
              <a:custGeom>
                <a:avLst/>
                <a:gdLst/>
                <a:ahLst/>
                <a:cxnLst/>
                <a:rect l="l" t="t" r="r" b="b"/>
                <a:pathLst>
                  <a:path w="15776" h="23445" extrusionOk="0">
                    <a:moveTo>
                      <a:pt x="5431" y="1"/>
                    </a:moveTo>
                    <a:lnTo>
                      <a:pt x="5486" y="356"/>
                    </a:lnTo>
                    <a:lnTo>
                      <a:pt x="5677" y="1338"/>
                    </a:lnTo>
                    <a:lnTo>
                      <a:pt x="5759" y="2021"/>
                    </a:lnTo>
                    <a:lnTo>
                      <a:pt x="5841" y="2812"/>
                    </a:lnTo>
                    <a:lnTo>
                      <a:pt x="5895" y="3658"/>
                    </a:lnTo>
                    <a:lnTo>
                      <a:pt x="5923" y="4586"/>
                    </a:lnTo>
                    <a:lnTo>
                      <a:pt x="5923" y="5459"/>
                    </a:lnTo>
                    <a:lnTo>
                      <a:pt x="5868" y="6333"/>
                    </a:lnTo>
                    <a:lnTo>
                      <a:pt x="5813" y="6851"/>
                    </a:lnTo>
                    <a:lnTo>
                      <a:pt x="5732" y="7343"/>
                    </a:lnTo>
                    <a:lnTo>
                      <a:pt x="5650" y="7834"/>
                    </a:lnTo>
                    <a:lnTo>
                      <a:pt x="5540" y="8325"/>
                    </a:lnTo>
                    <a:lnTo>
                      <a:pt x="5431" y="8734"/>
                    </a:lnTo>
                    <a:lnTo>
                      <a:pt x="5295" y="9144"/>
                    </a:lnTo>
                    <a:lnTo>
                      <a:pt x="5131" y="9553"/>
                    </a:lnTo>
                    <a:lnTo>
                      <a:pt x="4967" y="9935"/>
                    </a:lnTo>
                    <a:lnTo>
                      <a:pt x="4722" y="10427"/>
                    </a:lnTo>
                    <a:lnTo>
                      <a:pt x="4422" y="10891"/>
                    </a:lnTo>
                    <a:lnTo>
                      <a:pt x="4094" y="11327"/>
                    </a:lnTo>
                    <a:lnTo>
                      <a:pt x="3739" y="11709"/>
                    </a:lnTo>
                    <a:lnTo>
                      <a:pt x="3384" y="12064"/>
                    </a:lnTo>
                    <a:lnTo>
                      <a:pt x="3057" y="12419"/>
                    </a:lnTo>
                    <a:lnTo>
                      <a:pt x="2729" y="12801"/>
                    </a:lnTo>
                    <a:lnTo>
                      <a:pt x="2429" y="13183"/>
                    </a:lnTo>
                    <a:lnTo>
                      <a:pt x="2102" y="13593"/>
                    </a:lnTo>
                    <a:lnTo>
                      <a:pt x="1829" y="14029"/>
                    </a:lnTo>
                    <a:lnTo>
                      <a:pt x="1529" y="14466"/>
                    </a:lnTo>
                    <a:lnTo>
                      <a:pt x="1283" y="14903"/>
                    </a:lnTo>
                    <a:lnTo>
                      <a:pt x="1037" y="15339"/>
                    </a:lnTo>
                    <a:lnTo>
                      <a:pt x="819" y="15776"/>
                    </a:lnTo>
                    <a:lnTo>
                      <a:pt x="601" y="16240"/>
                    </a:lnTo>
                    <a:lnTo>
                      <a:pt x="437" y="16704"/>
                    </a:lnTo>
                    <a:lnTo>
                      <a:pt x="300" y="17140"/>
                    </a:lnTo>
                    <a:lnTo>
                      <a:pt x="164" y="17604"/>
                    </a:lnTo>
                    <a:lnTo>
                      <a:pt x="82" y="18041"/>
                    </a:lnTo>
                    <a:lnTo>
                      <a:pt x="27" y="18505"/>
                    </a:lnTo>
                    <a:lnTo>
                      <a:pt x="0" y="18942"/>
                    </a:lnTo>
                    <a:lnTo>
                      <a:pt x="27" y="19351"/>
                    </a:lnTo>
                    <a:lnTo>
                      <a:pt x="82" y="19761"/>
                    </a:lnTo>
                    <a:lnTo>
                      <a:pt x="164" y="20170"/>
                    </a:lnTo>
                    <a:lnTo>
                      <a:pt x="300" y="20552"/>
                    </a:lnTo>
                    <a:lnTo>
                      <a:pt x="491" y="20934"/>
                    </a:lnTo>
                    <a:lnTo>
                      <a:pt x="710" y="21289"/>
                    </a:lnTo>
                    <a:lnTo>
                      <a:pt x="983" y="21616"/>
                    </a:lnTo>
                    <a:lnTo>
                      <a:pt x="1310" y="21917"/>
                    </a:lnTo>
                    <a:lnTo>
                      <a:pt x="1692" y="22217"/>
                    </a:lnTo>
                    <a:lnTo>
                      <a:pt x="2129" y="22490"/>
                    </a:lnTo>
                    <a:lnTo>
                      <a:pt x="2620" y="22708"/>
                    </a:lnTo>
                    <a:lnTo>
                      <a:pt x="3166" y="22926"/>
                    </a:lnTo>
                    <a:lnTo>
                      <a:pt x="3766" y="23090"/>
                    </a:lnTo>
                    <a:lnTo>
                      <a:pt x="4449" y="23227"/>
                    </a:lnTo>
                    <a:lnTo>
                      <a:pt x="5186" y="23336"/>
                    </a:lnTo>
                    <a:lnTo>
                      <a:pt x="5923" y="23418"/>
                    </a:lnTo>
                    <a:lnTo>
                      <a:pt x="6632" y="23445"/>
                    </a:lnTo>
                    <a:lnTo>
                      <a:pt x="7342" y="23418"/>
                    </a:lnTo>
                    <a:lnTo>
                      <a:pt x="7969" y="23390"/>
                    </a:lnTo>
                    <a:lnTo>
                      <a:pt x="8597" y="23281"/>
                    </a:lnTo>
                    <a:lnTo>
                      <a:pt x="9198" y="23172"/>
                    </a:lnTo>
                    <a:lnTo>
                      <a:pt x="9743" y="23036"/>
                    </a:lnTo>
                    <a:lnTo>
                      <a:pt x="10289" y="22845"/>
                    </a:lnTo>
                    <a:lnTo>
                      <a:pt x="10781" y="22654"/>
                    </a:lnTo>
                    <a:lnTo>
                      <a:pt x="11272" y="22408"/>
                    </a:lnTo>
                    <a:lnTo>
                      <a:pt x="11709" y="22162"/>
                    </a:lnTo>
                    <a:lnTo>
                      <a:pt x="12118" y="21889"/>
                    </a:lnTo>
                    <a:lnTo>
                      <a:pt x="12527" y="21589"/>
                    </a:lnTo>
                    <a:lnTo>
                      <a:pt x="12882" y="21289"/>
                    </a:lnTo>
                    <a:lnTo>
                      <a:pt x="13237" y="20961"/>
                    </a:lnTo>
                    <a:lnTo>
                      <a:pt x="13537" y="20634"/>
                    </a:lnTo>
                    <a:lnTo>
                      <a:pt x="13837" y="20279"/>
                    </a:lnTo>
                    <a:lnTo>
                      <a:pt x="14110" y="19952"/>
                    </a:lnTo>
                    <a:lnTo>
                      <a:pt x="14356" y="19597"/>
                    </a:lnTo>
                    <a:lnTo>
                      <a:pt x="14574" y="19215"/>
                    </a:lnTo>
                    <a:lnTo>
                      <a:pt x="14765" y="18860"/>
                    </a:lnTo>
                    <a:lnTo>
                      <a:pt x="14956" y="18505"/>
                    </a:lnTo>
                    <a:lnTo>
                      <a:pt x="15120" y="18150"/>
                    </a:lnTo>
                    <a:lnTo>
                      <a:pt x="15257" y="17796"/>
                    </a:lnTo>
                    <a:lnTo>
                      <a:pt x="15502" y="17113"/>
                    </a:lnTo>
                    <a:lnTo>
                      <a:pt x="15639" y="16485"/>
                    </a:lnTo>
                    <a:lnTo>
                      <a:pt x="15748" y="15912"/>
                    </a:lnTo>
                    <a:lnTo>
                      <a:pt x="15775" y="15394"/>
                    </a:lnTo>
                    <a:lnTo>
                      <a:pt x="15720" y="14411"/>
                    </a:lnTo>
                    <a:lnTo>
                      <a:pt x="15611" y="12965"/>
                    </a:lnTo>
                    <a:lnTo>
                      <a:pt x="15420" y="11163"/>
                    </a:lnTo>
                    <a:lnTo>
                      <a:pt x="15202" y="9171"/>
                    </a:lnTo>
                    <a:lnTo>
                      <a:pt x="15011" y="7370"/>
                    </a:lnTo>
                    <a:lnTo>
                      <a:pt x="14874" y="6305"/>
                    </a:lnTo>
                    <a:lnTo>
                      <a:pt x="14656" y="4559"/>
                    </a:lnTo>
                    <a:lnTo>
                      <a:pt x="140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65"/>
              <p:cNvSpPr/>
              <p:nvPr/>
            </p:nvSpPr>
            <p:spPr>
              <a:xfrm>
                <a:off x="3684775" y="5007425"/>
                <a:ext cx="2634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10536" h="2894" extrusionOk="0">
                    <a:moveTo>
                      <a:pt x="629" y="1"/>
                    </a:moveTo>
                    <a:lnTo>
                      <a:pt x="1" y="1584"/>
                    </a:lnTo>
                    <a:lnTo>
                      <a:pt x="656" y="1830"/>
                    </a:lnTo>
                    <a:lnTo>
                      <a:pt x="1338" y="2075"/>
                    </a:lnTo>
                    <a:lnTo>
                      <a:pt x="2075" y="2293"/>
                    </a:lnTo>
                    <a:lnTo>
                      <a:pt x="2839" y="2485"/>
                    </a:lnTo>
                    <a:lnTo>
                      <a:pt x="3658" y="2648"/>
                    </a:lnTo>
                    <a:lnTo>
                      <a:pt x="4531" y="2785"/>
                    </a:lnTo>
                    <a:lnTo>
                      <a:pt x="5432" y="2867"/>
                    </a:lnTo>
                    <a:lnTo>
                      <a:pt x="6360" y="2894"/>
                    </a:lnTo>
                    <a:lnTo>
                      <a:pt x="6851" y="2894"/>
                    </a:lnTo>
                    <a:lnTo>
                      <a:pt x="7342" y="2867"/>
                    </a:lnTo>
                    <a:lnTo>
                      <a:pt x="7861" y="2812"/>
                    </a:lnTo>
                    <a:lnTo>
                      <a:pt x="8380" y="2757"/>
                    </a:lnTo>
                    <a:lnTo>
                      <a:pt x="8898" y="2676"/>
                    </a:lnTo>
                    <a:lnTo>
                      <a:pt x="9444" y="2566"/>
                    </a:lnTo>
                    <a:lnTo>
                      <a:pt x="9990" y="2457"/>
                    </a:lnTo>
                    <a:lnTo>
                      <a:pt x="10536" y="2321"/>
                    </a:lnTo>
                    <a:lnTo>
                      <a:pt x="10427" y="1939"/>
                    </a:lnTo>
                    <a:lnTo>
                      <a:pt x="10345" y="1529"/>
                    </a:lnTo>
                    <a:lnTo>
                      <a:pt x="10290" y="1065"/>
                    </a:lnTo>
                    <a:lnTo>
                      <a:pt x="10263" y="601"/>
                    </a:lnTo>
                    <a:lnTo>
                      <a:pt x="9526" y="792"/>
                    </a:lnTo>
                    <a:lnTo>
                      <a:pt x="8789" y="956"/>
                    </a:lnTo>
                    <a:lnTo>
                      <a:pt x="8079" y="1065"/>
                    </a:lnTo>
                    <a:lnTo>
                      <a:pt x="7370" y="1147"/>
                    </a:lnTo>
                    <a:lnTo>
                      <a:pt x="6687" y="1174"/>
                    </a:lnTo>
                    <a:lnTo>
                      <a:pt x="6032" y="1174"/>
                    </a:lnTo>
                    <a:lnTo>
                      <a:pt x="5405" y="1147"/>
                    </a:lnTo>
                    <a:lnTo>
                      <a:pt x="4777" y="1093"/>
                    </a:lnTo>
                    <a:lnTo>
                      <a:pt x="4177" y="1011"/>
                    </a:lnTo>
                    <a:lnTo>
                      <a:pt x="3576" y="929"/>
                    </a:lnTo>
                    <a:lnTo>
                      <a:pt x="3030" y="792"/>
                    </a:lnTo>
                    <a:lnTo>
                      <a:pt x="2484" y="656"/>
                    </a:lnTo>
                    <a:lnTo>
                      <a:pt x="1993" y="519"/>
                    </a:lnTo>
                    <a:lnTo>
                      <a:pt x="1502" y="356"/>
                    </a:lnTo>
                    <a:lnTo>
                      <a:pt x="6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65"/>
              <p:cNvSpPr/>
              <p:nvPr/>
            </p:nvSpPr>
            <p:spPr>
              <a:xfrm>
                <a:off x="3664325" y="5068850"/>
                <a:ext cx="3411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13647" h="3303" extrusionOk="0">
                    <a:moveTo>
                      <a:pt x="519" y="0"/>
                    </a:moveTo>
                    <a:lnTo>
                      <a:pt x="246" y="819"/>
                    </a:lnTo>
                    <a:lnTo>
                      <a:pt x="0" y="1638"/>
                    </a:lnTo>
                    <a:lnTo>
                      <a:pt x="655" y="1938"/>
                    </a:lnTo>
                    <a:lnTo>
                      <a:pt x="1392" y="2238"/>
                    </a:lnTo>
                    <a:lnTo>
                      <a:pt x="2211" y="2538"/>
                    </a:lnTo>
                    <a:lnTo>
                      <a:pt x="3084" y="2784"/>
                    </a:lnTo>
                    <a:lnTo>
                      <a:pt x="4012" y="3002"/>
                    </a:lnTo>
                    <a:lnTo>
                      <a:pt x="5022" y="3166"/>
                    </a:lnTo>
                    <a:lnTo>
                      <a:pt x="5540" y="3221"/>
                    </a:lnTo>
                    <a:lnTo>
                      <a:pt x="6059" y="3275"/>
                    </a:lnTo>
                    <a:lnTo>
                      <a:pt x="6605" y="3303"/>
                    </a:lnTo>
                    <a:lnTo>
                      <a:pt x="7915" y="3303"/>
                    </a:lnTo>
                    <a:lnTo>
                      <a:pt x="8679" y="3248"/>
                    </a:lnTo>
                    <a:lnTo>
                      <a:pt x="9471" y="3139"/>
                    </a:lnTo>
                    <a:lnTo>
                      <a:pt x="10262" y="3002"/>
                    </a:lnTo>
                    <a:lnTo>
                      <a:pt x="11081" y="2811"/>
                    </a:lnTo>
                    <a:lnTo>
                      <a:pt x="11927" y="2593"/>
                    </a:lnTo>
                    <a:lnTo>
                      <a:pt x="12773" y="2293"/>
                    </a:lnTo>
                    <a:lnTo>
                      <a:pt x="13646" y="1938"/>
                    </a:lnTo>
                    <a:lnTo>
                      <a:pt x="13128" y="1638"/>
                    </a:lnTo>
                    <a:lnTo>
                      <a:pt x="12691" y="1310"/>
                    </a:lnTo>
                    <a:lnTo>
                      <a:pt x="12309" y="1037"/>
                    </a:lnTo>
                    <a:lnTo>
                      <a:pt x="11954" y="737"/>
                    </a:lnTo>
                    <a:lnTo>
                      <a:pt x="11026" y="1037"/>
                    </a:lnTo>
                    <a:lnTo>
                      <a:pt x="10126" y="1283"/>
                    </a:lnTo>
                    <a:lnTo>
                      <a:pt x="9225" y="1447"/>
                    </a:lnTo>
                    <a:lnTo>
                      <a:pt x="8379" y="1556"/>
                    </a:lnTo>
                    <a:lnTo>
                      <a:pt x="7533" y="1610"/>
                    </a:lnTo>
                    <a:lnTo>
                      <a:pt x="6741" y="1610"/>
                    </a:lnTo>
                    <a:lnTo>
                      <a:pt x="5950" y="1556"/>
                    </a:lnTo>
                    <a:lnTo>
                      <a:pt x="5213" y="1474"/>
                    </a:lnTo>
                    <a:lnTo>
                      <a:pt x="4476" y="1365"/>
                    </a:lnTo>
                    <a:lnTo>
                      <a:pt x="3794" y="1228"/>
                    </a:lnTo>
                    <a:lnTo>
                      <a:pt x="3166" y="1037"/>
                    </a:lnTo>
                    <a:lnTo>
                      <a:pt x="2538" y="846"/>
                    </a:lnTo>
                    <a:lnTo>
                      <a:pt x="1992" y="655"/>
                    </a:lnTo>
                    <a:lnTo>
                      <a:pt x="1447" y="437"/>
                    </a:lnTo>
                    <a:lnTo>
                      <a:pt x="955" y="219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65"/>
              <p:cNvSpPr/>
              <p:nvPr/>
            </p:nvSpPr>
            <p:spPr>
              <a:xfrm>
                <a:off x="3257650" y="5004700"/>
                <a:ext cx="225200" cy="60750"/>
              </a:xfrm>
              <a:custGeom>
                <a:avLst/>
                <a:gdLst/>
                <a:ahLst/>
                <a:cxnLst/>
                <a:rect l="l" t="t" r="r" b="b"/>
                <a:pathLst>
                  <a:path w="9008" h="2430" extrusionOk="0">
                    <a:moveTo>
                      <a:pt x="8789" y="1"/>
                    </a:moveTo>
                    <a:lnTo>
                      <a:pt x="8134" y="192"/>
                    </a:lnTo>
                    <a:lnTo>
                      <a:pt x="7506" y="356"/>
                    </a:lnTo>
                    <a:lnTo>
                      <a:pt x="6879" y="492"/>
                    </a:lnTo>
                    <a:lnTo>
                      <a:pt x="6278" y="574"/>
                    </a:lnTo>
                    <a:lnTo>
                      <a:pt x="5678" y="656"/>
                    </a:lnTo>
                    <a:lnTo>
                      <a:pt x="5105" y="710"/>
                    </a:lnTo>
                    <a:lnTo>
                      <a:pt x="3986" y="710"/>
                    </a:lnTo>
                    <a:lnTo>
                      <a:pt x="3440" y="683"/>
                    </a:lnTo>
                    <a:lnTo>
                      <a:pt x="2894" y="628"/>
                    </a:lnTo>
                    <a:lnTo>
                      <a:pt x="2375" y="574"/>
                    </a:lnTo>
                    <a:lnTo>
                      <a:pt x="1884" y="492"/>
                    </a:lnTo>
                    <a:lnTo>
                      <a:pt x="1420" y="383"/>
                    </a:lnTo>
                    <a:lnTo>
                      <a:pt x="956" y="274"/>
                    </a:lnTo>
                    <a:lnTo>
                      <a:pt x="56" y="28"/>
                    </a:lnTo>
                    <a:lnTo>
                      <a:pt x="56" y="901"/>
                    </a:lnTo>
                    <a:lnTo>
                      <a:pt x="1" y="1775"/>
                    </a:lnTo>
                    <a:lnTo>
                      <a:pt x="492" y="1911"/>
                    </a:lnTo>
                    <a:lnTo>
                      <a:pt x="1011" y="2048"/>
                    </a:lnTo>
                    <a:lnTo>
                      <a:pt x="1557" y="2157"/>
                    </a:lnTo>
                    <a:lnTo>
                      <a:pt x="2102" y="2239"/>
                    </a:lnTo>
                    <a:lnTo>
                      <a:pt x="2676" y="2321"/>
                    </a:lnTo>
                    <a:lnTo>
                      <a:pt x="3249" y="2375"/>
                    </a:lnTo>
                    <a:lnTo>
                      <a:pt x="3849" y="2402"/>
                    </a:lnTo>
                    <a:lnTo>
                      <a:pt x="4477" y="2430"/>
                    </a:lnTo>
                    <a:lnTo>
                      <a:pt x="4995" y="2402"/>
                    </a:lnTo>
                    <a:lnTo>
                      <a:pt x="5541" y="2375"/>
                    </a:lnTo>
                    <a:lnTo>
                      <a:pt x="6087" y="2348"/>
                    </a:lnTo>
                    <a:lnTo>
                      <a:pt x="6660" y="2266"/>
                    </a:lnTo>
                    <a:lnTo>
                      <a:pt x="7233" y="2184"/>
                    </a:lnTo>
                    <a:lnTo>
                      <a:pt x="7807" y="2048"/>
                    </a:lnTo>
                    <a:lnTo>
                      <a:pt x="8407" y="1911"/>
                    </a:lnTo>
                    <a:lnTo>
                      <a:pt x="9007" y="1747"/>
                    </a:lnTo>
                    <a:lnTo>
                      <a:pt x="87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65"/>
              <p:cNvSpPr/>
              <p:nvPr/>
            </p:nvSpPr>
            <p:spPr>
              <a:xfrm>
                <a:off x="3235150" y="5074975"/>
                <a:ext cx="255875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10235" h="3058" extrusionOk="0">
                    <a:moveTo>
                      <a:pt x="10044" y="1"/>
                    </a:moveTo>
                    <a:lnTo>
                      <a:pt x="9362" y="301"/>
                    </a:lnTo>
                    <a:lnTo>
                      <a:pt x="8679" y="547"/>
                    </a:lnTo>
                    <a:lnTo>
                      <a:pt x="7997" y="765"/>
                    </a:lnTo>
                    <a:lnTo>
                      <a:pt x="7369" y="956"/>
                    </a:lnTo>
                    <a:lnTo>
                      <a:pt x="6714" y="1093"/>
                    </a:lnTo>
                    <a:lnTo>
                      <a:pt x="6087" y="1202"/>
                    </a:lnTo>
                    <a:lnTo>
                      <a:pt x="5459" y="1284"/>
                    </a:lnTo>
                    <a:lnTo>
                      <a:pt x="4858" y="1338"/>
                    </a:lnTo>
                    <a:lnTo>
                      <a:pt x="4285" y="1365"/>
                    </a:lnTo>
                    <a:lnTo>
                      <a:pt x="3685" y="1365"/>
                    </a:lnTo>
                    <a:lnTo>
                      <a:pt x="3139" y="1338"/>
                    </a:lnTo>
                    <a:lnTo>
                      <a:pt x="2593" y="1311"/>
                    </a:lnTo>
                    <a:lnTo>
                      <a:pt x="2047" y="1256"/>
                    </a:lnTo>
                    <a:lnTo>
                      <a:pt x="1556" y="1174"/>
                    </a:lnTo>
                    <a:lnTo>
                      <a:pt x="1037" y="1065"/>
                    </a:lnTo>
                    <a:lnTo>
                      <a:pt x="573" y="956"/>
                    </a:lnTo>
                    <a:lnTo>
                      <a:pt x="464" y="1365"/>
                    </a:lnTo>
                    <a:lnTo>
                      <a:pt x="328" y="1775"/>
                    </a:lnTo>
                    <a:lnTo>
                      <a:pt x="164" y="2184"/>
                    </a:lnTo>
                    <a:lnTo>
                      <a:pt x="0" y="2566"/>
                    </a:lnTo>
                    <a:lnTo>
                      <a:pt x="928" y="2757"/>
                    </a:lnTo>
                    <a:lnTo>
                      <a:pt x="1911" y="2921"/>
                    </a:lnTo>
                    <a:lnTo>
                      <a:pt x="2429" y="2976"/>
                    </a:lnTo>
                    <a:lnTo>
                      <a:pt x="2948" y="3030"/>
                    </a:lnTo>
                    <a:lnTo>
                      <a:pt x="3466" y="3058"/>
                    </a:lnTo>
                    <a:lnTo>
                      <a:pt x="4749" y="3058"/>
                    </a:lnTo>
                    <a:lnTo>
                      <a:pt x="5486" y="3003"/>
                    </a:lnTo>
                    <a:lnTo>
                      <a:pt x="6223" y="2921"/>
                    </a:lnTo>
                    <a:lnTo>
                      <a:pt x="7014" y="2785"/>
                    </a:lnTo>
                    <a:lnTo>
                      <a:pt x="7779" y="2621"/>
                    </a:lnTo>
                    <a:lnTo>
                      <a:pt x="8597" y="2403"/>
                    </a:lnTo>
                    <a:lnTo>
                      <a:pt x="9416" y="2130"/>
                    </a:lnTo>
                    <a:lnTo>
                      <a:pt x="10235" y="1802"/>
                    </a:lnTo>
                    <a:lnTo>
                      <a:pt x="100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65"/>
              <p:cNvSpPr/>
              <p:nvPr/>
            </p:nvSpPr>
            <p:spPr>
              <a:xfrm>
                <a:off x="2992925" y="3556850"/>
                <a:ext cx="1458800" cy="1450600"/>
              </a:xfrm>
              <a:custGeom>
                <a:avLst/>
                <a:gdLst/>
                <a:ahLst/>
                <a:cxnLst/>
                <a:rect l="l" t="t" r="r" b="b"/>
                <a:pathLst>
                  <a:path w="58352" h="58024" extrusionOk="0">
                    <a:moveTo>
                      <a:pt x="1" y="1"/>
                    </a:moveTo>
                    <a:lnTo>
                      <a:pt x="164" y="1392"/>
                    </a:lnTo>
                    <a:lnTo>
                      <a:pt x="683" y="5377"/>
                    </a:lnTo>
                    <a:lnTo>
                      <a:pt x="1065" y="8188"/>
                    </a:lnTo>
                    <a:lnTo>
                      <a:pt x="1529" y="11518"/>
                    </a:lnTo>
                    <a:lnTo>
                      <a:pt x="2102" y="15312"/>
                    </a:lnTo>
                    <a:lnTo>
                      <a:pt x="2730" y="19487"/>
                    </a:lnTo>
                    <a:lnTo>
                      <a:pt x="3358" y="23390"/>
                    </a:lnTo>
                    <a:lnTo>
                      <a:pt x="4067" y="27511"/>
                    </a:lnTo>
                    <a:lnTo>
                      <a:pt x="4831" y="31851"/>
                    </a:lnTo>
                    <a:lnTo>
                      <a:pt x="5650" y="36354"/>
                    </a:lnTo>
                    <a:lnTo>
                      <a:pt x="6523" y="41021"/>
                    </a:lnTo>
                    <a:lnTo>
                      <a:pt x="7479" y="45797"/>
                    </a:lnTo>
                    <a:lnTo>
                      <a:pt x="8516" y="50628"/>
                    </a:lnTo>
                    <a:lnTo>
                      <a:pt x="9607" y="55540"/>
                    </a:lnTo>
                    <a:lnTo>
                      <a:pt x="9799" y="55704"/>
                    </a:lnTo>
                    <a:lnTo>
                      <a:pt x="10017" y="55868"/>
                    </a:lnTo>
                    <a:lnTo>
                      <a:pt x="10344" y="56086"/>
                    </a:lnTo>
                    <a:lnTo>
                      <a:pt x="10781" y="56332"/>
                    </a:lnTo>
                    <a:lnTo>
                      <a:pt x="11272" y="56550"/>
                    </a:lnTo>
                    <a:lnTo>
                      <a:pt x="11873" y="56768"/>
                    </a:lnTo>
                    <a:lnTo>
                      <a:pt x="12555" y="56960"/>
                    </a:lnTo>
                    <a:lnTo>
                      <a:pt x="12937" y="57041"/>
                    </a:lnTo>
                    <a:lnTo>
                      <a:pt x="13319" y="57123"/>
                    </a:lnTo>
                    <a:lnTo>
                      <a:pt x="13729" y="57151"/>
                    </a:lnTo>
                    <a:lnTo>
                      <a:pt x="14165" y="57178"/>
                    </a:lnTo>
                    <a:lnTo>
                      <a:pt x="14629" y="57205"/>
                    </a:lnTo>
                    <a:lnTo>
                      <a:pt x="15093" y="57178"/>
                    </a:lnTo>
                    <a:lnTo>
                      <a:pt x="15584" y="57151"/>
                    </a:lnTo>
                    <a:lnTo>
                      <a:pt x="16103" y="57069"/>
                    </a:lnTo>
                    <a:lnTo>
                      <a:pt x="16622" y="56960"/>
                    </a:lnTo>
                    <a:lnTo>
                      <a:pt x="17167" y="56850"/>
                    </a:lnTo>
                    <a:lnTo>
                      <a:pt x="17741" y="56659"/>
                    </a:lnTo>
                    <a:lnTo>
                      <a:pt x="18341" y="56468"/>
                    </a:lnTo>
                    <a:lnTo>
                      <a:pt x="18941" y="56223"/>
                    </a:lnTo>
                    <a:lnTo>
                      <a:pt x="19569" y="55950"/>
                    </a:lnTo>
                    <a:lnTo>
                      <a:pt x="20197" y="55622"/>
                    </a:lnTo>
                    <a:lnTo>
                      <a:pt x="20852" y="55240"/>
                    </a:lnTo>
                    <a:lnTo>
                      <a:pt x="20961" y="54312"/>
                    </a:lnTo>
                    <a:lnTo>
                      <a:pt x="21125" y="53220"/>
                    </a:lnTo>
                    <a:lnTo>
                      <a:pt x="21316" y="51829"/>
                    </a:lnTo>
                    <a:lnTo>
                      <a:pt x="21561" y="50164"/>
                    </a:lnTo>
                    <a:lnTo>
                      <a:pt x="21889" y="48308"/>
                    </a:lnTo>
                    <a:lnTo>
                      <a:pt x="22298" y="46343"/>
                    </a:lnTo>
                    <a:lnTo>
                      <a:pt x="22762" y="44296"/>
                    </a:lnTo>
                    <a:lnTo>
                      <a:pt x="23008" y="43259"/>
                    </a:lnTo>
                    <a:lnTo>
                      <a:pt x="23281" y="42249"/>
                    </a:lnTo>
                    <a:lnTo>
                      <a:pt x="23581" y="41239"/>
                    </a:lnTo>
                    <a:lnTo>
                      <a:pt x="23881" y="40257"/>
                    </a:lnTo>
                    <a:lnTo>
                      <a:pt x="24209" y="39329"/>
                    </a:lnTo>
                    <a:lnTo>
                      <a:pt x="24564" y="38401"/>
                    </a:lnTo>
                    <a:lnTo>
                      <a:pt x="24946" y="37555"/>
                    </a:lnTo>
                    <a:lnTo>
                      <a:pt x="25328" y="36763"/>
                    </a:lnTo>
                    <a:lnTo>
                      <a:pt x="25737" y="36026"/>
                    </a:lnTo>
                    <a:lnTo>
                      <a:pt x="26174" y="35344"/>
                    </a:lnTo>
                    <a:lnTo>
                      <a:pt x="26392" y="35044"/>
                    </a:lnTo>
                    <a:lnTo>
                      <a:pt x="26610" y="34771"/>
                    </a:lnTo>
                    <a:lnTo>
                      <a:pt x="26856" y="34498"/>
                    </a:lnTo>
                    <a:lnTo>
                      <a:pt x="27074" y="34280"/>
                    </a:lnTo>
                    <a:lnTo>
                      <a:pt x="27320" y="34061"/>
                    </a:lnTo>
                    <a:lnTo>
                      <a:pt x="27566" y="33870"/>
                    </a:lnTo>
                    <a:lnTo>
                      <a:pt x="27811" y="33707"/>
                    </a:lnTo>
                    <a:lnTo>
                      <a:pt x="28084" y="33570"/>
                    </a:lnTo>
                    <a:lnTo>
                      <a:pt x="28357" y="33461"/>
                    </a:lnTo>
                    <a:lnTo>
                      <a:pt x="28603" y="33379"/>
                    </a:lnTo>
                    <a:lnTo>
                      <a:pt x="28903" y="33352"/>
                    </a:lnTo>
                    <a:lnTo>
                      <a:pt x="29176" y="33324"/>
                    </a:lnTo>
                    <a:lnTo>
                      <a:pt x="29449" y="33352"/>
                    </a:lnTo>
                    <a:lnTo>
                      <a:pt x="29695" y="33379"/>
                    </a:lnTo>
                    <a:lnTo>
                      <a:pt x="29913" y="33461"/>
                    </a:lnTo>
                    <a:lnTo>
                      <a:pt x="30131" y="33570"/>
                    </a:lnTo>
                    <a:lnTo>
                      <a:pt x="30322" y="33707"/>
                    </a:lnTo>
                    <a:lnTo>
                      <a:pt x="30513" y="33870"/>
                    </a:lnTo>
                    <a:lnTo>
                      <a:pt x="30677" y="34034"/>
                    </a:lnTo>
                    <a:lnTo>
                      <a:pt x="30813" y="34252"/>
                    </a:lnTo>
                    <a:lnTo>
                      <a:pt x="30950" y="34498"/>
                    </a:lnTo>
                    <a:lnTo>
                      <a:pt x="31086" y="34744"/>
                    </a:lnTo>
                    <a:lnTo>
                      <a:pt x="31196" y="35017"/>
                    </a:lnTo>
                    <a:lnTo>
                      <a:pt x="31277" y="35317"/>
                    </a:lnTo>
                    <a:lnTo>
                      <a:pt x="31359" y="35644"/>
                    </a:lnTo>
                    <a:lnTo>
                      <a:pt x="31414" y="35972"/>
                    </a:lnTo>
                    <a:lnTo>
                      <a:pt x="31523" y="36709"/>
                    </a:lnTo>
                    <a:lnTo>
                      <a:pt x="31550" y="37500"/>
                    </a:lnTo>
                    <a:lnTo>
                      <a:pt x="31578" y="38346"/>
                    </a:lnTo>
                    <a:lnTo>
                      <a:pt x="31523" y="39247"/>
                    </a:lnTo>
                    <a:lnTo>
                      <a:pt x="31469" y="40175"/>
                    </a:lnTo>
                    <a:lnTo>
                      <a:pt x="31359" y="41130"/>
                    </a:lnTo>
                    <a:lnTo>
                      <a:pt x="31250" y="42140"/>
                    </a:lnTo>
                    <a:lnTo>
                      <a:pt x="31086" y="43122"/>
                    </a:lnTo>
                    <a:lnTo>
                      <a:pt x="30923" y="44132"/>
                    </a:lnTo>
                    <a:lnTo>
                      <a:pt x="30513" y="46152"/>
                    </a:lnTo>
                    <a:lnTo>
                      <a:pt x="30077" y="48117"/>
                    </a:lnTo>
                    <a:lnTo>
                      <a:pt x="29640" y="49945"/>
                    </a:lnTo>
                    <a:lnTo>
                      <a:pt x="29203" y="51583"/>
                    </a:lnTo>
                    <a:lnTo>
                      <a:pt x="28821" y="52975"/>
                    </a:lnTo>
                    <a:lnTo>
                      <a:pt x="28521" y="54039"/>
                    </a:lnTo>
                    <a:lnTo>
                      <a:pt x="28221" y="54967"/>
                    </a:lnTo>
                    <a:lnTo>
                      <a:pt x="28384" y="55213"/>
                    </a:lnTo>
                    <a:lnTo>
                      <a:pt x="28548" y="55513"/>
                    </a:lnTo>
                    <a:lnTo>
                      <a:pt x="28821" y="55841"/>
                    </a:lnTo>
                    <a:lnTo>
                      <a:pt x="29176" y="56250"/>
                    </a:lnTo>
                    <a:lnTo>
                      <a:pt x="29585" y="56659"/>
                    </a:lnTo>
                    <a:lnTo>
                      <a:pt x="29858" y="56850"/>
                    </a:lnTo>
                    <a:lnTo>
                      <a:pt x="30104" y="57041"/>
                    </a:lnTo>
                    <a:lnTo>
                      <a:pt x="30404" y="57232"/>
                    </a:lnTo>
                    <a:lnTo>
                      <a:pt x="30732" y="57424"/>
                    </a:lnTo>
                    <a:lnTo>
                      <a:pt x="31086" y="57587"/>
                    </a:lnTo>
                    <a:lnTo>
                      <a:pt x="31441" y="57724"/>
                    </a:lnTo>
                    <a:lnTo>
                      <a:pt x="31823" y="57833"/>
                    </a:lnTo>
                    <a:lnTo>
                      <a:pt x="32260" y="57942"/>
                    </a:lnTo>
                    <a:lnTo>
                      <a:pt x="32697" y="57997"/>
                    </a:lnTo>
                    <a:lnTo>
                      <a:pt x="33161" y="58024"/>
                    </a:lnTo>
                    <a:lnTo>
                      <a:pt x="33652" y="58024"/>
                    </a:lnTo>
                    <a:lnTo>
                      <a:pt x="34198" y="57997"/>
                    </a:lnTo>
                    <a:lnTo>
                      <a:pt x="34744" y="57915"/>
                    </a:lnTo>
                    <a:lnTo>
                      <a:pt x="35317" y="57806"/>
                    </a:lnTo>
                    <a:lnTo>
                      <a:pt x="35917" y="57615"/>
                    </a:lnTo>
                    <a:lnTo>
                      <a:pt x="36572" y="57396"/>
                    </a:lnTo>
                    <a:lnTo>
                      <a:pt x="37227" y="57123"/>
                    </a:lnTo>
                    <a:lnTo>
                      <a:pt x="37937" y="56796"/>
                    </a:lnTo>
                    <a:lnTo>
                      <a:pt x="38646" y="56414"/>
                    </a:lnTo>
                    <a:lnTo>
                      <a:pt x="39411" y="55950"/>
                    </a:lnTo>
                    <a:lnTo>
                      <a:pt x="39847" y="55158"/>
                    </a:lnTo>
                    <a:lnTo>
                      <a:pt x="41075" y="52893"/>
                    </a:lnTo>
                    <a:lnTo>
                      <a:pt x="41921" y="51255"/>
                    </a:lnTo>
                    <a:lnTo>
                      <a:pt x="42877" y="49290"/>
                    </a:lnTo>
                    <a:lnTo>
                      <a:pt x="43968" y="47080"/>
                    </a:lnTo>
                    <a:lnTo>
                      <a:pt x="45115" y="44569"/>
                    </a:lnTo>
                    <a:lnTo>
                      <a:pt x="46370" y="41840"/>
                    </a:lnTo>
                    <a:lnTo>
                      <a:pt x="47625" y="38865"/>
                    </a:lnTo>
                    <a:lnTo>
                      <a:pt x="48935" y="35699"/>
                    </a:lnTo>
                    <a:lnTo>
                      <a:pt x="49591" y="34061"/>
                    </a:lnTo>
                    <a:lnTo>
                      <a:pt x="50246" y="32369"/>
                    </a:lnTo>
                    <a:lnTo>
                      <a:pt x="50873" y="30622"/>
                    </a:lnTo>
                    <a:lnTo>
                      <a:pt x="51528" y="28876"/>
                    </a:lnTo>
                    <a:lnTo>
                      <a:pt x="52156" y="27047"/>
                    </a:lnTo>
                    <a:lnTo>
                      <a:pt x="52756" y="25219"/>
                    </a:lnTo>
                    <a:lnTo>
                      <a:pt x="53357" y="23363"/>
                    </a:lnTo>
                    <a:lnTo>
                      <a:pt x="53957" y="21452"/>
                    </a:lnTo>
                    <a:lnTo>
                      <a:pt x="54503" y="19542"/>
                    </a:lnTo>
                    <a:lnTo>
                      <a:pt x="55049" y="17604"/>
                    </a:lnTo>
                    <a:lnTo>
                      <a:pt x="55595" y="15448"/>
                    </a:lnTo>
                    <a:lnTo>
                      <a:pt x="56141" y="13265"/>
                    </a:lnTo>
                    <a:lnTo>
                      <a:pt x="56632" y="11081"/>
                    </a:lnTo>
                    <a:lnTo>
                      <a:pt x="57069" y="8871"/>
                    </a:lnTo>
                    <a:lnTo>
                      <a:pt x="57478" y="6660"/>
                    </a:lnTo>
                    <a:lnTo>
                      <a:pt x="57833" y="4422"/>
                    </a:lnTo>
                    <a:lnTo>
                      <a:pt x="58133" y="2211"/>
                    </a:lnTo>
                    <a:lnTo>
                      <a:pt x="58351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65"/>
              <p:cNvSpPr/>
              <p:nvPr/>
            </p:nvSpPr>
            <p:spPr>
              <a:xfrm>
                <a:off x="2992925" y="3556850"/>
                <a:ext cx="1458800" cy="1450600"/>
              </a:xfrm>
              <a:custGeom>
                <a:avLst/>
                <a:gdLst/>
                <a:ahLst/>
                <a:cxnLst/>
                <a:rect l="l" t="t" r="r" b="b"/>
                <a:pathLst>
                  <a:path w="58352" h="58024" fill="none" extrusionOk="0">
                    <a:moveTo>
                      <a:pt x="58351" y="1"/>
                    </a:moveTo>
                    <a:lnTo>
                      <a:pt x="58351" y="1"/>
                    </a:lnTo>
                    <a:lnTo>
                      <a:pt x="58133" y="2211"/>
                    </a:lnTo>
                    <a:lnTo>
                      <a:pt x="57833" y="4422"/>
                    </a:lnTo>
                    <a:lnTo>
                      <a:pt x="57478" y="6660"/>
                    </a:lnTo>
                    <a:lnTo>
                      <a:pt x="57069" y="8871"/>
                    </a:lnTo>
                    <a:lnTo>
                      <a:pt x="56632" y="11081"/>
                    </a:lnTo>
                    <a:lnTo>
                      <a:pt x="56141" y="13265"/>
                    </a:lnTo>
                    <a:lnTo>
                      <a:pt x="55595" y="15448"/>
                    </a:lnTo>
                    <a:lnTo>
                      <a:pt x="55049" y="17604"/>
                    </a:lnTo>
                    <a:lnTo>
                      <a:pt x="55049" y="17604"/>
                    </a:lnTo>
                    <a:lnTo>
                      <a:pt x="54503" y="19542"/>
                    </a:lnTo>
                    <a:lnTo>
                      <a:pt x="53957" y="21452"/>
                    </a:lnTo>
                    <a:lnTo>
                      <a:pt x="53357" y="23363"/>
                    </a:lnTo>
                    <a:lnTo>
                      <a:pt x="52756" y="25219"/>
                    </a:lnTo>
                    <a:lnTo>
                      <a:pt x="52156" y="27047"/>
                    </a:lnTo>
                    <a:lnTo>
                      <a:pt x="51528" y="28876"/>
                    </a:lnTo>
                    <a:lnTo>
                      <a:pt x="50873" y="30622"/>
                    </a:lnTo>
                    <a:lnTo>
                      <a:pt x="50246" y="32369"/>
                    </a:lnTo>
                    <a:lnTo>
                      <a:pt x="49591" y="34061"/>
                    </a:lnTo>
                    <a:lnTo>
                      <a:pt x="48935" y="35699"/>
                    </a:lnTo>
                    <a:lnTo>
                      <a:pt x="47625" y="38865"/>
                    </a:lnTo>
                    <a:lnTo>
                      <a:pt x="46370" y="41840"/>
                    </a:lnTo>
                    <a:lnTo>
                      <a:pt x="45115" y="44569"/>
                    </a:lnTo>
                    <a:lnTo>
                      <a:pt x="43968" y="47080"/>
                    </a:lnTo>
                    <a:lnTo>
                      <a:pt x="42877" y="49290"/>
                    </a:lnTo>
                    <a:lnTo>
                      <a:pt x="41921" y="51255"/>
                    </a:lnTo>
                    <a:lnTo>
                      <a:pt x="41075" y="52893"/>
                    </a:lnTo>
                    <a:lnTo>
                      <a:pt x="39847" y="55158"/>
                    </a:lnTo>
                    <a:lnTo>
                      <a:pt x="39411" y="55950"/>
                    </a:lnTo>
                    <a:lnTo>
                      <a:pt x="39411" y="55950"/>
                    </a:lnTo>
                    <a:lnTo>
                      <a:pt x="38646" y="56414"/>
                    </a:lnTo>
                    <a:lnTo>
                      <a:pt x="37937" y="56796"/>
                    </a:lnTo>
                    <a:lnTo>
                      <a:pt x="37227" y="57123"/>
                    </a:lnTo>
                    <a:lnTo>
                      <a:pt x="36572" y="57396"/>
                    </a:lnTo>
                    <a:lnTo>
                      <a:pt x="35917" y="57615"/>
                    </a:lnTo>
                    <a:lnTo>
                      <a:pt x="35317" y="57806"/>
                    </a:lnTo>
                    <a:lnTo>
                      <a:pt x="34744" y="57915"/>
                    </a:lnTo>
                    <a:lnTo>
                      <a:pt x="34198" y="57997"/>
                    </a:lnTo>
                    <a:lnTo>
                      <a:pt x="33652" y="58024"/>
                    </a:lnTo>
                    <a:lnTo>
                      <a:pt x="33161" y="58024"/>
                    </a:lnTo>
                    <a:lnTo>
                      <a:pt x="32697" y="57997"/>
                    </a:lnTo>
                    <a:lnTo>
                      <a:pt x="32260" y="57942"/>
                    </a:lnTo>
                    <a:lnTo>
                      <a:pt x="31823" y="57833"/>
                    </a:lnTo>
                    <a:lnTo>
                      <a:pt x="31441" y="57724"/>
                    </a:lnTo>
                    <a:lnTo>
                      <a:pt x="31086" y="57587"/>
                    </a:lnTo>
                    <a:lnTo>
                      <a:pt x="30732" y="57424"/>
                    </a:lnTo>
                    <a:lnTo>
                      <a:pt x="30404" y="57232"/>
                    </a:lnTo>
                    <a:lnTo>
                      <a:pt x="30104" y="57041"/>
                    </a:lnTo>
                    <a:lnTo>
                      <a:pt x="29858" y="56850"/>
                    </a:lnTo>
                    <a:lnTo>
                      <a:pt x="29585" y="56659"/>
                    </a:lnTo>
                    <a:lnTo>
                      <a:pt x="29176" y="56250"/>
                    </a:lnTo>
                    <a:lnTo>
                      <a:pt x="28821" y="55841"/>
                    </a:lnTo>
                    <a:lnTo>
                      <a:pt x="28548" y="55513"/>
                    </a:lnTo>
                    <a:lnTo>
                      <a:pt x="28384" y="55213"/>
                    </a:lnTo>
                    <a:lnTo>
                      <a:pt x="28221" y="54967"/>
                    </a:lnTo>
                    <a:lnTo>
                      <a:pt x="28221" y="54967"/>
                    </a:lnTo>
                    <a:lnTo>
                      <a:pt x="28521" y="54039"/>
                    </a:lnTo>
                    <a:lnTo>
                      <a:pt x="28821" y="52975"/>
                    </a:lnTo>
                    <a:lnTo>
                      <a:pt x="29203" y="51583"/>
                    </a:lnTo>
                    <a:lnTo>
                      <a:pt x="29640" y="49945"/>
                    </a:lnTo>
                    <a:lnTo>
                      <a:pt x="30077" y="48117"/>
                    </a:lnTo>
                    <a:lnTo>
                      <a:pt x="30513" y="46152"/>
                    </a:lnTo>
                    <a:lnTo>
                      <a:pt x="30923" y="44132"/>
                    </a:lnTo>
                    <a:lnTo>
                      <a:pt x="31086" y="43122"/>
                    </a:lnTo>
                    <a:lnTo>
                      <a:pt x="31250" y="42140"/>
                    </a:lnTo>
                    <a:lnTo>
                      <a:pt x="31359" y="41130"/>
                    </a:lnTo>
                    <a:lnTo>
                      <a:pt x="31469" y="40175"/>
                    </a:lnTo>
                    <a:lnTo>
                      <a:pt x="31523" y="39247"/>
                    </a:lnTo>
                    <a:lnTo>
                      <a:pt x="31578" y="38346"/>
                    </a:lnTo>
                    <a:lnTo>
                      <a:pt x="31550" y="37500"/>
                    </a:lnTo>
                    <a:lnTo>
                      <a:pt x="31523" y="36709"/>
                    </a:lnTo>
                    <a:lnTo>
                      <a:pt x="31414" y="35972"/>
                    </a:lnTo>
                    <a:lnTo>
                      <a:pt x="31359" y="35644"/>
                    </a:lnTo>
                    <a:lnTo>
                      <a:pt x="31277" y="35317"/>
                    </a:lnTo>
                    <a:lnTo>
                      <a:pt x="31196" y="35017"/>
                    </a:lnTo>
                    <a:lnTo>
                      <a:pt x="31086" y="34744"/>
                    </a:lnTo>
                    <a:lnTo>
                      <a:pt x="30950" y="34498"/>
                    </a:lnTo>
                    <a:lnTo>
                      <a:pt x="30813" y="34252"/>
                    </a:lnTo>
                    <a:lnTo>
                      <a:pt x="30677" y="34034"/>
                    </a:lnTo>
                    <a:lnTo>
                      <a:pt x="30513" y="33870"/>
                    </a:lnTo>
                    <a:lnTo>
                      <a:pt x="30322" y="33707"/>
                    </a:lnTo>
                    <a:lnTo>
                      <a:pt x="30131" y="33570"/>
                    </a:lnTo>
                    <a:lnTo>
                      <a:pt x="29913" y="33461"/>
                    </a:lnTo>
                    <a:lnTo>
                      <a:pt x="29695" y="33379"/>
                    </a:lnTo>
                    <a:lnTo>
                      <a:pt x="29449" y="33352"/>
                    </a:lnTo>
                    <a:lnTo>
                      <a:pt x="29176" y="33324"/>
                    </a:lnTo>
                    <a:lnTo>
                      <a:pt x="29176" y="33324"/>
                    </a:lnTo>
                    <a:lnTo>
                      <a:pt x="28903" y="33352"/>
                    </a:lnTo>
                    <a:lnTo>
                      <a:pt x="28603" y="33379"/>
                    </a:lnTo>
                    <a:lnTo>
                      <a:pt x="28357" y="33461"/>
                    </a:lnTo>
                    <a:lnTo>
                      <a:pt x="28084" y="33570"/>
                    </a:lnTo>
                    <a:lnTo>
                      <a:pt x="27811" y="33707"/>
                    </a:lnTo>
                    <a:lnTo>
                      <a:pt x="27566" y="33870"/>
                    </a:lnTo>
                    <a:lnTo>
                      <a:pt x="27320" y="34061"/>
                    </a:lnTo>
                    <a:lnTo>
                      <a:pt x="27074" y="34280"/>
                    </a:lnTo>
                    <a:lnTo>
                      <a:pt x="26856" y="34498"/>
                    </a:lnTo>
                    <a:lnTo>
                      <a:pt x="26610" y="34771"/>
                    </a:lnTo>
                    <a:lnTo>
                      <a:pt x="26392" y="35044"/>
                    </a:lnTo>
                    <a:lnTo>
                      <a:pt x="26174" y="35344"/>
                    </a:lnTo>
                    <a:lnTo>
                      <a:pt x="25737" y="36026"/>
                    </a:lnTo>
                    <a:lnTo>
                      <a:pt x="25328" y="36763"/>
                    </a:lnTo>
                    <a:lnTo>
                      <a:pt x="24946" y="37555"/>
                    </a:lnTo>
                    <a:lnTo>
                      <a:pt x="24564" y="38401"/>
                    </a:lnTo>
                    <a:lnTo>
                      <a:pt x="24209" y="39329"/>
                    </a:lnTo>
                    <a:lnTo>
                      <a:pt x="23881" y="40257"/>
                    </a:lnTo>
                    <a:lnTo>
                      <a:pt x="23581" y="41239"/>
                    </a:lnTo>
                    <a:lnTo>
                      <a:pt x="23281" y="42249"/>
                    </a:lnTo>
                    <a:lnTo>
                      <a:pt x="23008" y="43259"/>
                    </a:lnTo>
                    <a:lnTo>
                      <a:pt x="22762" y="44296"/>
                    </a:lnTo>
                    <a:lnTo>
                      <a:pt x="22298" y="46343"/>
                    </a:lnTo>
                    <a:lnTo>
                      <a:pt x="21889" y="48308"/>
                    </a:lnTo>
                    <a:lnTo>
                      <a:pt x="21561" y="50164"/>
                    </a:lnTo>
                    <a:lnTo>
                      <a:pt x="21316" y="51829"/>
                    </a:lnTo>
                    <a:lnTo>
                      <a:pt x="21125" y="53220"/>
                    </a:lnTo>
                    <a:lnTo>
                      <a:pt x="20961" y="54312"/>
                    </a:lnTo>
                    <a:lnTo>
                      <a:pt x="20852" y="55240"/>
                    </a:lnTo>
                    <a:lnTo>
                      <a:pt x="20852" y="55240"/>
                    </a:lnTo>
                    <a:lnTo>
                      <a:pt x="20197" y="55622"/>
                    </a:lnTo>
                    <a:lnTo>
                      <a:pt x="19569" y="55950"/>
                    </a:lnTo>
                    <a:lnTo>
                      <a:pt x="18941" y="56223"/>
                    </a:lnTo>
                    <a:lnTo>
                      <a:pt x="18341" y="56468"/>
                    </a:lnTo>
                    <a:lnTo>
                      <a:pt x="17741" y="56659"/>
                    </a:lnTo>
                    <a:lnTo>
                      <a:pt x="17167" y="56850"/>
                    </a:lnTo>
                    <a:lnTo>
                      <a:pt x="16622" y="56960"/>
                    </a:lnTo>
                    <a:lnTo>
                      <a:pt x="16103" y="57069"/>
                    </a:lnTo>
                    <a:lnTo>
                      <a:pt x="15584" y="57151"/>
                    </a:lnTo>
                    <a:lnTo>
                      <a:pt x="15093" y="57178"/>
                    </a:lnTo>
                    <a:lnTo>
                      <a:pt x="14629" y="57205"/>
                    </a:lnTo>
                    <a:lnTo>
                      <a:pt x="14165" y="57178"/>
                    </a:lnTo>
                    <a:lnTo>
                      <a:pt x="13729" y="57151"/>
                    </a:lnTo>
                    <a:lnTo>
                      <a:pt x="13319" y="57123"/>
                    </a:lnTo>
                    <a:lnTo>
                      <a:pt x="12937" y="57041"/>
                    </a:lnTo>
                    <a:lnTo>
                      <a:pt x="12555" y="56960"/>
                    </a:lnTo>
                    <a:lnTo>
                      <a:pt x="11873" y="56768"/>
                    </a:lnTo>
                    <a:lnTo>
                      <a:pt x="11272" y="56550"/>
                    </a:lnTo>
                    <a:lnTo>
                      <a:pt x="10781" y="56332"/>
                    </a:lnTo>
                    <a:lnTo>
                      <a:pt x="10344" y="56086"/>
                    </a:lnTo>
                    <a:lnTo>
                      <a:pt x="10017" y="55868"/>
                    </a:lnTo>
                    <a:lnTo>
                      <a:pt x="9799" y="55704"/>
                    </a:lnTo>
                    <a:lnTo>
                      <a:pt x="9607" y="55540"/>
                    </a:lnTo>
                    <a:lnTo>
                      <a:pt x="9607" y="55540"/>
                    </a:lnTo>
                    <a:lnTo>
                      <a:pt x="8516" y="50628"/>
                    </a:lnTo>
                    <a:lnTo>
                      <a:pt x="7479" y="45797"/>
                    </a:lnTo>
                    <a:lnTo>
                      <a:pt x="6523" y="41021"/>
                    </a:lnTo>
                    <a:lnTo>
                      <a:pt x="5650" y="36354"/>
                    </a:lnTo>
                    <a:lnTo>
                      <a:pt x="4831" y="31851"/>
                    </a:lnTo>
                    <a:lnTo>
                      <a:pt x="4067" y="27511"/>
                    </a:lnTo>
                    <a:lnTo>
                      <a:pt x="3358" y="23390"/>
                    </a:lnTo>
                    <a:lnTo>
                      <a:pt x="2730" y="19487"/>
                    </a:lnTo>
                    <a:lnTo>
                      <a:pt x="2730" y="19487"/>
                    </a:lnTo>
                    <a:lnTo>
                      <a:pt x="2102" y="15312"/>
                    </a:lnTo>
                    <a:lnTo>
                      <a:pt x="1529" y="11518"/>
                    </a:lnTo>
                    <a:lnTo>
                      <a:pt x="1065" y="8188"/>
                    </a:lnTo>
                    <a:lnTo>
                      <a:pt x="683" y="5377"/>
                    </a:lnTo>
                    <a:lnTo>
                      <a:pt x="164" y="1392"/>
                    </a:lnTo>
                    <a:lnTo>
                      <a:pt x="1" y="1"/>
                    </a:lnTo>
                    <a:lnTo>
                      <a:pt x="583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65"/>
              <p:cNvSpPr/>
              <p:nvPr/>
            </p:nvSpPr>
            <p:spPr>
              <a:xfrm>
                <a:off x="3050925" y="2212025"/>
                <a:ext cx="1400800" cy="1642325"/>
              </a:xfrm>
              <a:custGeom>
                <a:avLst/>
                <a:gdLst/>
                <a:ahLst/>
                <a:cxnLst/>
                <a:rect l="l" t="t" r="r" b="b"/>
                <a:pathLst>
                  <a:path w="56032" h="65693" extrusionOk="0">
                    <a:moveTo>
                      <a:pt x="40256" y="1"/>
                    </a:moveTo>
                    <a:lnTo>
                      <a:pt x="39219" y="28"/>
                    </a:lnTo>
                    <a:lnTo>
                      <a:pt x="38155" y="82"/>
                    </a:lnTo>
                    <a:lnTo>
                      <a:pt x="37091" y="192"/>
                    </a:lnTo>
                    <a:lnTo>
                      <a:pt x="35972" y="355"/>
                    </a:lnTo>
                    <a:lnTo>
                      <a:pt x="34825" y="574"/>
                    </a:lnTo>
                    <a:lnTo>
                      <a:pt x="33679" y="819"/>
                    </a:lnTo>
                    <a:lnTo>
                      <a:pt x="32505" y="1120"/>
                    </a:lnTo>
                    <a:lnTo>
                      <a:pt x="31305" y="1474"/>
                    </a:lnTo>
                    <a:lnTo>
                      <a:pt x="30104" y="1856"/>
                    </a:lnTo>
                    <a:lnTo>
                      <a:pt x="28903" y="2293"/>
                    </a:lnTo>
                    <a:lnTo>
                      <a:pt x="27675" y="2757"/>
                    </a:lnTo>
                    <a:lnTo>
                      <a:pt x="26064" y="3439"/>
                    </a:lnTo>
                    <a:lnTo>
                      <a:pt x="24427" y="4204"/>
                    </a:lnTo>
                    <a:lnTo>
                      <a:pt x="22817" y="5050"/>
                    </a:lnTo>
                    <a:lnTo>
                      <a:pt x="22025" y="5486"/>
                    </a:lnTo>
                    <a:lnTo>
                      <a:pt x="21206" y="5950"/>
                    </a:lnTo>
                    <a:lnTo>
                      <a:pt x="20415" y="6414"/>
                    </a:lnTo>
                    <a:lnTo>
                      <a:pt x="19624" y="6933"/>
                    </a:lnTo>
                    <a:lnTo>
                      <a:pt x="18832" y="7424"/>
                    </a:lnTo>
                    <a:lnTo>
                      <a:pt x="18068" y="7970"/>
                    </a:lnTo>
                    <a:lnTo>
                      <a:pt x="17276" y="8488"/>
                    </a:lnTo>
                    <a:lnTo>
                      <a:pt x="16512" y="9062"/>
                    </a:lnTo>
                    <a:lnTo>
                      <a:pt x="15748" y="9635"/>
                    </a:lnTo>
                    <a:lnTo>
                      <a:pt x="15011" y="10235"/>
                    </a:lnTo>
                    <a:lnTo>
                      <a:pt x="14274" y="10836"/>
                    </a:lnTo>
                    <a:lnTo>
                      <a:pt x="13537" y="11463"/>
                    </a:lnTo>
                    <a:lnTo>
                      <a:pt x="12800" y="12091"/>
                    </a:lnTo>
                    <a:lnTo>
                      <a:pt x="12091" y="12746"/>
                    </a:lnTo>
                    <a:lnTo>
                      <a:pt x="11409" y="13428"/>
                    </a:lnTo>
                    <a:lnTo>
                      <a:pt x="10726" y="14111"/>
                    </a:lnTo>
                    <a:lnTo>
                      <a:pt x="10044" y="14793"/>
                    </a:lnTo>
                    <a:lnTo>
                      <a:pt x="9389" y="15503"/>
                    </a:lnTo>
                    <a:lnTo>
                      <a:pt x="8761" y="16239"/>
                    </a:lnTo>
                    <a:lnTo>
                      <a:pt x="8134" y="16976"/>
                    </a:lnTo>
                    <a:lnTo>
                      <a:pt x="7533" y="17713"/>
                    </a:lnTo>
                    <a:lnTo>
                      <a:pt x="6960" y="18505"/>
                    </a:lnTo>
                    <a:lnTo>
                      <a:pt x="6387" y="19269"/>
                    </a:lnTo>
                    <a:lnTo>
                      <a:pt x="5841" y="20060"/>
                    </a:lnTo>
                    <a:lnTo>
                      <a:pt x="5295" y="20879"/>
                    </a:lnTo>
                    <a:lnTo>
                      <a:pt x="4804" y="21698"/>
                    </a:lnTo>
                    <a:lnTo>
                      <a:pt x="4313" y="22517"/>
                    </a:lnTo>
                    <a:lnTo>
                      <a:pt x="3849" y="23363"/>
                    </a:lnTo>
                    <a:lnTo>
                      <a:pt x="3385" y="24236"/>
                    </a:lnTo>
                    <a:lnTo>
                      <a:pt x="2975" y="25109"/>
                    </a:lnTo>
                    <a:lnTo>
                      <a:pt x="2566" y="25983"/>
                    </a:lnTo>
                    <a:lnTo>
                      <a:pt x="2211" y="26883"/>
                    </a:lnTo>
                    <a:lnTo>
                      <a:pt x="1856" y="27784"/>
                    </a:lnTo>
                    <a:lnTo>
                      <a:pt x="1556" y="28712"/>
                    </a:lnTo>
                    <a:lnTo>
                      <a:pt x="1256" y="29640"/>
                    </a:lnTo>
                    <a:lnTo>
                      <a:pt x="983" y="30568"/>
                    </a:lnTo>
                    <a:lnTo>
                      <a:pt x="765" y="31523"/>
                    </a:lnTo>
                    <a:lnTo>
                      <a:pt x="546" y="32506"/>
                    </a:lnTo>
                    <a:lnTo>
                      <a:pt x="383" y="33461"/>
                    </a:lnTo>
                    <a:lnTo>
                      <a:pt x="246" y="34443"/>
                    </a:lnTo>
                    <a:lnTo>
                      <a:pt x="137" y="35453"/>
                    </a:lnTo>
                    <a:lnTo>
                      <a:pt x="55" y="36463"/>
                    </a:lnTo>
                    <a:lnTo>
                      <a:pt x="0" y="37473"/>
                    </a:lnTo>
                    <a:lnTo>
                      <a:pt x="0" y="38483"/>
                    </a:lnTo>
                    <a:lnTo>
                      <a:pt x="0" y="39520"/>
                    </a:lnTo>
                    <a:lnTo>
                      <a:pt x="82" y="40584"/>
                    </a:lnTo>
                    <a:lnTo>
                      <a:pt x="164" y="41621"/>
                    </a:lnTo>
                    <a:lnTo>
                      <a:pt x="301" y="42686"/>
                    </a:lnTo>
                    <a:lnTo>
                      <a:pt x="464" y="43750"/>
                    </a:lnTo>
                    <a:lnTo>
                      <a:pt x="683" y="44842"/>
                    </a:lnTo>
                    <a:lnTo>
                      <a:pt x="928" y="45933"/>
                    </a:lnTo>
                    <a:lnTo>
                      <a:pt x="1201" y="47025"/>
                    </a:lnTo>
                    <a:lnTo>
                      <a:pt x="1529" y="48144"/>
                    </a:lnTo>
                    <a:lnTo>
                      <a:pt x="1884" y="49236"/>
                    </a:lnTo>
                    <a:lnTo>
                      <a:pt x="2293" y="50382"/>
                    </a:lnTo>
                    <a:lnTo>
                      <a:pt x="2757" y="51501"/>
                    </a:lnTo>
                    <a:lnTo>
                      <a:pt x="3248" y="52647"/>
                    </a:lnTo>
                    <a:lnTo>
                      <a:pt x="3794" y="53794"/>
                    </a:lnTo>
                    <a:lnTo>
                      <a:pt x="4558" y="55267"/>
                    </a:lnTo>
                    <a:lnTo>
                      <a:pt x="5377" y="56741"/>
                    </a:lnTo>
                    <a:lnTo>
                      <a:pt x="6278" y="58242"/>
                    </a:lnTo>
                    <a:lnTo>
                      <a:pt x="7287" y="59743"/>
                    </a:lnTo>
                    <a:lnTo>
                      <a:pt x="7615" y="59962"/>
                    </a:lnTo>
                    <a:lnTo>
                      <a:pt x="8570" y="60480"/>
                    </a:lnTo>
                    <a:lnTo>
                      <a:pt x="9307" y="60835"/>
                    </a:lnTo>
                    <a:lnTo>
                      <a:pt x="10153" y="61244"/>
                    </a:lnTo>
                    <a:lnTo>
                      <a:pt x="11163" y="61681"/>
                    </a:lnTo>
                    <a:lnTo>
                      <a:pt x="12282" y="62145"/>
                    </a:lnTo>
                    <a:lnTo>
                      <a:pt x="13565" y="62636"/>
                    </a:lnTo>
                    <a:lnTo>
                      <a:pt x="14929" y="63100"/>
                    </a:lnTo>
                    <a:lnTo>
                      <a:pt x="16458" y="63592"/>
                    </a:lnTo>
                    <a:lnTo>
                      <a:pt x="18068" y="64028"/>
                    </a:lnTo>
                    <a:lnTo>
                      <a:pt x="19815" y="64465"/>
                    </a:lnTo>
                    <a:lnTo>
                      <a:pt x="20715" y="64656"/>
                    </a:lnTo>
                    <a:lnTo>
                      <a:pt x="21670" y="64847"/>
                    </a:lnTo>
                    <a:lnTo>
                      <a:pt x="22626" y="65011"/>
                    </a:lnTo>
                    <a:lnTo>
                      <a:pt x="23608" y="65147"/>
                    </a:lnTo>
                    <a:lnTo>
                      <a:pt x="24618" y="65311"/>
                    </a:lnTo>
                    <a:lnTo>
                      <a:pt x="25628" y="65420"/>
                    </a:lnTo>
                    <a:lnTo>
                      <a:pt x="26774" y="65529"/>
                    </a:lnTo>
                    <a:lnTo>
                      <a:pt x="27948" y="65611"/>
                    </a:lnTo>
                    <a:lnTo>
                      <a:pt x="29149" y="65666"/>
                    </a:lnTo>
                    <a:lnTo>
                      <a:pt x="30377" y="65693"/>
                    </a:lnTo>
                    <a:lnTo>
                      <a:pt x="31632" y="65693"/>
                    </a:lnTo>
                    <a:lnTo>
                      <a:pt x="32888" y="65666"/>
                    </a:lnTo>
                    <a:lnTo>
                      <a:pt x="34170" y="65584"/>
                    </a:lnTo>
                    <a:lnTo>
                      <a:pt x="35480" y="65475"/>
                    </a:lnTo>
                    <a:lnTo>
                      <a:pt x="36818" y="65338"/>
                    </a:lnTo>
                    <a:lnTo>
                      <a:pt x="38182" y="65147"/>
                    </a:lnTo>
                    <a:lnTo>
                      <a:pt x="39547" y="64929"/>
                    </a:lnTo>
                    <a:lnTo>
                      <a:pt x="40939" y="64656"/>
                    </a:lnTo>
                    <a:lnTo>
                      <a:pt x="42331" y="64356"/>
                    </a:lnTo>
                    <a:lnTo>
                      <a:pt x="43750" y="64001"/>
                    </a:lnTo>
                    <a:lnTo>
                      <a:pt x="45196" y="63592"/>
                    </a:lnTo>
                    <a:lnTo>
                      <a:pt x="46643" y="63128"/>
                    </a:lnTo>
                    <a:lnTo>
                      <a:pt x="47625" y="62800"/>
                    </a:lnTo>
                    <a:lnTo>
                      <a:pt x="48608" y="62445"/>
                    </a:lnTo>
                    <a:lnTo>
                      <a:pt x="49590" y="62063"/>
                    </a:lnTo>
                    <a:lnTo>
                      <a:pt x="50600" y="61654"/>
                    </a:lnTo>
                    <a:lnTo>
                      <a:pt x="51610" y="61217"/>
                    </a:lnTo>
                    <a:lnTo>
                      <a:pt x="52620" y="60753"/>
                    </a:lnTo>
                    <a:lnTo>
                      <a:pt x="53630" y="60262"/>
                    </a:lnTo>
                    <a:lnTo>
                      <a:pt x="54639" y="59743"/>
                    </a:lnTo>
                    <a:lnTo>
                      <a:pt x="54830" y="58160"/>
                    </a:lnTo>
                    <a:lnTo>
                      <a:pt x="55021" y="56277"/>
                    </a:lnTo>
                    <a:lnTo>
                      <a:pt x="55240" y="53794"/>
                    </a:lnTo>
                    <a:lnTo>
                      <a:pt x="55458" y="51201"/>
                    </a:lnTo>
                    <a:lnTo>
                      <a:pt x="55649" y="48308"/>
                    </a:lnTo>
                    <a:lnTo>
                      <a:pt x="55813" y="45115"/>
                    </a:lnTo>
                    <a:lnTo>
                      <a:pt x="55949" y="41703"/>
                    </a:lnTo>
                    <a:lnTo>
                      <a:pt x="56004" y="39929"/>
                    </a:lnTo>
                    <a:lnTo>
                      <a:pt x="56031" y="38128"/>
                    </a:lnTo>
                    <a:lnTo>
                      <a:pt x="56031" y="36272"/>
                    </a:lnTo>
                    <a:lnTo>
                      <a:pt x="56031" y="34416"/>
                    </a:lnTo>
                    <a:lnTo>
                      <a:pt x="56004" y="32533"/>
                    </a:lnTo>
                    <a:lnTo>
                      <a:pt x="55949" y="30650"/>
                    </a:lnTo>
                    <a:lnTo>
                      <a:pt x="55868" y="28767"/>
                    </a:lnTo>
                    <a:lnTo>
                      <a:pt x="55758" y="26883"/>
                    </a:lnTo>
                    <a:lnTo>
                      <a:pt x="55758" y="26829"/>
                    </a:lnTo>
                    <a:lnTo>
                      <a:pt x="55622" y="25082"/>
                    </a:lnTo>
                    <a:lnTo>
                      <a:pt x="55458" y="23363"/>
                    </a:lnTo>
                    <a:lnTo>
                      <a:pt x="55267" y="21671"/>
                    </a:lnTo>
                    <a:lnTo>
                      <a:pt x="55049" y="19978"/>
                    </a:lnTo>
                    <a:lnTo>
                      <a:pt x="54776" y="18341"/>
                    </a:lnTo>
                    <a:lnTo>
                      <a:pt x="54503" y="16731"/>
                    </a:lnTo>
                    <a:lnTo>
                      <a:pt x="54175" y="15175"/>
                    </a:lnTo>
                    <a:lnTo>
                      <a:pt x="53821" y="13647"/>
                    </a:lnTo>
                    <a:lnTo>
                      <a:pt x="53793" y="13619"/>
                    </a:lnTo>
                    <a:lnTo>
                      <a:pt x="53411" y="12173"/>
                    </a:lnTo>
                    <a:lnTo>
                      <a:pt x="52975" y="10781"/>
                    </a:lnTo>
                    <a:lnTo>
                      <a:pt x="52511" y="9471"/>
                    </a:lnTo>
                    <a:lnTo>
                      <a:pt x="52238" y="8843"/>
                    </a:lnTo>
                    <a:lnTo>
                      <a:pt x="51992" y="8215"/>
                    </a:lnTo>
                    <a:lnTo>
                      <a:pt x="51692" y="7615"/>
                    </a:lnTo>
                    <a:lnTo>
                      <a:pt x="51419" y="7042"/>
                    </a:lnTo>
                    <a:lnTo>
                      <a:pt x="51119" y="6469"/>
                    </a:lnTo>
                    <a:lnTo>
                      <a:pt x="50818" y="5923"/>
                    </a:lnTo>
                    <a:lnTo>
                      <a:pt x="50491" y="5404"/>
                    </a:lnTo>
                    <a:lnTo>
                      <a:pt x="50163" y="4886"/>
                    </a:lnTo>
                    <a:lnTo>
                      <a:pt x="49809" y="4422"/>
                    </a:lnTo>
                    <a:lnTo>
                      <a:pt x="49454" y="3958"/>
                    </a:lnTo>
                    <a:lnTo>
                      <a:pt x="48963" y="3385"/>
                    </a:lnTo>
                    <a:lnTo>
                      <a:pt x="48444" y="2866"/>
                    </a:lnTo>
                    <a:lnTo>
                      <a:pt x="47898" y="2375"/>
                    </a:lnTo>
                    <a:lnTo>
                      <a:pt x="47325" y="1938"/>
                    </a:lnTo>
                    <a:lnTo>
                      <a:pt x="46752" y="1556"/>
                    </a:lnTo>
                    <a:lnTo>
                      <a:pt x="46124" y="1201"/>
                    </a:lnTo>
                    <a:lnTo>
                      <a:pt x="45497" y="901"/>
                    </a:lnTo>
                    <a:lnTo>
                      <a:pt x="44842" y="683"/>
                    </a:lnTo>
                    <a:lnTo>
                      <a:pt x="43995" y="437"/>
                    </a:lnTo>
                    <a:lnTo>
                      <a:pt x="43122" y="246"/>
                    </a:lnTo>
                    <a:lnTo>
                      <a:pt x="42194" y="110"/>
                    </a:lnTo>
                    <a:lnTo>
                      <a:pt x="41239" y="28"/>
                    </a:lnTo>
                    <a:lnTo>
                      <a:pt x="40256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65"/>
              <p:cNvSpPr/>
              <p:nvPr/>
            </p:nvSpPr>
            <p:spPr>
              <a:xfrm>
                <a:off x="3050925" y="2212025"/>
                <a:ext cx="1400800" cy="1642325"/>
              </a:xfrm>
              <a:custGeom>
                <a:avLst/>
                <a:gdLst/>
                <a:ahLst/>
                <a:cxnLst/>
                <a:rect l="l" t="t" r="r" b="b"/>
                <a:pathLst>
                  <a:path w="56032" h="65693" fill="none" extrusionOk="0">
                    <a:moveTo>
                      <a:pt x="55240" y="53794"/>
                    </a:moveTo>
                    <a:lnTo>
                      <a:pt x="55240" y="53794"/>
                    </a:lnTo>
                    <a:lnTo>
                      <a:pt x="55021" y="56277"/>
                    </a:lnTo>
                    <a:lnTo>
                      <a:pt x="54830" y="58160"/>
                    </a:lnTo>
                    <a:lnTo>
                      <a:pt x="54639" y="59743"/>
                    </a:lnTo>
                    <a:lnTo>
                      <a:pt x="54639" y="59743"/>
                    </a:lnTo>
                    <a:lnTo>
                      <a:pt x="53630" y="60262"/>
                    </a:lnTo>
                    <a:lnTo>
                      <a:pt x="52620" y="60753"/>
                    </a:lnTo>
                    <a:lnTo>
                      <a:pt x="51610" y="61217"/>
                    </a:lnTo>
                    <a:lnTo>
                      <a:pt x="50600" y="61654"/>
                    </a:lnTo>
                    <a:lnTo>
                      <a:pt x="49590" y="62063"/>
                    </a:lnTo>
                    <a:lnTo>
                      <a:pt x="48608" y="62445"/>
                    </a:lnTo>
                    <a:lnTo>
                      <a:pt x="47625" y="62800"/>
                    </a:lnTo>
                    <a:lnTo>
                      <a:pt x="46643" y="63128"/>
                    </a:lnTo>
                    <a:lnTo>
                      <a:pt x="46643" y="63128"/>
                    </a:lnTo>
                    <a:lnTo>
                      <a:pt x="45196" y="63592"/>
                    </a:lnTo>
                    <a:lnTo>
                      <a:pt x="43750" y="64001"/>
                    </a:lnTo>
                    <a:lnTo>
                      <a:pt x="42331" y="64356"/>
                    </a:lnTo>
                    <a:lnTo>
                      <a:pt x="40939" y="64656"/>
                    </a:lnTo>
                    <a:lnTo>
                      <a:pt x="39547" y="64929"/>
                    </a:lnTo>
                    <a:lnTo>
                      <a:pt x="38182" y="65147"/>
                    </a:lnTo>
                    <a:lnTo>
                      <a:pt x="36818" y="65338"/>
                    </a:lnTo>
                    <a:lnTo>
                      <a:pt x="35480" y="65475"/>
                    </a:lnTo>
                    <a:lnTo>
                      <a:pt x="34170" y="65584"/>
                    </a:lnTo>
                    <a:lnTo>
                      <a:pt x="32888" y="65666"/>
                    </a:lnTo>
                    <a:lnTo>
                      <a:pt x="31632" y="65693"/>
                    </a:lnTo>
                    <a:lnTo>
                      <a:pt x="30377" y="65693"/>
                    </a:lnTo>
                    <a:lnTo>
                      <a:pt x="29149" y="65666"/>
                    </a:lnTo>
                    <a:lnTo>
                      <a:pt x="27948" y="65611"/>
                    </a:lnTo>
                    <a:lnTo>
                      <a:pt x="26774" y="65529"/>
                    </a:lnTo>
                    <a:lnTo>
                      <a:pt x="25628" y="65420"/>
                    </a:lnTo>
                    <a:lnTo>
                      <a:pt x="25628" y="65420"/>
                    </a:lnTo>
                    <a:lnTo>
                      <a:pt x="24618" y="65311"/>
                    </a:lnTo>
                    <a:lnTo>
                      <a:pt x="23608" y="65147"/>
                    </a:lnTo>
                    <a:lnTo>
                      <a:pt x="22626" y="65011"/>
                    </a:lnTo>
                    <a:lnTo>
                      <a:pt x="21670" y="64847"/>
                    </a:lnTo>
                    <a:lnTo>
                      <a:pt x="20715" y="64656"/>
                    </a:lnTo>
                    <a:lnTo>
                      <a:pt x="19815" y="64465"/>
                    </a:lnTo>
                    <a:lnTo>
                      <a:pt x="18068" y="64028"/>
                    </a:lnTo>
                    <a:lnTo>
                      <a:pt x="16458" y="63592"/>
                    </a:lnTo>
                    <a:lnTo>
                      <a:pt x="14929" y="63100"/>
                    </a:lnTo>
                    <a:lnTo>
                      <a:pt x="13565" y="62636"/>
                    </a:lnTo>
                    <a:lnTo>
                      <a:pt x="12282" y="62145"/>
                    </a:lnTo>
                    <a:lnTo>
                      <a:pt x="11163" y="61681"/>
                    </a:lnTo>
                    <a:lnTo>
                      <a:pt x="10153" y="61244"/>
                    </a:lnTo>
                    <a:lnTo>
                      <a:pt x="9307" y="60835"/>
                    </a:lnTo>
                    <a:lnTo>
                      <a:pt x="8570" y="60480"/>
                    </a:lnTo>
                    <a:lnTo>
                      <a:pt x="7615" y="59962"/>
                    </a:lnTo>
                    <a:lnTo>
                      <a:pt x="7287" y="59743"/>
                    </a:lnTo>
                    <a:lnTo>
                      <a:pt x="7287" y="59743"/>
                    </a:lnTo>
                    <a:lnTo>
                      <a:pt x="6278" y="58242"/>
                    </a:lnTo>
                    <a:lnTo>
                      <a:pt x="5377" y="56741"/>
                    </a:lnTo>
                    <a:lnTo>
                      <a:pt x="4558" y="55267"/>
                    </a:lnTo>
                    <a:lnTo>
                      <a:pt x="3794" y="53794"/>
                    </a:lnTo>
                    <a:lnTo>
                      <a:pt x="3794" y="53794"/>
                    </a:lnTo>
                    <a:lnTo>
                      <a:pt x="3248" y="52647"/>
                    </a:lnTo>
                    <a:lnTo>
                      <a:pt x="2757" y="51501"/>
                    </a:lnTo>
                    <a:lnTo>
                      <a:pt x="2293" y="50382"/>
                    </a:lnTo>
                    <a:lnTo>
                      <a:pt x="1884" y="49236"/>
                    </a:lnTo>
                    <a:lnTo>
                      <a:pt x="1529" y="48144"/>
                    </a:lnTo>
                    <a:lnTo>
                      <a:pt x="1201" y="47025"/>
                    </a:lnTo>
                    <a:lnTo>
                      <a:pt x="928" y="45933"/>
                    </a:lnTo>
                    <a:lnTo>
                      <a:pt x="683" y="44842"/>
                    </a:lnTo>
                    <a:lnTo>
                      <a:pt x="464" y="43750"/>
                    </a:lnTo>
                    <a:lnTo>
                      <a:pt x="301" y="42686"/>
                    </a:lnTo>
                    <a:lnTo>
                      <a:pt x="164" y="41621"/>
                    </a:lnTo>
                    <a:lnTo>
                      <a:pt x="82" y="40584"/>
                    </a:lnTo>
                    <a:lnTo>
                      <a:pt x="0" y="39520"/>
                    </a:lnTo>
                    <a:lnTo>
                      <a:pt x="0" y="38483"/>
                    </a:lnTo>
                    <a:lnTo>
                      <a:pt x="0" y="37473"/>
                    </a:lnTo>
                    <a:lnTo>
                      <a:pt x="55" y="36463"/>
                    </a:lnTo>
                    <a:lnTo>
                      <a:pt x="137" y="35453"/>
                    </a:lnTo>
                    <a:lnTo>
                      <a:pt x="246" y="34443"/>
                    </a:lnTo>
                    <a:lnTo>
                      <a:pt x="383" y="33461"/>
                    </a:lnTo>
                    <a:lnTo>
                      <a:pt x="546" y="32506"/>
                    </a:lnTo>
                    <a:lnTo>
                      <a:pt x="765" y="31523"/>
                    </a:lnTo>
                    <a:lnTo>
                      <a:pt x="983" y="30568"/>
                    </a:lnTo>
                    <a:lnTo>
                      <a:pt x="1256" y="29640"/>
                    </a:lnTo>
                    <a:lnTo>
                      <a:pt x="1556" y="28712"/>
                    </a:lnTo>
                    <a:lnTo>
                      <a:pt x="1856" y="27784"/>
                    </a:lnTo>
                    <a:lnTo>
                      <a:pt x="2211" y="26883"/>
                    </a:lnTo>
                    <a:lnTo>
                      <a:pt x="2566" y="25983"/>
                    </a:lnTo>
                    <a:lnTo>
                      <a:pt x="2975" y="25109"/>
                    </a:lnTo>
                    <a:lnTo>
                      <a:pt x="3385" y="24236"/>
                    </a:lnTo>
                    <a:lnTo>
                      <a:pt x="3849" y="23363"/>
                    </a:lnTo>
                    <a:lnTo>
                      <a:pt x="4313" y="22517"/>
                    </a:lnTo>
                    <a:lnTo>
                      <a:pt x="4804" y="21698"/>
                    </a:lnTo>
                    <a:lnTo>
                      <a:pt x="5295" y="20879"/>
                    </a:lnTo>
                    <a:lnTo>
                      <a:pt x="5841" y="20060"/>
                    </a:lnTo>
                    <a:lnTo>
                      <a:pt x="6387" y="19269"/>
                    </a:lnTo>
                    <a:lnTo>
                      <a:pt x="6960" y="18505"/>
                    </a:lnTo>
                    <a:lnTo>
                      <a:pt x="7533" y="17713"/>
                    </a:lnTo>
                    <a:lnTo>
                      <a:pt x="8134" y="16976"/>
                    </a:lnTo>
                    <a:lnTo>
                      <a:pt x="8761" y="16239"/>
                    </a:lnTo>
                    <a:lnTo>
                      <a:pt x="9389" y="15503"/>
                    </a:lnTo>
                    <a:lnTo>
                      <a:pt x="10044" y="14793"/>
                    </a:lnTo>
                    <a:lnTo>
                      <a:pt x="10726" y="14111"/>
                    </a:lnTo>
                    <a:lnTo>
                      <a:pt x="11409" y="13428"/>
                    </a:lnTo>
                    <a:lnTo>
                      <a:pt x="12091" y="12746"/>
                    </a:lnTo>
                    <a:lnTo>
                      <a:pt x="12800" y="12091"/>
                    </a:lnTo>
                    <a:lnTo>
                      <a:pt x="13537" y="11463"/>
                    </a:lnTo>
                    <a:lnTo>
                      <a:pt x="14274" y="10836"/>
                    </a:lnTo>
                    <a:lnTo>
                      <a:pt x="15011" y="10235"/>
                    </a:lnTo>
                    <a:lnTo>
                      <a:pt x="15748" y="9635"/>
                    </a:lnTo>
                    <a:lnTo>
                      <a:pt x="16512" y="9062"/>
                    </a:lnTo>
                    <a:lnTo>
                      <a:pt x="17276" y="8488"/>
                    </a:lnTo>
                    <a:lnTo>
                      <a:pt x="18068" y="7970"/>
                    </a:lnTo>
                    <a:lnTo>
                      <a:pt x="18832" y="7424"/>
                    </a:lnTo>
                    <a:lnTo>
                      <a:pt x="19624" y="6933"/>
                    </a:lnTo>
                    <a:lnTo>
                      <a:pt x="20415" y="6414"/>
                    </a:lnTo>
                    <a:lnTo>
                      <a:pt x="21206" y="5950"/>
                    </a:lnTo>
                    <a:lnTo>
                      <a:pt x="22025" y="5486"/>
                    </a:lnTo>
                    <a:lnTo>
                      <a:pt x="22817" y="5050"/>
                    </a:lnTo>
                    <a:lnTo>
                      <a:pt x="24427" y="4204"/>
                    </a:lnTo>
                    <a:lnTo>
                      <a:pt x="26064" y="3439"/>
                    </a:lnTo>
                    <a:lnTo>
                      <a:pt x="27675" y="2757"/>
                    </a:lnTo>
                    <a:lnTo>
                      <a:pt x="27675" y="2757"/>
                    </a:lnTo>
                    <a:lnTo>
                      <a:pt x="28903" y="2293"/>
                    </a:lnTo>
                    <a:lnTo>
                      <a:pt x="30104" y="1856"/>
                    </a:lnTo>
                    <a:lnTo>
                      <a:pt x="31305" y="1474"/>
                    </a:lnTo>
                    <a:lnTo>
                      <a:pt x="32505" y="1120"/>
                    </a:lnTo>
                    <a:lnTo>
                      <a:pt x="33679" y="819"/>
                    </a:lnTo>
                    <a:lnTo>
                      <a:pt x="34825" y="574"/>
                    </a:lnTo>
                    <a:lnTo>
                      <a:pt x="35972" y="355"/>
                    </a:lnTo>
                    <a:lnTo>
                      <a:pt x="37091" y="192"/>
                    </a:lnTo>
                    <a:lnTo>
                      <a:pt x="38155" y="82"/>
                    </a:lnTo>
                    <a:lnTo>
                      <a:pt x="39219" y="28"/>
                    </a:lnTo>
                    <a:lnTo>
                      <a:pt x="40256" y="1"/>
                    </a:lnTo>
                    <a:lnTo>
                      <a:pt x="41239" y="28"/>
                    </a:lnTo>
                    <a:lnTo>
                      <a:pt x="42194" y="110"/>
                    </a:lnTo>
                    <a:lnTo>
                      <a:pt x="43122" y="246"/>
                    </a:lnTo>
                    <a:lnTo>
                      <a:pt x="43995" y="437"/>
                    </a:lnTo>
                    <a:lnTo>
                      <a:pt x="44842" y="683"/>
                    </a:lnTo>
                    <a:lnTo>
                      <a:pt x="44842" y="683"/>
                    </a:lnTo>
                    <a:lnTo>
                      <a:pt x="45497" y="901"/>
                    </a:lnTo>
                    <a:lnTo>
                      <a:pt x="46124" y="1201"/>
                    </a:lnTo>
                    <a:lnTo>
                      <a:pt x="46752" y="1556"/>
                    </a:lnTo>
                    <a:lnTo>
                      <a:pt x="47325" y="1938"/>
                    </a:lnTo>
                    <a:lnTo>
                      <a:pt x="47898" y="2375"/>
                    </a:lnTo>
                    <a:lnTo>
                      <a:pt x="48444" y="2866"/>
                    </a:lnTo>
                    <a:lnTo>
                      <a:pt x="48963" y="3385"/>
                    </a:lnTo>
                    <a:lnTo>
                      <a:pt x="49454" y="3958"/>
                    </a:lnTo>
                    <a:lnTo>
                      <a:pt x="49454" y="3958"/>
                    </a:lnTo>
                    <a:lnTo>
                      <a:pt x="49809" y="4422"/>
                    </a:lnTo>
                    <a:lnTo>
                      <a:pt x="50163" y="4886"/>
                    </a:lnTo>
                    <a:lnTo>
                      <a:pt x="50491" y="5404"/>
                    </a:lnTo>
                    <a:lnTo>
                      <a:pt x="50818" y="5923"/>
                    </a:lnTo>
                    <a:lnTo>
                      <a:pt x="51119" y="6469"/>
                    </a:lnTo>
                    <a:lnTo>
                      <a:pt x="51419" y="7042"/>
                    </a:lnTo>
                    <a:lnTo>
                      <a:pt x="51692" y="7615"/>
                    </a:lnTo>
                    <a:lnTo>
                      <a:pt x="51992" y="8215"/>
                    </a:lnTo>
                    <a:lnTo>
                      <a:pt x="52238" y="8843"/>
                    </a:lnTo>
                    <a:lnTo>
                      <a:pt x="52511" y="9471"/>
                    </a:lnTo>
                    <a:lnTo>
                      <a:pt x="52975" y="10781"/>
                    </a:lnTo>
                    <a:lnTo>
                      <a:pt x="53411" y="12173"/>
                    </a:lnTo>
                    <a:lnTo>
                      <a:pt x="53793" y="13619"/>
                    </a:lnTo>
                    <a:lnTo>
                      <a:pt x="53793" y="13619"/>
                    </a:lnTo>
                    <a:lnTo>
                      <a:pt x="53821" y="13647"/>
                    </a:lnTo>
                    <a:lnTo>
                      <a:pt x="53821" y="13647"/>
                    </a:lnTo>
                    <a:lnTo>
                      <a:pt x="54175" y="15175"/>
                    </a:lnTo>
                    <a:lnTo>
                      <a:pt x="54503" y="16731"/>
                    </a:lnTo>
                    <a:lnTo>
                      <a:pt x="54776" y="18341"/>
                    </a:lnTo>
                    <a:lnTo>
                      <a:pt x="55049" y="19978"/>
                    </a:lnTo>
                    <a:lnTo>
                      <a:pt x="55267" y="21671"/>
                    </a:lnTo>
                    <a:lnTo>
                      <a:pt x="55458" y="23363"/>
                    </a:lnTo>
                    <a:lnTo>
                      <a:pt x="55622" y="25082"/>
                    </a:lnTo>
                    <a:lnTo>
                      <a:pt x="55758" y="26829"/>
                    </a:lnTo>
                    <a:lnTo>
                      <a:pt x="55758" y="26883"/>
                    </a:lnTo>
                    <a:lnTo>
                      <a:pt x="55758" y="26883"/>
                    </a:lnTo>
                    <a:lnTo>
                      <a:pt x="55868" y="28767"/>
                    </a:lnTo>
                    <a:lnTo>
                      <a:pt x="55949" y="30650"/>
                    </a:lnTo>
                    <a:lnTo>
                      <a:pt x="56004" y="32533"/>
                    </a:lnTo>
                    <a:lnTo>
                      <a:pt x="56031" y="34416"/>
                    </a:lnTo>
                    <a:lnTo>
                      <a:pt x="56031" y="36272"/>
                    </a:lnTo>
                    <a:lnTo>
                      <a:pt x="56031" y="38128"/>
                    </a:lnTo>
                    <a:lnTo>
                      <a:pt x="56004" y="39929"/>
                    </a:lnTo>
                    <a:lnTo>
                      <a:pt x="55949" y="41703"/>
                    </a:lnTo>
                    <a:lnTo>
                      <a:pt x="55813" y="45115"/>
                    </a:lnTo>
                    <a:lnTo>
                      <a:pt x="55649" y="48308"/>
                    </a:lnTo>
                    <a:lnTo>
                      <a:pt x="55458" y="51201"/>
                    </a:lnTo>
                    <a:lnTo>
                      <a:pt x="55240" y="5379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65"/>
              <p:cNvSpPr/>
              <p:nvPr/>
            </p:nvSpPr>
            <p:spPr>
              <a:xfrm>
                <a:off x="3031125" y="3766325"/>
                <a:ext cx="1359175" cy="339800"/>
              </a:xfrm>
              <a:custGeom>
                <a:avLst/>
                <a:gdLst/>
                <a:ahLst/>
                <a:cxnLst/>
                <a:rect l="l" t="t" r="r" b="b"/>
                <a:pathLst>
                  <a:path w="54367" h="13592" extrusionOk="0">
                    <a:moveTo>
                      <a:pt x="50109" y="0"/>
                    </a:moveTo>
                    <a:lnTo>
                      <a:pt x="48772" y="492"/>
                    </a:lnTo>
                    <a:lnTo>
                      <a:pt x="47435" y="956"/>
                    </a:lnTo>
                    <a:lnTo>
                      <a:pt x="47489" y="2156"/>
                    </a:lnTo>
                    <a:lnTo>
                      <a:pt x="47517" y="3303"/>
                    </a:lnTo>
                    <a:lnTo>
                      <a:pt x="47517" y="4394"/>
                    </a:lnTo>
                    <a:lnTo>
                      <a:pt x="47489" y="5459"/>
                    </a:lnTo>
                    <a:lnTo>
                      <a:pt x="47435" y="6441"/>
                    </a:lnTo>
                    <a:lnTo>
                      <a:pt x="47380" y="7397"/>
                    </a:lnTo>
                    <a:lnTo>
                      <a:pt x="47271" y="8270"/>
                    </a:lnTo>
                    <a:lnTo>
                      <a:pt x="47135" y="9061"/>
                    </a:lnTo>
                    <a:lnTo>
                      <a:pt x="47517" y="9089"/>
                    </a:lnTo>
                    <a:lnTo>
                      <a:pt x="48499" y="9171"/>
                    </a:lnTo>
                    <a:lnTo>
                      <a:pt x="49946" y="9225"/>
                    </a:lnTo>
                    <a:lnTo>
                      <a:pt x="50819" y="9252"/>
                    </a:lnTo>
                    <a:lnTo>
                      <a:pt x="52620" y="9252"/>
                    </a:lnTo>
                    <a:lnTo>
                      <a:pt x="53521" y="9225"/>
                    </a:lnTo>
                    <a:lnTo>
                      <a:pt x="53958" y="7533"/>
                    </a:lnTo>
                    <a:lnTo>
                      <a:pt x="54367" y="5841"/>
                    </a:lnTo>
                    <a:lnTo>
                      <a:pt x="53521" y="6059"/>
                    </a:lnTo>
                    <a:lnTo>
                      <a:pt x="52729" y="6250"/>
                    </a:lnTo>
                    <a:lnTo>
                      <a:pt x="52020" y="6387"/>
                    </a:lnTo>
                    <a:lnTo>
                      <a:pt x="51392" y="6469"/>
                    </a:lnTo>
                    <a:lnTo>
                      <a:pt x="50492" y="6578"/>
                    </a:lnTo>
                    <a:lnTo>
                      <a:pt x="50164" y="6578"/>
                    </a:lnTo>
                    <a:lnTo>
                      <a:pt x="50191" y="4967"/>
                    </a:lnTo>
                    <a:lnTo>
                      <a:pt x="50191" y="3330"/>
                    </a:lnTo>
                    <a:lnTo>
                      <a:pt x="50164" y="1665"/>
                    </a:lnTo>
                    <a:lnTo>
                      <a:pt x="50109" y="0"/>
                    </a:lnTo>
                    <a:close/>
                    <a:moveTo>
                      <a:pt x="21453" y="2484"/>
                    </a:moveTo>
                    <a:lnTo>
                      <a:pt x="20798" y="6441"/>
                    </a:lnTo>
                    <a:lnTo>
                      <a:pt x="20552" y="7888"/>
                    </a:lnTo>
                    <a:lnTo>
                      <a:pt x="19979" y="7970"/>
                    </a:lnTo>
                    <a:lnTo>
                      <a:pt x="19378" y="8052"/>
                    </a:lnTo>
                    <a:lnTo>
                      <a:pt x="18778" y="8079"/>
                    </a:lnTo>
                    <a:lnTo>
                      <a:pt x="17577" y="8079"/>
                    </a:lnTo>
                    <a:lnTo>
                      <a:pt x="17031" y="8052"/>
                    </a:lnTo>
                    <a:lnTo>
                      <a:pt x="15885" y="7970"/>
                    </a:lnTo>
                    <a:lnTo>
                      <a:pt x="14711" y="7806"/>
                    </a:lnTo>
                    <a:lnTo>
                      <a:pt x="13511" y="7588"/>
                    </a:lnTo>
                    <a:lnTo>
                      <a:pt x="12282" y="7342"/>
                    </a:lnTo>
                    <a:lnTo>
                      <a:pt x="11054" y="7042"/>
                    </a:lnTo>
                    <a:lnTo>
                      <a:pt x="9826" y="6714"/>
                    </a:lnTo>
                    <a:lnTo>
                      <a:pt x="8625" y="6359"/>
                    </a:lnTo>
                    <a:lnTo>
                      <a:pt x="7424" y="5977"/>
                    </a:lnTo>
                    <a:lnTo>
                      <a:pt x="6224" y="5595"/>
                    </a:lnTo>
                    <a:lnTo>
                      <a:pt x="5077" y="5159"/>
                    </a:lnTo>
                    <a:lnTo>
                      <a:pt x="3958" y="4749"/>
                    </a:lnTo>
                    <a:lnTo>
                      <a:pt x="1857" y="3930"/>
                    </a:lnTo>
                    <a:lnTo>
                      <a:pt x="1" y="3139"/>
                    </a:lnTo>
                    <a:lnTo>
                      <a:pt x="574" y="6933"/>
                    </a:lnTo>
                    <a:lnTo>
                      <a:pt x="1202" y="11108"/>
                    </a:lnTo>
                    <a:lnTo>
                      <a:pt x="2130" y="11545"/>
                    </a:lnTo>
                    <a:lnTo>
                      <a:pt x="2621" y="11763"/>
                    </a:lnTo>
                    <a:lnTo>
                      <a:pt x="3167" y="11982"/>
                    </a:lnTo>
                    <a:lnTo>
                      <a:pt x="3740" y="12200"/>
                    </a:lnTo>
                    <a:lnTo>
                      <a:pt x="4368" y="12418"/>
                    </a:lnTo>
                    <a:lnTo>
                      <a:pt x="5023" y="12609"/>
                    </a:lnTo>
                    <a:lnTo>
                      <a:pt x="5705" y="12800"/>
                    </a:lnTo>
                    <a:lnTo>
                      <a:pt x="6415" y="12964"/>
                    </a:lnTo>
                    <a:lnTo>
                      <a:pt x="7152" y="13101"/>
                    </a:lnTo>
                    <a:lnTo>
                      <a:pt x="7943" y="13237"/>
                    </a:lnTo>
                    <a:lnTo>
                      <a:pt x="8789" y="13374"/>
                    </a:lnTo>
                    <a:lnTo>
                      <a:pt x="9635" y="13455"/>
                    </a:lnTo>
                    <a:lnTo>
                      <a:pt x="10536" y="13537"/>
                    </a:lnTo>
                    <a:lnTo>
                      <a:pt x="11464" y="13565"/>
                    </a:lnTo>
                    <a:lnTo>
                      <a:pt x="12446" y="13592"/>
                    </a:lnTo>
                    <a:lnTo>
                      <a:pt x="13729" y="13565"/>
                    </a:lnTo>
                    <a:lnTo>
                      <a:pt x="15066" y="13483"/>
                    </a:lnTo>
                    <a:lnTo>
                      <a:pt x="16458" y="13346"/>
                    </a:lnTo>
                    <a:lnTo>
                      <a:pt x="17932" y="13155"/>
                    </a:lnTo>
                    <a:lnTo>
                      <a:pt x="19460" y="12882"/>
                    </a:lnTo>
                    <a:lnTo>
                      <a:pt x="21043" y="12555"/>
                    </a:lnTo>
                    <a:lnTo>
                      <a:pt x="22681" y="12145"/>
                    </a:lnTo>
                    <a:lnTo>
                      <a:pt x="24400" y="11654"/>
                    </a:lnTo>
                    <a:lnTo>
                      <a:pt x="24564" y="11108"/>
                    </a:lnTo>
                    <a:lnTo>
                      <a:pt x="25001" y="9471"/>
                    </a:lnTo>
                    <a:lnTo>
                      <a:pt x="25301" y="8270"/>
                    </a:lnTo>
                    <a:lnTo>
                      <a:pt x="25628" y="6851"/>
                    </a:lnTo>
                    <a:lnTo>
                      <a:pt x="26010" y="5159"/>
                    </a:lnTo>
                    <a:lnTo>
                      <a:pt x="26420" y="3248"/>
                    </a:lnTo>
                    <a:lnTo>
                      <a:pt x="25137" y="3084"/>
                    </a:lnTo>
                    <a:lnTo>
                      <a:pt x="23882" y="2921"/>
                    </a:lnTo>
                    <a:lnTo>
                      <a:pt x="22653" y="2702"/>
                    </a:lnTo>
                    <a:lnTo>
                      <a:pt x="21453" y="2484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65"/>
              <p:cNvSpPr/>
              <p:nvPr/>
            </p:nvSpPr>
            <p:spPr>
              <a:xfrm>
                <a:off x="3031125" y="3828400"/>
                <a:ext cx="66050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26420" h="11109" fill="none" extrusionOk="0">
                    <a:moveTo>
                      <a:pt x="21453" y="1"/>
                    </a:moveTo>
                    <a:lnTo>
                      <a:pt x="21453" y="1"/>
                    </a:lnTo>
                    <a:lnTo>
                      <a:pt x="20798" y="3958"/>
                    </a:lnTo>
                    <a:lnTo>
                      <a:pt x="20552" y="5405"/>
                    </a:lnTo>
                    <a:lnTo>
                      <a:pt x="20552" y="5405"/>
                    </a:lnTo>
                    <a:lnTo>
                      <a:pt x="19979" y="5487"/>
                    </a:lnTo>
                    <a:lnTo>
                      <a:pt x="19378" y="5569"/>
                    </a:lnTo>
                    <a:lnTo>
                      <a:pt x="18778" y="5596"/>
                    </a:lnTo>
                    <a:lnTo>
                      <a:pt x="18123" y="5596"/>
                    </a:lnTo>
                    <a:lnTo>
                      <a:pt x="18123" y="5596"/>
                    </a:lnTo>
                    <a:lnTo>
                      <a:pt x="17577" y="5596"/>
                    </a:lnTo>
                    <a:lnTo>
                      <a:pt x="17031" y="5569"/>
                    </a:lnTo>
                    <a:lnTo>
                      <a:pt x="15885" y="5487"/>
                    </a:lnTo>
                    <a:lnTo>
                      <a:pt x="14711" y="5323"/>
                    </a:lnTo>
                    <a:lnTo>
                      <a:pt x="13511" y="5105"/>
                    </a:lnTo>
                    <a:lnTo>
                      <a:pt x="12282" y="4859"/>
                    </a:lnTo>
                    <a:lnTo>
                      <a:pt x="11054" y="4559"/>
                    </a:lnTo>
                    <a:lnTo>
                      <a:pt x="9826" y="4231"/>
                    </a:lnTo>
                    <a:lnTo>
                      <a:pt x="8625" y="3876"/>
                    </a:lnTo>
                    <a:lnTo>
                      <a:pt x="7424" y="3494"/>
                    </a:lnTo>
                    <a:lnTo>
                      <a:pt x="6224" y="3112"/>
                    </a:lnTo>
                    <a:lnTo>
                      <a:pt x="5077" y="2676"/>
                    </a:lnTo>
                    <a:lnTo>
                      <a:pt x="3958" y="2266"/>
                    </a:lnTo>
                    <a:lnTo>
                      <a:pt x="1857" y="1447"/>
                    </a:lnTo>
                    <a:lnTo>
                      <a:pt x="1" y="656"/>
                    </a:lnTo>
                    <a:lnTo>
                      <a:pt x="1" y="656"/>
                    </a:lnTo>
                    <a:lnTo>
                      <a:pt x="574" y="4450"/>
                    </a:lnTo>
                    <a:lnTo>
                      <a:pt x="1202" y="8625"/>
                    </a:lnTo>
                    <a:lnTo>
                      <a:pt x="1202" y="8625"/>
                    </a:lnTo>
                    <a:lnTo>
                      <a:pt x="2130" y="9062"/>
                    </a:lnTo>
                    <a:lnTo>
                      <a:pt x="2621" y="9280"/>
                    </a:lnTo>
                    <a:lnTo>
                      <a:pt x="3167" y="9499"/>
                    </a:lnTo>
                    <a:lnTo>
                      <a:pt x="3740" y="9717"/>
                    </a:lnTo>
                    <a:lnTo>
                      <a:pt x="4368" y="9935"/>
                    </a:lnTo>
                    <a:lnTo>
                      <a:pt x="5023" y="10126"/>
                    </a:lnTo>
                    <a:lnTo>
                      <a:pt x="5705" y="10317"/>
                    </a:lnTo>
                    <a:lnTo>
                      <a:pt x="6415" y="10481"/>
                    </a:lnTo>
                    <a:lnTo>
                      <a:pt x="7152" y="10618"/>
                    </a:lnTo>
                    <a:lnTo>
                      <a:pt x="7943" y="10754"/>
                    </a:lnTo>
                    <a:lnTo>
                      <a:pt x="8789" y="10891"/>
                    </a:lnTo>
                    <a:lnTo>
                      <a:pt x="9635" y="10972"/>
                    </a:lnTo>
                    <a:lnTo>
                      <a:pt x="10536" y="11054"/>
                    </a:lnTo>
                    <a:lnTo>
                      <a:pt x="11464" y="11082"/>
                    </a:lnTo>
                    <a:lnTo>
                      <a:pt x="12446" y="11109"/>
                    </a:lnTo>
                    <a:lnTo>
                      <a:pt x="12446" y="11109"/>
                    </a:lnTo>
                    <a:lnTo>
                      <a:pt x="13729" y="11082"/>
                    </a:lnTo>
                    <a:lnTo>
                      <a:pt x="15066" y="11000"/>
                    </a:lnTo>
                    <a:lnTo>
                      <a:pt x="16458" y="10863"/>
                    </a:lnTo>
                    <a:lnTo>
                      <a:pt x="17932" y="10672"/>
                    </a:lnTo>
                    <a:lnTo>
                      <a:pt x="19460" y="10399"/>
                    </a:lnTo>
                    <a:lnTo>
                      <a:pt x="21043" y="10072"/>
                    </a:lnTo>
                    <a:lnTo>
                      <a:pt x="22681" y="9662"/>
                    </a:lnTo>
                    <a:lnTo>
                      <a:pt x="24400" y="9171"/>
                    </a:lnTo>
                    <a:lnTo>
                      <a:pt x="24400" y="9171"/>
                    </a:lnTo>
                    <a:lnTo>
                      <a:pt x="24564" y="8625"/>
                    </a:lnTo>
                    <a:lnTo>
                      <a:pt x="25001" y="6988"/>
                    </a:lnTo>
                    <a:lnTo>
                      <a:pt x="25301" y="5787"/>
                    </a:lnTo>
                    <a:lnTo>
                      <a:pt x="25628" y="4368"/>
                    </a:lnTo>
                    <a:lnTo>
                      <a:pt x="26010" y="2676"/>
                    </a:lnTo>
                    <a:lnTo>
                      <a:pt x="26420" y="765"/>
                    </a:lnTo>
                    <a:lnTo>
                      <a:pt x="26420" y="765"/>
                    </a:lnTo>
                    <a:lnTo>
                      <a:pt x="25137" y="601"/>
                    </a:lnTo>
                    <a:lnTo>
                      <a:pt x="23882" y="438"/>
                    </a:lnTo>
                    <a:lnTo>
                      <a:pt x="22653" y="219"/>
                    </a:lnTo>
                    <a:lnTo>
                      <a:pt x="2145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65"/>
              <p:cNvSpPr/>
              <p:nvPr/>
            </p:nvSpPr>
            <p:spPr>
              <a:xfrm>
                <a:off x="4209475" y="3766325"/>
                <a:ext cx="180825" cy="231325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9253" fill="none" extrusionOk="0">
                    <a:moveTo>
                      <a:pt x="2975" y="0"/>
                    </a:moveTo>
                    <a:lnTo>
                      <a:pt x="2975" y="0"/>
                    </a:lnTo>
                    <a:lnTo>
                      <a:pt x="1638" y="492"/>
                    </a:lnTo>
                    <a:lnTo>
                      <a:pt x="301" y="956"/>
                    </a:lnTo>
                    <a:lnTo>
                      <a:pt x="301" y="956"/>
                    </a:lnTo>
                    <a:lnTo>
                      <a:pt x="355" y="2156"/>
                    </a:lnTo>
                    <a:lnTo>
                      <a:pt x="383" y="3303"/>
                    </a:lnTo>
                    <a:lnTo>
                      <a:pt x="383" y="4394"/>
                    </a:lnTo>
                    <a:lnTo>
                      <a:pt x="355" y="5459"/>
                    </a:lnTo>
                    <a:lnTo>
                      <a:pt x="301" y="6441"/>
                    </a:lnTo>
                    <a:lnTo>
                      <a:pt x="246" y="7397"/>
                    </a:lnTo>
                    <a:lnTo>
                      <a:pt x="137" y="8270"/>
                    </a:lnTo>
                    <a:lnTo>
                      <a:pt x="1" y="9061"/>
                    </a:lnTo>
                    <a:lnTo>
                      <a:pt x="1" y="9061"/>
                    </a:lnTo>
                    <a:lnTo>
                      <a:pt x="383" y="9089"/>
                    </a:lnTo>
                    <a:lnTo>
                      <a:pt x="1365" y="9171"/>
                    </a:lnTo>
                    <a:lnTo>
                      <a:pt x="2812" y="9225"/>
                    </a:lnTo>
                    <a:lnTo>
                      <a:pt x="3685" y="9252"/>
                    </a:lnTo>
                    <a:lnTo>
                      <a:pt x="4613" y="9252"/>
                    </a:lnTo>
                    <a:lnTo>
                      <a:pt x="4613" y="9252"/>
                    </a:lnTo>
                    <a:lnTo>
                      <a:pt x="5486" y="9252"/>
                    </a:lnTo>
                    <a:lnTo>
                      <a:pt x="6387" y="9225"/>
                    </a:lnTo>
                    <a:lnTo>
                      <a:pt x="6387" y="9225"/>
                    </a:lnTo>
                    <a:lnTo>
                      <a:pt x="6824" y="7533"/>
                    </a:lnTo>
                    <a:lnTo>
                      <a:pt x="7233" y="5841"/>
                    </a:lnTo>
                    <a:lnTo>
                      <a:pt x="7233" y="5841"/>
                    </a:lnTo>
                    <a:lnTo>
                      <a:pt x="6387" y="6059"/>
                    </a:lnTo>
                    <a:lnTo>
                      <a:pt x="5595" y="6250"/>
                    </a:lnTo>
                    <a:lnTo>
                      <a:pt x="4886" y="6387"/>
                    </a:lnTo>
                    <a:lnTo>
                      <a:pt x="4258" y="6469"/>
                    </a:lnTo>
                    <a:lnTo>
                      <a:pt x="3358" y="6578"/>
                    </a:lnTo>
                    <a:lnTo>
                      <a:pt x="3030" y="6578"/>
                    </a:lnTo>
                    <a:lnTo>
                      <a:pt x="3030" y="6578"/>
                    </a:lnTo>
                    <a:lnTo>
                      <a:pt x="3057" y="4967"/>
                    </a:lnTo>
                    <a:lnTo>
                      <a:pt x="3057" y="3330"/>
                    </a:lnTo>
                    <a:lnTo>
                      <a:pt x="3030" y="1665"/>
                    </a:lnTo>
                    <a:lnTo>
                      <a:pt x="29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65"/>
              <p:cNvSpPr/>
              <p:nvPr/>
            </p:nvSpPr>
            <p:spPr>
              <a:xfrm>
                <a:off x="3567425" y="2453550"/>
                <a:ext cx="716450" cy="1394000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55760" extrusionOk="0">
                    <a:moveTo>
                      <a:pt x="4941" y="1"/>
                    </a:moveTo>
                    <a:lnTo>
                      <a:pt x="5050" y="1256"/>
                    </a:lnTo>
                    <a:lnTo>
                      <a:pt x="5159" y="2621"/>
                    </a:lnTo>
                    <a:lnTo>
                      <a:pt x="5213" y="4040"/>
                    </a:lnTo>
                    <a:lnTo>
                      <a:pt x="5241" y="5569"/>
                    </a:lnTo>
                    <a:lnTo>
                      <a:pt x="5241" y="7152"/>
                    </a:lnTo>
                    <a:lnTo>
                      <a:pt x="5213" y="8816"/>
                    </a:lnTo>
                    <a:lnTo>
                      <a:pt x="5186" y="10536"/>
                    </a:lnTo>
                    <a:lnTo>
                      <a:pt x="5104" y="12310"/>
                    </a:lnTo>
                    <a:lnTo>
                      <a:pt x="4995" y="14111"/>
                    </a:lnTo>
                    <a:lnTo>
                      <a:pt x="4886" y="15994"/>
                    </a:lnTo>
                    <a:lnTo>
                      <a:pt x="4586" y="19815"/>
                    </a:lnTo>
                    <a:lnTo>
                      <a:pt x="4231" y="23745"/>
                    </a:lnTo>
                    <a:lnTo>
                      <a:pt x="3794" y="27730"/>
                    </a:lnTo>
                    <a:lnTo>
                      <a:pt x="3358" y="31687"/>
                    </a:lnTo>
                    <a:lnTo>
                      <a:pt x="2866" y="35590"/>
                    </a:lnTo>
                    <a:lnTo>
                      <a:pt x="2348" y="39384"/>
                    </a:lnTo>
                    <a:lnTo>
                      <a:pt x="1829" y="43041"/>
                    </a:lnTo>
                    <a:lnTo>
                      <a:pt x="1338" y="46452"/>
                    </a:lnTo>
                    <a:lnTo>
                      <a:pt x="847" y="49618"/>
                    </a:lnTo>
                    <a:lnTo>
                      <a:pt x="1" y="54995"/>
                    </a:lnTo>
                    <a:lnTo>
                      <a:pt x="1201" y="55213"/>
                    </a:lnTo>
                    <a:lnTo>
                      <a:pt x="2430" y="55432"/>
                    </a:lnTo>
                    <a:lnTo>
                      <a:pt x="3685" y="55595"/>
                    </a:lnTo>
                    <a:lnTo>
                      <a:pt x="4968" y="55759"/>
                    </a:lnTo>
                    <a:lnTo>
                      <a:pt x="5486" y="53275"/>
                    </a:lnTo>
                    <a:lnTo>
                      <a:pt x="6005" y="50492"/>
                    </a:lnTo>
                    <a:lnTo>
                      <a:pt x="6523" y="47435"/>
                    </a:lnTo>
                    <a:lnTo>
                      <a:pt x="7042" y="44133"/>
                    </a:lnTo>
                    <a:lnTo>
                      <a:pt x="7315" y="42222"/>
                    </a:lnTo>
                    <a:lnTo>
                      <a:pt x="7561" y="40284"/>
                    </a:lnTo>
                    <a:lnTo>
                      <a:pt x="7806" y="38237"/>
                    </a:lnTo>
                    <a:lnTo>
                      <a:pt x="8052" y="36163"/>
                    </a:lnTo>
                    <a:lnTo>
                      <a:pt x="8270" y="33980"/>
                    </a:lnTo>
                    <a:lnTo>
                      <a:pt x="8489" y="31769"/>
                    </a:lnTo>
                    <a:lnTo>
                      <a:pt x="8680" y="29477"/>
                    </a:lnTo>
                    <a:lnTo>
                      <a:pt x="8843" y="27129"/>
                    </a:lnTo>
                    <a:lnTo>
                      <a:pt x="9007" y="24728"/>
                    </a:lnTo>
                    <a:lnTo>
                      <a:pt x="9144" y="22271"/>
                    </a:lnTo>
                    <a:lnTo>
                      <a:pt x="9225" y="19761"/>
                    </a:lnTo>
                    <a:lnTo>
                      <a:pt x="9307" y="17168"/>
                    </a:lnTo>
                    <a:lnTo>
                      <a:pt x="9362" y="14548"/>
                    </a:lnTo>
                    <a:lnTo>
                      <a:pt x="9362" y="11873"/>
                    </a:lnTo>
                    <a:lnTo>
                      <a:pt x="9362" y="9171"/>
                    </a:lnTo>
                    <a:lnTo>
                      <a:pt x="9307" y="6387"/>
                    </a:lnTo>
                    <a:lnTo>
                      <a:pt x="12528" y="6851"/>
                    </a:lnTo>
                    <a:lnTo>
                      <a:pt x="12692" y="7233"/>
                    </a:lnTo>
                    <a:lnTo>
                      <a:pt x="13128" y="8271"/>
                    </a:lnTo>
                    <a:lnTo>
                      <a:pt x="13428" y="9035"/>
                    </a:lnTo>
                    <a:lnTo>
                      <a:pt x="13729" y="9963"/>
                    </a:lnTo>
                    <a:lnTo>
                      <a:pt x="14056" y="11000"/>
                    </a:lnTo>
                    <a:lnTo>
                      <a:pt x="14384" y="12173"/>
                    </a:lnTo>
                    <a:lnTo>
                      <a:pt x="14684" y="13456"/>
                    </a:lnTo>
                    <a:lnTo>
                      <a:pt x="14957" y="14848"/>
                    </a:lnTo>
                    <a:lnTo>
                      <a:pt x="15202" y="16349"/>
                    </a:lnTo>
                    <a:lnTo>
                      <a:pt x="15312" y="17141"/>
                    </a:lnTo>
                    <a:lnTo>
                      <a:pt x="15393" y="17932"/>
                    </a:lnTo>
                    <a:lnTo>
                      <a:pt x="15448" y="18751"/>
                    </a:lnTo>
                    <a:lnTo>
                      <a:pt x="15503" y="19597"/>
                    </a:lnTo>
                    <a:lnTo>
                      <a:pt x="15530" y="20470"/>
                    </a:lnTo>
                    <a:lnTo>
                      <a:pt x="15530" y="21344"/>
                    </a:lnTo>
                    <a:lnTo>
                      <a:pt x="15503" y="22217"/>
                    </a:lnTo>
                    <a:lnTo>
                      <a:pt x="15475" y="23145"/>
                    </a:lnTo>
                    <a:lnTo>
                      <a:pt x="15393" y="24045"/>
                    </a:lnTo>
                    <a:lnTo>
                      <a:pt x="15284" y="25001"/>
                    </a:lnTo>
                    <a:lnTo>
                      <a:pt x="15557" y="25028"/>
                    </a:lnTo>
                    <a:lnTo>
                      <a:pt x="16349" y="25110"/>
                    </a:lnTo>
                    <a:lnTo>
                      <a:pt x="17468" y="25192"/>
                    </a:lnTo>
                    <a:lnTo>
                      <a:pt x="18150" y="25219"/>
                    </a:lnTo>
                    <a:lnTo>
                      <a:pt x="19678" y="25219"/>
                    </a:lnTo>
                    <a:lnTo>
                      <a:pt x="20470" y="25192"/>
                    </a:lnTo>
                    <a:lnTo>
                      <a:pt x="21289" y="25110"/>
                    </a:lnTo>
                    <a:lnTo>
                      <a:pt x="22107" y="25001"/>
                    </a:lnTo>
                    <a:lnTo>
                      <a:pt x="22408" y="26611"/>
                    </a:lnTo>
                    <a:lnTo>
                      <a:pt x="22762" y="28494"/>
                    </a:lnTo>
                    <a:lnTo>
                      <a:pt x="23199" y="30923"/>
                    </a:lnTo>
                    <a:lnTo>
                      <a:pt x="23663" y="33816"/>
                    </a:lnTo>
                    <a:lnTo>
                      <a:pt x="24182" y="37037"/>
                    </a:lnTo>
                    <a:lnTo>
                      <a:pt x="24700" y="40530"/>
                    </a:lnTo>
                    <a:lnTo>
                      <a:pt x="25164" y="44133"/>
                    </a:lnTo>
                    <a:lnTo>
                      <a:pt x="25437" y="46534"/>
                    </a:lnTo>
                    <a:lnTo>
                      <a:pt x="25655" y="48909"/>
                    </a:lnTo>
                    <a:lnTo>
                      <a:pt x="25846" y="51229"/>
                    </a:lnTo>
                    <a:lnTo>
                      <a:pt x="25983" y="53467"/>
                    </a:lnTo>
                    <a:lnTo>
                      <a:pt x="27320" y="53003"/>
                    </a:lnTo>
                    <a:lnTo>
                      <a:pt x="28657" y="52511"/>
                    </a:lnTo>
                    <a:lnTo>
                      <a:pt x="28576" y="50601"/>
                    </a:lnTo>
                    <a:lnTo>
                      <a:pt x="28439" y="48636"/>
                    </a:lnTo>
                    <a:lnTo>
                      <a:pt x="28303" y="46698"/>
                    </a:lnTo>
                    <a:lnTo>
                      <a:pt x="28139" y="44733"/>
                    </a:lnTo>
                    <a:lnTo>
                      <a:pt x="27975" y="42741"/>
                    </a:lnTo>
                    <a:lnTo>
                      <a:pt x="27757" y="40776"/>
                    </a:lnTo>
                    <a:lnTo>
                      <a:pt x="27538" y="38783"/>
                    </a:lnTo>
                    <a:lnTo>
                      <a:pt x="27293" y="36791"/>
                    </a:lnTo>
                    <a:lnTo>
                      <a:pt x="27020" y="34826"/>
                    </a:lnTo>
                    <a:lnTo>
                      <a:pt x="26747" y="32861"/>
                    </a:lnTo>
                    <a:lnTo>
                      <a:pt x="26147" y="28958"/>
                    </a:lnTo>
                    <a:lnTo>
                      <a:pt x="25492" y="25137"/>
                    </a:lnTo>
                    <a:lnTo>
                      <a:pt x="24809" y="21398"/>
                    </a:lnTo>
                    <a:lnTo>
                      <a:pt x="23827" y="21398"/>
                    </a:lnTo>
                    <a:lnTo>
                      <a:pt x="23008" y="21344"/>
                    </a:lnTo>
                    <a:lnTo>
                      <a:pt x="22216" y="21289"/>
                    </a:lnTo>
                    <a:lnTo>
                      <a:pt x="21425" y="21180"/>
                    </a:lnTo>
                    <a:lnTo>
                      <a:pt x="20661" y="21071"/>
                    </a:lnTo>
                    <a:lnTo>
                      <a:pt x="19924" y="20961"/>
                    </a:lnTo>
                    <a:lnTo>
                      <a:pt x="18587" y="20689"/>
                    </a:lnTo>
                    <a:lnTo>
                      <a:pt x="17413" y="20416"/>
                    </a:lnTo>
                    <a:lnTo>
                      <a:pt x="16540" y="20197"/>
                    </a:lnTo>
                    <a:lnTo>
                      <a:pt x="15748" y="19952"/>
                    </a:lnTo>
                    <a:lnTo>
                      <a:pt x="15830" y="18696"/>
                    </a:lnTo>
                    <a:lnTo>
                      <a:pt x="15912" y="17441"/>
                    </a:lnTo>
                    <a:lnTo>
                      <a:pt x="15939" y="16486"/>
                    </a:lnTo>
                    <a:lnTo>
                      <a:pt x="15939" y="15530"/>
                    </a:lnTo>
                    <a:lnTo>
                      <a:pt x="15939" y="14466"/>
                    </a:lnTo>
                    <a:lnTo>
                      <a:pt x="15912" y="13429"/>
                    </a:lnTo>
                    <a:lnTo>
                      <a:pt x="15803" y="11436"/>
                    </a:lnTo>
                    <a:lnTo>
                      <a:pt x="15694" y="9963"/>
                    </a:lnTo>
                    <a:lnTo>
                      <a:pt x="15530" y="8516"/>
                    </a:lnTo>
                    <a:lnTo>
                      <a:pt x="15339" y="7124"/>
                    </a:lnTo>
                    <a:lnTo>
                      <a:pt x="15121" y="5732"/>
                    </a:lnTo>
                    <a:lnTo>
                      <a:pt x="14875" y="4395"/>
                    </a:lnTo>
                    <a:lnTo>
                      <a:pt x="14629" y="3112"/>
                    </a:lnTo>
                    <a:lnTo>
                      <a:pt x="14329" y="1857"/>
                    </a:lnTo>
                    <a:lnTo>
                      <a:pt x="14029" y="629"/>
                    </a:lnTo>
                    <a:lnTo>
                      <a:pt x="13074" y="656"/>
                    </a:lnTo>
                    <a:lnTo>
                      <a:pt x="11573" y="656"/>
                    </a:lnTo>
                    <a:lnTo>
                      <a:pt x="10563" y="629"/>
                    </a:lnTo>
                    <a:lnTo>
                      <a:pt x="9580" y="574"/>
                    </a:lnTo>
                    <a:lnTo>
                      <a:pt x="8625" y="492"/>
                    </a:lnTo>
                    <a:lnTo>
                      <a:pt x="7670" y="410"/>
                    </a:lnTo>
                    <a:lnTo>
                      <a:pt x="6742" y="274"/>
                    </a:lnTo>
                    <a:lnTo>
                      <a:pt x="5814" y="165"/>
                    </a:lnTo>
                    <a:lnTo>
                      <a:pt x="4941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65"/>
              <p:cNvSpPr/>
              <p:nvPr/>
            </p:nvSpPr>
            <p:spPr>
              <a:xfrm>
                <a:off x="3567425" y="2453550"/>
                <a:ext cx="716450" cy="1394000"/>
              </a:xfrm>
              <a:custGeom>
                <a:avLst/>
                <a:gdLst/>
                <a:ahLst/>
                <a:cxnLst/>
                <a:rect l="l" t="t" r="r" b="b"/>
                <a:pathLst>
                  <a:path w="28658" h="55760" fill="none" extrusionOk="0">
                    <a:moveTo>
                      <a:pt x="4941" y="1"/>
                    </a:moveTo>
                    <a:lnTo>
                      <a:pt x="4941" y="1"/>
                    </a:lnTo>
                    <a:lnTo>
                      <a:pt x="5050" y="1256"/>
                    </a:lnTo>
                    <a:lnTo>
                      <a:pt x="5159" y="2621"/>
                    </a:lnTo>
                    <a:lnTo>
                      <a:pt x="5213" y="4040"/>
                    </a:lnTo>
                    <a:lnTo>
                      <a:pt x="5241" y="5569"/>
                    </a:lnTo>
                    <a:lnTo>
                      <a:pt x="5241" y="7152"/>
                    </a:lnTo>
                    <a:lnTo>
                      <a:pt x="5213" y="8816"/>
                    </a:lnTo>
                    <a:lnTo>
                      <a:pt x="5186" y="10536"/>
                    </a:lnTo>
                    <a:lnTo>
                      <a:pt x="5104" y="12310"/>
                    </a:lnTo>
                    <a:lnTo>
                      <a:pt x="4995" y="14111"/>
                    </a:lnTo>
                    <a:lnTo>
                      <a:pt x="4886" y="15994"/>
                    </a:lnTo>
                    <a:lnTo>
                      <a:pt x="4586" y="19815"/>
                    </a:lnTo>
                    <a:lnTo>
                      <a:pt x="4231" y="23745"/>
                    </a:lnTo>
                    <a:lnTo>
                      <a:pt x="3794" y="27730"/>
                    </a:lnTo>
                    <a:lnTo>
                      <a:pt x="3358" y="31687"/>
                    </a:lnTo>
                    <a:lnTo>
                      <a:pt x="2866" y="35590"/>
                    </a:lnTo>
                    <a:lnTo>
                      <a:pt x="2348" y="39384"/>
                    </a:lnTo>
                    <a:lnTo>
                      <a:pt x="1829" y="43041"/>
                    </a:lnTo>
                    <a:lnTo>
                      <a:pt x="1338" y="46452"/>
                    </a:lnTo>
                    <a:lnTo>
                      <a:pt x="847" y="49618"/>
                    </a:lnTo>
                    <a:lnTo>
                      <a:pt x="1" y="54995"/>
                    </a:lnTo>
                    <a:lnTo>
                      <a:pt x="1" y="54995"/>
                    </a:lnTo>
                    <a:lnTo>
                      <a:pt x="1201" y="55213"/>
                    </a:lnTo>
                    <a:lnTo>
                      <a:pt x="2430" y="55432"/>
                    </a:lnTo>
                    <a:lnTo>
                      <a:pt x="3685" y="55595"/>
                    </a:lnTo>
                    <a:lnTo>
                      <a:pt x="4968" y="55759"/>
                    </a:lnTo>
                    <a:lnTo>
                      <a:pt x="4968" y="55759"/>
                    </a:lnTo>
                    <a:lnTo>
                      <a:pt x="4968" y="55759"/>
                    </a:lnTo>
                    <a:lnTo>
                      <a:pt x="5486" y="53275"/>
                    </a:lnTo>
                    <a:lnTo>
                      <a:pt x="6005" y="50492"/>
                    </a:lnTo>
                    <a:lnTo>
                      <a:pt x="6523" y="47435"/>
                    </a:lnTo>
                    <a:lnTo>
                      <a:pt x="7042" y="44133"/>
                    </a:lnTo>
                    <a:lnTo>
                      <a:pt x="7042" y="44133"/>
                    </a:lnTo>
                    <a:lnTo>
                      <a:pt x="7315" y="42222"/>
                    </a:lnTo>
                    <a:lnTo>
                      <a:pt x="7561" y="40284"/>
                    </a:lnTo>
                    <a:lnTo>
                      <a:pt x="7806" y="38237"/>
                    </a:lnTo>
                    <a:lnTo>
                      <a:pt x="8052" y="36163"/>
                    </a:lnTo>
                    <a:lnTo>
                      <a:pt x="8270" y="33980"/>
                    </a:lnTo>
                    <a:lnTo>
                      <a:pt x="8489" y="31769"/>
                    </a:lnTo>
                    <a:lnTo>
                      <a:pt x="8680" y="29477"/>
                    </a:lnTo>
                    <a:lnTo>
                      <a:pt x="8843" y="27129"/>
                    </a:lnTo>
                    <a:lnTo>
                      <a:pt x="9007" y="24728"/>
                    </a:lnTo>
                    <a:lnTo>
                      <a:pt x="9144" y="22271"/>
                    </a:lnTo>
                    <a:lnTo>
                      <a:pt x="9225" y="19761"/>
                    </a:lnTo>
                    <a:lnTo>
                      <a:pt x="9307" y="17168"/>
                    </a:lnTo>
                    <a:lnTo>
                      <a:pt x="9362" y="14548"/>
                    </a:lnTo>
                    <a:lnTo>
                      <a:pt x="9362" y="11873"/>
                    </a:lnTo>
                    <a:lnTo>
                      <a:pt x="9362" y="9171"/>
                    </a:lnTo>
                    <a:lnTo>
                      <a:pt x="9307" y="6387"/>
                    </a:lnTo>
                    <a:lnTo>
                      <a:pt x="12528" y="6851"/>
                    </a:lnTo>
                    <a:lnTo>
                      <a:pt x="12528" y="6851"/>
                    </a:lnTo>
                    <a:lnTo>
                      <a:pt x="12692" y="7233"/>
                    </a:lnTo>
                    <a:lnTo>
                      <a:pt x="13128" y="8271"/>
                    </a:lnTo>
                    <a:lnTo>
                      <a:pt x="13428" y="9035"/>
                    </a:lnTo>
                    <a:lnTo>
                      <a:pt x="13729" y="9963"/>
                    </a:lnTo>
                    <a:lnTo>
                      <a:pt x="14056" y="11000"/>
                    </a:lnTo>
                    <a:lnTo>
                      <a:pt x="14384" y="12173"/>
                    </a:lnTo>
                    <a:lnTo>
                      <a:pt x="14684" y="13456"/>
                    </a:lnTo>
                    <a:lnTo>
                      <a:pt x="14957" y="14848"/>
                    </a:lnTo>
                    <a:lnTo>
                      <a:pt x="15202" y="16349"/>
                    </a:lnTo>
                    <a:lnTo>
                      <a:pt x="15312" y="17141"/>
                    </a:lnTo>
                    <a:lnTo>
                      <a:pt x="15393" y="17932"/>
                    </a:lnTo>
                    <a:lnTo>
                      <a:pt x="15448" y="18751"/>
                    </a:lnTo>
                    <a:lnTo>
                      <a:pt x="15503" y="19597"/>
                    </a:lnTo>
                    <a:lnTo>
                      <a:pt x="15530" y="20470"/>
                    </a:lnTo>
                    <a:lnTo>
                      <a:pt x="15530" y="21344"/>
                    </a:lnTo>
                    <a:lnTo>
                      <a:pt x="15503" y="22217"/>
                    </a:lnTo>
                    <a:lnTo>
                      <a:pt x="15475" y="23145"/>
                    </a:lnTo>
                    <a:lnTo>
                      <a:pt x="15393" y="24045"/>
                    </a:lnTo>
                    <a:lnTo>
                      <a:pt x="15284" y="25001"/>
                    </a:lnTo>
                    <a:lnTo>
                      <a:pt x="15284" y="25001"/>
                    </a:lnTo>
                    <a:lnTo>
                      <a:pt x="15557" y="25028"/>
                    </a:lnTo>
                    <a:lnTo>
                      <a:pt x="16349" y="25110"/>
                    </a:lnTo>
                    <a:lnTo>
                      <a:pt x="17468" y="25192"/>
                    </a:lnTo>
                    <a:lnTo>
                      <a:pt x="18150" y="25219"/>
                    </a:lnTo>
                    <a:lnTo>
                      <a:pt x="18887" y="25219"/>
                    </a:lnTo>
                    <a:lnTo>
                      <a:pt x="18887" y="25219"/>
                    </a:lnTo>
                    <a:lnTo>
                      <a:pt x="19678" y="25219"/>
                    </a:lnTo>
                    <a:lnTo>
                      <a:pt x="20470" y="25192"/>
                    </a:lnTo>
                    <a:lnTo>
                      <a:pt x="21289" y="25110"/>
                    </a:lnTo>
                    <a:lnTo>
                      <a:pt x="22107" y="25001"/>
                    </a:lnTo>
                    <a:lnTo>
                      <a:pt x="22107" y="25001"/>
                    </a:lnTo>
                    <a:lnTo>
                      <a:pt x="22408" y="26611"/>
                    </a:lnTo>
                    <a:lnTo>
                      <a:pt x="22762" y="28494"/>
                    </a:lnTo>
                    <a:lnTo>
                      <a:pt x="23199" y="30923"/>
                    </a:lnTo>
                    <a:lnTo>
                      <a:pt x="23663" y="33816"/>
                    </a:lnTo>
                    <a:lnTo>
                      <a:pt x="24182" y="37037"/>
                    </a:lnTo>
                    <a:lnTo>
                      <a:pt x="24700" y="40530"/>
                    </a:lnTo>
                    <a:lnTo>
                      <a:pt x="25164" y="44133"/>
                    </a:lnTo>
                    <a:lnTo>
                      <a:pt x="25164" y="44133"/>
                    </a:lnTo>
                    <a:lnTo>
                      <a:pt x="25437" y="46534"/>
                    </a:lnTo>
                    <a:lnTo>
                      <a:pt x="25655" y="48909"/>
                    </a:lnTo>
                    <a:lnTo>
                      <a:pt x="25846" y="51229"/>
                    </a:lnTo>
                    <a:lnTo>
                      <a:pt x="25983" y="53467"/>
                    </a:lnTo>
                    <a:lnTo>
                      <a:pt x="25983" y="53467"/>
                    </a:lnTo>
                    <a:lnTo>
                      <a:pt x="25983" y="53467"/>
                    </a:lnTo>
                    <a:lnTo>
                      <a:pt x="27320" y="53003"/>
                    </a:lnTo>
                    <a:lnTo>
                      <a:pt x="28657" y="52511"/>
                    </a:lnTo>
                    <a:lnTo>
                      <a:pt x="28657" y="52511"/>
                    </a:lnTo>
                    <a:lnTo>
                      <a:pt x="28576" y="50601"/>
                    </a:lnTo>
                    <a:lnTo>
                      <a:pt x="28439" y="48636"/>
                    </a:lnTo>
                    <a:lnTo>
                      <a:pt x="28303" y="46698"/>
                    </a:lnTo>
                    <a:lnTo>
                      <a:pt x="28139" y="44733"/>
                    </a:lnTo>
                    <a:lnTo>
                      <a:pt x="27975" y="42741"/>
                    </a:lnTo>
                    <a:lnTo>
                      <a:pt x="27757" y="40776"/>
                    </a:lnTo>
                    <a:lnTo>
                      <a:pt x="27538" y="38783"/>
                    </a:lnTo>
                    <a:lnTo>
                      <a:pt x="27293" y="36791"/>
                    </a:lnTo>
                    <a:lnTo>
                      <a:pt x="27020" y="34826"/>
                    </a:lnTo>
                    <a:lnTo>
                      <a:pt x="26747" y="32861"/>
                    </a:lnTo>
                    <a:lnTo>
                      <a:pt x="26147" y="28958"/>
                    </a:lnTo>
                    <a:lnTo>
                      <a:pt x="25492" y="25137"/>
                    </a:lnTo>
                    <a:lnTo>
                      <a:pt x="24809" y="21398"/>
                    </a:lnTo>
                    <a:lnTo>
                      <a:pt x="24809" y="21398"/>
                    </a:lnTo>
                    <a:lnTo>
                      <a:pt x="24618" y="21398"/>
                    </a:lnTo>
                    <a:lnTo>
                      <a:pt x="24618" y="21398"/>
                    </a:lnTo>
                    <a:lnTo>
                      <a:pt x="23827" y="21398"/>
                    </a:lnTo>
                    <a:lnTo>
                      <a:pt x="23008" y="21344"/>
                    </a:lnTo>
                    <a:lnTo>
                      <a:pt x="22216" y="21289"/>
                    </a:lnTo>
                    <a:lnTo>
                      <a:pt x="21425" y="21180"/>
                    </a:lnTo>
                    <a:lnTo>
                      <a:pt x="20661" y="21071"/>
                    </a:lnTo>
                    <a:lnTo>
                      <a:pt x="19924" y="20961"/>
                    </a:lnTo>
                    <a:lnTo>
                      <a:pt x="18587" y="20689"/>
                    </a:lnTo>
                    <a:lnTo>
                      <a:pt x="17413" y="20416"/>
                    </a:lnTo>
                    <a:lnTo>
                      <a:pt x="16540" y="20197"/>
                    </a:lnTo>
                    <a:lnTo>
                      <a:pt x="15748" y="19952"/>
                    </a:lnTo>
                    <a:lnTo>
                      <a:pt x="15748" y="19952"/>
                    </a:lnTo>
                    <a:lnTo>
                      <a:pt x="15830" y="18696"/>
                    </a:lnTo>
                    <a:lnTo>
                      <a:pt x="15912" y="17441"/>
                    </a:lnTo>
                    <a:lnTo>
                      <a:pt x="15912" y="17441"/>
                    </a:lnTo>
                    <a:lnTo>
                      <a:pt x="15939" y="16486"/>
                    </a:lnTo>
                    <a:lnTo>
                      <a:pt x="15939" y="15530"/>
                    </a:lnTo>
                    <a:lnTo>
                      <a:pt x="15939" y="15530"/>
                    </a:lnTo>
                    <a:lnTo>
                      <a:pt x="15939" y="14466"/>
                    </a:lnTo>
                    <a:lnTo>
                      <a:pt x="15912" y="13429"/>
                    </a:lnTo>
                    <a:lnTo>
                      <a:pt x="15912" y="13429"/>
                    </a:lnTo>
                    <a:lnTo>
                      <a:pt x="15803" y="11436"/>
                    </a:lnTo>
                    <a:lnTo>
                      <a:pt x="15803" y="11436"/>
                    </a:lnTo>
                    <a:lnTo>
                      <a:pt x="15694" y="9963"/>
                    </a:lnTo>
                    <a:lnTo>
                      <a:pt x="15530" y="8516"/>
                    </a:lnTo>
                    <a:lnTo>
                      <a:pt x="15339" y="7124"/>
                    </a:lnTo>
                    <a:lnTo>
                      <a:pt x="15121" y="5732"/>
                    </a:lnTo>
                    <a:lnTo>
                      <a:pt x="14875" y="4395"/>
                    </a:lnTo>
                    <a:lnTo>
                      <a:pt x="14629" y="3112"/>
                    </a:lnTo>
                    <a:lnTo>
                      <a:pt x="14329" y="1857"/>
                    </a:lnTo>
                    <a:lnTo>
                      <a:pt x="14029" y="629"/>
                    </a:lnTo>
                    <a:lnTo>
                      <a:pt x="14029" y="629"/>
                    </a:lnTo>
                    <a:lnTo>
                      <a:pt x="13074" y="656"/>
                    </a:lnTo>
                    <a:lnTo>
                      <a:pt x="13074" y="656"/>
                    </a:lnTo>
                    <a:lnTo>
                      <a:pt x="12582" y="656"/>
                    </a:lnTo>
                    <a:lnTo>
                      <a:pt x="12582" y="656"/>
                    </a:lnTo>
                    <a:lnTo>
                      <a:pt x="11573" y="656"/>
                    </a:lnTo>
                    <a:lnTo>
                      <a:pt x="10563" y="629"/>
                    </a:lnTo>
                    <a:lnTo>
                      <a:pt x="9580" y="574"/>
                    </a:lnTo>
                    <a:lnTo>
                      <a:pt x="8625" y="492"/>
                    </a:lnTo>
                    <a:lnTo>
                      <a:pt x="7670" y="410"/>
                    </a:lnTo>
                    <a:lnTo>
                      <a:pt x="6742" y="274"/>
                    </a:lnTo>
                    <a:lnTo>
                      <a:pt x="5814" y="165"/>
                    </a:lnTo>
                    <a:lnTo>
                      <a:pt x="49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65"/>
              <p:cNvSpPr/>
              <p:nvPr/>
            </p:nvSpPr>
            <p:spPr>
              <a:xfrm>
                <a:off x="2548075" y="1497650"/>
                <a:ext cx="330925" cy="333000"/>
              </a:xfrm>
              <a:custGeom>
                <a:avLst/>
                <a:gdLst/>
                <a:ahLst/>
                <a:cxnLst/>
                <a:rect l="l" t="t" r="r" b="b"/>
                <a:pathLst>
                  <a:path w="13237" h="13320" extrusionOk="0">
                    <a:moveTo>
                      <a:pt x="8734" y="1"/>
                    </a:moveTo>
                    <a:lnTo>
                      <a:pt x="8270" y="28"/>
                    </a:lnTo>
                    <a:lnTo>
                      <a:pt x="7615" y="82"/>
                    </a:lnTo>
                    <a:lnTo>
                      <a:pt x="7205" y="137"/>
                    </a:lnTo>
                    <a:lnTo>
                      <a:pt x="6769" y="246"/>
                    </a:lnTo>
                    <a:lnTo>
                      <a:pt x="6305" y="355"/>
                    </a:lnTo>
                    <a:lnTo>
                      <a:pt x="5841" y="492"/>
                    </a:lnTo>
                    <a:lnTo>
                      <a:pt x="5349" y="683"/>
                    </a:lnTo>
                    <a:lnTo>
                      <a:pt x="4858" y="901"/>
                    </a:lnTo>
                    <a:lnTo>
                      <a:pt x="4367" y="1174"/>
                    </a:lnTo>
                    <a:lnTo>
                      <a:pt x="3903" y="1474"/>
                    </a:lnTo>
                    <a:lnTo>
                      <a:pt x="3439" y="1856"/>
                    </a:lnTo>
                    <a:lnTo>
                      <a:pt x="3002" y="2266"/>
                    </a:lnTo>
                    <a:lnTo>
                      <a:pt x="2593" y="2757"/>
                    </a:lnTo>
                    <a:lnTo>
                      <a:pt x="2184" y="3276"/>
                    </a:lnTo>
                    <a:lnTo>
                      <a:pt x="1774" y="3876"/>
                    </a:lnTo>
                    <a:lnTo>
                      <a:pt x="1392" y="4476"/>
                    </a:lnTo>
                    <a:lnTo>
                      <a:pt x="1037" y="5131"/>
                    </a:lnTo>
                    <a:lnTo>
                      <a:pt x="710" y="5786"/>
                    </a:lnTo>
                    <a:lnTo>
                      <a:pt x="437" y="6469"/>
                    </a:lnTo>
                    <a:lnTo>
                      <a:pt x="218" y="7124"/>
                    </a:lnTo>
                    <a:lnTo>
                      <a:pt x="137" y="7451"/>
                    </a:lnTo>
                    <a:lnTo>
                      <a:pt x="82" y="7779"/>
                    </a:lnTo>
                    <a:lnTo>
                      <a:pt x="27" y="8106"/>
                    </a:lnTo>
                    <a:lnTo>
                      <a:pt x="0" y="8434"/>
                    </a:lnTo>
                    <a:lnTo>
                      <a:pt x="0" y="8734"/>
                    </a:lnTo>
                    <a:lnTo>
                      <a:pt x="27" y="9034"/>
                    </a:lnTo>
                    <a:lnTo>
                      <a:pt x="82" y="9334"/>
                    </a:lnTo>
                    <a:lnTo>
                      <a:pt x="164" y="9607"/>
                    </a:lnTo>
                    <a:lnTo>
                      <a:pt x="273" y="9853"/>
                    </a:lnTo>
                    <a:lnTo>
                      <a:pt x="410" y="10126"/>
                    </a:lnTo>
                    <a:lnTo>
                      <a:pt x="573" y="10344"/>
                    </a:lnTo>
                    <a:lnTo>
                      <a:pt x="764" y="10563"/>
                    </a:lnTo>
                    <a:lnTo>
                      <a:pt x="983" y="10781"/>
                    </a:lnTo>
                    <a:lnTo>
                      <a:pt x="1256" y="10972"/>
                    </a:lnTo>
                    <a:lnTo>
                      <a:pt x="1528" y="11136"/>
                    </a:lnTo>
                    <a:lnTo>
                      <a:pt x="1883" y="11272"/>
                    </a:lnTo>
                    <a:lnTo>
                      <a:pt x="3275" y="11845"/>
                    </a:lnTo>
                    <a:lnTo>
                      <a:pt x="4640" y="12419"/>
                    </a:lnTo>
                    <a:lnTo>
                      <a:pt x="5295" y="12664"/>
                    </a:lnTo>
                    <a:lnTo>
                      <a:pt x="5950" y="12910"/>
                    </a:lnTo>
                    <a:lnTo>
                      <a:pt x="6578" y="13101"/>
                    </a:lnTo>
                    <a:lnTo>
                      <a:pt x="7205" y="13237"/>
                    </a:lnTo>
                    <a:lnTo>
                      <a:pt x="7806" y="13319"/>
                    </a:lnTo>
                    <a:lnTo>
                      <a:pt x="8379" y="13319"/>
                    </a:lnTo>
                    <a:lnTo>
                      <a:pt x="8652" y="13292"/>
                    </a:lnTo>
                    <a:lnTo>
                      <a:pt x="8925" y="13237"/>
                    </a:lnTo>
                    <a:lnTo>
                      <a:pt x="9198" y="13155"/>
                    </a:lnTo>
                    <a:lnTo>
                      <a:pt x="9443" y="13074"/>
                    </a:lnTo>
                    <a:lnTo>
                      <a:pt x="9716" y="12937"/>
                    </a:lnTo>
                    <a:lnTo>
                      <a:pt x="9962" y="12801"/>
                    </a:lnTo>
                    <a:lnTo>
                      <a:pt x="10207" y="12637"/>
                    </a:lnTo>
                    <a:lnTo>
                      <a:pt x="10426" y="12419"/>
                    </a:lnTo>
                    <a:lnTo>
                      <a:pt x="10644" y="12173"/>
                    </a:lnTo>
                    <a:lnTo>
                      <a:pt x="10862" y="11927"/>
                    </a:lnTo>
                    <a:lnTo>
                      <a:pt x="11081" y="11627"/>
                    </a:lnTo>
                    <a:lnTo>
                      <a:pt x="11299" y="11272"/>
                    </a:lnTo>
                    <a:lnTo>
                      <a:pt x="11681" y="10535"/>
                    </a:lnTo>
                    <a:lnTo>
                      <a:pt x="12036" y="9717"/>
                    </a:lnTo>
                    <a:lnTo>
                      <a:pt x="12391" y="8843"/>
                    </a:lnTo>
                    <a:lnTo>
                      <a:pt x="12691" y="7943"/>
                    </a:lnTo>
                    <a:lnTo>
                      <a:pt x="12937" y="7015"/>
                    </a:lnTo>
                    <a:lnTo>
                      <a:pt x="13046" y="6551"/>
                    </a:lnTo>
                    <a:lnTo>
                      <a:pt x="13128" y="6087"/>
                    </a:lnTo>
                    <a:lnTo>
                      <a:pt x="13182" y="5623"/>
                    </a:lnTo>
                    <a:lnTo>
                      <a:pt x="13237" y="5159"/>
                    </a:lnTo>
                    <a:lnTo>
                      <a:pt x="13237" y="4722"/>
                    </a:lnTo>
                    <a:lnTo>
                      <a:pt x="13237" y="4258"/>
                    </a:lnTo>
                    <a:lnTo>
                      <a:pt x="13210" y="3849"/>
                    </a:lnTo>
                    <a:lnTo>
                      <a:pt x="13155" y="3412"/>
                    </a:lnTo>
                    <a:lnTo>
                      <a:pt x="13100" y="3003"/>
                    </a:lnTo>
                    <a:lnTo>
                      <a:pt x="12991" y="2621"/>
                    </a:lnTo>
                    <a:lnTo>
                      <a:pt x="12827" y="2266"/>
                    </a:lnTo>
                    <a:lnTo>
                      <a:pt x="12664" y="1911"/>
                    </a:lnTo>
                    <a:lnTo>
                      <a:pt x="12473" y="1583"/>
                    </a:lnTo>
                    <a:lnTo>
                      <a:pt x="12227" y="1283"/>
                    </a:lnTo>
                    <a:lnTo>
                      <a:pt x="11954" y="1010"/>
                    </a:lnTo>
                    <a:lnTo>
                      <a:pt x="11627" y="765"/>
                    </a:lnTo>
                    <a:lnTo>
                      <a:pt x="11299" y="546"/>
                    </a:lnTo>
                    <a:lnTo>
                      <a:pt x="10890" y="355"/>
                    </a:lnTo>
                    <a:lnTo>
                      <a:pt x="10453" y="219"/>
                    </a:lnTo>
                    <a:lnTo>
                      <a:pt x="9989" y="110"/>
                    </a:lnTo>
                    <a:lnTo>
                      <a:pt x="9471" y="28"/>
                    </a:lnTo>
                    <a:lnTo>
                      <a:pt x="8897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65"/>
              <p:cNvSpPr/>
              <p:nvPr/>
            </p:nvSpPr>
            <p:spPr>
              <a:xfrm>
                <a:off x="2724100" y="532875"/>
                <a:ext cx="318650" cy="1041900"/>
              </a:xfrm>
              <a:custGeom>
                <a:avLst/>
                <a:gdLst/>
                <a:ahLst/>
                <a:cxnLst/>
                <a:rect l="l" t="t" r="r" b="b"/>
                <a:pathLst>
                  <a:path w="12746" h="41676" extrusionOk="0">
                    <a:moveTo>
                      <a:pt x="9034" y="0"/>
                    </a:moveTo>
                    <a:lnTo>
                      <a:pt x="8543" y="519"/>
                    </a:lnTo>
                    <a:lnTo>
                      <a:pt x="8079" y="1065"/>
                    </a:lnTo>
                    <a:lnTo>
                      <a:pt x="7642" y="1638"/>
                    </a:lnTo>
                    <a:lnTo>
                      <a:pt x="7178" y="2266"/>
                    </a:lnTo>
                    <a:lnTo>
                      <a:pt x="6769" y="2921"/>
                    </a:lnTo>
                    <a:lnTo>
                      <a:pt x="6360" y="3603"/>
                    </a:lnTo>
                    <a:lnTo>
                      <a:pt x="5950" y="4312"/>
                    </a:lnTo>
                    <a:lnTo>
                      <a:pt x="5568" y="5049"/>
                    </a:lnTo>
                    <a:lnTo>
                      <a:pt x="5213" y="5814"/>
                    </a:lnTo>
                    <a:lnTo>
                      <a:pt x="4859" y="6632"/>
                    </a:lnTo>
                    <a:lnTo>
                      <a:pt x="4531" y="7451"/>
                    </a:lnTo>
                    <a:lnTo>
                      <a:pt x="4204" y="8270"/>
                    </a:lnTo>
                    <a:lnTo>
                      <a:pt x="3903" y="9143"/>
                    </a:lnTo>
                    <a:lnTo>
                      <a:pt x="3630" y="10017"/>
                    </a:lnTo>
                    <a:lnTo>
                      <a:pt x="3357" y="10917"/>
                    </a:lnTo>
                    <a:lnTo>
                      <a:pt x="3112" y="11818"/>
                    </a:lnTo>
                    <a:lnTo>
                      <a:pt x="2866" y="12718"/>
                    </a:lnTo>
                    <a:lnTo>
                      <a:pt x="2648" y="13646"/>
                    </a:lnTo>
                    <a:lnTo>
                      <a:pt x="2457" y="14574"/>
                    </a:lnTo>
                    <a:lnTo>
                      <a:pt x="2266" y="15530"/>
                    </a:lnTo>
                    <a:lnTo>
                      <a:pt x="2102" y="16457"/>
                    </a:lnTo>
                    <a:lnTo>
                      <a:pt x="1938" y="17413"/>
                    </a:lnTo>
                    <a:lnTo>
                      <a:pt x="1802" y="18341"/>
                    </a:lnTo>
                    <a:lnTo>
                      <a:pt x="1693" y="19269"/>
                    </a:lnTo>
                    <a:lnTo>
                      <a:pt x="1583" y="20224"/>
                    </a:lnTo>
                    <a:lnTo>
                      <a:pt x="1502" y="21152"/>
                    </a:lnTo>
                    <a:lnTo>
                      <a:pt x="1447" y="22052"/>
                    </a:lnTo>
                    <a:lnTo>
                      <a:pt x="1392" y="22980"/>
                    </a:lnTo>
                    <a:lnTo>
                      <a:pt x="1365" y="23881"/>
                    </a:lnTo>
                    <a:lnTo>
                      <a:pt x="1365" y="24754"/>
                    </a:lnTo>
                    <a:lnTo>
                      <a:pt x="1392" y="25628"/>
                    </a:lnTo>
                    <a:lnTo>
                      <a:pt x="1420" y="26474"/>
                    </a:lnTo>
                    <a:lnTo>
                      <a:pt x="1447" y="27511"/>
                    </a:lnTo>
                    <a:lnTo>
                      <a:pt x="1474" y="28548"/>
                    </a:lnTo>
                    <a:lnTo>
                      <a:pt x="1447" y="29558"/>
                    </a:lnTo>
                    <a:lnTo>
                      <a:pt x="1420" y="30568"/>
                    </a:lnTo>
                    <a:lnTo>
                      <a:pt x="1365" y="31523"/>
                    </a:lnTo>
                    <a:lnTo>
                      <a:pt x="1283" y="32478"/>
                    </a:lnTo>
                    <a:lnTo>
                      <a:pt x="1201" y="33406"/>
                    </a:lnTo>
                    <a:lnTo>
                      <a:pt x="1092" y="34307"/>
                    </a:lnTo>
                    <a:lnTo>
                      <a:pt x="847" y="35971"/>
                    </a:lnTo>
                    <a:lnTo>
                      <a:pt x="601" y="37527"/>
                    </a:lnTo>
                    <a:lnTo>
                      <a:pt x="301" y="38919"/>
                    </a:lnTo>
                    <a:lnTo>
                      <a:pt x="28" y="40120"/>
                    </a:lnTo>
                    <a:lnTo>
                      <a:pt x="1" y="40311"/>
                    </a:lnTo>
                    <a:lnTo>
                      <a:pt x="1" y="40529"/>
                    </a:lnTo>
                    <a:lnTo>
                      <a:pt x="28" y="40720"/>
                    </a:lnTo>
                    <a:lnTo>
                      <a:pt x="82" y="40884"/>
                    </a:lnTo>
                    <a:lnTo>
                      <a:pt x="164" y="41048"/>
                    </a:lnTo>
                    <a:lnTo>
                      <a:pt x="273" y="41212"/>
                    </a:lnTo>
                    <a:lnTo>
                      <a:pt x="383" y="41348"/>
                    </a:lnTo>
                    <a:lnTo>
                      <a:pt x="519" y="41457"/>
                    </a:lnTo>
                    <a:lnTo>
                      <a:pt x="683" y="41539"/>
                    </a:lnTo>
                    <a:lnTo>
                      <a:pt x="847" y="41621"/>
                    </a:lnTo>
                    <a:lnTo>
                      <a:pt x="1010" y="41676"/>
                    </a:lnTo>
                    <a:lnTo>
                      <a:pt x="1392" y="41676"/>
                    </a:lnTo>
                    <a:lnTo>
                      <a:pt x="1583" y="41648"/>
                    </a:lnTo>
                    <a:lnTo>
                      <a:pt x="1747" y="41566"/>
                    </a:lnTo>
                    <a:lnTo>
                      <a:pt x="1938" y="41457"/>
                    </a:lnTo>
                    <a:lnTo>
                      <a:pt x="2430" y="41130"/>
                    </a:lnTo>
                    <a:lnTo>
                      <a:pt x="2921" y="40720"/>
                    </a:lnTo>
                    <a:lnTo>
                      <a:pt x="3467" y="40284"/>
                    </a:lnTo>
                    <a:lnTo>
                      <a:pt x="4012" y="39792"/>
                    </a:lnTo>
                    <a:lnTo>
                      <a:pt x="4586" y="39219"/>
                    </a:lnTo>
                    <a:lnTo>
                      <a:pt x="5159" y="38619"/>
                    </a:lnTo>
                    <a:lnTo>
                      <a:pt x="5759" y="37937"/>
                    </a:lnTo>
                    <a:lnTo>
                      <a:pt x="6360" y="37200"/>
                    </a:lnTo>
                    <a:lnTo>
                      <a:pt x="6960" y="36381"/>
                    </a:lnTo>
                    <a:lnTo>
                      <a:pt x="7560" y="35507"/>
                    </a:lnTo>
                    <a:lnTo>
                      <a:pt x="8161" y="34552"/>
                    </a:lnTo>
                    <a:lnTo>
                      <a:pt x="8761" y="33515"/>
                    </a:lnTo>
                    <a:lnTo>
                      <a:pt x="9362" y="32423"/>
                    </a:lnTo>
                    <a:lnTo>
                      <a:pt x="9935" y="31223"/>
                    </a:lnTo>
                    <a:lnTo>
                      <a:pt x="10508" y="29940"/>
                    </a:lnTo>
                    <a:lnTo>
                      <a:pt x="11054" y="28575"/>
                    </a:lnTo>
                    <a:lnTo>
                      <a:pt x="11272" y="28002"/>
                    </a:lnTo>
                    <a:lnTo>
                      <a:pt x="11463" y="27429"/>
                    </a:lnTo>
                    <a:lnTo>
                      <a:pt x="11818" y="26228"/>
                    </a:lnTo>
                    <a:lnTo>
                      <a:pt x="12091" y="25027"/>
                    </a:lnTo>
                    <a:lnTo>
                      <a:pt x="12337" y="23826"/>
                    </a:lnTo>
                    <a:lnTo>
                      <a:pt x="12500" y="22598"/>
                    </a:lnTo>
                    <a:lnTo>
                      <a:pt x="12637" y="21370"/>
                    </a:lnTo>
                    <a:lnTo>
                      <a:pt x="12691" y="20142"/>
                    </a:lnTo>
                    <a:lnTo>
                      <a:pt x="12746" y="18914"/>
                    </a:lnTo>
                    <a:lnTo>
                      <a:pt x="12719" y="17713"/>
                    </a:lnTo>
                    <a:lnTo>
                      <a:pt x="12691" y="16485"/>
                    </a:lnTo>
                    <a:lnTo>
                      <a:pt x="12609" y="15311"/>
                    </a:lnTo>
                    <a:lnTo>
                      <a:pt x="12500" y="14138"/>
                    </a:lnTo>
                    <a:lnTo>
                      <a:pt x="12364" y="12964"/>
                    </a:lnTo>
                    <a:lnTo>
                      <a:pt x="12200" y="11845"/>
                    </a:lnTo>
                    <a:lnTo>
                      <a:pt x="12009" y="10753"/>
                    </a:lnTo>
                    <a:lnTo>
                      <a:pt x="11818" y="9662"/>
                    </a:lnTo>
                    <a:lnTo>
                      <a:pt x="11600" y="8652"/>
                    </a:lnTo>
                    <a:lnTo>
                      <a:pt x="11381" y="7642"/>
                    </a:lnTo>
                    <a:lnTo>
                      <a:pt x="10917" y="5786"/>
                    </a:lnTo>
                    <a:lnTo>
                      <a:pt x="10453" y="4149"/>
                    </a:lnTo>
                    <a:lnTo>
                      <a:pt x="10017" y="2729"/>
                    </a:lnTo>
                    <a:lnTo>
                      <a:pt x="9635" y="1583"/>
                    </a:lnTo>
                    <a:lnTo>
                      <a:pt x="9307" y="737"/>
                    </a:lnTo>
                    <a:lnTo>
                      <a:pt x="9034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65"/>
              <p:cNvSpPr/>
              <p:nvPr/>
            </p:nvSpPr>
            <p:spPr>
              <a:xfrm>
                <a:off x="2466200" y="1316850"/>
                <a:ext cx="1052800" cy="1525650"/>
              </a:xfrm>
              <a:custGeom>
                <a:avLst/>
                <a:gdLst/>
                <a:ahLst/>
                <a:cxnLst/>
                <a:rect l="l" t="t" r="r" b="b"/>
                <a:pathLst>
                  <a:path w="42112" h="61026" extrusionOk="0">
                    <a:moveTo>
                      <a:pt x="20742" y="0"/>
                    </a:moveTo>
                    <a:lnTo>
                      <a:pt x="19432" y="27"/>
                    </a:lnTo>
                    <a:lnTo>
                      <a:pt x="18450" y="55"/>
                    </a:lnTo>
                    <a:lnTo>
                      <a:pt x="17604" y="82"/>
                    </a:lnTo>
                    <a:lnTo>
                      <a:pt x="17549" y="628"/>
                    </a:lnTo>
                    <a:lnTo>
                      <a:pt x="17467" y="1310"/>
                    </a:lnTo>
                    <a:lnTo>
                      <a:pt x="17412" y="2183"/>
                    </a:lnTo>
                    <a:lnTo>
                      <a:pt x="17331" y="3275"/>
                    </a:lnTo>
                    <a:lnTo>
                      <a:pt x="17303" y="4585"/>
                    </a:lnTo>
                    <a:lnTo>
                      <a:pt x="17303" y="6032"/>
                    </a:lnTo>
                    <a:lnTo>
                      <a:pt x="17358" y="7669"/>
                    </a:lnTo>
                    <a:lnTo>
                      <a:pt x="17440" y="9416"/>
                    </a:lnTo>
                    <a:lnTo>
                      <a:pt x="17522" y="10344"/>
                    </a:lnTo>
                    <a:lnTo>
                      <a:pt x="17631" y="11299"/>
                    </a:lnTo>
                    <a:lnTo>
                      <a:pt x="17740" y="12282"/>
                    </a:lnTo>
                    <a:lnTo>
                      <a:pt x="17904" y="13291"/>
                    </a:lnTo>
                    <a:lnTo>
                      <a:pt x="18067" y="14329"/>
                    </a:lnTo>
                    <a:lnTo>
                      <a:pt x="18259" y="15366"/>
                    </a:lnTo>
                    <a:lnTo>
                      <a:pt x="18477" y="16403"/>
                    </a:lnTo>
                    <a:lnTo>
                      <a:pt x="18722" y="17494"/>
                    </a:lnTo>
                    <a:lnTo>
                      <a:pt x="19023" y="18559"/>
                    </a:lnTo>
                    <a:lnTo>
                      <a:pt x="19350" y="19651"/>
                    </a:lnTo>
                    <a:lnTo>
                      <a:pt x="19678" y="20769"/>
                    </a:lnTo>
                    <a:lnTo>
                      <a:pt x="20087" y="21861"/>
                    </a:lnTo>
                    <a:lnTo>
                      <a:pt x="20496" y="22980"/>
                    </a:lnTo>
                    <a:lnTo>
                      <a:pt x="20960" y="24072"/>
                    </a:lnTo>
                    <a:lnTo>
                      <a:pt x="20824" y="24154"/>
                    </a:lnTo>
                    <a:lnTo>
                      <a:pt x="20660" y="24263"/>
                    </a:lnTo>
                    <a:lnTo>
                      <a:pt x="20442" y="24427"/>
                    </a:lnTo>
                    <a:lnTo>
                      <a:pt x="20196" y="24645"/>
                    </a:lnTo>
                    <a:lnTo>
                      <a:pt x="19923" y="24945"/>
                    </a:lnTo>
                    <a:lnTo>
                      <a:pt x="19623" y="25300"/>
                    </a:lnTo>
                    <a:lnTo>
                      <a:pt x="19296" y="25764"/>
                    </a:lnTo>
                    <a:lnTo>
                      <a:pt x="18995" y="26283"/>
                    </a:lnTo>
                    <a:lnTo>
                      <a:pt x="18668" y="26910"/>
                    </a:lnTo>
                    <a:lnTo>
                      <a:pt x="18395" y="27647"/>
                    </a:lnTo>
                    <a:lnTo>
                      <a:pt x="18122" y="28466"/>
                    </a:lnTo>
                    <a:lnTo>
                      <a:pt x="18013" y="28930"/>
                    </a:lnTo>
                    <a:lnTo>
                      <a:pt x="17904" y="29421"/>
                    </a:lnTo>
                    <a:lnTo>
                      <a:pt x="17795" y="29940"/>
                    </a:lnTo>
                    <a:lnTo>
                      <a:pt x="17713" y="30486"/>
                    </a:lnTo>
                    <a:lnTo>
                      <a:pt x="17658" y="31059"/>
                    </a:lnTo>
                    <a:lnTo>
                      <a:pt x="17604" y="31659"/>
                    </a:lnTo>
                    <a:lnTo>
                      <a:pt x="17549" y="32314"/>
                    </a:lnTo>
                    <a:lnTo>
                      <a:pt x="17549" y="32996"/>
                    </a:lnTo>
                    <a:lnTo>
                      <a:pt x="17358" y="33051"/>
                    </a:lnTo>
                    <a:lnTo>
                      <a:pt x="17167" y="33106"/>
                    </a:lnTo>
                    <a:lnTo>
                      <a:pt x="16894" y="33242"/>
                    </a:lnTo>
                    <a:lnTo>
                      <a:pt x="16566" y="33406"/>
                    </a:lnTo>
                    <a:lnTo>
                      <a:pt x="16212" y="33624"/>
                    </a:lnTo>
                    <a:lnTo>
                      <a:pt x="15857" y="33924"/>
                    </a:lnTo>
                    <a:lnTo>
                      <a:pt x="15447" y="34306"/>
                    </a:lnTo>
                    <a:lnTo>
                      <a:pt x="15065" y="34743"/>
                    </a:lnTo>
                    <a:lnTo>
                      <a:pt x="14874" y="35016"/>
                    </a:lnTo>
                    <a:lnTo>
                      <a:pt x="14683" y="35316"/>
                    </a:lnTo>
                    <a:lnTo>
                      <a:pt x="14492" y="35616"/>
                    </a:lnTo>
                    <a:lnTo>
                      <a:pt x="14328" y="35944"/>
                    </a:lnTo>
                    <a:lnTo>
                      <a:pt x="14165" y="36326"/>
                    </a:lnTo>
                    <a:lnTo>
                      <a:pt x="14001" y="36708"/>
                    </a:lnTo>
                    <a:lnTo>
                      <a:pt x="13864" y="37145"/>
                    </a:lnTo>
                    <a:lnTo>
                      <a:pt x="13728" y="37582"/>
                    </a:lnTo>
                    <a:lnTo>
                      <a:pt x="13619" y="38073"/>
                    </a:lnTo>
                    <a:lnTo>
                      <a:pt x="13510" y="38591"/>
                    </a:lnTo>
                    <a:lnTo>
                      <a:pt x="13428" y="39137"/>
                    </a:lnTo>
                    <a:lnTo>
                      <a:pt x="13346" y="39710"/>
                    </a:lnTo>
                    <a:lnTo>
                      <a:pt x="13319" y="40338"/>
                    </a:lnTo>
                    <a:lnTo>
                      <a:pt x="13291" y="40993"/>
                    </a:lnTo>
                    <a:lnTo>
                      <a:pt x="13155" y="41075"/>
                    </a:lnTo>
                    <a:lnTo>
                      <a:pt x="12773" y="41321"/>
                    </a:lnTo>
                    <a:lnTo>
                      <a:pt x="12527" y="41512"/>
                    </a:lnTo>
                    <a:lnTo>
                      <a:pt x="12254" y="41730"/>
                    </a:lnTo>
                    <a:lnTo>
                      <a:pt x="11954" y="42030"/>
                    </a:lnTo>
                    <a:lnTo>
                      <a:pt x="11654" y="42358"/>
                    </a:lnTo>
                    <a:lnTo>
                      <a:pt x="11354" y="42740"/>
                    </a:lnTo>
                    <a:lnTo>
                      <a:pt x="11081" y="43176"/>
                    </a:lnTo>
                    <a:lnTo>
                      <a:pt x="10835" y="43640"/>
                    </a:lnTo>
                    <a:lnTo>
                      <a:pt x="10589" y="44186"/>
                    </a:lnTo>
                    <a:lnTo>
                      <a:pt x="10426" y="44759"/>
                    </a:lnTo>
                    <a:lnTo>
                      <a:pt x="10344" y="45087"/>
                    </a:lnTo>
                    <a:lnTo>
                      <a:pt x="10289" y="45414"/>
                    </a:lnTo>
                    <a:lnTo>
                      <a:pt x="10235" y="45769"/>
                    </a:lnTo>
                    <a:lnTo>
                      <a:pt x="10207" y="46124"/>
                    </a:lnTo>
                    <a:lnTo>
                      <a:pt x="10207" y="46506"/>
                    </a:lnTo>
                    <a:lnTo>
                      <a:pt x="10235" y="46888"/>
                    </a:lnTo>
                    <a:lnTo>
                      <a:pt x="8788" y="47352"/>
                    </a:lnTo>
                    <a:lnTo>
                      <a:pt x="7287" y="47898"/>
                    </a:lnTo>
                    <a:lnTo>
                      <a:pt x="5540" y="48553"/>
                    </a:lnTo>
                    <a:lnTo>
                      <a:pt x="4640" y="48935"/>
                    </a:lnTo>
                    <a:lnTo>
                      <a:pt x="3739" y="49317"/>
                    </a:lnTo>
                    <a:lnTo>
                      <a:pt x="2866" y="49727"/>
                    </a:lnTo>
                    <a:lnTo>
                      <a:pt x="2074" y="50136"/>
                    </a:lnTo>
                    <a:lnTo>
                      <a:pt x="1365" y="50573"/>
                    </a:lnTo>
                    <a:lnTo>
                      <a:pt x="1037" y="50764"/>
                    </a:lnTo>
                    <a:lnTo>
                      <a:pt x="764" y="50982"/>
                    </a:lnTo>
                    <a:lnTo>
                      <a:pt x="519" y="51200"/>
                    </a:lnTo>
                    <a:lnTo>
                      <a:pt x="300" y="51391"/>
                    </a:lnTo>
                    <a:lnTo>
                      <a:pt x="137" y="51582"/>
                    </a:lnTo>
                    <a:lnTo>
                      <a:pt x="0" y="51801"/>
                    </a:lnTo>
                    <a:lnTo>
                      <a:pt x="55" y="52074"/>
                    </a:lnTo>
                    <a:lnTo>
                      <a:pt x="246" y="52811"/>
                    </a:lnTo>
                    <a:lnTo>
                      <a:pt x="409" y="53329"/>
                    </a:lnTo>
                    <a:lnTo>
                      <a:pt x="600" y="53902"/>
                    </a:lnTo>
                    <a:lnTo>
                      <a:pt x="846" y="54557"/>
                    </a:lnTo>
                    <a:lnTo>
                      <a:pt x="1146" y="55267"/>
                    </a:lnTo>
                    <a:lnTo>
                      <a:pt x="1474" y="56004"/>
                    </a:lnTo>
                    <a:lnTo>
                      <a:pt x="1856" y="56768"/>
                    </a:lnTo>
                    <a:lnTo>
                      <a:pt x="2293" y="57532"/>
                    </a:lnTo>
                    <a:lnTo>
                      <a:pt x="2757" y="58296"/>
                    </a:lnTo>
                    <a:lnTo>
                      <a:pt x="3302" y="59033"/>
                    </a:lnTo>
                    <a:lnTo>
                      <a:pt x="3603" y="59415"/>
                    </a:lnTo>
                    <a:lnTo>
                      <a:pt x="3903" y="59743"/>
                    </a:lnTo>
                    <a:lnTo>
                      <a:pt x="4230" y="60098"/>
                    </a:lnTo>
                    <a:lnTo>
                      <a:pt x="4558" y="60425"/>
                    </a:lnTo>
                    <a:lnTo>
                      <a:pt x="4913" y="60725"/>
                    </a:lnTo>
                    <a:lnTo>
                      <a:pt x="5267" y="61026"/>
                    </a:lnTo>
                    <a:lnTo>
                      <a:pt x="6114" y="59797"/>
                    </a:lnTo>
                    <a:lnTo>
                      <a:pt x="8133" y="56795"/>
                    </a:lnTo>
                    <a:lnTo>
                      <a:pt x="9361" y="54967"/>
                    </a:lnTo>
                    <a:lnTo>
                      <a:pt x="10589" y="53056"/>
                    </a:lnTo>
                    <a:lnTo>
                      <a:pt x="11736" y="51200"/>
                    </a:lnTo>
                    <a:lnTo>
                      <a:pt x="12254" y="50327"/>
                    </a:lnTo>
                    <a:lnTo>
                      <a:pt x="12691" y="49536"/>
                    </a:lnTo>
                    <a:lnTo>
                      <a:pt x="12991" y="49426"/>
                    </a:lnTo>
                    <a:lnTo>
                      <a:pt x="13728" y="49126"/>
                    </a:lnTo>
                    <a:lnTo>
                      <a:pt x="14219" y="48881"/>
                    </a:lnTo>
                    <a:lnTo>
                      <a:pt x="14792" y="48553"/>
                    </a:lnTo>
                    <a:lnTo>
                      <a:pt x="15393" y="48198"/>
                    </a:lnTo>
                    <a:lnTo>
                      <a:pt x="15993" y="47789"/>
                    </a:lnTo>
                    <a:lnTo>
                      <a:pt x="16621" y="47298"/>
                    </a:lnTo>
                    <a:lnTo>
                      <a:pt x="16921" y="47025"/>
                    </a:lnTo>
                    <a:lnTo>
                      <a:pt x="17221" y="46752"/>
                    </a:lnTo>
                    <a:lnTo>
                      <a:pt x="17494" y="46452"/>
                    </a:lnTo>
                    <a:lnTo>
                      <a:pt x="17795" y="46124"/>
                    </a:lnTo>
                    <a:lnTo>
                      <a:pt x="18040" y="45796"/>
                    </a:lnTo>
                    <a:lnTo>
                      <a:pt x="18286" y="45442"/>
                    </a:lnTo>
                    <a:lnTo>
                      <a:pt x="18504" y="45060"/>
                    </a:lnTo>
                    <a:lnTo>
                      <a:pt x="18722" y="44678"/>
                    </a:lnTo>
                    <a:lnTo>
                      <a:pt x="18914" y="44268"/>
                    </a:lnTo>
                    <a:lnTo>
                      <a:pt x="19050" y="43859"/>
                    </a:lnTo>
                    <a:lnTo>
                      <a:pt x="19186" y="43422"/>
                    </a:lnTo>
                    <a:lnTo>
                      <a:pt x="19268" y="42958"/>
                    </a:lnTo>
                    <a:lnTo>
                      <a:pt x="19350" y="42494"/>
                    </a:lnTo>
                    <a:lnTo>
                      <a:pt x="19378" y="42003"/>
                    </a:lnTo>
                    <a:lnTo>
                      <a:pt x="19678" y="41812"/>
                    </a:lnTo>
                    <a:lnTo>
                      <a:pt x="20496" y="41321"/>
                    </a:lnTo>
                    <a:lnTo>
                      <a:pt x="21042" y="40966"/>
                    </a:lnTo>
                    <a:lnTo>
                      <a:pt x="21615" y="40529"/>
                    </a:lnTo>
                    <a:lnTo>
                      <a:pt x="22270" y="40038"/>
                    </a:lnTo>
                    <a:lnTo>
                      <a:pt x="22898" y="39519"/>
                    </a:lnTo>
                    <a:lnTo>
                      <a:pt x="23553" y="38946"/>
                    </a:lnTo>
                    <a:lnTo>
                      <a:pt x="24154" y="38318"/>
                    </a:lnTo>
                    <a:lnTo>
                      <a:pt x="24454" y="37991"/>
                    </a:lnTo>
                    <a:lnTo>
                      <a:pt x="24727" y="37663"/>
                    </a:lnTo>
                    <a:lnTo>
                      <a:pt x="24972" y="37336"/>
                    </a:lnTo>
                    <a:lnTo>
                      <a:pt x="25218" y="36981"/>
                    </a:lnTo>
                    <a:lnTo>
                      <a:pt x="25409" y="36626"/>
                    </a:lnTo>
                    <a:lnTo>
                      <a:pt x="25600" y="36271"/>
                    </a:lnTo>
                    <a:lnTo>
                      <a:pt x="25764" y="35917"/>
                    </a:lnTo>
                    <a:lnTo>
                      <a:pt x="25873" y="35562"/>
                    </a:lnTo>
                    <a:lnTo>
                      <a:pt x="25955" y="35207"/>
                    </a:lnTo>
                    <a:lnTo>
                      <a:pt x="26010" y="34825"/>
                    </a:lnTo>
                    <a:lnTo>
                      <a:pt x="26010" y="34470"/>
                    </a:lnTo>
                    <a:lnTo>
                      <a:pt x="25982" y="34088"/>
                    </a:lnTo>
                    <a:lnTo>
                      <a:pt x="26255" y="33815"/>
                    </a:lnTo>
                    <a:lnTo>
                      <a:pt x="26965" y="33051"/>
                    </a:lnTo>
                    <a:lnTo>
                      <a:pt x="27456" y="32505"/>
                    </a:lnTo>
                    <a:lnTo>
                      <a:pt x="27975" y="31850"/>
                    </a:lnTo>
                    <a:lnTo>
                      <a:pt x="28548" y="31141"/>
                    </a:lnTo>
                    <a:lnTo>
                      <a:pt x="29121" y="30376"/>
                    </a:lnTo>
                    <a:lnTo>
                      <a:pt x="29694" y="29558"/>
                    </a:lnTo>
                    <a:lnTo>
                      <a:pt x="30213" y="28684"/>
                    </a:lnTo>
                    <a:lnTo>
                      <a:pt x="30704" y="27811"/>
                    </a:lnTo>
                    <a:lnTo>
                      <a:pt x="30949" y="27347"/>
                    </a:lnTo>
                    <a:lnTo>
                      <a:pt x="31140" y="26910"/>
                    </a:lnTo>
                    <a:lnTo>
                      <a:pt x="31331" y="26446"/>
                    </a:lnTo>
                    <a:lnTo>
                      <a:pt x="31468" y="25982"/>
                    </a:lnTo>
                    <a:lnTo>
                      <a:pt x="31604" y="25546"/>
                    </a:lnTo>
                    <a:lnTo>
                      <a:pt x="31714" y="25082"/>
                    </a:lnTo>
                    <a:lnTo>
                      <a:pt x="31795" y="24645"/>
                    </a:lnTo>
                    <a:lnTo>
                      <a:pt x="31823" y="24208"/>
                    </a:lnTo>
                    <a:lnTo>
                      <a:pt x="31823" y="23772"/>
                    </a:lnTo>
                    <a:lnTo>
                      <a:pt x="31768" y="23362"/>
                    </a:lnTo>
                    <a:lnTo>
                      <a:pt x="32369" y="23062"/>
                    </a:lnTo>
                    <a:lnTo>
                      <a:pt x="33024" y="22707"/>
                    </a:lnTo>
                    <a:lnTo>
                      <a:pt x="33842" y="22189"/>
                    </a:lnTo>
                    <a:lnTo>
                      <a:pt x="34825" y="21561"/>
                    </a:lnTo>
                    <a:lnTo>
                      <a:pt x="35889" y="20824"/>
                    </a:lnTo>
                    <a:lnTo>
                      <a:pt x="36435" y="20387"/>
                    </a:lnTo>
                    <a:lnTo>
                      <a:pt x="37008" y="19923"/>
                    </a:lnTo>
                    <a:lnTo>
                      <a:pt x="37554" y="19459"/>
                    </a:lnTo>
                    <a:lnTo>
                      <a:pt x="38100" y="18941"/>
                    </a:lnTo>
                    <a:lnTo>
                      <a:pt x="38646" y="18422"/>
                    </a:lnTo>
                    <a:lnTo>
                      <a:pt x="39164" y="17849"/>
                    </a:lnTo>
                    <a:lnTo>
                      <a:pt x="39656" y="17276"/>
                    </a:lnTo>
                    <a:lnTo>
                      <a:pt x="40147" y="16648"/>
                    </a:lnTo>
                    <a:lnTo>
                      <a:pt x="40556" y="16021"/>
                    </a:lnTo>
                    <a:lnTo>
                      <a:pt x="40966" y="15366"/>
                    </a:lnTo>
                    <a:lnTo>
                      <a:pt x="41293" y="14683"/>
                    </a:lnTo>
                    <a:lnTo>
                      <a:pt x="41593" y="13974"/>
                    </a:lnTo>
                    <a:lnTo>
                      <a:pt x="41839" y="13264"/>
                    </a:lnTo>
                    <a:lnTo>
                      <a:pt x="41921" y="12909"/>
                    </a:lnTo>
                    <a:lnTo>
                      <a:pt x="42003" y="12527"/>
                    </a:lnTo>
                    <a:lnTo>
                      <a:pt x="42057" y="12145"/>
                    </a:lnTo>
                    <a:lnTo>
                      <a:pt x="42112" y="11763"/>
                    </a:lnTo>
                    <a:lnTo>
                      <a:pt x="42112" y="11381"/>
                    </a:lnTo>
                    <a:lnTo>
                      <a:pt x="42112" y="10972"/>
                    </a:lnTo>
                    <a:lnTo>
                      <a:pt x="42112" y="10589"/>
                    </a:lnTo>
                    <a:lnTo>
                      <a:pt x="42057" y="10180"/>
                    </a:lnTo>
                    <a:lnTo>
                      <a:pt x="42003" y="9771"/>
                    </a:lnTo>
                    <a:lnTo>
                      <a:pt x="41921" y="9361"/>
                    </a:lnTo>
                    <a:lnTo>
                      <a:pt x="41812" y="8952"/>
                    </a:lnTo>
                    <a:lnTo>
                      <a:pt x="41675" y="8543"/>
                    </a:lnTo>
                    <a:lnTo>
                      <a:pt x="41539" y="8106"/>
                    </a:lnTo>
                    <a:lnTo>
                      <a:pt x="41348" y="7696"/>
                    </a:lnTo>
                    <a:lnTo>
                      <a:pt x="41157" y="7287"/>
                    </a:lnTo>
                    <a:lnTo>
                      <a:pt x="40911" y="6878"/>
                    </a:lnTo>
                    <a:lnTo>
                      <a:pt x="40665" y="6468"/>
                    </a:lnTo>
                    <a:lnTo>
                      <a:pt x="40392" y="6114"/>
                    </a:lnTo>
                    <a:lnTo>
                      <a:pt x="40120" y="5759"/>
                    </a:lnTo>
                    <a:lnTo>
                      <a:pt x="39819" y="5404"/>
                    </a:lnTo>
                    <a:lnTo>
                      <a:pt x="39492" y="5076"/>
                    </a:lnTo>
                    <a:lnTo>
                      <a:pt x="39137" y="4749"/>
                    </a:lnTo>
                    <a:lnTo>
                      <a:pt x="38782" y="4449"/>
                    </a:lnTo>
                    <a:lnTo>
                      <a:pt x="38400" y="4148"/>
                    </a:lnTo>
                    <a:lnTo>
                      <a:pt x="38018" y="3876"/>
                    </a:lnTo>
                    <a:lnTo>
                      <a:pt x="37636" y="3603"/>
                    </a:lnTo>
                    <a:lnTo>
                      <a:pt x="37199" y="3357"/>
                    </a:lnTo>
                    <a:lnTo>
                      <a:pt x="36790" y="3111"/>
                    </a:lnTo>
                    <a:lnTo>
                      <a:pt x="35889" y="2675"/>
                    </a:lnTo>
                    <a:lnTo>
                      <a:pt x="34961" y="2265"/>
                    </a:lnTo>
                    <a:lnTo>
                      <a:pt x="34006" y="1883"/>
                    </a:lnTo>
                    <a:lnTo>
                      <a:pt x="33024" y="1583"/>
                    </a:lnTo>
                    <a:lnTo>
                      <a:pt x="32014" y="1283"/>
                    </a:lnTo>
                    <a:lnTo>
                      <a:pt x="31004" y="1037"/>
                    </a:lnTo>
                    <a:lnTo>
                      <a:pt x="29967" y="819"/>
                    </a:lnTo>
                    <a:lnTo>
                      <a:pt x="28957" y="628"/>
                    </a:lnTo>
                    <a:lnTo>
                      <a:pt x="27920" y="464"/>
                    </a:lnTo>
                    <a:lnTo>
                      <a:pt x="26910" y="355"/>
                    </a:lnTo>
                    <a:lnTo>
                      <a:pt x="25928" y="246"/>
                    </a:lnTo>
                    <a:lnTo>
                      <a:pt x="24972" y="164"/>
                    </a:lnTo>
                    <a:lnTo>
                      <a:pt x="24017" y="82"/>
                    </a:lnTo>
                    <a:lnTo>
                      <a:pt x="22270" y="27"/>
                    </a:lnTo>
                    <a:lnTo>
                      <a:pt x="20742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65"/>
              <p:cNvSpPr/>
              <p:nvPr/>
            </p:nvSpPr>
            <p:spPr>
              <a:xfrm>
                <a:off x="2466200" y="1316850"/>
                <a:ext cx="1052800" cy="1525650"/>
              </a:xfrm>
              <a:custGeom>
                <a:avLst/>
                <a:gdLst/>
                <a:ahLst/>
                <a:cxnLst/>
                <a:rect l="l" t="t" r="r" b="b"/>
                <a:pathLst>
                  <a:path w="42112" h="61026" fill="none" extrusionOk="0">
                    <a:moveTo>
                      <a:pt x="17604" y="82"/>
                    </a:moveTo>
                    <a:lnTo>
                      <a:pt x="17604" y="82"/>
                    </a:lnTo>
                    <a:lnTo>
                      <a:pt x="17549" y="628"/>
                    </a:lnTo>
                    <a:lnTo>
                      <a:pt x="17467" y="1310"/>
                    </a:lnTo>
                    <a:lnTo>
                      <a:pt x="17412" y="2183"/>
                    </a:lnTo>
                    <a:lnTo>
                      <a:pt x="17331" y="3275"/>
                    </a:lnTo>
                    <a:lnTo>
                      <a:pt x="17303" y="4585"/>
                    </a:lnTo>
                    <a:lnTo>
                      <a:pt x="17303" y="6032"/>
                    </a:lnTo>
                    <a:lnTo>
                      <a:pt x="17358" y="7669"/>
                    </a:lnTo>
                    <a:lnTo>
                      <a:pt x="17440" y="9416"/>
                    </a:lnTo>
                    <a:lnTo>
                      <a:pt x="17522" y="10344"/>
                    </a:lnTo>
                    <a:lnTo>
                      <a:pt x="17631" y="11299"/>
                    </a:lnTo>
                    <a:lnTo>
                      <a:pt x="17740" y="12282"/>
                    </a:lnTo>
                    <a:lnTo>
                      <a:pt x="17904" y="13291"/>
                    </a:lnTo>
                    <a:lnTo>
                      <a:pt x="18067" y="14329"/>
                    </a:lnTo>
                    <a:lnTo>
                      <a:pt x="18259" y="15366"/>
                    </a:lnTo>
                    <a:lnTo>
                      <a:pt x="18477" y="16403"/>
                    </a:lnTo>
                    <a:lnTo>
                      <a:pt x="18722" y="17494"/>
                    </a:lnTo>
                    <a:lnTo>
                      <a:pt x="19023" y="18559"/>
                    </a:lnTo>
                    <a:lnTo>
                      <a:pt x="19350" y="19651"/>
                    </a:lnTo>
                    <a:lnTo>
                      <a:pt x="19678" y="20769"/>
                    </a:lnTo>
                    <a:lnTo>
                      <a:pt x="20087" y="21861"/>
                    </a:lnTo>
                    <a:lnTo>
                      <a:pt x="20496" y="22980"/>
                    </a:lnTo>
                    <a:lnTo>
                      <a:pt x="20960" y="24072"/>
                    </a:lnTo>
                    <a:lnTo>
                      <a:pt x="20960" y="24072"/>
                    </a:lnTo>
                    <a:lnTo>
                      <a:pt x="20824" y="24154"/>
                    </a:lnTo>
                    <a:lnTo>
                      <a:pt x="20660" y="24263"/>
                    </a:lnTo>
                    <a:lnTo>
                      <a:pt x="20442" y="24427"/>
                    </a:lnTo>
                    <a:lnTo>
                      <a:pt x="20196" y="24645"/>
                    </a:lnTo>
                    <a:lnTo>
                      <a:pt x="19923" y="24945"/>
                    </a:lnTo>
                    <a:lnTo>
                      <a:pt x="19623" y="25300"/>
                    </a:lnTo>
                    <a:lnTo>
                      <a:pt x="19296" y="25764"/>
                    </a:lnTo>
                    <a:lnTo>
                      <a:pt x="18995" y="26283"/>
                    </a:lnTo>
                    <a:lnTo>
                      <a:pt x="18668" y="26910"/>
                    </a:lnTo>
                    <a:lnTo>
                      <a:pt x="18395" y="27647"/>
                    </a:lnTo>
                    <a:lnTo>
                      <a:pt x="18122" y="28466"/>
                    </a:lnTo>
                    <a:lnTo>
                      <a:pt x="18013" y="28930"/>
                    </a:lnTo>
                    <a:lnTo>
                      <a:pt x="17904" y="29421"/>
                    </a:lnTo>
                    <a:lnTo>
                      <a:pt x="17795" y="29940"/>
                    </a:lnTo>
                    <a:lnTo>
                      <a:pt x="17713" y="30486"/>
                    </a:lnTo>
                    <a:lnTo>
                      <a:pt x="17658" y="31059"/>
                    </a:lnTo>
                    <a:lnTo>
                      <a:pt x="17604" y="31659"/>
                    </a:lnTo>
                    <a:lnTo>
                      <a:pt x="17549" y="32314"/>
                    </a:lnTo>
                    <a:lnTo>
                      <a:pt x="17549" y="32996"/>
                    </a:lnTo>
                    <a:lnTo>
                      <a:pt x="17549" y="32996"/>
                    </a:lnTo>
                    <a:lnTo>
                      <a:pt x="17358" y="33051"/>
                    </a:lnTo>
                    <a:lnTo>
                      <a:pt x="17167" y="33106"/>
                    </a:lnTo>
                    <a:lnTo>
                      <a:pt x="16894" y="33242"/>
                    </a:lnTo>
                    <a:lnTo>
                      <a:pt x="16566" y="33406"/>
                    </a:lnTo>
                    <a:lnTo>
                      <a:pt x="16212" y="33624"/>
                    </a:lnTo>
                    <a:lnTo>
                      <a:pt x="15857" y="33924"/>
                    </a:lnTo>
                    <a:lnTo>
                      <a:pt x="15447" y="34306"/>
                    </a:lnTo>
                    <a:lnTo>
                      <a:pt x="15065" y="34743"/>
                    </a:lnTo>
                    <a:lnTo>
                      <a:pt x="14874" y="35016"/>
                    </a:lnTo>
                    <a:lnTo>
                      <a:pt x="14683" y="35316"/>
                    </a:lnTo>
                    <a:lnTo>
                      <a:pt x="14492" y="35616"/>
                    </a:lnTo>
                    <a:lnTo>
                      <a:pt x="14328" y="35944"/>
                    </a:lnTo>
                    <a:lnTo>
                      <a:pt x="14165" y="36326"/>
                    </a:lnTo>
                    <a:lnTo>
                      <a:pt x="14001" y="36708"/>
                    </a:lnTo>
                    <a:lnTo>
                      <a:pt x="13864" y="37145"/>
                    </a:lnTo>
                    <a:lnTo>
                      <a:pt x="13728" y="37582"/>
                    </a:lnTo>
                    <a:lnTo>
                      <a:pt x="13619" y="38073"/>
                    </a:lnTo>
                    <a:lnTo>
                      <a:pt x="13510" y="38591"/>
                    </a:lnTo>
                    <a:lnTo>
                      <a:pt x="13428" y="39137"/>
                    </a:lnTo>
                    <a:lnTo>
                      <a:pt x="13346" y="39710"/>
                    </a:lnTo>
                    <a:lnTo>
                      <a:pt x="13319" y="40338"/>
                    </a:lnTo>
                    <a:lnTo>
                      <a:pt x="13291" y="40993"/>
                    </a:lnTo>
                    <a:lnTo>
                      <a:pt x="13291" y="40993"/>
                    </a:lnTo>
                    <a:lnTo>
                      <a:pt x="13155" y="41075"/>
                    </a:lnTo>
                    <a:lnTo>
                      <a:pt x="12773" y="41321"/>
                    </a:lnTo>
                    <a:lnTo>
                      <a:pt x="12527" y="41512"/>
                    </a:lnTo>
                    <a:lnTo>
                      <a:pt x="12254" y="41730"/>
                    </a:lnTo>
                    <a:lnTo>
                      <a:pt x="11954" y="42030"/>
                    </a:lnTo>
                    <a:lnTo>
                      <a:pt x="11654" y="42358"/>
                    </a:lnTo>
                    <a:lnTo>
                      <a:pt x="11354" y="42740"/>
                    </a:lnTo>
                    <a:lnTo>
                      <a:pt x="11081" y="43176"/>
                    </a:lnTo>
                    <a:lnTo>
                      <a:pt x="10835" y="43640"/>
                    </a:lnTo>
                    <a:lnTo>
                      <a:pt x="10589" y="44186"/>
                    </a:lnTo>
                    <a:lnTo>
                      <a:pt x="10426" y="44759"/>
                    </a:lnTo>
                    <a:lnTo>
                      <a:pt x="10344" y="45087"/>
                    </a:lnTo>
                    <a:lnTo>
                      <a:pt x="10289" y="45414"/>
                    </a:lnTo>
                    <a:lnTo>
                      <a:pt x="10235" y="45769"/>
                    </a:lnTo>
                    <a:lnTo>
                      <a:pt x="10207" y="46124"/>
                    </a:lnTo>
                    <a:lnTo>
                      <a:pt x="10207" y="46506"/>
                    </a:lnTo>
                    <a:lnTo>
                      <a:pt x="10235" y="46888"/>
                    </a:lnTo>
                    <a:lnTo>
                      <a:pt x="10235" y="46888"/>
                    </a:lnTo>
                    <a:lnTo>
                      <a:pt x="8788" y="47352"/>
                    </a:lnTo>
                    <a:lnTo>
                      <a:pt x="7287" y="47898"/>
                    </a:lnTo>
                    <a:lnTo>
                      <a:pt x="5540" y="48553"/>
                    </a:lnTo>
                    <a:lnTo>
                      <a:pt x="4640" y="48935"/>
                    </a:lnTo>
                    <a:lnTo>
                      <a:pt x="3739" y="49317"/>
                    </a:lnTo>
                    <a:lnTo>
                      <a:pt x="2866" y="49727"/>
                    </a:lnTo>
                    <a:lnTo>
                      <a:pt x="2074" y="50136"/>
                    </a:lnTo>
                    <a:lnTo>
                      <a:pt x="1365" y="50573"/>
                    </a:lnTo>
                    <a:lnTo>
                      <a:pt x="1037" y="50764"/>
                    </a:lnTo>
                    <a:lnTo>
                      <a:pt x="764" y="50982"/>
                    </a:lnTo>
                    <a:lnTo>
                      <a:pt x="519" y="51200"/>
                    </a:lnTo>
                    <a:lnTo>
                      <a:pt x="300" y="51391"/>
                    </a:lnTo>
                    <a:lnTo>
                      <a:pt x="137" y="51582"/>
                    </a:lnTo>
                    <a:lnTo>
                      <a:pt x="0" y="51801"/>
                    </a:lnTo>
                    <a:lnTo>
                      <a:pt x="0" y="51801"/>
                    </a:lnTo>
                    <a:lnTo>
                      <a:pt x="55" y="52074"/>
                    </a:lnTo>
                    <a:lnTo>
                      <a:pt x="246" y="52811"/>
                    </a:lnTo>
                    <a:lnTo>
                      <a:pt x="409" y="53329"/>
                    </a:lnTo>
                    <a:lnTo>
                      <a:pt x="600" y="53902"/>
                    </a:lnTo>
                    <a:lnTo>
                      <a:pt x="846" y="54557"/>
                    </a:lnTo>
                    <a:lnTo>
                      <a:pt x="1146" y="55267"/>
                    </a:lnTo>
                    <a:lnTo>
                      <a:pt x="1474" y="56004"/>
                    </a:lnTo>
                    <a:lnTo>
                      <a:pt x="1856" y="56768"/>
                    </a:lnTo>
                    <a:lnTo>
                      <a:pt x="2293" y="57532"/>
                    </a:lnTo>
                    <a:lnTo>
                      <a:pt x="2757" y="58296"/>
                    </a:lnTo>
                    <a:lnTo>
                      <a:pt x="3302" y="59033"/>
                    </a:lnTo>
                    <a:lnTo>
                      <a:pt x="3603" y="59415"/>
                    </a:lnTo>
                    <a:lnTo>
                      <a:pt x="3903" y="59743"/>
                    </a:lnTo>
                    <a:lnTo>
                      <a:pt x="4230" y="60098"/>
                    </a:lnTo>
                    <a:lnTo>
                      <a:pt x="4558" y="60425"/>
                    </a:lnTo>
                    <a:lnTo>
                      <a:pt x="4913" y="60725"/>
                    </a:lnTo>
                    <a:lnTo>
                      <a:pt x="5267" y="61026"/>
                    </a:lnTo>
                    <a:lnTo>
                      <a:pt x="5267" y="61026"/>
                    </a:lnTo>
                    <a:lnTo>
                      <a:pt x="6114" y="59797"/>
                    </a:lnTo>
                    <a:lnTo>
                      <a:pt x="8133" y="56795"/>
                    </a:lnTo>
                    <a:lnTo>
                      <a:pt x="9361" y="54967"/>
                    </a:lnTo>
                    <a:lnTo>
                      <a:pt x="10589" y="53056"/>
                    </a:lnTo>
                    <a:lnTo>
                      <a:pt x="11736" y="51200"/>
                    </a:lnTo>
                    <a:lnTo>
                      <a:pt x="12254" y="50327"/>
                    </a:lnTo>
                    <a:lnTo>
                      <a:pt x="12691" y="49536"/>
                    </a:lnTo>
                    <a:lnTo>
                      <a:pt x="12691" y="49536"/>
                    </a:lnTo>
                    <a:lnTo>
                      <a:pt x="12991" y="49426"/>
                    </a:lnTo>
                    <a:lnTo>
                      <a:pt x="13728" y="49126"/>
                    </a:lnTo>
                    <a:lnTo>
                      <a:pt x="14219" y="48881"/>
                    </a:lnTo>
                    <a:lnTo>
                      <a:pt x="14792" y="48553"/>
                    </a:lnTo>
                    <a:lnTo>
                      <a:pt x="15393" y="48198"/>
                    </a:lnTo>
                    <a:lnTo>
                      <a:pt x="15993" y="47789"/>
                    </a:lnTo>
                    <a:lnTo>
                      <a:pt x="16621" y="47298"/>
                    </a:lnTo>
                    <a:lnTo>
                      <a:pt x="16921" y="47025"/>
                    </a:lnTo>
                    <a:lnTo>
                      <a:pt x="17221" y="46752"/>
                    </a:lnTo>
                    <a:lnTo>
                      <a:pt x="17494" y="46452"/>
                    </a:lnTo>
                    <a:lnTo>
                      <a:pt x="17795" y="46124"/>
                    </a:lnTo>
                    <a:lnTo>
                      <a:pt x="18040" y="45796"/>
                    </a:lnTo>
                    <a:lnTo>
                      <a:pt x="18286" y="45442"/>
                    </a:lnTo>
                    <a:lnTo>
                      <a:pt x="18504" y="45060"/>
                    </a:lnTo>
                    <a:lnTo>
                      <a:pt x="18722" y="44678"/>
                    </a:lnTo>
                    <a:lnTo>
                      <a:pt x="18914" y="44268"/>
                    </a:lnTo>
                    <a:lnTo>
                      <a:pt x="19050" y="43859"/>
                    </a:lnTo>
                    <a:lnTo>
                      <a:pt x="19186" y="43422"/>
                    </a:lnTo>
                    <a:lnTo>
                      <a:pt x="19268" y="42958"/>
                    </a:lnTo>
                    <a:lnTo>
                      <a:pt x="19350" y="42494"/>
                    </a:lnTo>
                    <a:lnTo>
                      <a:pt x="19378" y="42003"/>
                    </a:lnTo>
                    <a:lnTo>
                      <a:pt x="19378" y="42003"/>
                    </a:lnTo>
                    <a:lnTo>
                      <a:pt x="19678" y="41812"/>
                    </a:lnTo>
                    <a:lnTo>
                      <a:pt x="20496" y="41321"/>
                    </a:lnTo>
                    <a:lnTo>
                      <a:pt x="21042" y="40966"/>
                    </a:lnTo>
                    <a:lnTo>
                      <a:pt x="21615" y="40529"/>
                    </a:lnTo>
                    <a:lnTo>
                      <a:pt x="22270" y="40038"/>
                    </a:lnTo>
                    <a:lnTo>
                      <a:pt x="22898" y="39519"/>
                    </a:lnTo>
                    <a:lnTo>
                      <a:pt x="23553" y="38946"/>
                    </a:lnTo>
                    <a:lnTo>
                      <a:pt x="24154" y="38318"/>
                    </a:lnTo>
                    <a:lnTo>
                      <a:pt x="24454" y="37991"/>
                    </a:lnTo>
                    <a:lnTo>
                      <a:pt x="24727" y="37663"/>
                    </a:lnTo>
                    <a:lnTo>
                      <a:pt x="24972" y="37336"/>
                    </a:lnTo>
                    <a:lnTo>
                      <a:pt x="25218" y="36981"/>
                    </a:lnTo>
                    <a:lnTo>
                      <a:pt x="25409" y="36626"/>
                    </a:lnTo>
                    <a:lnTo>
                      <a:pt x="25600" y="36271"/>
                    </a:lnTo>
                    <a:lnTo>
                      <a:pt x="25764" y="35917"/>
                    </a:lnTo>
                    <a:lnTo>
                      <a:pt x="25873" y="35562"/>
                    </a:lnTo>
                    <a:lnTo>
                      <a:pt x="25955" y="35207"/>
                    </a:lnTo>
                    <a:lnTo>
                      <a:pt x="26010" y="34825"/>
                    </a:lnTo>
                    <a:lnTo>
                      <a:pt x="26010" y="34470"/>
                    </a:lnTo>
                    <a:lnTo>
                      <a:pt x="25982" y="34088"/>
                    </a:lnTo>
                    <a:lnTo>
                      <a:pt x="25982" y="34088"/>
                    </a:lnTo>
                    <a:lnTo>
                      <a:pt x="26255" y="33815"/>
                    </a:lnTo>
                    <a:lnTo>
                      <a:pt x="26965" y="33051"/>
                    </a:lnTo>
                    <a:lnTo>
                      <a:pt x="27456" y="32505"/>
                    </a:lnTo>
                    <a:lnTo>
                      <a:pt x="27975" y="31850"/>
                    </a:lnTo>
                    <a:lnTo>
                      <a:pt x="28548" y="31141"/>
                    </a:lnTo>
                    <a:lnTo>
                      <a:pt x="29121" y="30376"/>
                    </a:lnTo>
                    <a:lnTo>
                      <a:pt x="29694" y="29558"/>
                    </a:lnTo>
                    <a:lnTo>
                      <a:pt x="30213" y="28684"/>
                    </a:lnTo>
                    <a:lnTo>
                      <a:pt x="30704" y="27811"/>
                    </a:lnTo>
                    <a:lnTo>
                      <a:pt x="30949" y="27347"/>
                    </a:lnTo>
                    <a:lnTo>
                      <a:pt x="31140" y="26910"/>
                    </a:lnTo>
                    <a:lnTo>
                      <a:pt x="31331" y="26446"/>
                    </a:lnTo>
                    <a:lnTo>
                      <a:pt x="31468" y="25982"/>
                    </a:lnTo>
                    <a:lnTo>
                      <a:pt x="31604" y="25546"/>
                    </a:lnTo>
                    <a:lnTo>
                      <a:pt x="31714" y="25082"/>
                    </a:lnTo>
                    <a:lnTo>
                      <a:pt x="31795" y="24645"/>
                    </a:lnTo>
                    <a:lnTo>
                      <a:pt x="31823" y="24208"/>
                    </a:lnTo>
                    <a:lnTo>
                      <a:pt x="31823" y="23772"/>
                    </a:lnTo>
                    <a:lnTo>
                      <a:pt x="31768" y="23362"/>
                    </a:lnTo>
                    <a:lnTo>
                      <a:pt x="31768" y="23362"/>
                    </a:lnTo>
                    <a:lnTo>
                      <a:pt x="32369" y="23062"/>
                    </a:lnTo>
                    <a:lnTo>
                      <a:pt x="33024" y="22707"/>
                    </a:lnTo>
                    <a:lnTo>
                      <a:pt x="33842" y="22189"/>
                    </a:lnTo>
                    <a:lnTo>
                      <a:pt x="34825" y="21561"/>
                    </a:lnTo>
                    <a:lnTo>
                      <a:pt x="35889" y="20824"/>
                    </a:lnTo>
                    <a:lnTo>
                      <a:pt x="36435" y="20387"/>
                    </a:lnTo>
                    <a:lnTo>
                      <a:pt x="37008" y="19923"/>
                    </a:lnTo>
                    <a:lnTo>
                      <a:pt x="37554" y="19459"/>
                    </a:lnTo>
                    <a:lnTo>
                      <a:pt x="38100" y="18941"/>
                    </a:lnTo>
                    <a:lnTo>
                      <a:pt x="38646" y="18422"/>
                    </a:lnTo>
                    <a:lnTo>
                      <a:pt x="39164" y="17849"/>
                    </a:lnTo>
                    <a:lnTo>
                      <a:pt x="39656" y="17276"/>
                    </a:lnTo>
                    <a:lnTo>
                      <a:pt x="40147" y="16648"/>
                    </a:lnTo>
                    <a:lnTo>
                      <a:pt x="40556" y="16021"/>
                    </a:lnTo>
                    <a:lnTo>
                      <a:pt x="40966" y="15366"/>
                    </a:lnTo>
                    <a:lnTo>
                      <a:pt x="41293" y="14683"/>
                    </a:lnTo>
                    <a:lnTo>
                      <a:pt x="41593" y="13974"/>
                    </a:lnTo>
                    <a:lnTo>
                      <a:pt x="41839" y="13264"/>
                    </a:lnTo>
                    <a:lnTo>
                      <a:pt x="41921" y="12909"/>
                    </a:lnTo>
                    <a:lnTo>
                      <a:pt x="42003" y="12527"/>
                    </a:lnTo>
                    <a:lnTo>
                      <a:pt x="42057" y="12145"/>
                    </a:lnTo>
                    <a:lnTo>
                      <a:pt x="42112" y="11763"/>
                    </a:lnTo>
                    <a:lnTo>
                      <a:pt x="42112" y="11381"/>
                    </a:lnTo>
                    <a:lnTo>
                      <a:pt x="42112" y="10972"/>
                    </a:lnTo>
                    <a:lnTo>
                      <a:pt x="42112" y="10589"/>
                    </a:lnTo>
                    <a:lnTo>
                      <a:pt x="42057" y="10180"/>
                    </a:lnTo>
                    <a:lnTo>
                      <a:pt x="42003" y="9771"/>
                    </a:lnTo>
                    <a:lnTo>
                      <a:pt x="41921" y="9361"/>
                    </a:lnTo>
                    <a:lnTo>
                      <a:pt x="41812" y="8952"/>
                    </a:lnTo>
                    <a:lnTo>
                      <a:pt x="41675" y="8543"/>
                    </a:lnTo>
                    <a:lnTo>
                      <a:pt x="41539" y="8106"/>
                    </a:lnTo>
                    <a:lnTo>
                      <a:pt x="41348" y="7696"/>
                    </a:lnTo>
                    <a:lnTo>
                      <a:pt x="41348" y="7696"/>
                    </a:lnTo>
                    <a:lnTo>
                      <a:pt x="41157" y="7287"/>
                    </a:lnTo>
                    <a:lnTo>
                      <a:pt x="40911" y="6878"/>
                    </a:lnTo>
                    <a:lnTo>
                      <a:pt x="40665" y="6468"/>
                    </a:lnTo>
                    <a:lnTo>
                      <a:pt x="40392" y="6114"/>
                    </a:lnTo>
                    <a:lnTo>
                      <a:pt x="40120" y="5759"/>
                    </a:lnTo>
                    <a:lnTo>
                      <a:pt x="39819" y="5404"/>
                    </a:lnTo>
                    <a:lnTo>
                      <a:pt x="39492" y="5076"/>
                    </a:lnTo>
                    <a:lnTo>
                      <a:pt x="39137" y="4749"/>
                    </a:lnTo>
                    <a:lnTo>
                      <a:pt x="38782" y="4449"/>
                    </a:lnTo>
                    <a:lnTo>
                      <a:pt x="38400" y="4148"/>
                    </a:lnTo>
                    <a:lnTo>
                      <a:pt x="38018" y="3876"/>
                    </a:lnTo>
                    <a:lnTo>
                      <a:pt x="37636" y="3603"/>
                    </a:lnTo>
                    <a:lnTo>
                      <a:pt x="37199" y="3357"/>
                    </a:lnTo>
                    <a:lnTo>
                      <a:pt x="36790" y="3111"/>
                    </a:lnTo>
                    <a:lnTo>
                      <a:pt x="35889" y="2675"/>
                    </a:lnTo>
                    <a:lnTo>
                      <a:pt x="34961" y="2265"/>
                    </a:lnTo>
                    <a:lnTo>
                      <a:pt x="34006" y="1883"/>
                    </a:lnTo>
                    <a:lnTo>
                      <a:pt x="33024" y="1583"/>
                    </a:lnTo>
                    <a:lnTo>
                      <a:pt x="32014" y="1283"/>
                    </a:lnTo>
                    <a:lnTo>
                      <a:pt x="31004" y="1037"/>
                    </a:lnTo>
                    <a:lnTo>
                      <a:pt x="29967" y="819"/>
                    </a:lnTo>
                    <a:lnTo>
                      <a:pt x="28957" y="628"/>
                    </a:lnTo>
                    <a:lnTo>
                      <a:pt x="27920" y="464"/>
                    </a:lnTo>
                    <a:lnTo>
                      <a:pt x="26910" y="355"/>
                    </a:lnTo>
                    <a:lnTo>
                      <a:pt x="25928" y="246"/>
                    </a:lnTo>
                    <a:lnTo>
                      <a:pt x="24972" y="164"/>
                    </a:lnTo>
                    <a:lnTo>
                      <a:pt x="24017" y="82"/>
                    </a:lnTo>
                    <a:lnTo>
                      <a:pt x="22270" y="27"/>
                    </a:lnTo>
                    <a:lnTo>
                      <a:pt x="20742" y="0"/>
                    </a:lnTo>
                    <a:lnTo>
                      <a:pt x="19432" y="27"/>
                    </a:lnTo>
                    <a:lnTo>
                      <a:pt x="18450" y="55"/>
                    </a:lnTo>
                    <a:lnTo>
                      <a:pt x="17604" y="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65"/>
              <p:cNvSpPr/>
              <p:nvPr/>
            </p:nvSpPr>
            <p:spPr>
              <a:xfrm>
                <a:off x="3949525" y="1295700"/>
                <a:ext cx="899300" cy="1578875"/>
              </a:xfrm>
              <a:custGeom>
                <a:avLst/>
                <a:gdLst/>
                <a:ahLst/>
                <a:cxnLst/>
                <a:rect l="l" t="t" r="r" b="b"/>
                <a:pathLst>
                  <a:path w="35972" h="63155" extrusionOk="0">
                    <a:moveTo>
                      <a:pt x="14629" y="0"/>
                    </a:moveTo>
                    <a:lnTo>
                      <a:pt x="13592" y="55"/>
                    </a:lnTo>
                    <a:lnTo>
                      <a:pt x="12555" y="109"/>
                    </a:lnTo>
                    <a:lnTo>
                      <a:pt x="11490" y="218"/>
                    </a:lnTo>
                    <a:lnTo>
                      <a:pt x="10453" y="355"/>
                    </a:lnTo>
                    <a:lnTo>
                      <a:pt x="9443" y="519"/>
                    </a:lnTo>
                    <a:lnTo>
                      <a:pt x="8434" y="764"/>
                    </a:lnTo>
                    <a:lnTo>
                      <a:pt x="7478" y="1010"/>
                    </a:lnTo>
                    <a:lnTo>
                      <a:pt x="6523" y="1337"/>
                    </a:lnTo>
                    <a:lnTo>
                      <a:pt x="6059" y="1528"/>
                    </a:lnTo>
                    <a:lnTo>
                      <a:pt x="5622" y="1719"/>
                    </a:lnTo>
                    <a:lnTo>
                      <a:pt x="5186" y="1910"/>
                    </a:lnTo>
                    <a:lnTo>
                      <a:pt x="4749" y="2129"/>
                    </a:lnTo>
                    <a:lnTo>
                      <a:pt x="4340" y="2374"/>
                    </a:lnTo>
                    <a:lnTo>
                      <a:pt x="3958" y="2620"/>
                    </a:lnTo>
                    <a:lnTo>
                      <a:pt x="3576" y="2893"/>
                    </a:lnTo>
                    <a:lnTo>
                      <a:pt x="3193" y="3166"/>
                    </a:lnTo>
                    <a:lnTo>
                      <a:pt x="2839" y="3466"/>
                    </a:lnTo>
                    <a:lnTo>
                      <a:pt x="2511" y="3794"/>
                    </a:lnTo>
                    <a:lnTo>
                      <a:pt x="2184" y="4121"/>
                    </a:lnTo>
                    <a:lnTo>
                      <a:pt x="1883" y="4476"/>
                    </a:lnTo>
                    <a:lnTo>
                      <a:pt x="1610" y="4831"/>
                    </a:lnTo>
                    <a:lnTo>
                      <a:pt x="1338" y="5213"/>
                    </a:lnTo>
                    <a:lnTo>
                      <a:pt x="1119" y="5622"/>
                    </a:lnTo>
                    <a:lnTo>
                      <a:pt x="901" y="6004"/>
                    </a:lnTo>
                    <a:lnTo>
                      <a:pt x="710" y="6414"/>
                    </a:lnTo>
                    <a:lnTo>
                      <a:pt x="546" y="6796"/>
                    </a:lnTo>
                    <a:lnTo>
                      <a:pt x="410" y="7178"/>
                    </a:lnTo>
                    <a:lnTo>
                      <a:pt x="273" y="7587"/>
                    </a:lnTo>
                    <a:lnTo>
                      <a:pt x="191" y="7969"/>
                    </a:lnTo>
                    <a:lnTo>
                      <a:pt x="109" y="8351"/>
                    </a:lnTo>
                    <a:lnTo>
                      <a:pt x="55" y="8761"/>
                    </a:lnTo>
                    <a:lnTo>
                      <a:pt x="28" y="9143"/>
                    </a:lnTo>
                    <a:lnTo>
                      <a:pt x="0" y="9525"/>
                    </a:lnTo>
                    <a:lnTo>
                      <a:pt x="28" y="9907"/>
                    </a:lnTo>
                    <a:lnTo>
                      <a:pt x="28" y="10289"/>
                    </a:lnTo>
                    <a:lnTo>
                      <a:pt x="82" y="10671"/>
                    </a:lnTo>
                    <a:lnTo>
                      <a:pt x="219" y="11408"/>
                    </a:lnTo>
                    <a:lnTo>
                      <a:pt x="382" y="12145"/>
                    </a:lnTo>
                    <a:lnTo>
                      <a:pt x="628" y="12882"/>
                    </a:lnTo>
                    <a:lnTo>
                      <a:pt x="928" y="13564"/>
                    </a:lnTo>
                    <a:lnTo>
                      <a:pt x="1256" y="14274"/>
                    </a:lnTo>
                    <a:lnTo>
                      <a:pt x="1638" y="14929"/>
                    </a:lnTo>
                    <a:lnTo>
                      <a:pt x="2047" y="15584"/>
                    </a:lnTo>
                    <a:lnTo>
                      <a:pt x="2484" y="16212"/>
                    </a:lnTo>
                    <a:lnTo>
                      <a:pt x="2948" y="16812"/>
                    </a:lnTo>
                    <a:lnTo>
                      <a:pt x="3412" y="17412"/>
                    </a:lnTo>
                    <a:lnTo>
                      <a:pt x="3903" y="17958"/>
                    </a:lnTo>
                    <a:lnTo>
                      <a:pt x="4394" y="18477"/>
                    </a:lnTo>
                    <a:lnTo>
                      <a:pt x="4858" y="18995"/>
                    </a:lnTo>
                    <a:lnTo>
                      <a:pt x="5813" y="19896"/>
                    </a:lnTo>
                    <a:lnTo>
                      <a:pt x="6687" y="20660"/>
                    </a:lnTo>
                    <a:lnTo>
                      <a:pt x="7451" y="21261"/>
                    </a:lnTo>
                    <a:lnTo>
                      <a:pt x="8051" y="21725"/>
                    </a:lnTo>
                    <a:lnTo>
                      <a:pt x="8570" y="22107"/>
                    </a:lnTo>
                    <a:lnTo>
                      <a:pt x="8488" y="22516"/>
                    </a:lnTo>
                    <a:lnTo>
                      <a:pt x="8406" y="22926"/>
                    </a:lnTo>
                    <a:lnTo>
                      <a:pt x="8379" y="23362"/>
                    </a:lnTo>
                    <a:lnTo>
                      <a:pt x="8406" y="23826"/>
                    </a:lnTo>
                    <a:lnTo>
                      <a:pt x="8434" y="24263"/>
                    </a:lnTo>
                    <a:lnTo>
                      <a:pt x="8488" y="24727"/>
                    </a:lnTo>
                    <a:lnTo>
                      <a:pt x="8597" y="25218"/>
                    </a:lnTo>
                    <a:lnTo>
                      <a:pt x="8706" y="25682"/>
                    </a:lnTo>
                    <a:lnTo>
                      <a:pt x="8843" y="26173"/>
                    </a:lnTo>
                    <a:lnTo>
                      <a:pt x="9007" y="26637"/>
                    </a:lnTo>
                    <a:lnTo>
                      <a:pt x="9361" y="27592"/>
                    </a:lnTo>
                    <a:lnTo>
                      <a:pt x="9771" y="28520"/>
                    </a:lnTo>
                    <a:lnTo>
                      <a:pt x="10208" y="29421"/>
                    </a:lnTo>
                    <a:lnTo>
                      <a:pt x="10671" y="30267"/>
                    </a:lnTo>
                    <a:lnTo>
                      <a:pt x="11108" y="31059"/>
                    </a:lnTo>
                    <a:lnTo>
                      <a:pt x="11545" y="31741"/>
                    </a:lnTo>
                    <a:lnTo>
                      <a:pt x="11954" y="32369"/>
                    </a:lnTo>
                    <a:lnTo>
                      <a:pt x="12555" y="33242"/>
                    </a:lnTo>
                    <a:lnTo>
                      <a:pt x="12773" y="33542"/>
                    </a:lnTo>
                    <a:lnTo>
                      <a:pt x="12691" y="33897"/>
                    </a:lnTo>
                    <a:lnTo>
                      <a:pt x="12664" y="34279"/>
                    </a:lnTo>
                    <a:lnTo>
                      <a:pt x="12637" y="34634"/>
                    </a:lnTo>
                    <a:lnTo>
                      <a:pt x="12664" y="35016"/>
                    </a:lnTo>
                    <a:lnTo>
                      <a:pt x="12746" y="35398"/>
                    </a:lnTo>
                    <a:lnTo>
                      <a:pt x="12855" y="35780"/>
                    </a:lnTo>
                    <a:lnTo>
                      <a:pt x="12964" y="36135"/>
                    </a:lnTo>
                    <a:lnTo>
                      <a:pt x="13128" y="36517"/>
                    </a:lnTo>
                    <a:lnTo>
                      <a:pt x="13319" y="36899"/>
                    </a:lnTo>
                    <a:lnTo>
                      <a:pt x="13510" y="37254"/>
                    </a:lnTo>
                    <a:lnTo>
                      <a:pt x="13728" y="37636"/>
                    </a:lnTo>
                    <a:lnTo>
                      <a:pt x="13974" y="37991"/>
                    </a:lnTo>
                    <a:lnTo>
                      <a:pt x="14492" y="38700"/>
                    </a:lnTo>
                    <a:lnTo>
                      <a:pt x="15038" y="39355"/>
                    </a:lnTo>
                    <a:lnTo>
                      <a:pt x="15611" y="39983"/>
                    </a:lnTo>
                    <a:lnTo>
                      <a:pt x="16157" y="40529"/>
                    </a:lnTo>
                    <a:lnTo>
                      <a:pt x="16703" y="41048"/>
                    </a:lnTo>
                    <a:lnTo>
                      <a:pt x="17194" y="41484"/>
                    </a:lnTo>
                    <a:lnTo>
                      <a:pt x="17904" y="42085"/>
                    </a:lnTo>
                    <a:lnTo>
                      <a:pt x="18204" y="42303"/>
                    </a:lnTo>
                    <a:lnTo>
                      <a:pt x="18150" y="42794"/>
                    </a:lnTo>
                    <a:lnTo>
                      <a:pt x="18150" y="43286"/>
                    </a:lnTo>
                    <a:lnTo>
                      <a:pt x="18177" y="43750"/>
                    </a:lnTo>
                    <a:lnTo>
                      <a:pt x="18231" y="44213"/>
                    </a:lnTo>
                    <a:lnTo>
                      <a:pt x="18341" y="44650"/>
                    </a:lnTo>
                    <a:lnTo>
                      <a:pt x="18450" y="45060"/>
                    </a:lnTo>
                    <a:lnTo>
                      <a:pt x="18614" y="45469"/>
                    </a:lnTo>
                    <a:lnTo>
                      <a:pt x="18777" y="45878"/>
                    </a:lnTo>
                    <a:lnTo>
                      <a:pt x="18968" y="46260"/>
                    </a:lnTo>
                    <a:lnTo>
                      <a:pt x="19187" y="46615"/>
                    </a:lnTo>
                    <a:lnTo>
                      <a:pt x="19405" y="46970"/>
                    </a:lnTo>
                    <a:lnTo>
                      <a:pt x="19651" y="47325"/>
                    </a:lnTo>
                    <a:lnTo>
                      <a:pt x="19896" y="47652"/>
                    </a:lnTo>
                    <a:lnTo>
                      <a:pt x="20169" y="47953"/>
                    </a:lnTo>
                    <a:lnTo>
                      <a:pt x="20688" y="48526"/>
                    </a:lnTo>
                    <a:lnTo>
                      <a:pt x="21261" y="49017"/>
                    </a:lnTo>
                    <a:lnTo>
                      <a:pt x="21779" y="49481"/>
                    </a:lnTo>
                    <a:lnTo>
                      <a:pt x="22298" y="49863"/>
                    </a:lnTo>
                    <a:lnTo>
                      <a:pt x="22762" y="50163"/>
                    </a:lnTo>
                    <a:lnTo>
                      <a:pt x="23444" y="50600"/>
                    </a:lnTo>
                    <a:lnTo>
                      <a:pt x="23717" y="50736"/>
                    </a:lnTo>
                    <a:lnTo>
                      <a:pt x="24045" y="51582"/>
                    </a:lnTo>
                    <a:lnTo>
                      <a:pt x="24454" y="52510"/>
                    </a:lnTo>
                    <a:lnTo>
                      <a:pt x="25300" y="54503"/>
                    </a:lnTo>
                    <a:lnTo>
                      <a:pt x="26255" y="56577"/>
                    </a:lnTo>
                    <a:lnTo>
                      <a:pt x="27183" y="58569"/>
                    </a:lnTo>
                    <a:lnTo>
                      <a:pt x="28766" y="61817"/>
                    </a:lnTo>
                    <a:lnTo>
                      <a:pt x="29421" y="63154"/>
                    </a:lnTo>
                    <a:lnTo>
                      <a:pt x="29831" y="62909"/>
                    </a:lnTo>
                    <a:lnTo>
                      <a:pt x="30213" y="62663"/>
                    </a:lnTo>
                    <a:lnTo>
                      <a:pt x="30595" y="62390"/>
                    </a:lnTo>
                    <a:lnTo>
                      <a:pt x="30950" y="62090"/>
                    </a:lnTo>
                    <a:lnTo>
                      <a:pt x="31304" y="61790"/>
                    </a:lnTo>
                    <a:lnTo>
                      <a:pt x="31659" y="61489"/>
                    </a:lnTo>
                    <a:lnTo>
                      <a:pt x="32287" y="60834"/>
                    </a:lnTo>
                    <a:lnTo>
                      <a:pt x="32887" y="60125"/>
                    </a:lnTo>
                    <a:lnTo>
                      <a:pt x="33433" y="59443"/>
                    </a:lnTo>
                    <a:lnTo>
                      <a:pt x="33897" y="58733"/>
                    </a:lnTo>
                    <a:lnTo>
                      <a:pt x="34334" y="58051"/>
                    </a:lnTo>
                    <a:lnTo>
                      <a:pt x="34716" y="57396"/>
                    </a:lnTo>
                    <a:lnTo>
                      <a:pt x="35043" y="56795"/>
                    </a:lnTo>
                    <a:lnTo>
                      <a:pt x="35344" y="56222"/>
                    </a:lnTo>
                    <a:lnTo>
                      <a:pt x="35562" y="55758"/>
                    </a:lnTo>
                    <a:lnTo>
                      <a:pt x="35862" y="55049"/>
                    </a:lnTo>
                    <a:lnTo>
                      <a:pt x="35971" y="54776"/>
                    </a:lnTo>
                    <a:lnTo>
                      <a:pt x="35862" y="54557"/>
                    </a:lnTo>
                    <a:lnTo>
                      <a:pt x="35726" y="54339"/>
                    </a:lnTo>
                    <a:lnTo>
                      <a:pt x="35535" y="54121"/>
                    </a:lnTo>
                    <a:lnTo>
                      <a:pt x="35316" y="53875"/>
                    </a:lnTo>
                    <a:lnTo>
                      <a:pt x="35071" y="53629"/>
                    </a:lnTo>
                    <a:lnTo>
                      <a:pt x="34798" y="53384"/>
                    </a:lnTo>
                    <a:lnTo>
                      <a:pt x="34143" y="52865"/>
                    </a:lnTo>
                    <a:lnTo>
                      <a:pt x="33406" y="52319"/>
                    </a:lnTo>
                    <a:lnTo>
                      <a:pt x="32614" y="51801"/>
                    </a:lnTo>
                    <a:lnTo>
                      <a:pt x="31796" y="51282"/>
                    </a:lnTo>
                    <a:lnTo>
                      <a:pt x="30950" y="50791"/>
                    </a:lnTo>
                    <a:lnTo>
                      <a:pt x="29312" y="49890"/>
                    </a:lnTo>
                    <a:lnTo>
                      <a:pt x="27893" y="49126"/>
                    </a:lnTo>
                    <a:lnTo>
                      <a:pt x="26556" y="48471"/>
                    </a:lnTo>
                    <a:lnTo>
                      <a:pt x="26610" y="48089"/>
                    </a:lnTo>
                    <a:lnTo>
                      <a:pt x="26665" y="47707"/>
                    </a:lnTo>
                    <a:lnTo>
                      <a:pt x="26692" y="47352"/>
                    </a:lnTo>
                    <a:lnTo>
                      <a:pt x="26692" y="46997"/>
                    </a:lnTo>
                    <a:lnTo>
                      <a:pt x="26692" y="46670"/>
                    </a:lnTo>
                    <a:lnTo>
                      <a:pt x="26665" y="46342"/>
                    </a:lnTo>
                    <a:lnTo>
                      <a:pt x="26556" y="45742"/>
                    </a:lnTo>
                    <a:lnTo>
                      <a:pt x="26419" y="45169"/>
                    </a:lnTo>
                    <a:lnTo>
                      <a:pt x="26228" y="44650"/>
                    </a:lnTo>
                    <a:lnTo>
                      <a:pt x="26010" y="44186"/>
                    </a:lnTo>
                    <a:lnTo>
                      <a:pt x="25764" y="43777"/>
                    </a:lnTo>
                    <a:lnTo>
                      <a:pt x="25518" y="43395"/>
                    </a:lnTo>
                    <a:lnTo>
                      <a:pt x="25273" y="43094"/>
                    </a:lnTo>
                    <a:lnTo>
                      <a:pt x="25027" y="42822"/>
                    </a:lnTo>
                    <a:lnTo>
                      <a:pt x="24809" y="42576"/>
                    </a:lnTo>
                    <a:lnTo>
                      <a:pt x="24481" y="42303"/>
                    </a:lnTo>
                    <a:lnTo>
                      <a:pt x="24372" y="42194"/>
                    </a:lnTo>
                    <a:lnTo>
                      <a:pt x="24427" y="41539"/>
                    </a:lnTo>
                    <a:lnTo>
                      <a:pt x="24481" y="40911"/>
                    </a:lnTo>
                    <a:lnTo>
                      <a:pt x="24481" y="40338"/>
                    </a:lnTo>
                    <a:lnTo>
                      <a:pt x="24481" y="39792"/>
                    </a:lnTo>
                    <a:lnTo>
                      <a:pt x="24454" y="39246"/>
                    </a:lnTo>
                    <a:lnTo>
                      <a:pt x="24427" y="38755"/>
                    </a:lnTo>
                    <a:lnTo>
                      <a:pt x="24345" y="38291"/>
                    </a:lnTo>
                    <a:lnTo>
                      <a:pt x="24263" y="37854"/>
                    </a:lnTo>
                    <a:lnTo>
                      <a:pt x="24154" y="37445"/>
                    </a:lnTo>
                    <a:lnTo>
                      <a:pt x="24045" y="37063"/>
                    </a:lnTo>
                    <a:lnTo>
                      <a:pt x="23935" y="36708"/>
                    </a:lnTo>
                    <a:lnTo>
                      <a:pt x="23799" y="36353"/>
                    </a:lnTo>
                    <a:lnTo>
                      <a:pt x="23635" y="36053"/>
                    </a:lnTo>
                    <a:lnTo>
                      <a:pt x="23499" y="35753"/>
                    </a:lnTo>
                    <a:lnTo>
                      <a:pt x="23171" y="35262"/>
                    </a:lnTo>
                    <a:lnTo>
                      <a:pt x="22844" y="34825"/>
                    </a:lnTo>
                    <a:lnTo>
                      <a:pt x="22516" y="34470"/>
                    </a:lnTo>
                    <a:lnTo>
                      <a:pt x="22189" y="34197"/>
                    </a:lnTo>
                    <a:lnTo>
                      <a:pt x="21916" y="34006"/>
                    </a:lnTo>
                    <a:lnTo>
                      <a:pt x="21670" y="33842"/>
                    </a:lnTo>
                    <a:lnTo>
                      <a:pt x="21479" y="33733"/>
                    </a:lnTo>
                    <a:lnTo>
                      <a:pt x="21288" y="33651"/>
                    </a:lnTo>
                    <a:lnTo>
                      <a:pt x="21370" y="32996"/>
                    </a:lnTo>
                    <a:lnTo>
                      <a:pt x="21425" y="32341"/>
                    </a:lnTo>
                    <a:lnTo>
                      <a:pt x="21452" y="31741"/>
                    </a:lnTo>
                    <a:lnTo>
                      <a:pt x="21479" y="31140"/>
                    </a:lnTo>
                    <a:lnTo>
                      <a:pt x="21479" y="30595"/>
                    </a:lnTo>
                    <a:lnTo>
                      <a:pt x="21452" y="30076"/>
                    </a:lnTo>
                    <a:lnTo>
                      <a:pt x="21425" y="29585"/>
                    </a:lnTo>
                    <a:lnTo>
                      <a:pt x="21370" y="29094"/>
                    </a:lnTo>
                    <a:lnTo>
                      <a:pt x="21206" y="28248"/>
                    </a:lnTo>
                    <a:lnTo>
                      <a:pt x="21043" y="27483"/>
                    </a:lnTo>
                    <a:lnTo>
                      <a:pt x="20824" y="26828"/>
                    </a:lnTo>
                    <a:lnTo>
                      <a:pt x="20579" y="26255"/>
                    </a:lnTo>
                    <a:lnTo>
                      <a:pt x="20333" y="25764"/>
                    </a:lnTo>
                    <a:lnTo>
                      <a:pt x="20087" y="25355"/>
                    </a:lnTo>
                    <a:lnTo>
                      <a:pt x="19842" y="25027"/>
                    </a:lnTo>
                    <a:lnTo>
                      <a:pt x="19651" y="24781"/>
                    </a:lnTo>
                    <a:lnTo>
                      <a:pt x="19460" y="24563"/>
                    </a:lnTo>
                    <a:lnTo>
                      <a:pt x="19296" y="24454"/>
                    </a:lnTo>
                    <a:lnTo>
                      <a:pt x="19187" y="24345"/>
                    </a:lnTo>
                    <a:lnTo>
                      <a:pt x="19787" y="23308"/>
                    </a:lnTo>
                    <a:lnTo>
                      <a:pt x="20360" y="22298"/>
                    </a:lnTo>
                    <a:lnTo>
                      <a:pt x="20906" y="21261"/>
                    </a:lnTo>
                    <a:lnTo>
                      <a:pt x="21425" y="20224"/>
                    </a:lnTo>
                    <a:lnTo>
                      <a:pt x="21889" y="19186"/>
                    </a:lnTo>
                    <a:lnTo>
                      <a:pt x="22325" y="18149"/>
                    </a:lnTo>
                    <a:lnTo>
                      <a:pt x="22735" y="17112"/>
                    </a:lnTo>
                    <a:lnTo>
                      <a:pt x="23117" y="16102"/>
                    </a:lnTo>
                    <a:lnTo>
                      <a:pt x="23444" y="15093"/>
                    </a:lnTo>
                    <a:lnTo>
                      <a:pt x="23772" y="14110"/>
                    </a:lnTo>
                    <a:lnTo>
                      <a:pt x="24045" y="13155"/>
                    </a:lnTo>
                    <a:lnTo>
                      <a:pt x="24318" y="12200"/>
                    </a:lnTo>
                    <a:lnTo>
                      <a:pt x="24536" y="11272"/>
                    </a:lnTo>
                    <a:lnTo>
                      <a:pt x="24754" y="10344"/>
                    </a:lnTo>
                    <a:lnTo>
                      <a:pt x="25109" y="8624"/>
                    </a:lnTo>
                    <a:lnTo>
                      <a:pt x="25382" y="7014"/>
                    </a:lnTo>
                    <a:lnTo>
                      <a:pt x="25600" y="5568"/>
                    </a:lnTo>
                    <a:lnTo>
                      <a:pt x="25737" y="4285"/>
                    </a:lnTo>
                    <a:lnTo>
                      <a:pt x="25846" y="3193"/>
                    </a:lnTo>
                    <a:lnTo>
                      <a:pt x="25901" y="2293"/>
                    </a:lnTo>
                    <a:lnTo>
                      <a:pt x="25928" y="1638"/>
                    </a:lnTo>
                    <a:lnTo>
                      <a:pt x="25928" y="1092"/>
                    </a:lnTo>
                    <a:lnTo>
                      <a:pt x="25109" y="928"/>
                    </a:lnTo>
                    <a:lnTo>
                      <a:pt x="24127" y="764"/>
                    </a:lnTo>
                    <a:lnTo>
                      <a:pt x="22844" y="546"/>
                    </a:lnTo>
                    <a:lnTo>
                      <a:pt x="21315" y="355"/>
                    </a:lnTo>
                    <a:lnTo>
                      <a:pt x="19569" y="191"/>
                    </a:lnTo>
                    <a:lnTo>
                      <a:pt x="18641" y="109"/>
                    </a:lnTo>
                    <a:lnTo>
                      <a:pt x="17686" y="55"/>
                    </a:lnTo>
                    <a:lnTo>
                      <a:pt x="16676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65"/>
              <p:cNvSpPr/>
              <p:nvPr/>
            </p:nvSpPr>
            <p:spPr>
              <a:xfrm>
                <a:off x="3949525" y="1295700"/>
                <a:ext cx="899300" cy="1578875"/>
              </a:xfrm>
              <a:custGeom>
                <a:avLst/>
                <a:gdLst/>
                <a:ahLst/>
                <a:cxnLst/>
                <a:rect l="l" t="t" r="r" b="b"/>
                <a:pathLst>
                  <a:path w="35972" h="63155" fill="none" extrusionOk="0">
                    <a:moveTo>
                      <a:pt x="25928" y="1092"/>
                    </a:moveTo>
                    <a:lnTo>
                      <a:pt x="25928" y="1092"/>
                    </a:lnTo>
                    <a:lnTo>
                      <a:pt x="25928" y="1638"/>
                    </a:lnTo>
                    <a:lnTo>
                      <a:pt x="25901" y="2293"/>
                    </a:lnTo>
                    <a:lnTo>
                      <a:pt x="25846" y="3193"/>
                    </a:lnTo>
                    <a:lnTo>
                      <a:pt x="25737" y="4285"/>
                    </a:lnTo>
                    <a:lnTo>
                      <a:pt x="25600" y="5568"/>
                    </a:lnTo>
                    <a:lnTo>
                      <a:pt x="25382" y="7014"/>
                    </a:lnTo>
                    <a:lnTo>
                      <a:pt x="25109" y="8624"/>
                    </a:lnTo>
                    <a:lnTo>
                      <a:pt x="24754" y="10344"/>
                    </a:lnTo>
                    <a:lnTo>
                      <a:pt x="24536" y="11272"/>
                    </a:lnTo>
                    <a:lnTo>
                      <a:pt x="24318" y="12200"/>
                    </a:lnTo>
                    <a:lnTo>
                      <a:pt x="24045" y="13155"/>
                    </a:lnTo>
                    <a:lnTo>
                      <a:pt x="23772" y="14110"/>
                    </a:lnTo>
                    <a:lnTo>
                      <a:pt x="23444" y="15093"/>
                    </a:lnTo>
                    <a:lnTo>
                      <a:pt x="23117" y="16102"/>
                    </a:lnTo>
                    <a:lnTo>
                      <a:pt x="22735" y="17112"/>
                    </a:lnTo>
                    <a:lnTo>
                      <a:pt x="22325" y="18149"/>
                    </a:lnTo>
                    <a:lnTo>
                      <a:pt x="21889" y="19186"/>
                    </a:lnTo>
                    <a:lnTo>
                      <a:pt x="21425" y="20224"/>
                    </a:lnTo>
                    <a:lnTo>
                      <a:pt x="20906" y="21261"/>
                    </a:lnTo>
                    <a:lnTo>
                      <a:pt x="20360" y="22298"/>
                    </a:lnTo>
                    <a:lnTo>
                      <a:pt x="19787" y="23308"/>
                    </a:lnTo>
                    <a:lnTo>
                      <a:pt x="19187" y="24345"/>
                    </a:lnTo>
                    <a:lnTo>
                      <a:pt x="19187" y="24345"/>
                    </a:lnTo>
                    <a:lnTo>
                      <a:pt x="19296" y="24454"/>
                    </a:lnTo>
                    <a:lnTo>
                      <a:pt x="19460" y="24563"/>
                    </a:lnTo>
                    <a:lnTo>
                      <a:pt x="19651" y="24781"/>
                    </a:lnTo>
                    <a:lnTo>
                      <a:pt x="19842" y="25027"/>
                    </a:lnTo>
                    <a:lnTo>
                      <a:pt x="20087" y="25355"/>
                    </a:lnTo>
                    <a:lnTo>
                      <a:pt x="20333" y="25764"/>
                    </a:lnTo>
                    <a:lnTo>
                      <a:pt x="20579" y="26255"/>
                    </a:lnTo>
                    <a:lnTo>
                      <a:pt x="20824" y="26828"/>
                    </a:lnTo>
                    <a:lnTo>
                      <a:pt x="21043" y="27483"/>
                    </a:lnTo>
                    <a:lnTo>
                      <a:pt x="21206" y="28248"/>
                    </a:lnTo>
                    <a:lnTo>
                      <a:pt x="21370" y="29094"/>
                    </a:lnTo>
                    <a:lnTo>
                      <a:pt x="21425" y="29585"/>
                    </a:lnTo>
                    <a:lnTo>
                      <a:pt x="21452" y="30076"/>
                    </a:lnTo>
                    <a:lnTo>
                      <a:pt x="21479" y="30595"/>
                    </a:lnTo>
                    <a:lnTo>
                      <a:pt x="21479" y="31140"/>
                    </a:lnTo>
                    <a:lnTo>
                      <a:pt x="21452" y="31741"/>
                    </a:lnTo>
                    <a:lnTo>
                      <a:pt x="21425" y="32341"/>
                    </a:lnTo>
                    <a:lnTo>
                      <a:pt x="21370" y="32996"/>
                    </a:lnTo>
                    <a:lnTo>
                      <a:pt x="21288" y="33651"/>
                    </a:lnTo>
                    <a:lnTo>
                      <a:pt x="21288" y="33651"/>
                    </a:lnTo>
                    <a:lnTo>
                      <a:pt x="21479" y="33733"/>
                    </a:lnTo>
                    <a:lnTo>
                      <a:pt x="21670" y="33842"/>
                    </a:lnTo>
                    <a:lnTo>
                      <a:pt x="21916" y="34006"/>
                    </a:lnTo>
                    <a:lnTo>
                      <a:pt x="22189" y="34197"/>
                    </a:lnTo>
                    <a:lnTo>
                      <a:pt x="22516" y="34470"/>
                    </a:lnTo>
                    <a:lnTo>
                      <a:pt x="22844" y="34825"/>
                    </a:lnTo>
                    <a:lnTo>
                      <a:pt x="23171" y="35262"/>
                    </a:lnTo>
                    <a:lnTo>
                      <a:pt x="23499" y="35753"/>
                    </a:lnTo>
                    <a:lnTo>
                      <a:pt x="23635" y="36053"/>
                    </a:lnTo>
                    <a:lnTo>
                      <a:pt x="23799" y="36353"/>
                    </a:lnTo>
                    <a:lnTo>
                      <a:pt x="23935" y="36708"/>
                    </a:lnTo>
                    <a:lnTo>
                      <a:pt x="24045" y="37063"/>
                    </a:lnTo>
                    <a:lnTo>
                      <a:pt x="24154" y="37445"/>
                    </a:lnTo>
                    <a:lnTo>
                      <a:pt x="24263" y="37854"/>
                    </a:lnTo>
                    <a:lnTo>
                      <a:pt x="24345" y="38291"/>
                    </a:lnTo>
                    <a:lnTo>
                      <a:pt x="24427" y="38755"/>
                    </a:lnTo>
                    <a:lnTo>
                      <a:pt x="24454" y="39246"/>
                    </a:lnTo>
                    <a:lnTo>
                      <a:pt x="24481" y="39792"/>
                    </a:lnTo>
                    <a:lnTo>
                      <a:pt x="24481" y="40338"/>
                    </a:lnTo>
                    <a:lnTo>
                      <a:pt x="24481" y="40911"/>
                    </a:lnTo>
                    <a:lnTo>
                      <a:pt x="24427" y="41539"/>
                    </a:lnTo>
                    <a:lnTo>
                      <a:pt x="24372" y="42194"/>
                    </a:lnTo>
                    <a:lnTo>
                      <a:pt x="24372" y="42194"/>
                    </a:lnTo>
                    <a:lnTo>
                      <a:pt x="24481" y="42303"/>
                    </a:lnTo>
                    <a:lnTo>
                      <a:pt x="24809" y="42576"/>
                    </a:lnTo>
                    <a:lnTo>
                      <a:pt x="25027" y="42822"/>
                    </a:lnTo>
                    <a:lnTo>
                      <a:pt x="25273" y="43094"/>
                    </a:lnTo>
                    <a:lnTo>
                      <a:pt x="25518" y="43395"/>
                    </a:lnTo>
                    <a:lnTo>
                      <a:pt x="25764" y="43777"/>
                    </a:lnTo>
                    <a:lnTo>
                      <a:pt x="26010" y="44186"/>
                    </a:lnTo>
                    <a:lnTo>
                      <a:pt x="26228" y="44650"/>
                    </a:lnTo>
                    <a:lnTo>
                      <a:pt x="26419" y="45169"/>
                    </a:lnTo>
                    <a:lnTo>
                      <a:pt x="26556" y="45742"/>
                    </a:lnTo>
                    <a:lnTo>
                      <a:pt x="26665" y="46342"/>
                    </a:lnTo>
                    <a:lnTo>
                      <a:pt x="26692" y="46670"/>
                    </a:lnTo>
                    <a:lnTo>
                      <a:pt x="26692" y="46997"/>
                    </a:lnTo>
                    <a:lnTo>
                      <a:pt x="26692" y="47352"/>
                    </a:lnTo>
                    <a:lnTo>
                      <a:pt x="26665" y="47707"/>
                    </a:lnTo>
                    <a:lnTo>
                      <a:pt x="26610" y="48089"/>
                    </a:lnTo>
                    <a:lnTo>
                      <a:pt x="26556" y="48471"/>
                    </a:lnTo>
                    <a:lnTo>
                      <a:pt x="26556" y="48471"/>
                    </a:lnTo>
                    <a:lnTo>
                      <a:pt x="27893" y="49126"/>
                    </a:lnTo>
                    <a:lnTo>
                      <a:pt x="29312" y="49890"/>
                    </a:lnTo>
                    <a:lnTo>
                      <a:pt x="30950" y="50791"/>
                    </a:lnTo>
                    <a:lnTo>
                      <a:pt x="31796" y="51282"/>
                    </a:lnTo>
                    <a:lnTo>
                      <a:pt x="32614" y="51801"/>
                    </a:lnTo>
                    <a:lnTo>
                      <a:pt x="33406" y="52319"/>
                    </a:lnTo>
                    <a:lnTo>
                      <a:pt x="34143" y="52865"/>
                    </a:lnTo>
                    <a:lnTo>
                      <a:pt x="34798" y="53384"/>
                    </a:lnTo>
                    <a:lnTo>
                      <a:pt x="35071" y="53629"/>
                    </a:lnTo>
                    <a:lnTo>
                      <a:pt x="35316" y="53875"/>
                    </a:lnTo>
                    <a:lnTo>
                      <a:pt x="35535" y="54121"/>
                    </a:lnTo>
                    <a:lnTo>
                      <a:pt x="35726" y="54339"/>
                    </a:lnTo>
                    <a:lnTo>
                      <a:pt x="35862" y="54557"/>
                    </a:lnTo>
                    <a:lnTo>
                      <a:pt x="35971" y="54776"/>
                    </a:lnTo>
                    <a:lnTo>
                      <a:pt x="35971" y="54776"/>
                    </a:lnTo>
                    <a:lnTo>
                      <a:pt x="35862" y="55049"/>
                    </a:lnTo>
                    <a:lnTo>
                      <a:pt x="35562" y="55758"/>
                    </a:lnTo>
                    <a:lnTo>
                      <a:pt x="35344" y="56222"/>
                    </a:lnTo>
                    <a:lnTo>
                      <a:pt x="35043" y="56795"/>
                    </a:lnTo>
                    <a:lnTo>
                      <a:pt x="34716" y="57396"/>
                    </a:lnTo>
                    <a:lnTo>
                      <a:pt x="34334" y="58051"/>
                    </a:lnTo>
                    <a:lnTo>
                      <a:pt x="33897" y="58733"/>
                    </a:lnTo>
                    <a:lnTo>
                      <a:pt x="33433" y="59443"/>
                    </a:lnTo>
                    <a:lnTo>
                      <a:pt x="32887" y="60125"/>
                    </a:lnTo>
                    <a:lnTo>
                      <a:pt x="32287" y="60834"/>
                    </a:lnTo>
                    <a:lnTo>
                      <a:pt x="31659" y="61489"/>
                    </a:lnTo>
                    <a:lnTo>
                      <a:pt x="31304" y="61790"/>
                    </a:lnTo>
                    <a:lnTo>
                      <a:pt x="30950" y="62090"/>
                    </a:lnTo>
                    <a:lnTo>
                      <a:pt x="30595" y="62390"/>
                    </a:lnTo>
                    <a:lnTo>
                      <a:pt x="30213" y="62663"/>
                    </a:lnTo>
                    <a:lnTo>
                      <a:pt x="29831" y="62909"/>
                    </a:lnTo>
                    <a:lnTo>
                      <a:pt x="29421" y="63154"/>
                    </a:lnTo>
                    <a:lnTo>
                      <a:pt x="29421" y="63154"/>
                    </a:lnTo>
                    <a:lnTo>
                      <a:pt x="28766" y="61817"/>
                    </a:lnTo>
                    <a:lnTo>
                      <a:pt x="27183" y="58569"/>
                    </a:lnTo>
                    <a:lnTo>
                      <a:pt x="26255" y="56577"/>
                    </a:lnTo>
                    <a:lnTo>
                      <a:pt x="25300" y="54503"/>
                    </a:lnTo>
                    <a:lnTo>
                      <a:pt x="24454" y="52510"/>
                    </a:lnTo>
                    <a:lnTo>
                      <a:pt x="24045" y="51582"/>
                    </a:lnTo>
                    <a:lnTo>
                      <a:pt x="23717" y="50736"/>
                    </a:lnTo>
                    <a:lnTo>
                      <a:pt x="23717" y="50736"/>
                    </a:lnTo>
                    <a:lnTo>
                      <a:pt x="23444" y="50600"/>
                    </a:lnTo>
                    <a:lnTo>
                      <a:pt x="22762" y="50163"/>
                    </a:lnTo>
                    <a:lnTo>
                      <a:pt x="22298" y="49863"/>
                    </a:lnTo>
                    <a:lnTo>
                      <a:pt x="21779" y="49481"/>
                    </a:lnTo>
                    <a:lnTo>
                      <a:pt x="21261" y="49017"/>
                    </a:lnTo>
                    <a:lnTo>
                      <a:pt x="20688" y="48526"/>
                    </a:lnTo>
                    <a:lnTo>
                      <a:pt x="20169" y="47953"/>
                    </a:lnTo>
                    <a:lnTo>
                      <a:pt x="19896" y="47652"/>
                    </a:lnTo>
                    <a:lnTo>
                      <a:pt x="19651" y="47325"/>
                    </a:lnTo>
                    <a:lnTo>
                      <a:pt x="19405" y="46970"/>
                    </a:lnTo>
                    <a:lnTo>
                      <a:pt x="19187" y="46615"/>
                    </a:lnTo>
                    <a:lnTo>
                      <a:pt x="18968" y="46260"/>
                    </a:lnTo>
                    <a:lnTo>
                      <a:pt x="18777" y="45878"/>
                    </a:lnTo>
                    <a:lnTo>
                      <a:pt x="18614" y="45469"/>
                    </a:lnTo>
                    <a:lnTo>
                      <a:pt x="18450" y="45060"/>
                    </a:lnTo>
                    <a:lnTo>
                      <a:pt x="18341" y="44650"/>
                    </a:lnTo>
                    <a:lnTo>
                      <a:pt x="18231" y="44213"/>
                    </a:lnTo>
                    <a:lnTo>
                      <a:pt x="18177" y="43750"/>
                    </a:lnTo>
                    <a:lnTo>
                      <a:pt x="18150" y="43286"/>
                    </a:lnTo>
                    <a:lnTo>
                      <a:pt x="18150" y="42794"/>
                    </a:lnTo>
                    <a:lnTo>
                      <a:pt x="18204" y="42303"/>
                    </a:lnTo>
                    <a:lnTo>
                      <a:pt x="18204" y="42303"/>
                    </a:lnTo>
                    <a:lnTo>
                      <a:pt x="17904" y="42085"/>
                    </a:lnTo>
                    <a:lnTo>
                      <a:pt x="17194" y="41484"/>
                    </a:lnTo>
                    <a:lnTo>
                      <a:pt x="16703" y="41048"/>
                    </a:lnTo>
                    <a:lnTo>
                      <a:pt x="16157" y="40529"/>
                    </a:lnTo>
                    <a:lnTo>
                      <a:pt x="15611" y="39983"/>
                    </a:lnTo>
                    <a:lnTo>
                      <a:pt x="15038" y="39355"/>
                    </a:lnTo>
                    <a:lnTo>
                      <a:pt x="14492" y="38700"/>
                    </a:lnTo>
                    <a:lnTo>
                      <a:pt x="13974" y="37991"/>
                    </a:lnTo>
                    <a:lnTo>
                      <a:pt x="13728" y="37636"/>
                    </a:lnTo>
                    <a:lnTo>
                      <a:pt x="13510" y="37254"/>
                    </a:lnTo>
                    <a:lnTo>
                      <a:pt x="13319" y="36899"/>
                    </a:lnTo>
                    <a:lnTo>
                      <a:pt x="13128" y="36517"/>
                    </a:lnTo>
                    <a:lnTo>
                      <a:pt x="12964" y="36135"/>
                    </a:lnTo>
                    <a:lnTo>
                      <a:pt x="12855" y="35780"/>
                    </a:lnTo>
                    <a:lnTo>
                      <a:pt x="12746" y="35398"/>
                    </a:lnTo>
                    <a:lnTo>
                      <a:pt x="12664" y="35016"/>
                    </a:lnTo>
                    <a:lnTo>
                      <a:pt x="12637" y="34634"/>
                    </a:lnTo>
                    <a:lnTo>
                      <a:pt x="12664" y="34279"/>
                    </a:lnTo>
                    <a:lnTo>
                      <a:pt x="12691" y="33897"/>
                    </a:lnTo>
                    <a:lnTo>
                      <a:pt x="12773" y="33542"/>
                    </a:lnTo>
                    <a:lnTo>
                      <a:pt x="12773" y="33542"/>
                    </a:lnTo>
                    <a:lnTo>
                      <a:pt x="12555" y="33242"/>
                    </a:lnTo>
                    <a:lnTo>
                      <a:pt x="11954" y="32369"/>
                    </a:lnTo>
                    <a:lnTo>
                      <a:pt x="11545" y="31741"/>
                    </a:lnTo>
                    <a:lnTo>
                      <a:pt x="11108" y="31059"/>
                    </a:lnTo>
                    <a:lnTo>
                      <a:pt x="10671" y="30267"/>
                    </a:lnTo>
                    <a:lnTo>
                      <a:pt x="10208" y="29421"/>
                    </a:lnTo>
                    <a:lnTo>
                      <a:pt x="9771" y="28520"/>
                    </a:lnTo>
                    <a:lnTo>
                      <a:pt x="9361" y="27592"/>
                    </a:lnTo>
                    <a:lnTo>
                      <a:pt x="9007" y="26637"/>
                    </a:lnTo>
                    <a:lnTo>
                      <a:pt x="8843" y="26173"/>
                    </a:lnTo>
                    <a:lnTo>
                      <a:pt x="8706" y="25682"/>
                    </a:lnTo>
                    <a:lnTo>
                      <a:pt x="8597" y="25218"/>
                    </a:lnTo>
                    <a:lnTo>
                      <a:pt x="8488" y="24727"/>
                    </a:lnTo>
                    <a:lnTo>
                      <a:pt x="8434" y="24263"/>
                    </a:lnTo>
                    <a:lnTo>
                      <a:pt x="8406" y="23826"/>
                    </a:lnTo>
                    <a:lnTo>
                      <a:pt x="8379" y="23362"/>
                    </a:lnTo>
                    <a:lnTo>
                      <a:pt x="8406" y="22926"/>
                    </a:lnTo>
                    <a:lnTo>
                      <a:pt x="8488" y="22516"/>
                    </a:lnTo>
                    <a:lnTo>
                      <a:pt x="8570" y="22107"/>
                    </a:lnTo>
                    <a:lnTo>
                      <a:pt x="8570" y="22107"/>
                    </a:lnTo>
                    <a:lnTo>
                      <a:pt x="8051" y="21725"/>
                    </a:lnTo>
                    <a:lnTo>
                      <a:pt x="7451" y="21261"/>
                    </a:lnTo>
                    <a:lnTo>
                      <a:pt x="6687" y="20660"/>
                    </a:lnTo>
                    <a:lnTo>
                      <a:pt x="5813" y="19896"/>
                    </a:lnTo>
                    <a:lnTo>
                      <a:pt x="4858" y="18995"/>
                    </a:lnTo>
                    <a:lnTo>
                      <a:pt x="4394" y="18477"/>
                    </a:lnTo>
                    <a:lnTo>
                      <a:pt x="3903" y="17958"/>
                    </a:lnTo>
                    <a:lnTo>
                      <a:pt x="3412" y="17412"/>
                    </a:lnTo>
                    <a:lnTo>
                      <a:pt x="2948" y="16812"/>
                    </a:lnTo>
                    <a:lnTo>
                      <a:pt x="2484" y="16212"/>
                    </a:lnTo>
                    <a:lnTo>
                      <a:pt x="2047" y="15584"/>
                    </a:lnTo>
                    <a:lnTo>
                      <a:pt x="1638" y="14929"/>
                    </a:lnTo>
                    <a:lnTo>
                      <a:pt x="1256" y="14274"/>
                    </a:lnTo>
                    <a:lnTo>
                      <a:pt x="928" y="13564"/>
                    </a:lnTo>
                    <a:lnTo>
                      <a:pt x="628" y="12882"/>
                    </a:lnTo>
                    <a:lnTo>
                      <a:pt x="382" y="12145"/>
                    </a:lnTo>
                    <a:lnTo>
                      <a:pt x="219" y="11408"/>
                    </a:lnTo>
                    <a:lnTo>
                      <a:pt x="82" y="10671"/>
                    </a:lnTo>
                    <a:lnTo>
                      <a:pt x="28" y="10289"/>
                    </a:lnTo>
                    <a:lnTo>
                      <a:pt x="28" y="9907"/>
                    </a:lnTo>
                    <a:lnTo>
                      <a:pt x="0" y="9525"/>
                    </a:lnTo>
                    <a:lnTo>
                      <a:pt x="28" y="9143"/>
                    </a:lnTo>
                    <a:lnTo>
                      <a:pt x="55" y="8761"/>
                    </a:lnTo>
                    <a:lnTo>
                      <a:pt x="109" y="8351"/>
                    </a:lnTo>
                    <a:lnTo>
                      <a:pt x="191" y="7969"/>
                    </a:lnTo>
                    <a:lnTo>
                      <a:pt x="273" y="7587"/>
                    </a:lnTo>
                    <a:lnTo>
                      <a:pt x="410" y="7178"/>
                    </a:lnTo>
                    <a:lnTo>
                      <a:pt x="546" y="6796"/>
                    </a:lnTo>
                    <a:lnTo>
                      <a:pt x="710" y="6414"/>
                    </a:lnTo>
                    <a:lnTo>
                      <a:pt x="901" y="6004"/>
                    </a:lnTo>
                    <a:lnTo>
                      <a:pt x="1119" y="5622"/>
                    </a:lnTo>
                    <a:lnTo>
                      <a:pt x="1338" y="5213"/>
                    </a:lnTo>
                    <a:lnTo>
                      <a:pt x="1338" y="5213"/>
                    </a:lnTo>
                    <a:lnTo>
                      <a:pt x="1610" y="4831"/>
                    </a:lnTo>
                    <a:lnTo>
                      <a:pt x="1883" y="4476"/>
                    </a:lnTo>
                    <a:lnTo>
                      <a:pt x="2184" y="4121"/>
                    </a:lnTo>
                    <a:lnTo>
                      <a:pt x="2511" y="3794"/>
                    </a:lnTo>
                    <a:lnTo>
                      <a:pt x="2839" y="3466"/>
                    </a:lnTo>
                    <a:lnTo>
                      <a:pt x="3193" y="3166"/>
                    </a:lnTo>
                    <a:lnTo>
                      <a:pt x="3576" y="2893"/>
                    </a:lnTo>
                    <a:lnTo>
                      <a:pt x="3958" y="2620"/>
                    </a:lnTo>
                    <a:lnTo>
                      <a:pt x="4340" y="2374"/>
                    </a:lnTo>
                    <a:lnTo>
                      <a:pt x="4749" y="2129"/>
                    </a:lnTo>
                    <a:lnTo>
                      <a:pt x="5186" y="1910"/>
                    </a:lnTo>
                    <a:lnTo>
                      <a:pt x="5622" y="1719"/>
                    </a:lnTo>
                    <a:lnTo>
                      <a:pt x="6059" y="1528"/>
                    </a:lnTo>
                    <a:lnTo>
                      <a:pt x="6523" y="1337"/>
                    </a:lnTo>
                    <a:lnTo>
                      <a:pt x="7478" y="1010"/>
                    </a:lnTo>
                    <a:lnTo>
                      <a:pt x="8434" y="764"/>
                    </a:lnTo>
                    <a:lnTo>
                      <a:pt x="9443" y="519"/>
                    </a:lnTo>
                    <a:lnTo>
                      <a:pt x="10453" y="355"/>
                    </a:lnTo>
                    <a:lnTo>
                      <a:pt x="11490" y="218"/>
                    </a:lnTo>
                    <a:lnTo>
                      <a:pt x="12555" y="109"/>
                    </a:lnTo>
                    <a:lnTo>
                      <a:pt x="13592" y="55"/>
                    </a:lnTo>
                    <a:lnTo>
                      <a:pt x="14629" y="0"/>
                    </a:lnTo>
                    <a:lnTo>
                      <a:pt x="15666" y="0"/>
                    </a:lnTo>
                    <a:lnTo>
                      <a:pt x="16676" y="0"/>
                    </a:lnTo>
                    <a:lnTo>
                      <a:pt x="17686" y="55"/>
                    </a:lnTo>
                    <a:lnTo>
                      <a:pt x="18641" y="109"/>
                    </a:lnTo>
                    <a:lnTo>
                      <a:pt x="19569" y="191"/>
                    </a:lnTo>
                    <a:lnTo>
                      <a:pt x="21315" y="355"/>
                    </a:lnTo>
                    <a:lnTo>
                      <a:pt x="22844" y="546"/>
                    </a:lnTo>
                    <a:lnTo>
                      <a:pt x="24127" y="764"/>
                    </a:lnTo>
                    <a:lnTo>
                      <a:pt x="25109" y="928"/>
                    </a:lnTo>
                    <a:lnTo>
                      <a:pt x="25928" y="109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65"/>
              <p:cNvSpPr/>
              <p:nvPr/>
            </p:nvSpPr>
            <p:spPr>
              <a:xfrm>
                <a:off x="4083250" y="1833350"/>
                <a:ext cx="1115600" cy="1047350"/>
              </a:xfrm>
              <a:custGeom>
                <a:avLst/>
                <a:gdLst/>
                <a:ahLst/>
                <a:cxnLst/>
                <a:rect l="l" t="t" r="r" b="b"/>
                <a:pathLst>
                  <a:path w="44624" h="41894" extrusionOk="0">
                    <a:moveTo>
                      <a:pt x="37036" y="0"/>
                    </a:moveTo>
                    <a:lnTo>
                      <a:pt x="36490" y="28"/>
                    </a:lnTo>
                    <a:lnTo>
                      <a:pt x="35590" y="137"/>
                    </a:lnTo>
                    <a:lnTo>
                      <a:pt x="34989" y="219"/>
                    </a:lnTo>
                    <a:lnTo>
                      <a:pt x="34771" y="246"/>
                    </a:lnTo>
                    <a:lnTo>
                      <a:pt x="34716" y="1037"/>
                    </a:lnTo>
                    <a:lnTo>
                      <a:pt x="34607" y="1911"/>
                    </a:lnTo>
                    <a:lnTo>
                      <a:pt x="34471" y="3084"/>
                    </a:lnTo>
                    <a:lnTo>
                      <a:pt x="34252" y="4476"/>
                    </a:lnTo>
                    <a:lnTo>
                      <a:pt x="34007" y="6032"/>
                    </a:lnTo>
                    <a:lnTo>
                      <a:pt x="33679" y="7724"/>
                    </a:lnTo>
                    <a:lnTo>
                      <a:pt x="33488" y="8570"/>
                    </a:lnTo>
                    <a:lnTo>
                      <a:pt x="33270" y="9471"/>
                    </a:lnTo>
                    <a:lnTo>
                      <a:pt x="33051" y="10344"/>
                    </a:lnTo>
                    <a:lnTo>
                      <a:pt x="32806" y="11217"/>
                    </a:lnTo>
                    <a:lnTo>
                      <a:pt x="32533" y="12091"/>
                    </a:lnTo>
                    <a:lnTo>
                      <a:pt x="32233" y="12937"/>
                    </a:lnTo>
                    <a:lnTo>
                      <a:pt x="31932" y="13783"/>
                    </a:lnTo>
                    <a:lnTo>
                      <a:pt x="31578" y="14602"/>
                    </a:lnTo>
                    <a:lnTo>
                      <a:pt x="31223" y="15366"/>
                    </a:lnTo>
                    <a:lnTo>
                      <a:pt x="30841" y="16103"/>
                    </a:lnTo>
                    <a:lnTo>
                      <a:pt x="30431" y="16785"/>
                    </a:lnTo>
                    <a:lnTo>
                      <a:pt x="29995" y="17413"/>
                    </a:lnTo>
                    <a:lnTo>
                      <a:pt x="29558" y="17986"/>
                    </a:lnTo>
                    <a:lnTo>
                      <a:pt x="29312" y="18259"/>
                    </a:lnTo>
                    <a:lnTo>
                      <a:pt x="29067" y="18504"/>
                    </a:lnTo>
                    <a:lnTo>
                      <a:pt x="28794" y="18723"/>
                    </a:lnTo>
                    <a:lnTo>
                      <a:pt x="28548" y="18941"/>
                    </a:lnTo>
                    <a:lnTo>
                      <a:pt x="28275" y="19132"/>
                    </a:lnTo>
                    <a:lnTo>
                      <a:pt x="28002" y="19296"/>
                    </a:lnTo>
                    <a:lnTo>
                      <a:pt x="27729" y="19432"/>
                    </a:lnTo>
                    <a:lnTo>
                      <a:pt x="27429" y="19569"/>
                    </a:lnTo>
                    <a:lnTo>
                      <a:pt x="27129" y="19678"/>
                    </a:lnTo>
                    <a:lnTo>
                      <a:pt x="26829" y="19733"/>
                    </a:lnTo>
                    <a:lnTo>
                      <a:pt x="26501" y="19787"/>
                    </a:lnTo>
                    <a:lnTo>
                      <a:pt x="26174" y="19842"/>
                    </a:lnTo>
                    <a:lnTo>
                      <a:pt x="25437" y="19842"/>
                    </a:lnTo>
                    <a:lnTo>
                      <a:pt x="25055" y="19814"/>
                    </a:lnTo>
                    <a:lnTo>
                      <a:pt x="24645" y="19760"/>
                    </a:lnTo>
                    <a:lnTo>
                      <a:pt x="23799" y="19596"/>
                    </a:lnTo>
                    <a:lnTo>
                      <a:pt x="22871" y="19351"/>
                    </a:lnTo>
                    <a:lnTo>
                      <a:pt x="21916" y="19078"/>
                    </a:lnTo>
                    <a:lnTo>
                      <a:pt x="20906" y="18723"/>
                    </a:lnTo>
                    <a:lnTo>
                      <a:pt x="19869" y="18313"/>
                    </a:lnTo>
                    <a:lnTo>
                      <a:pt x="18778" y="17849"/>
                    </a:lnTo>
                    <a:lnTo>
                      <a:pt x="17686" y="17331"/>
                    </a:lnTo>
                    <a:lnTo>
                      <a:pt x="16567" y="16812"/>
                    </a:lnTo>
                    <a:lnTo>
                      <a:pt x="15448" y="16239"/>
                    </a:lnTo>
                    <a:lnTo>
                      <a:pt x="14329" y="15639"/>
                    </a:lnTo>
                    <a:lnTo>
                      <a:pt x="13183" y="15011"/>
                    </a:lnTo>
                    <a:lnTo>
                      <a:pt x="10945" y="13728"/>
                    </a:lnTo>
                    <a:lnTo>
                      <a:pt x="8789" y="12446"/>
                    </a:lnTo>
                    <a:lnTo>
                      <a:pt x="6769" y="11163"/>
                    </a:lnTo>
                    <a:lnTo>
                      <a:pt x="4913" y="9962"/>
                    </a:lnTo>
                    <a:lnTo>
                      <a:pt x="3276" y="8898"/>
                    </a:lnTo>
                    <a:lnTo>
                      <a:pt x="901" y="7260"/>
                    </a:lnTo>
                    <a:lnTo>
                      <a:pt x="1" y="6660"/>
                    </a:lnTo>
                    <a:lnTo>
                      <a:pt x="2921" y="41157"/>
                    </a:lnTo>
                    <a:lnTo>
                      <a:pt x="3166" y="41239"/>
                    </a:lnTo>
                    <a:lnTo>
                      <a:pt x="3821" y="41375"/>
                    </a:lnTo>
                    <a:lnTo>
                      <a:pt x="4859" y="41566"/>
                    </a:lnTo>
                    <a:lnTo>
                      <a:pt x="5541" y="41648"/>
                    </a:lnTo>
                    <a:lnTo>
                      <a:pt x="6305" y="41757"/>
                    </a:lnTo>
                    <a:lnTo>
                      <a:pt x="7151" y="41812"/>
                    </a:lnTo>
                    <a:lnTo>
                      <a:pt x="8079" y="41867"/>
                    </a:lnTo>
                    <a:lnTo>
                      <a:pt x="9089" y="41894"/>
                    </a:lnTo>
                    <a:lnTo>
                      <a:pt x="10181" y="41867"/>
                    </a:lnTo>
                    <a:lnTo>
                      <a:pt x="11354" y="41812"/>
                    </a:lnTo>
                    <a:lnTo>
                      <a:pt x="12582" y="41703"/>
                    </a:lnTo>
                    <a:lnTo>
                      <a:pt x="13892" y="41566"/>
                    </a:lnTo>
                    <a:lnTo>
                      <a:pt x="15257" y="41348"/>
                    </a:lnTo>
                    <a:lnTo>
                      <a:pt x="16103" y="41184"/>
                    </a:lnTo>
                    <a:lnTo>
                      <a:pt x="16976" y="41021"/>
                    </a:lnTo>
                    <a:lnTo>
                      <a:pt x="17877" y="40802"/>
                    </a:lnTo>
                    <a:lnTo>
                      <a:pt x="18778" y="40557"/>
                    </a:lnTo>
                    <a:lnTo>
                      <a:pt x="19705" y="40311"/>
                    </a:lnTo>
                    <a:lnTo>
                      <a:pt x="20661" y="40011"/>
                    </a:lnTo>
                    <a:lnTo>
                      <a:pt x="21616" y="39683"/>
                    </a:lnTo>
                    <a:lnTo>
                      <a:pt x="22598" y="39328"/>
                    </a:lnTo>
                    <a:lnTo>
                      <a:pt x="23608" y="38919"/>
                    </a:lnTo>
                    <a:lnTo>
                      <a:pt x="24618" y="38482"/>
                    </a:lnTo>
                    <a:lnTo>
                      <a:pt x="25655" y="38018"/>
                    </a:lnTo>
                    <a:lnTo>
                      <a:pt x="26692" y="37527"/>
                    </a:lnTo>
                    <a:lnTo>
                      <a:pt x="27729" y="36981"/>
                    </a:lnTo>
                    <a:lnTo>
                      <a:pt x="28821" y="36381"/>
                    </a:lnTo>
                    <a:lnTo>
                      <a:pt x="29885" y="35753"/>
                    </a:lnTo>
                    <a:lnTo>
                      <a:pt x="30977" y="35071"/>
                    </a:lnTo>
                    <a:lnTo>
                      <a:pt x="31687" y="34607"/>
                    </a:lnTo>
                    <a:lnTo>
                      <a:pt x="32396" y="34116"/>
                    </a:lnTo>
                    <a:lnTo>
                      <a:pt x="33051" y="33597"/>
                    </a:lnTo>
                    <a:lnTo>
                      <a:pt x="33706" y="33079"/>
                    </a:lnTo>
                    <a:lnTo>
                      <a:pt x="34307" y="32533"/>
                    </a:lnTo>
                    <a:lnTo>
                      <a:pt x="34907" y="31987"/>
                    </a:lnTo>
                    <a:lnTo>
                      <a:pt x="35480" y="31414"/>
                    </a:lnTo>
                    <a:lnTo>
                      <a:pt x="36026" y="30841"/>
                    </a:lnTo>
                    <a:lnTo>
                      <a:pt x="36545" y="30240"/>
                    </a:lnTo>
                    <a:lnTo>
                      <a:pt x="37063" y="29640"/>
                    </a:lnTo>
                    <a:lnTo>
                      <a:pt x="37555" y="29039"/>
                    </a:lnTo>
                    <a:lnTo>
                      <a:pt x="38019" y="28412"/>
                    </a:lnTo>
                    <a:lnTo>
                      <a:pt x="38455" y="27757"/>
                    </a:lnTo>
                    <a:lnTo>
                      <a:pt x="38865" y="27129"/>
                    </a:lnTo>
                    <a:lnTo>
                      <a:pt x="39274" y="26474"/>
                    </a:lnTo>
                    <a:lnTo>
                      <a:pt x="39656" y="25819"/>
                    </a:lnTo>
                    <a:lnTo>
                      <a:pt x="40038" y="25164"/>
                    </a:lnTo>
                    <a:lnTo>
                      <a:pt x="40366" y="24481"/>
                    </a:lnTo>
                    <a:lnTo>
                      <a:pt x="40693" y="23826"/>
                    </a:lnTo>
                    <a:lnTo>
                      <a:pt x="41021" y="23144"/>
                    </a:lnTo>
                    <a:lnTo>
                      <a:pt x="41594" y="21780"/>
                    </a:lnTo>
                    <a:lnTo>
                      <a:pt x="42112" y="20442"/>
                    </a:lnTo>
                    <a:lnTo>
                      <a:pt x="42549" y="19078"/>
                    </a:lnTo>
                    <a:lnTo>
                      <a:pt x="42958" y="17740"/>
                    </a:lnTo>
                    <a:lnTo>
                      <a:pt x="43286" y="16403"/>
                    </a:lnTo>
                    <a:lnTo>
                      <a:pt x="43586" y="15093"/>
                    </a:lnTo>
                    <a:lnTo>
                      <a:pt x="43832" y="13810"/>
                    </a:lnTo>
                    <a:lnTo>
                      <a:pt x="44050" y="12555"/>
                    </a:lnTo>
                    <a:lnTo>
                      <a:pt x="44214" y="11354"/>
                    </a:lnTo>
                    <a:lnTo>
                      <a:pt x="44350" y="10208"/>
                    </a:lnTo>
                    <a:lnTo>
                      <a:pt x="44459" y="9116"/>
                    </a:lnTo>
                    <a:lnTo>
                      <a:pt x="44514" y="8079"/>
                    </a:lnTo>
                    <a:lnTo>
                      <a:pt x="44569" y="7096"/>
                    </a:lnTo>
                    <a:lnTo>
                      <a:pt x="44596" y="6196"/>
                    </a:lnTo>
                    <a:lnTo>
                      <a:pt x="44623" y="4667"/>
                    </a:lnTo>
                    <a:lnTo>
                      <a:pt x="44596" y="3494"/>
                    </a:lnTo>
                    <a:lnTo>
                      <a:pt x="44541" y="2757"/>
                    </a:lnTo>
                    <a:lnTo>
                      <a:pt x="44541" y="2511"/>
                    </a:lnTo>
                    <a:lnTo>
                      <a:pt x="44187" y="2102"/>
                    </a:lnTo>
                    <a:lnTo>
                      <a:pt x="43777" y="1747"/>
                    </a:lnTo>
                    <a:lnTo>
                      <a:pt x="43368" y="1420"/>
                    </a:lnTo>
                    <a:lnTo>
                      <a:pt x="42904" y="1147"/>
                    </a:lnTo>
                    <a:lnTo>
                      <a:pt x="42604" y="956"/>
                    </a:lnTo>
                    <a:lnTo>
                      <a:pt x="42276" y="819"/>
                    </a:lnTo>
                    <a:lnTo>
                      <a:pt x="41621" y="573"/>
                    </a:lnTo>
                    <a:lnTo>
                      <a:pt x="40966" y="355"/>
                    </a:lnTo>
                    <a:lnTo>
                      <a:pt x="40284" y="219"/>
                    </a:lnTo>
                    <a:lnTo>
                      <a:pt x="39601" y="109"/>
                    </a:lnTo>
                    <a:lnTo>
                      <a:pt x="38919" y="55"/>
                    </a:lnTo>
                    <a:lnTo>
                      <a:pt x="38264" y="0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65"/>
              <p:cNvSpPr/>
              <p:nvPr/>
            </p:nvSpPr>
            <p:spPr>
              <a:xfrm>
                <a:off x="4083250" y="1833350"/>
                <a:ext cx="1115600" cy="1047350"/>
              </a:xfrm>
              <a:custGeom>
                <a:avLst/>
                <a:gdLst/>
                <a:ahLst/>
                <a:cxnLst/>
                <a:rect l="l" t="t" r="r" b="b"/>
                <a:pathLst>
                  <a:path w="44624" h="41894" fill="none" extrusionOk="0">
                    <a:moveTo>
                      <a:pt x="30977" y="35071"/>
                    </a:moveTo>
                    <a:lnTo>
                      <a:pt x="30977" y="35071"/>
                    </a:lnTo>
                    <a:lnTo>
                      <a:pt x="29885" y="35753"/>
                    </a:lnTo>
                    <a:lnTo>
                      <a:pt x="28821" y="36381"/>
                    </a:lnTo>
                    <a:lnTo>
                      <a:pt x="27729" y="36981"/>
                    </a:lnTo>
                    <a:lnTo>
                      <a:pt x="26692" y="37527"/>
                    </a:lnTo>
                    <a:lnTo>
                      <a:pt x="25655" y="38018"/>
                    </a:lnTo>
                    <a:lnTo>
                      <a:pt x="24618" y="38482"/>
                    </a:lnTo>
                    <a:lnTo>
                      <a:pt x="23608" y="38919"/>
                    </a:lnTo>
                    <a:lnTo>
                      <a:pt x="22598" y="39328"/>
                    </a:lnTo>
                    <a:lnTo>
                      <a:pt x="21616" y="39683"/>
                    </a:lnTo>
                    <a:lnTo>
                      <a:pt x="20661" y="40011"/>
                    </a:lnTo>
                    <a:lnTo>
                      <a:pt x="19705" y="40311"/>
                    </a:lnTo>
                    <a:lnTo>
                      <a:pt x="18778" y="40557"/>
                    </a:lnTo>
                    <a:lnTo>
                      <a:pt x="17877" y="40802"/>
                    </a:lnTo>
                    <a:lnTo>
                      <a:pt x="16976" y="41021"/>
                    </a:lnTo>
                    <a:lnTo>
                      <a:pt x="16103" y="41184"/>
                    </a:lnTo>
                    <a:lnTo>
                      <a:pt x="15257" y="41348"/>
                    </a:lnTo>
                    <a:lnTo>
                      <a:pt x="15257" y="41348"/>
                    </a:lnTo>
                    <a:lnTo>
                      <a:pt x="13892" y="41566"/>
                    </a:lnTo>
                    <a:lnTo>
                      <a:pt x="12582" y="41703"/>
                    </a:lnTo>
                    <a:lnTo>
                      <a:pt x="11354" y="41812"/>
                    </a:lnTo>
                    <a:lnTo>
                      <a:pt x="10181" y="41867"/>
                    </a:lnTo>
                    <a:lnTo>
                      <a:pt x="9089" y="41894"/>
                    </a:lnTo>
                    <a:lnTo>
                      <a:pt x="8079" y="41867"/>
                    </a:lnTo>
                    <a:lnTo>
                      <a:pt x="7151" y="41812"/>
                    </a:lnTo>
                    <a:lnTo>
                      <a:pt x="6305" y="41757"/>
                    </a:lnTo>
                    <a:lnTo>
                      <a:pt x="5541" y="41648"/>
                    </a:lnTo>
                    <a:lnTo>
                      <a:pt x="4859" y="41566"/>
                    </a:lnTo>
                    <a:lnTo>
                      <a:pt x="3821" y="41375"/>
                    </a:lnTo>
                    <a:lnTo>
                      <a:pt x="3166" y="41239"/>
                    </a:lnTo>
                    <a:lnTo>
                      <a:pt x="2921" y="41157"/>
                    </a:lnTo>
                    <a:lnTo>
                      <a:pt x="1" y="6660"/>
                    </a:lnTo>
                    <a:lnTo>
                      <a:pt x="1" y="6660"/>
                    </a:lnTo>
                    <a:lnTo>
                      <a:pt x="901" y="7260"/>
                    </a:lnTo>
                    <a:lnTo>
                      <a:pt x="3276" y="8898"/>
                    </a:lnTo>
                    <a:lnTo>
                      <a:pt x="4913" y="9962"/>
                    </a:lnTo>
                    <a:lnTo>
                      <a:pt x="6769" y="11163"/>
                    </a:lnTo>
                    <a:lnTo>
                      <a:pt x="8789" y="12446"/>
                    </a:lnTo>
                    <a:lnTo>
                      <a:pt x="10945" y="13728"/>
                    </a:lnTo>
                    <a:lnTo>
                      <a:pt x="13183" y="15011"/>
                    </a:lnTo>
                    <a:lnTo>
                      <a:pt x="14329" y="15639"/>
                    </a:lnTo>
                    <a:lnTo>
                      <a:pt x="15448" y="16239"/>
                    </a:lnTo>
                    <a:lnTo>
                      <a:pt x="16567" y="16812"/>
                    </a:lnTo>
                    <a:lnTo>
                      <a:pt x="17686" y="17331"/>
                    </a:lnTo>
                    <a:lnTo>
                      <a:pt x="18778" y="17849"/>
                    </a:lnTo>
                    <a:lnTo>
                      <a:pt x="19869" y="18313"/>
                    </a:lnTo>
                    <a:lnTo>
                      <a:pt x="20906" y="18723"/>
                    </a:lnTo>
                    <a:lnTo>
                      <a:pt x="21916" y="19078"/>
                    </a:lnTo>
                    <a:lnTo>
                      <a:pt x="22871" y="19351"/>
                    </a:lnTo>
                    <a:lnTo>
                      <a:pt x="23799" y="19596"/>
                    </a:lnTo>
                    <a:lnTo>
                      <a:pt x="24645" y="19760"/>
                    </a:lnTo>
                    <a:lnTo>
                      <a:pt x="25055" y="19814"/>
                    </a:lnTo>
                    <a:lnTo>
                      <a:pt x="25437" y="19842"/>
                    </a:lnTo>
                    <a:lnTo>
                      <a:pt x="25819" y="19842"/>
                    </a:lnTo>
                    <a:lnTo>
                      <a:pt x="26174" y="19842"/>
                    </a:lnTo>
                    <a:lnTo>
                      <a:pt x="26501" y="19787"/>
                    </a:lnTo>
                    <a:lnTo>
                      <a:pt x="26829" y="19733"/>
                    </a:lnTo>
                    <a:lnTo>
                      <a:pt x="26829" y="19733"/>
                    </a:lnTo>
                    <a:lnTo>
                      <a:pt x="27129" y="19678"/>
                    </a:lnTo>
                    <a:lnTo>
                      <a:pt x="27429" y="19569"/>
                    </a:lnTo>
                    <a:lnTo>
                      <a:pt x="27729" y="19432"/>
                    </a:lnTo>
                    <a:lnTo>
                      <a:pt x="28002" y="19296"/>
                    </a:lnTo>
                    <a:lnTo>
                      <a:pt x="28275" y="19132"/>
                    </a:lnTo>
                    <a:lnTo>
                      <a:pt x="28548" y="18941"/>
                    </a:lnTo>
                    <a:lnTo>
                      <a:pt x="28794" y="18723"/>
                    </a:lnTo>
                    <a:lnTo>
                      <a:pt x="29067" y="18504"/>
                    </a:lnTo>
                    <a:lnTo>
                      <a:pt x="29312" y="18259"/>
                    </a:lnTo>
                    <a:lnTo>
                      <a:pt x="29558" y="17986"/>
                    </a:lnTo>
                    <a:lnTo>
                      <a:pt x="29995" y="17413"/>
                    </a:lnTo>
                    <a:lnTo>
                      <a:pt x="30431" y="16785"/>
                    </a:lnTo>
                    <a:lnTo>
                      <a:pt x="30841" y="16103"/>
                    </a:lnTo>
                    <a:lnTo>
                      <a:pt x="31223" y="15366"/>
                    </a:lnTo>
                    <a:lnTo>
                      <a:pt x="31578" y="14602"/>
                    </a:lnTo>
                    <a:lnTo>
                      <a:pt x="31932" y="13783"/>
                    </a:lnTo>
                    <a:lnTo>
                      <a:pt x="32233" y="12937"/>
                    </a:lnTo>
                    <a:lnTo>
                      <a:pt x="32533" y="12091"/>
                    </a:lnTo>
                    <a:lnTo>
                      <a:pt x="32806" y="11217"/>
                    </a:lnTo>
                    <a:lnTo>
                      <a:pt x="33051" y="10344"/>
                    </a:lnTo>
                    <a:lnTo>
                      <a:pt x="33270" y="9471"/>
                    </a:lnTo>
                    <a:lnTo>
                      <a:pt x="33488" y="8570"/>
                    </a:lnTo>
                    <a:lnTo>
                      <a:pt x="33679" y="7724"/>
                    </a:lnTo>
                    <a:lnTo>
                      <a:pt x="34007" y="6032"/>
                    </a:lnTo>
                    <a:lnTo>
                      <a:pt x="34252" y="4476"/>
                    </a:lnTo>
                    <a:lnTo>
                      <a:pt x="34471" y="3084"/>
                    </a:lnTo>
                    <a:lnTo>
                      <a:pt x="34607" y="1911"/>
                    </a:lnTo>
                    <a:lnTo>
                      <a:pt x="34716" y="1037"/>
                    </a:lnTo>
                    <a:lnTo>
                      <a:pt x="34771" y="246"/>
                    </a:lnTo>
                    <a:lnTo>
                      <a:pt x="34771" y="246"/>
                    </a:lnTo>
                    <a:lnTo>
                      <a:pt x="34989" y="219"/>
                    </a:lnTo>
                    <a:lnTo>
                      <a:pt x="35590" y="137"/>
                    </a:lnTo>
                    <a:lnTo>
                      <a:pt x="36490" y="28"/>
                    </a:lnTo>
                    <a:lnTo>
                      <a:pt x="37036" y="0"/>
                    </a:lnTo>
                    <a:lnTo>
                      <a:pt x="37636" y="0"/>
                    </a:lnTo>
                    <a:lnTo>
                      <a:pt x="38264" y="0"/>
                    </a:lnTo>
                    <a:lnTo>
                      <a:pt x="38919" y="55"/>
                    </a:lnTo>
                    <a:lnTo>
                      <a:pt x="39601" y="109"/>
                    </a:lnTo>
                    <a:lnTo>
                      <a:pt x="40284" y="219"/>
                    </a:lnTo>
                    <a:lnTo>
                      <a:pt x="40966" y="355"/>
                    </a:lnTo>
                    <a:lnTo>
                      <a:pt x="41621" y="573"/>
                    </a:lnTo>
                    <a:lnTo>
                      <a:pt x="42276" y="819"/>
                    </a:lnTo>
                    <a:lnTo>
                      <a:pt x="42604" y="956"/>
                    </a:lnTo>
                    <a:lnTo>
                      <a:pt x="42904" y="1147"/>
                    </a:lnTo>
                    <a:lnTo>
                      <a:pt x="42904" y="1147"/>
                    </a:lnTo>
                    <a:lnTo>
                      <a:pt x="43368" y="1420"/>
                    </a:lnTo>
                    <a:lnTo>
                      <a:pt x="43777" y="1747"/>
                    </a:lnTo>
                    <a:lnTo>
                      <a:pt x="44187" y="2102"/>
                    </a:lnTo>
                    <a:lnTo>
                      <a:pt x="44541" y="2511"/>
                    </a:lnTo>
                    <a:lnTo>
                      <a:pt x="44541" y="2511"/>
                    </a:lnTo>
                    <a:lnTo>
                      <a:pt x="44541" y="2757"/>
                    </a:lnTo>
                    <a:lnTo>
                      <a:pt x="44596" y="3494"/>
                    </a:lnTo>
                    <a:lnTo>
                      <a:pt x="44623" y="4667"/>
                    </a:lnTo>
                    <a:lnTo>
                      <a:pt x="44596" y="6196"/>
                    </a:lnTo>
                    <a:lnTo>
                      <a:pt x="44569" y="7096"/>
                    </a:lnTo>
                    <a:lnTo>
                      <a:pt x="44514" y="8079"/>
                    </a:lnTo>
                    <a:lnTo>
                      <a:pt x="44459" y="9116"/>
                    </a:lnTo>
                    <a:lnTo>
                      <a:pt x="44350" y="10208"/>
                    </a:lnTo>
                    <a:lnTo>
                      <a:pt x="44214" y="11354"/>
                    </a:lnTo>
                    <a:lnTo>
                      <a:pt x="44050" y="12555"/>
                    </a:lnTo>
                    <a:lnTo>
                      <a:pt x="43832" y="13810"/>
                    </a:lnTo>
                    <a:lnTo>
                      <a:pt x="43586" y="15093"/>
                    </a:lnTo>
                    <a:lnTo>
                      <a:pt x="43286" y="16403"/>
                    </a:lnTo>
                    <a:lnTo>
                      <a:pt x="42958" y="17740"/>
                    </a:lnTo>
                    <a:lnTo>
                      <a:pt x="42549" y="19078"/>
                    </a:lnTo>
                    <a:lnTo>
                      <a:pt x="42112" y="20442"/>
                    </a:lnTo>
                    <a:lnTo>
                      <a:pt x="41594" y="21780"/>
                    </a:lnTo>
                    <a:lnTo>
                      <a:pt x="41021" y="23144"/>
                    </a:lnTo>
                    <a:lnTo>
                      <a:pt x="40693" y="23826"/>
                    </a:lnTo>
                    <a:lnTo>
                      <a:pt x="40366" y="24481"/>
                    </a:lnTo>
                    <a:lnTo>
                      <a:pt x="40038" y="25164"/>
                    </a:lnTo>
                    <a:lnTo>
                      <a:pt x="39656" y="25819"/>
                    </a:lnTo>
                    <a:lnTo>
                      <a:pt x="39274" y="26474"/>
                    </a:lnTo>
                    <a:lnTo>
                      <a:pt x="38865" y="27129"/>
                    </a:lnTo>
                    <a:lnTo>
                      <a:pt x="38455" y="27757"/>
                    </a:lnTo>
                    <a:lnTo>
                      <a:pt x="38019" y="28412"/>
                    </a:lnTo>
                    <a:lnTo>
                      <a:pt x="37555" y="29039"/>
                    </a:lnTo>
                    <a:lnTo>
                      <a:pt x="37063" y="29640"/>
                    </a:lnTo>
                    <a:lnTo>
                      <a:pt x="36545" y="30240"/>
                    </a:lnTo>
                    <a:lnTo>
                      <a:pt x="36026" y="30841"/>
                    </a:lnTo>
                    <a:lnTo>
                      <a:pt x="35480" y="31414"/>
                    </a:lnTo>
                    <a:lnTo>
                      <a:pt x="34907" y="31987"/>
                    </a:lnTo>
                    <a:lnTo>
                      <a:pt x="34307" y="32533"/>
                    </a:lnTo>
                    <a:lnTo>
                      <a:pt x="33706" y="33079"/>
                    </a:lnTo>
                    <a:lnTo>
                      <a:pt x="33051" y="33597"/>
                    </a:lnTo>
                    <a:lnTo>
                      <a:pt x="32396" y="34116"/>
                    </a:lnTo>
                    <a:lnTo>
                      <a:pt x="31687" y="34607"/>
                    </a:lnTo>
                    <a:lnTo>
                      <a:pt x="30977" y="350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65"/>
              <p:cNvSpPr/>
              <p:nvPr/>
            </p:nvSpPr>
            <p:spPr>
              <a:xfrm>
                <a:off x="4558825" y="1883150"/>
                <a:ext cx="640025" cy="94707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37883" extrusionOk="0">
                    <a:moveTo>
                      <a:pt x="25027" y="1"/>
                    </a:moveTo>
                    <a:lnTo>
                      <a:pt x="24536" y="656"/>
                    </a:lnTo>
                    <a:lnTo>
                      <a:pt x="22871" y="929"/>
                    </a:lnTo>
                    <a:lnTo>
                      <a:pt x="22489" y="2921"/>
                    </a:lnTo>
                    <a:lnTo>
                      <a:pt x="22243" y="4149"/>
                    </a:lnTo>
                    <a:lnTo>
                      <a:pt x="21916" y="5541"/>
                    </a:lnTo>
                    <a:lnTo>
                      <a:pt x="21561" y="7042"/>
                    </a:lnTo>
                    <a:lnTo>
                      <a:pt x="21179" y="8625"/>
                    </a:lnTo>
                    <a:lnTo>
                      <a:pt x="20742" y="10290"/>
                    </a:lnTo>
                    <a:lnTo>
                      <a:pt x="20251" y="12009"/>
                    </a:lnTo>
                    <a:lnTo>
                      <a:pt x="19705" y="13729"/>
                    </a:lnTo>
                    <a:lnTo>
                      <a:pt x="19132" y="15475"/>
                    </a:lnTo>
                    <a:lnTo>
                      <a:pt x="18504" y="17195"/>
                    </a:lnTo>
                    <a:lnTo>
                      <a:pt x="17822" y="18887"/>
                    </a:lnTo>
                    <a:lnTo>
                      <a:pt x="17467" y="19706"/>
                    </a:lnTo>
                    <a:lnTo>
                      <a:pt x="17112" y="20497"/>
                    </a:lnTo>
                    <a:lnTo>
                      <a:pt x="16730" y="21261"/>
                    </a:lnTo>
                    <a:lnTo>
                      <a:pt x="16348" y="22026"/>
                    </a:lnTo>
                    <a:lnTo>
                      <a:pt x="15939" y="22735"/>
                    </a:lnTo>
                    <a:lnTo>
                      <a:pt x="15529" y="23445"/>
                    </a:lnTo>
                    <a:lnTo>
                      <a:pt x="15120" y="24100"/>
                    </a:lnTo>
                    <a:lnTo>
                      <a:pt x="14683" y="24727"/>
                    </a:lnTo>
                    <a:lnTo>
                      <a:pt x="14438" y="25055"/>
                    </a:lnTo>
                    <a:lnTo>
                      <a:pt x="14192" y="25328"/>
                    </a:lnTo>
                    <a:lnTo>
                      <a:pt x="13946" y="25601"/>
                    </a:lnTo>
                    <a:lnTo>
                      <a:pt x="13674" y="25874"/>
                    </a:lnTo>
                    <a:lnTo>
                      <a:pt x="13401" y="26119"/>
                    </a:lnTo>
                    <a:lnTo>
                      <a:pt x="13100" y="26365"/>
                    </a:lnTo>
                    <a:lnTo>
                      <a:pt x="12473" y="26802"/>
                    </a:lnTo>
                    <a:lnTo>
                      <a:pt x="11818" y="27211"/>
                    </a:lnTo>
                    <a:lnTo>
                      <a:pt x="11135" y="27566"/>
                    </a:lnTo>
                    <a:lnTo>
                      <a:pt x="10426" y="27866"/>
                    </a:lnTo>
                    <a:lnTo>
                      <a:pt x="9662" y="28139"/>
                    </a:lnTo>
                    <a:lnTo>
                      <a:pt x="8897" y="28357"/>
                    </a:lnTo>
                    <a:lnTo>
                      <a:pt x="8106" y="28548"/>
                    </a:lnTo>
                    <a:lnTo>
                      <a:pt x="7287" y="28712"/>
                    </a:lnTo>
                    <a:lnTo>
                      <a:pt x="6441" y="28821"/>
                    </a:lnTo>
                    <a:lnTo>
                      <a:pt x="5595" y="28930"/>
                    </a:lnTo>
                    <a:lnTo>
                      <a:pt x="4749" y="28985"/>
                    </a:lnTo>
                    <a:lnTo>
                      <a:pt x="3903" y="29012"/>
                    </a:lnTo>
                    <a:lnTo>
                      <a:pt x="3057" y="29040"/>
                    </a:lnTo>
                    <a:lnTo>
                      <a:pt x="2265" y="29012"/>
                    </a:lnTo>
                    <a:lnTo>
                      <a:pt x="1501" y="28985"/>
                    </a:lnTo>
                    <a:lnTo>
                      <a:pt x="0" y="28903"/>
                    </a:lnTo>
                    <a:lnTo>
                      <a:pt x="300" y="30022"/>
                    </a:lnTo>
                    <a:lnTo>
                      <a:pt x="601" y="31168"/>
                    </a:lnTo>
                    <a:lnTo>
                      <a:pt x="874" y="32287"/>
                    </a:lnTo>
                    <a:lnTo>
                      <a:pt x="1146" y="33406"/>
                    </a:lnTo>
                    <a:lnTo>
                      <a:pt x="1610" y="35644"/>
                    </a:lnTo>
                    <a:lnTo>
                      <a:pt x="2020" y="37882"/>
                    </a:lnTo>
                    <a:lnTo>
                      <a:pt x="3166" y="37473"/>
                    </a:lnTo>
                    <a:lnTo>
                      <a:pt x="4367" y="37009"/>
                    </a:lnTo>
                    <a:lnTo>
                      <a:pt x="5595" y="36490"/>
                    </a:lnTo>
                    <a:lnTo>
                      <a:pt x="6823" y="35945"/>
                    </a:lnTo>
                    <a:lnTo>
                      <a:pt x="8079" y="35317"/>
                    </a:lnTo>
                    <a:lnTo>
                      <a:pt x="9361" y="34635"/>
                    </a:lnTo>
                    <a:lnTo>
                      <a:pt x="10644" y="33898"/>
                    </a:lnTo>
                    <a:lnTo>
                      <a:pt x="11954" y="33079"/>
                    </a:lnTo>
                    <a:lnTo>
                      <a:pt x="12527" y="32724"/>
                    </a:lnTo>
                    <a:lnTo>
                      <a:pt x="13073" y="32315"/>
                    </a:lnTo>
                    <a:lnTo>
                      <a:pt x="13619" y="31933"/>
                    </a:lnTo>
                    <a:lnTo>
                      <a:pt x="14138" y="31523"/>
                    </a:lnTo>
                    <a:lnTo>
                      <a:pt x="14656" y="31114"/>
                    </a:lnTo>
                    <a:lnTo>
                      <a:pt x="15147" y="30677"/>
                    </a:lnTo>
                    <a:lnTo>
                      <a:pt x="15639" y="30240"/>
                    </a:lnTo>
                    <a:lnTo>
                      <a:pt x="16103" y="29804"/>
                    </a:lnTo>
                    <a:lnTo>
                      <a:pt x="16976" y="28876"/>
                    </a:lnTo>
                    <a:lnTo>
                      <a:pt x="17795" y="27921"/>
                    </a:lnTo>
                    <a:lnTo>
                      <a:pt x="18586" y="26965"/>
                    </a:lnTo>
                    <a:lnTo>
                      <a:pt x="19296" y="25956"/>
                    </a:lnTo>
                    <a:lnTo>
                      <a:pt x="19978" y="24946"/>
                    </a:lnTo>
                    <a:lnTo>
                      <a:pt x="20606" y="23909"/>
                    </a:lnTo>
                    <a:lnTo>
                      <a:pt x="21179" y="22844"/>
                    </a:lnTo>
                    <a:lnTo>
                      <a:pt x="21697" y="21780"/>
                    </a:lnTo>
                    <a:lnTo>
                      <a:pt x="22189" y="20688"/>
                    </a:lnTo>
                    <a:lnTo>
                      <a:pt x="22625" y="19624"/>
                    </a:lnTo>
                    <a:lnTo>
                      <a:pt x="23035" y="18532"/>
                    </a:lnTo>
                    <a:lnTo>
                      <a:pt x="23417" y="17468"/>
                    </a:lnTo>
                    <a:lnTo>
                      <a:pt x="23744" y="16376"/>
                    </a:lnTo>
                    <a:lnTo>
                      <a:pt x="24045" y="15312"/>
                    </a:lnTo>
                    <a:lnTo>
                      <a:pt x="24290" y="14275"/>
                    </a:lnTo>
                    <a:lnTo>
                      <a:pt x="24536" y="13237"/>
                    </a:lnTo>
                    <a:lnTo>
                      <a:pt x="24754" y="12200"/>
                    </a:lnTo>
                    <a:lnTo>
                      <a:pt x="24918" y="11218"/>
                    </a:lnTo>
                    <a:lnTo>
                      <a:pt x="25082" y="10235"/>
                    </a:lnTo>
                    <a:lnTo>
                      <a:pt x="25191" y="9280"/>
                    </a:lnTo>
                    <a:lnTo>
                      <a:pt x="25300" y="8352"/>
                    </a:lnTo>
                    <a:lnTo>
                      <a:pt x="25382" y="7479"/>
                    </a:lnTo>
                    <a:lnTo>
                      <a:pt x="25518" y="5814"/>
                    </a:lnTo>
                    <a:lnTo>
                      <a:pt x="25573" y="4340"/>
                    </a:lnTo>
                    <a:lnTo>
                      <a:pt x="25600" y="3085"/>
                    </a:lnTo>
                    <a:lnTo>
                      <a:pt x="25573" y="1993"/>
                    </a:lnTo>
                    <a:lnTo>
                      <a:pt x="25546" y="1202"/>
                    </a:lnTo>
                    <a:lnTo>
                      <a:pt x="25518" y="519"/>
                    </a:lnTo>
                    <a:lnTo>
                      <a:pt x="25273" y="246"/>
                    </a:lnTo>
                    <a:lnTo>
                      <a:pt x="25027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65"/>
              <p:cNvSpPr/>
              <p:nvPr/>
            </p:nvSpPr>
            <p:spPr>
              <a:xfrm>
                <a:off x="4558825" y="1883150"/>
                <a:ext cx="640025" cy="947075"/>
              </a:xfrm>
              <a:custGeom>
                <a:avLst/>
                <a:gdLst/>
                <a:ahLst/>
                <a:cxnLst/>
                <a:rect l="l" t="t" r="r" b="b"/>
                <a:pathLst>
                  <a:path w="25601" h="37883" fill="none" extrusionOk="0">
                    <a:moveTo>
                      <a:pt x="25027" y="1"/>
                    </a:moveTo>
                    <a:lnTo>
                      <a:pt x="25027" y="1"/>
                    </a:lnTo>
                    <a:lnTo>
                      <a:pt x="24536" y="656"/>
                    </a:lnTo>
                    <a:lnTo>
                      <a:pt x="22871" y="929"/>
                    </a:lnTo>
                    <a:lnTo>
                      <a:pt x="22871" y="929"/>
                    </a:lnTo>
                    <a:lnTo>
                      <a:pt x="22489" y="2921"/>
                    </a:lnTo>
                    <a:lnTo>
                      <a:pt x="22243" y="4149"/>
                    </a:lnTo>
                    <a:lnTo>
                      <a:pt x="21916" y="5541"/>
                    </a:lnTo>
                    <a:lnTo>
                      <a:pt x="21561" y="7042"/>
                    </a:lnTo>
                    <a:lnTo>
                      <a:pt x="21179" y="8625"/>
                    </a:lnTo>
                    <a:lnTo>
                      <a:pt x="20742" y="10290"/>
                    </a:lnTo>
                    <a:lnTo>
                      <a:pt x="20251" y="12009"/>
                    </a:lnTo>
                    <a:lnTo>
                      <a:pt x="19705" y="13729"/>
                    </a:lnTo>
                    <a:lnTo>
                      <a:pt x="19132" y="15475"/>
                    </a:lnTo>
                    <a:lnTo>
                      <a:pt x="18504" y="17195"/>
                    </a:lnTo>
                    <a:lnTo>
                      <a:pt x="17822" y="18887"/>
                    </a:lnTo>
                    <a:lnTo>
                      <a:pt x="17467" y="19706"/>
                    </a:lnTo>
                    <a:lnTo>
                      <a:pt x="17112" y="20497"/>
                    </a:lnTo>
                    <a:lnTo>
                      <a:pt x="16730" y="21261"/>
                    </a:lnTo>
                    <a:lnTo>
                      <a:pt x="16348" y="22026"/>
                    </a:lnTo>
                    <a:lnTo>
                      <a:pt x="15939" y="22735"/>
                    </a:lnTo>
                    <a:lnTo>
                      <a:pt x="15529" y="23445"/>
                    </a:lnTo>
                    <a:lnTo>
                      <a:pt x="15120" y="24100"/>
                    </a:lnTo>
                    <a:lnTo>
                      <a:pt x="14683" y="24727"/>
                    </a:lnTo>
                    <a:lnTo>
                      <a:pt x="14683" y="24727"/>
                    </a:lnTo>
                    <a:lnTo>
                      <a:pt x="14438" y="25055"/>
                    </a:lnTo>
                    <a:lnTo>
                      <a:pt x="14192" y="25328"/>
                    </a:lnTo>
                    <a:lnTo>
                      <a:pt x="13946" y="25601"/>
                    </a:lnTo>
                    <a:lnTo>
                      <a:pt x="13674" y="25874"/>
                    </a:lnTo>
                    <a:lnTo>
                      <a:pt x="13401" y="26119"/>
                    </a:lnTo>
                    <a:lnTo>
                      <a:pt x="13100" y="26365"/>
                    </a:lnTo>
                    <a:lnTo>
                      <a:pt x="12473" y="26802"/>
                    </a:lnTo>
                    <a:lnTo>
                      <a:pt x="11818" y="27211"/>
                    </a:lnTo>
                    <a:lnTo>
                      <a:pt x="11135" y="27566"/>
                    </a:lnTo>
                    <a:lnTo>
                      <a:pt x="10426" y="27866"/>
                    </a:lnTo>
                    <a:lnTo>
                      <a:pt x="9662" y="28139"/>
                    </a:lnTo>
                    <a:lnTo>
                      <a:pt x="8897" y="28357"/>
                    </a:lnTo>
                    <a:lnTo>
                      <a:pt x="8106" y="28548"/>
                    </a:lnTo>
                    <a:lnTo>
                      <a:pt x="7287" y="28712"/>
                    </a:lnTo>
                    <a:lnTo>
                      <a:pt x="6441" y="28821"/>
                    </a:lnTo>
                    <a:lnTo>
                      <a:pt x="5595" y="28930"/>
                    </a:lnTo>
                    <a:lnTo>
                      <a:pt x="4749" y="28985"/>
                    </a:lnTo>
                    <a:lnTo>
                      <a:pt x="3903" y="29012"/>
                    </a:lnTo>
                    <a:lnTo>
                      <a:pt x="3057" y="29040"/>
                    </a:lnTo>
                    <a:lnTo>
                      <a:pt x="3057" y="29040"/>
                    </a:lnTo>
                    <a:lnTo>
                      <a:pt x="2265" y="29012"/>
                    </a:lnTo>
                    <a:lnTo>
                      <a:pt x="1501" y="28985"/>
                    </a:lnTo>
                    <a:lnTo>
                      <a:pt x="0" y="28903"/>
                    </a:lnTo>
                    <a:lnTo>
                      <a:pt x="0" y="28903"/>
                    </a:lnTo>
                    <a:lnTo>
                      <a:pt x="300" y="30022"/>
                    </a:lnTo>
                    <a:lnTo>
                      <a:pt x="601" y="31168"/>
                    </a:lnTo>
                    <a:lnTo>
                      <a:pt x="874" y="32287"/>
                    </a:lnTo>
                    <a:lnTo>
                      <a:pt x="1146" y="33406"/>
                    </a:lnTo>
                    <a:lnTo>
                      <a:pt x="1610" y="35644"/>
                    </a:lnTo>
                    <a:lnTo>
                      <a:pt x="2020" y="37882"/>
                    </a:lnTo>
                    <a:lnTo>
                      <a:pt x="2020" y="37882"/>
                    </a:lnTo>
                    <a:lnTo>
                      <a:pt x="3166" y="37473"/>
                    </a:lnTo>
                    <a:lnTo>
                      <a:pt x="4367" y="37009"/>
                    </a:lnTo>
                    <a:lnTo>
                      <a:pt x="5595" y="36490"/>
                    </a:lnTo>
                    <a:lnTo>
                      <a:pt x="6823" y="35945"/>
                    </a:lnTo>
                    <a:lnTo>
                      <a:pt x="8079" y="35317"/>
                    </a:lnTo>
                    <a:lnTo>
                      <a:pt x="9361" y="34635"/>
                    </a:lnTo>
                    <a:lnTo>
                      <a:pt x="10644" y="33898"/>
                    </a:lnTo>
                    <a:lnTo>
                      <a:pt x="11954" y="33079"/>
                    </a:lnTo>
                    <a:lnTo>
                      <a:pt x="11954" y="33079"/>
                    </a:lnTo>
                    <a:lnTo>
                      <a:pt x="12527" y="32724"/>
                    </a:lnTo>
                    <a:lnTo>
                      <a:pt x="13073" y="32315"/>
                    </a:lnTo>
                    <a:lnTo>
                      <a:pt x="13619" y="31933"/>
                    </a:lnTo>
                    <a:lnTo>
                      <a:pt x="14138" y="31523"/>
                    </a:lnTo>
                    <a:lnTo>
                      <a:pt x="14656" y="31114"/>
                    </a:lnTo>
                    <a:lnTo>
                      <a:pt x="15147" y="30677"/>
                    </a:lnTo>
                    <a:lnTo>
                      <a:pt x="15639" y="30240"/>
                    </a:lnTo>
                    <a:lnTo>
                      <a:pt x="16103" y="29804"/>
                    </a:lnTo>
                    <a:lnTo>
                      <a:pt x="16976" y="28876"/>
                    </a:lnTo>
                    <a:lnTo>
                      <a:pt x="17795" y="27921"/>
                    </a:lnTo>
                    <a:lnTo>
                      <a:pt x="18586" y="26965"/>
                    </a:lnTo>
                    <a:lnTo>
                      <a:pt x="19296" y="25956"/>
                    </a:lnTo>
                    <a:lnTo>
                      <a:pt x="19978" y="24946"/>
                    </a:lnTo>
                    <a:lnTo>
                      <a:pt x="20606" y="23909"/>
                    </a:lnTo>
                    <a:lnTo>
                      <a:pt x="21179" y="22844"/>
                    </a:lnTo>
                    <a:lnTo>
                      <a:pt x="21697" y="21780"/>
                    </a:lnTo>
                    <a:lnTo>
                      <a:pt x="22189" y="20688"/>
                    </a:lnTo>
                    <a:lnTo>
                      <a:pt x="22625" y="19624"/>
                    </a:lnTo>
                    <a:lnTo>
                      <a:pt x="23035" y="18532"/>
                    </a:lnTo>
                    <a:lnTo>
                      <a:pt x="23417" y="17468"/>
                    </a:lnTo>
                    <a:lnTo>
                      <a:pt x="23744" y="16376"/>
                    </a:lnTo>
                    <a:lnTo>
                      <a:pt x="24045" y="15312"/>
                    </a:lnTo>
                    <a:lnTo>
                      <a:pt x="24290" y="14275"/>
                    </a:lnTo>
                    <a:lnTo>
                      <a:pt x="24536" y="13237"/>
                    </a:lnTo>
                    <a:lnTo>
                      <a:pt x="24754" y="12200"/>
                    </a:lnTo>
                    <a:lnTo>
                      <a:pt x="24918" y="11218"/>
                    </a:lnTo>
                    <a:lnTo>
                      <a:pt x="25082" y="10235"/>
                    </a:lnTo>
                    <a:lnTo>
                      <a:pt x="25191" y="9280"/>
                    </a:lnTo>
                    <a:lnTo>
                      <a:pt x="25300" y="8352"/>
                    </a:lnTo>
                    <a:lnTo>
                      <a:pt x="25382" y="7479"/>
                    </a:lnTo>
                    <a:lnTo>
                      <a:pt x="25518" y="5814"/>
                    </a:lnTo>
                    <a:lnTo>
                      <a:pt x="25573" y="4340"/>
                    </a:lnTo>
                    <a:lnTo>
                      <a:pt x="25600" y="3085"/>
                    </a:lnTo>
                    <a:lnTo>
                      <a:pt x="25600" y="3085"/>
                    </a:lnTo>
                    <a:lnTo>
                      <a:pt x="25573" y="1993"/>
                    </a:lnTo>
                    <a:lnTo>
                      <a:pt x="25546" y="1202"/>
                    </a:lnTo>
                    <a:lnTo>
                      <a:pt x="25518" y="519"/>
                    </a:lnTo>
                    <a:lnTo>
                      <a:pt x="25518" y="519"/>
                    </a:lnTo>
                    <a:lnTo>
                      <a:pt x="25273" y="246"/>
                    </a:lnTo>
                    <a:lnTo>
                      <a:pt x="250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65"/>
              <p:cNvSpPr/>
              <p:nvPr/>
            </p:nvSpPr>
            <p:spPr>
              <a:xfrm>
                <a:off x="4023900" y="2085125"/>
                <a:ext cx="616125" cy="18456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73826" extrusionOk="0">
                    <a:moveTo>
                      <a:pt x="11163" y="0"/>
                    </a:moveTo>
                    <a:lnTo>
                      <a:pt x="0" y="7888"/>
                    </a:lnTo>
                    <a:lnTo>
                      <a:pt x="464" y="9580"/>
                    </a:lnTo>
                    <a:lnTo>
                      <a:pt x="1010" y="11599"/>
                    </a:lnTo>
                    <a:lnTo>
                      <a:pt x="1720" y="14301"/>
                    </a:lnTo>
                    <a:lnTo>
                      <a:pt x="2538" y="17631"/>
                    </a:lnTo>
                    <a:lnTo>
                      <a:pt x="3466" y="21479"/>
                    </a:lnTo>
                    <a:lnTo>
                      <a:pt x="4449" y="25791"/>
                    </a:lnTo>
                    <a:lnTo>
                      <a:pt x="4940" y="28111"/>
                    </a:lnTo>
                    <a:lnTo>
                      <a:pt x="5459" y="30513"/>
                    </a:lnTo>
                    <a:lnTo>
                      <a:pt x="5950" y="32997"/>
                    </a:lnTo>
                    <a:lnTo>
                      <a:pt x="6441" y="35562"/>
                    </a:lnTo>
                    <a:lnTo>
                      <a:pt x="6932" y="38182"/>
                    </a:lnTo>
                    <a:lnTo>
                      <a:pt x="7396" y="40857"/>
                    </a:lnTo>
                    <a:lnTo>
                      <a:pt x="7860" y="43559"/>
                    </a:lnTo>
                    <a:lnTo>
                      <a:pt x="8297" y="46315"/>
                    </a:lnTo>
                    <a:lnTo>
                      <a:pt x="8706" y="49099"/>
                    </a:lnTo>
                    <a:lnTo>
                      <a:pt x="9061" y="51883"/>
                    </a:lnTo>
                    <a:lnTo>
                      <a:pt x="9416" y="54694"/>
                    </a:lnTo>
                    <a:lnTo>
                      <a:pt x="9716" y="57505"/>
                    </a:lnTo>
                    <a:lnTo>
                      <a:pt x="9962" y="60316"/>
                    </a:lnTo>
                    <a:lnTo>
                      <a:pt x="10180" y="63073"/>
                    </a:lnTo>
                    <a:lnTo>
                      <a:pt x="10344" y="65829"/>
                    </a:lnTo>
                    <a:lnTo>
                      <a:pt x="10426" y="68558"/>
                    </a:lnTo>
                    <a:lnTo>
                      <a:pt x="10480" y="71206"/>
                    </a:lnTo>
                    <a:lnTo>
                      <a:pt x="10480" y="72543"/>
                    </a:lnTo>
                    <a:lnTo>
                      <a:pt x="10453" y="73826"/>
                    </a:lnTo>
                    <a:lnTo>
                      <a:pt x="10835" y="73798"/>
                    </a:lnTo>
                    <a:lnTo>
                      <a:pt x="11244" y="73771"/>
                    </a:lnTo>
                    <a:lnTo>
                      <a:pt x="11818" y="73689"/>
                    </a:lnTo>
                    <a:lnTo>
                      <a:pt x="12500" y="73580"/>
                    </a:lnTo>
                    <a:lnTo>
                      <a:pt x="13291" y="73444"/>
                    </a:lnTo>
                    <a:lnTo>
                      <a:pt x="14165" y="73225"/>
                    </a:lnTo>
                    <a:lnTo>
                      <a:pt x="15093" y="72952"/>
                    </a:lnTo>
                    <a:lnTo>
                      <a:pt x="16048" y="72625"/>
                    </a:lnTo>
                    <a:lnTo>
                      <a:pt x="16539" y="72434"/>
                    </a:lnTo>
                    <a:lnTo>
                      <a:pt x="17058" y="72215"/>
                    </a:lnTo>
                    <a:lnTo>
                      <a:pt x="17549" y="71970"/>
                    </a:lnTo>
                    <a:lnTo>
                      <a:pt x="18040" y="71724"/>
                    </a:lnTo>
                    <a:lnTo>
                      <a:pt x="18531" y="71451"/>
                    </a:lnTo>
                    <a:lnTo>
                      <a:pt x="19023" y="71151"/>
                    </a:lnTo>
                    <a:lnTo>
                      <a:pt x="19487" y="70824"/>
                    </a:lnTo>
                    <a:lnTo>
                      <a:pt x="19951" y="70469"/>
                    </a:lnTo>
                    <a:lnTo>
                      <a:pt x="20387" y="70087"/>
                    </a:lnTo>
                    <a:lnTo>
                      <a:pt x="20824" y="69677"/>
                    </a:lnTo>
                    <a:lnTo>
                      <a:pt x="21233" y="69241"/>
                    </a:lnTo>
                    <a:lnTo>
                      <a:pt x="21643" y="68749"/>
                    </a:lnTo>
                    <a:lnTo>
                      <a:pt x="21998" y="68258"/>
                    </a:lnTo>
                    <a:lnTo>
                      <a:pt x="22352" y="67740"/>
                    </a:lnTo>
                    <a:lnTo>
                      <a:pt x="22462" y="67276"/>
                    </a:lnTo>
                    <a:lnTo>
                      <a:pt x="22734" y="65966"/>
                    </a:lnTo>
                    <a:lnTo>
                      <a:pt x="23117" y="63864"/>
                    </a:lnTo>
                    <a:lnTo>
                      <a:pt x="23335" y="62554"/>
                    </a:lnTo>
                    <a:lnTo>
                      <a:pt x="23553" y="61053"/>
                    </a:lnTo>
                    <a:lnTo>
                      <a:pt x="23772" y="59415"/>
                    </a:lnTo>
                    <a:lnTo>
                      <a:pt x="23990" y="57614"/>
                    </a:lnTo>
                    <a:lnTo>
                      <a:pt x="24181" y="55676"/>
                    </a:lnTo>
                    <a:lnTo>
                      <a:pt x="24345" y="53629"/>
                    </a:lnTo>
                    <a:lnTo>
                      <a:pt x="24508" y="51446"/>
                    </a:lnTo>
                    <a:lnTo>
                      <a:pt x="24590" y="49154"/>
                    </a:lnTo>
                    <a:lnTo>
                      <a:pt x="24645" y="46752"/>
                    </a:lnTo>
                    <a:lnTo>
                      <a:pt x="24645" y="44268"/>
                    </a:lnTo>
                    <a:lnTo>
                      <a:pt x="24590" y="41730"/>
                    </a:lnTo>
                    <a:lnTo>
                      <a:pt x="24536" y="40420"/>
                    </a:lnTo>
                    <a:lnTo>
                      <a:pt x="24454" y="39083"/>
                    </a:lnTo>
                    <a:lnTo>
                      <a:pt x="24372" y="37745"/>
                    </a:lnTo>
                    <a:lnTo>
                      <a:pt x="24236" y="36381"/>
                    </a:lnTo>
                    <a:lnTo>
                      <a:pt x="24099" y="35016"/>
                    </a:lnTo>
                    <a:lnTo>
                      <a:pt x="23963" y="33624"/>
                    </a:lnTo>
                    <a:lnTo>
                      <a:pt x="23772" y="32232"/>
                    </a:lnTo>
                    <a:lnTo>
                      <a:pt x="23581" y="30840"/>
                    </a:lnTo>
                    <a:lnTo>
                      <a:pt x="23335" y="29421"/>
                    </a:lnTo>
                    <a:lnTo>
                      <a:pt x="23089" y="28002"/>
                    </a:lnTo>
                    <a:lnTo>
                      <a:pt x="22816" y="26583"/>
                    </a:lnTo>
                    <a:lnTo>
                      <a:pt x="22489" y="25164"/>
                    </a:lnTo>
                    <a:lnTo>
                      <a:pt x="22161" y="23744"/>
                    </a:lnTo>
                    <a:lnTo>
                      <a:pt x="21807" y="22298"/>
                    </a:lnTo>
                    <a:lnTo>
                      <a:pt x="21397" y="20851"/>
                    </a:lnTo>
                    <a:lnTo>
                      <a:pt x="20960" y="19432"/>
                    </a:lnTo>
                    <a:lnTo>
                      <a:pt x="20524" y="17986"/>
                    </a:lnTo>
                    <a:lnTo>
                      <a:pt x="20005" y="16567"/>
                    </a:lnTo>
                    <a:lnTo>
                      <a:pt x="19487" y="15147"/>
                    </a:lnTo>
                    <a:lnTo>
                      <a:pt x="18941" y="13701"/>
                    </a:lnTo>
                    <a:lnTo>
                      <a:pt x="18340" y="12282"/>
                    </a:lnTo>
                    <a:lnTo>
                      <a:pt x="17685" y="10890"/>
                    </a:lnTo>
                    <a:lnTo>
                      <a:pt x="17030" y="9471"/>
                    </a:lnTo>
                    <a:lnTo>
                      <a:pt x="16321" y="8079"/>
                    </a:lnTo>
                    <a:lnTo>
                      <a:pt x="15557" y="6714"/>
                    </a:lnTo>
                    <a:lnTo>
                      <a:pt x="14765" y="5349"/>
                    </a:lnTo>
                    <a:lnTo>
                      <a:pt x="13946" y="3985"/>
                    </a:lnTo>
                    <a:lnTo>
                      <a:pt x="13046" y="2648"/>
                    </a:lnTo>
                    <a:lnTo>
                      <a:pt x="12145" y="1310"/>
                    </a:lnTo>
                    <a:lnTo>
                      <a:pt x="1116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65"/>
              <p:cNvSpPr/>
              <p:nvPr/>
            </p:nvSpPr>
            <p:spPr>
              <a:xfrm>
                <a:off x="4023900" y="2085125"/>
                <a:ext cx="616125" cy="18456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73826" fill="none" extrusionOk="0">
                    <a:moveTo>
                      <a:pt x="0" y="7888"/>
                    </a:moveTo>
                    <a:lnTo>
                      <a:pt x="0" y="7888"/>
                    </a:lnTo>
                    <a:lnTo>
                      <a:pt x="464" y="9580"/>
                    </a:lnTo>
                    <a:lnTo>
                      <a:pt x="1010" y="11599"/>
                    </a:lnTo>
                    <a:lnTo>
                      <a:pt x="1720" y="14301"/>
                    </a:lnTo>
                    <a:lnTo>
                      <a:pt x="2538" y="17631"/>
                    </a:lnTo>
                    <a:lnTo>
                      <a:pt x="3466" y="21479"/>
                    </a:lnTo>
                    <a:lnTo>
                      <a:pt x="4449" y="25791"/>
                    </a:lnTo>
                    <a:lnTo>
                      <a:pt x="4940" y="28111"/>
                    </a:lnTo>
                    <a:lnTo>
                      <a:pt x="5459" y="30513"/>
                    </a:lnTo>
                    <a:lnTo>
                      <a:pt x="5950" y="32997"/>
                    </a:lnTo>
                    <a:lnTo>
                      <a:pt x="6441" y="35562"/>
                    </a:lnTo>
                    <a:lnTo>
                      <a:pt x="6932" y="38182"/>
                    </a:lnTo>
                    <a:lnTo>
                      <a:pt x="7396" y="40857"/>
                    </a:lnTo>
                    <a:lnTo>
                      <a:pt x="7860" y="43559"/>
                    </a:lnTo>
                    <a:lnTo>
                      <a:pt x="8297" y="46315"/>
                    </a:lnTo>
                    <a:lnTo>
                      <a:pt x="8706" y="49099"/>
                    </a:lnTo>
                    <a:lnTo>
                      <a:pt x="9061" y="51883"/>
                    </a:lnTo>
                    <a:lnTo>
                      <a:pt x="9416" y="54694"/>
                    </a:lnTo>
                    <a:lnTo>
                      <a:pt x="9716" y="57505"/>
                    </a:lnTo>
                    <a:lnTo>
                      <a:pt x="9962" y="60316"/>
                    </a:lnTo>
                    <a:lnTo>
                      <a:pt x="10180" y="63073"/>
                    </a:lnTo>
                    <a:lnTo>
                      <a:pt x="10344" y="65829"/>
                    </a:lnTo>
                    <a:lnTo>
                      <a:pt x="10426" y="68558"/>
                    </a:lnTo>
                    <a:lnTo>
                      <a:pt x="10480" y="71206"/>
                    </a:lnTo>
                    <a:lnTo>
                      <a:pt x="10480" y="72543"/>
                    </a:lnTo>
                    <a:lnTo>
                      <a:pt x="10453" y="73826"/>
                    </a:lnTo>
                    <a:lnTo>
                      <a:pt x="10453" y="73826"/>
                    </a:lnTo>
                    <a:lnTo>
                      <a:pt x="10835" y="73798"/>
                    </a:lnTo>
                    <a:lnTo>
                      <a:pt x="11244" y="73771"/>
                    </a:lnTo>
                    <a:lnTo>
                      <a:pt x="11818" y="73689"/>
                    </a:lnTo>
                    <a:lnTo>
                      <a:pt x="12500" y="73580"/>
                    </a:lnTo>
                    <a:lnTo>
                      <a:pt x="13291" y="73444"/>
                    </a:lnTo>
                    <a:lnTo>
                      <a:pt x="14165" y="73225"/>
                    </a:lnTo>
                    <a:lnTo>
                      <a:pt x="15093" y="72952"/>
                    </a:lnTo>
                    <a:lnTo>
                      <a:pt x="16048" y="72625"/>
                    </a:lnTo>
                    <a:lnTo>
                      <a:pt x="16539" y="72434"/>
                    </a:lnTo>
                    <a:lnTo>
                      <a:pt x="17058" y="72215"/>
                    </a:lnTo>
                    <a:lnTo>
                      <a:pt x="17549" y="71970"/>
                    </a:lnTo>
                    <a:lnTo>
                      <a:pt x="18040" y="71724"/>
                    </a:lnTo>
                    <a:lnTo>
                      <a:pt x="18531" y="71451"/>
                    </a:lnTo>
                    <a:lnTo>
                      <a:pt x="19023" y="71151"/>
                    </a:lnTo>
                    <a:lnTo>
                      <a:pt x="19487" y="70824"/>
                    </a:lnTo>
                    <a:lnTo>
                      <a:pt x="19951" y="70469"/>
                    </a:lnTo>
                    <a:lnTo>
                      <a:pt x="20387" y="70087"/>
                    </a:lnTo>
                    <a:lnTo>
                      <a:pt x="20824" y="69677"/>
                    </a:lnTo>
                    <a:lnTo>
                      <a:pt x="21233" y="69241"/>
                    </a:lnTo>
                    <a:lnTo>
                      <a:pt x="21643" y="68749"/>
                    </a:lnTo>
                    <a:lnTo>
                      <a:pt x="21998" y="68258"/>
                    </a:lnTo>
                    <a:lnTo>
                      <a:pt x="22352" y="67740"/>
                    </a:lnTo>
                    <a:lnTo>
                      <a:pt x="22352" y="67740"/>
                    </a:lnTo>
                    <a:lnTo>
                      <a:pt x="22462" y="67276"/>
                    </a:lnTo>
                    <a:lnTo>
                      <a:pt x="22734" y="65966"/>
                    </a:lnTo>
                    <a:lnTo>
                      <a:pt x="23117" y="63864"/>
                    </a:lnTo>
                    <a:lnTo>
                      <a:pt x="23335" y="62554"/>
                    </a:lnTo>
                    <a:lnTo>
                      <a:pt x="23553" y="61053"/>
                    </a:lnTo>
                    <a:lnTo>
                      <a:pt x="23772" y="59415"/>
                    </a:lnTo>
                    <a:lnTo>
                      <a:pt x="23990" y="57614"/>
                    </a:lnTo>
                    <a:lnTo>
                      <a:pt x="24181" y="55676"/>
                    </a:lnTo>
                    <a:lnTo>
                      <a:pt x="24345" y="53629"/>
                    </a:lnTo>
                    <a:lnTo>
                      <a:pt x="24508" y="51446"/>
                    </a:lnTo>
                    <a:lnTo>
                      <a:pt x="24590" y="49154"/>
                    </a:lnTo>
                    <a:lnTo>
                      <a:pt x="24645" y="46752"/>
                    </a:lnTo>
                    <a:lnTo>
                      <a:pt x="24645" y="44268"/>
                    </a:lnTo>
                    <a:lnTo>
                      <a:pt x="24590" y="41730"/>
                    </a:lnTo>
                    <a:lnTo>
                      <a:pt x="24536" y="40420"/>
                    </a:lnTo>
                    <a:lnTo>
                      <a:pt x="24454" y="39083"/>
                    </a:lnTo>
                    <a:lnTo>
                      <a:pt x="24372" y="37745"/>
                    </a:lnTo>
                    <a:lnTo>
                      <a:pt x="24236" y="36381"/>
                    </a:lnTo>
                    <a:lnTo>
                      <a:pt x="24099" y="35016"/>
                    </a:lnTo>
                    <a:lnTo>
                      <a:pt x="23963" y="33624"/>
                    </a:lnTo>
                    <a:lnTo>
                      <a:pt x="23772" y="32232"/>
                    </a:lnTo>
                    <a:lnTo>
                      <a:pt x="23581" y="30840"/>
                    </a:lnTo>
                    <a:lnTo>
                      <a:pt x="23335" y="29421"/>
                    </a:lnTo>
                    <a:lnTo>
                      <a:pt x="23089" y="28002"/>
                    </a:lnTo>
                    <a:lnTo>
                      <a:pt x="22816" y="26583"/>
                    </a:lnTo>
                    <a:lnTo>
                      <a:pt x="22489" y="25164"/>
                    </a:lnTo>
                    <a:lnTo>
                      <a:pt x="22161" y="23744"/>
                    </a:lnTo>
                    <a:lnTo>
                      <a:pt x="21807" y="22298"/>
                    </a:lnTo>
                    <a:lnTo>
                      <a:pt x="21397" y="20851"/>
                    </a:lnTo>
                    <a:lnTo>
                      <a:pt x="20960" y="19432"/>
                    </a:lnTo>
                    <a:lnTo>
                      <a:pt x="20524" y="17986"/>
                    </a:lnTo>
                    <a:lnTo>
                      <a:pt x="20005" y="16567"/>
                    </a:lnTo>
                    <a:lnTo>
                      <a:pt x="19487" y="15147"/>
                    </a:lnTo>
                    <a:lnTo>
                      <a:pt x="18941" y="13701"/>
                    </a:lnTo>
                    <a:lnTo>
                      <a:pt x="18340" y="12282"/>
                    </a:lnTo>
                    <a:lnTo>
                      <a:pt x="17685" y="10890"/>
                    </a:lnTo>
                    <a:lnTo>
                      <a:pt x="17030" y="9471"/>
                    </a:lnTo>
                    <a:lnTo>
                      <a:pt x="16321" y="8079"/>
                    </a:lnTo>
                    <a:lnTo>
                      <a:pt x="15557" y="6714"/>
                    </a:lnTo>
                    <a:lnTo>
                      <a:pt x="14765" y="5349"/>
                    </a:lnTo>
                    <a:lnTo>
                      <a:pt x="13946" y="3985"/>
                    </a:lnTo>
                    <a:lnTo>
                      <a:pt x="13046" y="2648"/>
                    </a:lnTo>
                    <a:lnTo>
                      <a:pt x="12145" y="1310"/>
                    </a:lnTo>
                    <a:lnTo>
                      <a:pt x="11163" y="0"/>
                    </a:lnTo>
                    <a:lnTo>
                      <a:pt x="0" y="78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65"/>
              <p:cNvSpPr/>
              <p:nvPr/>
            </p:nvSpPr>
            <p:spPr>
              <a:xfrm>
                <a:off x="2767075" y="1997100"/>
                <a:ext cx="931375" cy="1971200"/>
              </a:xfrm>
              <a:custGeom>
                <a:avLst/>
                <a:gdLst/>
                <a:ahLst/>
                <a:cxnLst/>
                <a:rect l="l" t="t" r="r" b="b"/>
                <a:pathLst>
                  <a:path w="37255" h="78848" extrusionOk="0">
                    <a:moveTo>
                      <a:pt x="16103" y="0"/>
                    </a:moveTo>
                    <a:lnTo>
                      <a:pt x="15776" y="355"/>
                    </a:lnTo>
                    <a:lnTo>
                      <a:pt x="14902" y="1420"/>
                    </a:lnTo>
                    <a:lnTo>
                      <a:pt x="14302" y="2184"/>
                    </a:lnTo>
                    <a:lnTo>
                      <a:pt x="13565" y="3139"/>
                    </a:lnTo>
                    <a:lnTo>
                      <a:pt x="12774" y="4231"/>
                    </a:lnTo>
                    <a:lnTo>
                      <a:pt x="11900" y="5513"/>
                    </a:lnTo>
                    <a:lnTo>
                      <a:pt x="10972" y="6905"/>
                    </a:lnTo>
                    <a:lnTo>
                      <a:pt x="10017" y="8488"/>
                    </a:lnTo>
                    <a:lnTo>
                      <a:pt x="9035" y="10180"/>
                    </a:lnTo>
                    <a:lnTo>
                      <a:pt x="8025" y="12009"/>
                    </a:lnTo>
                    <a:lnTo>
                      <a:pt x="7506" y="12992"/>
                    </a:lnTo>
                    <a:lnTo>
                      <a:pt x="7015" y="14001"/>
                    </a:lnTo>
                    <a:lnTo>
                      <a:pt x="6496" y="15038"/>
                    </a:lnTo>
                    <a:lnTo>
                      <a:pt x="6005" y="16103"/>
                    </a:lnTo>
                    <a:lnTo>
                      <a:pt x="5514" y="17222"/>
                    </a:lnTo>
                    <a:lnTo>
                      <a:pt x="5050" y="18341"/>
                    </a:lnTo>
                    <a:lnTo>
                      <a:pt x="4586" y="19514"/>
                    </a:lnTo>
                    <a:lnTo>
                      <a:pt x="4122" y="20715"/>
                    </a:lnTo>
                    <a:lnTo>
                      <a:pt x="3685" y="21943"/>
                    </a:lnTo>
                    <a:lnTo>
                      <a:pt x="3276" y="23199"/>
                    </a:lnTo>
                    <a:lnTo>
                      <a:pt x="2867" y="24482"/>
                    </a:lnTo>
                    <a:lnTo>
                      <a:pt x="2457" y="25792"/>
                    </a:lnTo>
                    <a:lnTo>
                      <a:pt x="2102" y="27129"/>
                    </a:lnTo>
                    <a:lnTo>
                      <a:pt x="1775" y="28494"/>
                    </a:lnTo>
                    <a:lnTo>
                      <a:pt x="1447" y="29885"/>
                    </a:lnTo>
                    <a:lnTo>
                      <a:pt x="1147" y="31305"/>
                    </a:lnTo>
                    <a:lnTo>
                      <a:pt x="902" y="32778"/>
                    </a:lnTo>
                    <a:lnTo>
                      <a:pt x="656" y="34252"/>
                    </a:lnTo>
                    <a:lnTo>
                      <a:pt x="465" y="35726"/>
                    </a:lnTo>
                    <a:lnTo>
                      <a:pt x="301" y="37254"/>
                    </a:lnTo>
                    <a:lnTo>
                      <a:pt x="165" y="38810"/>
                    </a:lnTo>
                    <a:lnTo>
                      <a:pt x="56" y="40393"/>
                    </a:lnTo>
                    <a:lnTo>
                      <a:pt x="1" y="41976"/>
                    </a:lnTo>
                    <a:lnTo>
                      <a:pt x="1" y="43586"/>
                    </a:lnTo>
                    <a:lnTo>
                      <a:pt x="28" y="45224"/>
                    </a:lnTo>
                    <a:lnTo>
                      <a:pt x="83" y="46889"/>
                    </a:lnTo>
                    <a:lnTo>
                      <a:pt x="219" y="48581"/>
                    </a:lnTo>
                    <a:lnTo>
                      <a:pt x="383" y="50273"/>
                    </a:lnTo>
                    <a:lnTo>
                      <a:pt x="601" y="51992"/>
                    </a:lnTo>
                    <a:lnTo>
                      <a:pt x="847" y="53739"/>
                    </a:lnTo>
                    <a:lnTo>
                      <a:pt x="1174" y="55486"/>
                    </a:lnTo>
                    <a:lnTo>
                      <a:pt x="1557" y="57287"/>
                    </a:lnTo>
                    <a:lnTo>
                      <a:pt x="1993" y="59088"/>
                    </a:lnTo>
                    <a:lnTo>
                      <a:pt x="2485" y="60890"/>
                    </a:lnTo>
                    <a:lnTo>
                      <a:pt x="3030" y="62718"/>
                    </a:lnTo>
                    <a:lnTo>
                      <a:pt x="3631" y="64574"/>
                    </a:lnTo>
                    <a:lnTo>
                      <a:pt x="4313" y="66430"/>
                    </a:lnTo>
                    <a:lnTo>
                      <a:pt x="5050" y="68313"/>
                    </a:lnTo>
                    <a:lnTo>
                      <a:pt x="5869" y="70223"/>
                    </a:lnTo>
                    <a:lnTo>
                      <a:pt x="6742" y="72134"/>
                    </a:lnTo>
                    <a:lnTo>
                      <a:pt x="7424" y="72461"/>
                    </a:lnTo>
                    <a:lnTo>
                      <a:pt x="9362" y="73362"/>
                    </a:lnTo>
                    <a:lnTo>
                      <a:pt x="10699" y="73962"/>
                    </a:lnTo>
                    <a:lnTo>
                      <a:pt x="12228" y="74618"/>
                    </a:lnTo>
                    <a:lnTo>
                      <a:pt x="13920" y="75300"/>
                    </a:lnTo>
                    <a:lnTo>
                      <a:pt x="15776" y="75982"/>
                    </a:lnTo>
                    <a:lnTo>
                      <a:pt x="17686" y="76664"/>
                    </a:lnTo>
                    <a:lnTo>
                      <a:pt x="18696" y="76992"/>
                    </a:lnTo>
                    <a:lnTo>
                      <a:pt x="19706" y="77292"/>
                    </a:lnTo>
                    <a:lnTo>
                      <a:pt x="20716" y="77565"/>
                    </a:lnTo>
                    <a:lnTo>
                      <a:pt x="21725" y="77838"/>
                    </a:lnTo>
                    <a:lnTo>
                      <a:pt x="22735" y="78084"/>
                    </a:lnTo>
                    <a:lnTo>
                      <a:pt x="23745" y="78302"/>
                    </a:lnTo>
                    <a:lnTo>
                      <a:pt x="24755" y="78493"/>
                    </a:lnTo>
                    <a:lnTo>
                      <a:pt x="25737" y="78629"/>
                    </a:lnTo>
                    <a:lnTo>
                      <a:pt x="26693" y="78766"/>
                    </a:lnTo>
                    <a:lnTo>
                      <a:pt x="27648" y="78821"/>
                    </a:lnTo>
                    <a:lnTo>
                      <a:pt x="28576" y="78848"/>
                    </a:lnTo>
                    <a:lnTo>
                      <a:pt x="29449" y="78848"/>
                    </a:lnTo>
                    <a:lnTo>
                      <a:pt x="30295" y="78766"/>
                    </a:lnTo>
                    <a:lnTo>
                      <a:pt x="31114" y="78657"/>
                    </a:lnTo>
                    <a:lnTo>
                      <a:pt x="31523" y="76310"/>
                    </a:lnTo>
                    <a:lnTo>
                      <a:pt x="31960" y="73608"/>
                    </a:lnTo>
                    <a:lnTo>
                      <a:pt x="32533" y="70087"/>
                    </a:lnTo>
                    <a:lnTo>
                      <a:pt x="33188" y="65857"/>
                    </a:lnTo>
                    <a:lnTo>
                      <a:pt x="33898" y="61053"/>
                    </a:lnTo>
                    <a:lnTo>
                      <a:pt x="34607" y="55868"/>
                    </a:lnTo>
                    <a:lnTo>
                      <a:pt x="35290" y="50409"/>
                    </a:lnTo>
                    <a:lnTo>
                      <a:pt x="35644" y="47625"/>
                    </a:lnTo>
                    <a:lnTo>
                      <a:pt x="35945" y="44814"/>
                    </a:lnTo>
                    <a:lnTo>
                      <a:pt x="36245" y="42031"/>
                    </a:lnTo>
                    <a:lnTo>
                      <a:pt x="36491" y="39247"/>
                    </a:lnTo>
                    <a:lnTo>
                      <a:pt x="36736" y="36518"/>
                    </a:lnTo>
                    <a:lnTo>
                      <a:pt x="36927" y="33843"/>
                    </a:lnTo>
                    <a:lnTo>
                      <a:pt x="37091" y="31223"/>
                    </a:lnTo>
                    <a:lnTo>
                      <a:pt x="37200" y="28712"/>
                    </a:lnTo>
                    <a:lnTo>
                      <a:pt x="37255" y="26310"/>
                    </a:lnTo>
                    <a:lnTo>
                      <a:pt x="37255" y="24045"/>
                    </a:lnTo>
                    <a:lnTo>
                      <a:pt x="37227" y="21916"/>
                    </a:lnTo>
                    <a:lnTo>
                      <a:pt x="37173" y="20906"/>
                    </a:lnTo>
                    <a:lnTo>
                      <a:pt x="37118" y="19951"/>
                    </a:lnTo>
                    <a:lnTo>
                      <a:pt x="37036" y="19023"/>
                    </a:lnTo>
                    <a:lnTo>
                      <a:pt x="36927" y="18177"/>
                    </a:lnTo>
                    <a:lnTo>
                      <a:pt x="36818" y="17358"/>
                    </a:lnTo>
                    <a:lnTo>
                      <a:pt x="36682" y="16567"/>
                    </a:lnTo>
                    <a:lnTo>
                      <a:pt x="36545" y="15857"/>
                    </a:lnTo>
                    <a:lnTo>
                      <a:pt x="36381" y="15202"/>
                    </a:lnTo>
                    <a:lnTo>
                      <a:pt x="36190" y="14602"/>
                    </a:lnTo>
                    <a:lnTo>
                      <a:pt x="35972" y="14083"/>
                    </a:lnTo>
                    <a:lnTo>
                      <a:pt x="1610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65"/>
              <p:cNvSpPr/>
              <p:nvPr/>
            </p:nvSpPr>
            <p:spPr>
              <a:xfrm>
                <a:off x="2767075" y="1997100"/>
                <a:ext cx="931375" cy="1971200"/>
              </a:xfrm>
              <a:custGeom>
                <a:avLst/>
                <a:gdLst/>
                <a:ahLst/>
                <a:cxnLst/>
                <a:rect l="l" t="t" r="r" b="b"/>
                <a:pathLst>
                  <a:path w="37255" h="78848" fill="none" extrusionOk="0">
                    <a:moveTo>
                      <a:pt x="16103" y="0"/>
                    </a:moveTo>
                    <a:lnTo>
                      <a:pt x="16103" y="0"/>
                    </a:lnTo>
                    <a:lnTo>
                      <a:pt x="15776" y="355"/>
                    </a:lnTo>
                    <a:lnTo>
                      <a:pt x="14902" y="1420"/>
                    </a:lnTo>
                    <a:lnTo>
                      <a:pt x="14302" y="2184"/>
                    </a:lnTo>
                    <a:lnTo>
                      <a:pt x="13565" y="3139"/>
                    </a:lnTo>
                    <a:lnTo>
                      <a:pt x="12774" y="4231"/>
                    </a:lnTo>
                    <a:lnTo>
                      <a:pt x="11900" y="5513"/>
                    </a:lnTo>
                    <a:lnTo>
                      <a:pt x="10972" y="6905"/>
                    </a:lnTo>
                    <a:lnTo>
                      <a:pt x="10017" y="8488"/>
                    </a:lnTo>
                    <a:lnTo>
                      <a:pt x="9035" y="10180"/>
                    </a:lnTo>
                    <a:lnTo>
                      <a:pt x="8025" y="12009"/>
                    </a:lnTo>
                    <a:lnTo>
                      <a:pt x="7506" y="12992"/>
                    </a:lnTo>
                    <a:lnTo>
                      <a:pt x="7015" y="14001"/>
                    </a:lnTo>
                    <a:lnTo>
                      <a:pt x="6496" y="15038"/>
                    </a:lnTo>
                    <a:lnTo>
                      <a:pt x="6005" y="16103"/>
                    </a:lnTo>
                    <a:lnTo>
                      <a:pt x="5514" y="17222"/>
                    </a:lnTo>
                    <a:lnTo>
                      <a:pt x="5050" y="18341"/>
                    </a:lnTo>
                    <a:lnTo>
                      <a:pt x="4586" y="19514"/>
                    </a:lnTo>
                    <a:lnTo>
                      <a:pt x="4122" y="20715"/>
                    </a:lnTo>
                    <a:lnTo>
                      <a:pt x="3685" y="21943"/>
                    </a:lnTo>
                    <a:lnTo>
                      <a:pt x="3276" y="23199"/>
                    </a:lnTo>
                    <a:lnTo>
                      <a:pt x="2867" y="24482"/>
                    </a:lnTo>
                    <a:lnTo>
                      <a:pt x="2457" y="25792"/>
                    </a:lnTo>
                    <a:lnTo>
                      <a:pt x="2102" y="27129"/>
                    </a:lnTo>
                    <a:lnTo>
                      <a:pt x="1775" y="28494"/>
                    </a:lnTo>
                    <a:lnTo>
                      <a:pt x="1447" y="29885"/>
                    </a:lnTo>
                    <a:lnTo>
                      <a:pt x="1147" y="31305"/>
                    </a:lnTo>
                    <a:lnTo>
                      <a:pt x="902" y="32778"/>
                    </a:lnTo>
                    <a:lnTo>
                      <a:pt x="656" y="34252"/>
                    </a:lnTo>
                    <a:lnTo>
                      <a:pt x="465" y="35726"/>
                    </a:lnTo>
                    <a:lnTo>
                      <a:pt x="301" y="37254"/>
                    </a:lnTo>
                    <a:lnTo>
                      <a:pt x="165" y="38810"/>
                    </a:lnTo>
                    <a:lnTo>
                      <a:pt x="56" y="40393"/>
                    </a:lnTo>
                    <a:lnTo>
                      <a:pt x="1" y="41976"/>
                    </a:lnTo>
                    <a:lnTo>
                      <a:pt x="1" y="43586"/>
                    </a:lnTo>
                    <a:lnTo>
                      <a:pt x="28" y="45224"/>
                    </a:lnTo>
                    <a:lnTo>
                      <a:pt x="83" y="46889"/>
                    </a:lnTo>
                    <a:lnTo>
                      <a:pt x="219" y="48581"/>
                    </a:lnTo>
                    <a:lnTo>
                      <a:pt x="383" y="50273"/>
                    </a:lnTo>
                    <a:lnTo>
                      <a:pt x="601" y="51992"/>
                    </a:lnTo>
                    <a:lnTo>
                      <a:pt x="847" y="53739"/>
                    </a:lnTo>
                    <a:lnTo>
                      <a:pt x="1174" y="55486"/>
                    </a:lnTo>
                    <a:lnTo>
                      <a:pt x="1557" y="57287"/>
                    </a:lnTo>
                    <a:lnTo>
                      <a:pt x="1993" y="59088"/>
                    </a:lnTo>
                    <a:lnTo>
                      <a:pt x="2485" y="60890"/>
                    </a:lnTo>
                    <a:lnTo>
                      <a:pt x="3030" y="62718"/>
                    </a:lnTo>
                    <a:lnTo>
                      <a:pt x="3631" y="64574"/>
                    </a:lnTo>
                    <a:lnTo>
                      <a:pt x="4313" y="66430"/>
                    </a:lnTo>
                    <a:lnTo>
                      <a:pt x="5050" y="68313"/>
                    </a:lnTo>
                    <a:lnTo>
                      <a:pt x="5869" y="70223"/>
                    </a:lnTo>
                    <a:lnTo>
                      <a:pt x="6742" y="72134"/>
                    </a:lnTo>
                    <a:lnTo>
                      <a:pt x="6742" y="72134"/>
                    </a:lnTo>
                    <a:lnTo>
                      <a:pt x="7424" y="72461"/>
                    </a:lnTo>
                    <a:lnTo>
                      <a:pt x="9362" y="73362"/>
                    </a:lnTo>
                    <a:lnTo>
                      <a:pt x="10699" y="73962"/>
                    </a:lnTo>
                    <a:lnTo>
                      <a:pt x="12228" y="74618"/>
                    </a:lnTo>
                    <a:lnTo>
                      <a:pt x="13920" y="75300"/>
                    </a:lnTo>
                    <a:lnTo>
                      <a:pt x="15776" y="75982"/>
                    </a:lnTo>
                    <a:lnTo>
                      <a:pt x="17686" y="76664"/>
                    </a:lnTo>
                    <a:lnTo>
                      <a:pt x="18696" y="76992"/>
                    </a:lnTo>
                    <a:lnTo>
                      <a:pt x="19706" y="77292"/>
                    </a:lnTo>
                    <a:lnTo>
                      <a:pt x="20716" y="77565"/>
                    </a:lnTo>
                    <a:lnTo>
                      <a:pt x="21725" y="77838"/>
                    </a:lnTo>
                    <a:lnTo>
                      <a:pt x="22735" y="78084"/>
                    </a:lnTo>
                    <a:lnTo>
                      <a:pt x="23745" y="78302"/>
                    </a:lnTo>
                    <a:lnTo>
                      <a:pt x="24755" y="78493"/>
                    </a:lnTo>
                    <a:lnTo>
                      <a:pt x="25737" y="78629"/>
                    </a:lnTo>
                    <a:lnTo>
                      <a:pt x="26693" y="78766"/>
                    </a:lnTo>
                    <a:lnTo>
                      <a:pt x="27648" y="78821"/>
                    </a:lnTo>
                    <a:lnTo>
                      <a:pt x="28576" y="78848"/>
                    </a:lnTo>
                    <a:lnTo>
                      <a:pt x="29449" y="78848"/>
                    </a:lnTo>
                    <a:lnTo>
                      <a:pt x="30295" y="78766"/>
                    </a:lnTo>
                    <a:lnTo>
                      <a:pt x="31114" y="78657"/>
                    </a:lnTo>
                    <a:lnTo>
                      <a:pt x="31114" y="78657"/>
                    </a:lnTo>
                    <a:lnTo>
                      <a:pt x="31523" y="76310"/>
                    </a:lnTo>
                    <a:lnTo>
                      <a:pt x="31960" y="73608"/>
                    </a:lnTo>
                    <a:lnTo>
                      <a:pt x="32533" y="70087"/>
                    </a:lnTo>
                    <a:lnTo>
                      <a:pt x="33188" y="65857"/>
                    </a:lnTo>
                    <a:lnTo>
                      <a:pt x="33898" y="61053"/>
                    </a:lnTo>
                    <a:lnTo>
                      <a:pt x="34607" y="55868"/>
                    </a:lnTo>
                    <a:lnTo>
                      <a:pt x="35290" y="50409"/>
                    </a:lnTo>
                    <a:lnTo>
                      <a:pt x="35644" y="47625"/>
                    </a:lnTo>
                    <a:lnTo>
                      <a:pt x="35945" y="44814"/>
                    </a:lnTo>
                    <a:lnTo>
                      <a:pt x="36245" y="42031"/>
                    </a:lnTo>
                    <a:lnTo>
                      <a:pt x="36491" y="39247"/>
                    </a:lnTo>
                    <a:lnTo>
                      <a:pt x="36736" y="36518"/>
                    </a:lnTo>
                    <a:lnTo>
                      <a:pt x="36927" y="33843"/>
                    </a:lnTo>
                    <a:lnTo>
                      <a:pt x="37091" y="31223"/>
                    </a:lnTo>
                    <a:lnTo>
                      <a:pt x="37200" y="28712"/>
                    </a:lnTo>
                    <a:lnTo>
                      <a:pt x="37255" y="26310"/>
                    </a:lnTo>
                    <a:lnTo>
                      <a:pt x="37255" y="24045"/>
                    </a:lnTo>
                    <a:lnTo>
                      <a:pt x="37227" y="21916"/>
                    </a:lnTo>
                    <a:lnTo>
                      <a:pt x="37173" y="20906"/>
                    </a:lnTo>
                    <a:lnTo>
                      <a:pt x="37118" y="19951"/>
                    </a:lnTo>
                    <a:lnTo>
                      <a:pt x="37036" y="19023"/>
                    </a:lnTo>
                    <a:lnTo>
                      <a:pt x="36927" y="18177"/>
                    </a:lnTo>
                    <a:lnTo>
                      <a:pt x="36818" y="17358"/>
                    </a:lnTo>
                    <a:lnTo>
                      <a:pt x="36682" y="16567"/>
                    </a:lnTo>
                    <a:lnTo>
                      <a:pt x="36545" y="15857"/>
                    </a:lnTo>
                    <a:lnTo>
                      <a:pt x="36381" y="15202"/>
                    </a:lnTo>
                    <a:lnTo>
                      <a:pt x="36190" y="14602"/>
                    </a:lnTo>
                    <a:lnTo>
                      <a:pt x="35972" y="14083"/>
                    </a:lnTo>
                    <a:lnTo>
                      <a:pt x="161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65"/>
              <p:cNvSpPr/>
              <p:nvPr/>
            </p:nvSpPr>
            <p:spPr>
              <a:xfrm>
                <a:off x="3128700" y="1738500"/>
                <a:ext cx="1260250" cy="731450"/>
              </a:xfrm>
              <a:custGeom>
                <a:avLst/>
                <a:gdLst/>
                <a:ahLst/>
                <a:cxnLst/>
                <a:rect l="l" t="t" r="r" b="b"/>
                <a:pathLst>
                  <a:path w="50410" h="29258" extrusionOk="0">
                    <a:moveTo>
                      <a:pt x="22681" y="1"/>
                    </a:moveTo>
                    <a:lnTo>
                      <a:pt x="21862" y="28"/>
                    </a:lnTo>
                    <a:lnTo>
                      <a:pt x="21070" y="55"/>
                    </a:lnTo>
                    <a:lnTo>
                      <a:pt x="20279" y="110"/>
                    </a:lnTo>
                    <a:lnTo>
                      <a:pt x="19460" y="164"/>
                    </a:lnTo>
                    <a:lnTo>
                      <a:pt x="17823" y="355"/>
                    </a:lnTo>
                    <a:lnTo>
                      <a:pt x="16103" y="601"/>
                    </a:lnTo>
                    <a:lnTo>
                      <a:pt x="14302" y="901"/>
                    </a:lnTo>
                    <a:lnTo>
                      <a:pt x="12391" y="1256"/>
                    </a:lnTo>
                    <a:lnTo>
                      <a:pt x="10317" y="1638"/>
                    </a:lnTo>
                    <a:lnTo>
                      <a:pt x="9526" y="2020"/>
                    </a:lnTo>
                    <a:lnTo>
                      <a:pt x="8625" y="2484"/>
                    </a:lnTo>
                    <a:lnTo>
                      <a:pt x="7533" y="3085"/>
                    </a:lnTo>
                    <a:lnTo>
                      <a:pt x="6906" y="3440"/>
                    </a:lnTo>
                    <a:lnTo>
                      <a:pt x="6278" y="3822"/>
                    </a:lnTo>
                    <a:lnTo>
                      <a:pt x="5623" y="4258"/>
                    </a:lnTo>
                    <a:lnTo>
                      <a:pt x="4968" y="4722"/>
                    </a:lnTo>
                    <a:lnTo>
                      <a:pt x="4313" y="5186"/>
                    </a:lnTo>
                    <a:lnTo>
                      <a:pt x="3658" y="5705"/>
                    </a:lnTo>
                    <a:lnTo>
                      <a:pt x="3057" y="6223"/>
                    </a:lnTo>
                    <a:lnTo>
                      <a:pt x="2457" y="6796"/>
                    </a:lnTo>
                    <a:lnTo>
                      <a:pt x="1857" y="7424"/>
                    </a:lnTo>
                    <a:lnTo>
                      <a:pt x="1556" y="7752"/>
                    </a:lnTo>
                    <a:lnTo>
                      <a:pt x="1311" y="8106"/>
                    </a:lnTo>
                    <a:lnTo>
                      <a:pt x="1065" y="8434"/>
                    </a:lnTo>
                    <a:lnTo>
                      <a:pt x="847" y="8789"/>
                    </a:lnTo>
                    <a:lnTo>
                      <a:pt x="628" y="9116"/>
                    </a:lnTo>
                    <a:lnTo>
                      <a:pt x="465" y="9471"/>
                    </a:lnTo>
                    <a:lnTo>
                      <a:pt x="301" y="9826"/>
                    </a:lnTo>
                    <a:lnTo>
                      <a:pt x="192" y="10181"/>
                    </a:lnTo>
                    <a:lnTo>
                      <a:pt x="83" y="10563"/>
                    </a:lnTo>
                    <a:lnTo>
                      <a:pt x="28" y="10918"/>
                    </a:lnTo>
                    <a:lnTo>
                      <a:pt x="1" y="11300"/>
                    </a:lnTo>
                    <a:lnTo>
                      <a:pt x="1" y="11654"/>
                    </a:lnTo>
                    <a:lnTo>
                      <a:pt x="55" y="12037"/>
                    </a:lnTo>
                    <a:lnTo>
                      <a:pt x="110" y="12419"/>
                    </a:lnTo>
                    <a:lnTo>
                      <a:pt x="274" y="12965"/>
                    </a:lnTo>
                    <a:lnTo>
                      <a:pt x="492" y="13538"/>
                    </a:lnTo>
                    <a:lnTo>
                      <a:pt x="738" y="14138"/>
                    </a:lnTo>
                    <a:lnTo>
                      <a:pt x="1038" y="14766"/>
                    </a:lnTo>
                    <a:lnTo>
                      <a:pt x="1393" y="15421"/>
                    </a:lnTo>
                    <a:lnTo>
                      <a:pt x="1802" y="16076"/>
                    </a:lnTo>
                    <a:lnTo>
                      <a:pt x="2266" y="16758"/>
                    </a:lnTo>
                    <a:lnTo>
                      <a:pt x="2757" y="17440"/>
                    </a:lnTo>
                    <a:lnTo>
                      <a:pt x="3330" y="18150"/>
                    </a:lnTo>
                    <a:lnTo>
                      <a:pt x="3931" y="18860"/>
                    </a:lnTo>
                    <a:lnTo>
                      <a:pt x="4586" y="19569"/>
                    </a:lnTo>
                    <a:lnTo>
                      <a:pt x="5295" y="20252"/>
                    </a:lnTo>
                    <a:lnTo>
                      <a:pt x="6032" y="20961"/>
                    </a:lnTo>
                    <a:lnTo>
                      <a:pt x="6851" y="21671"/>
                    </a:lnTo>
                    <a:lnTo>
                      <a:pt x="7724" y="22353"/>
                    </a:lnTo>
                    <a:lnTo>
                      <a:pt x="8625" y="23008"/>
                    </a:lnTo>
                    <a:lnTo>
                      <a:pt x="9608" y="23663"/>
                    </a:lnTo>
                    <a:lnTo>
                      <a:pt x="10617" y="24291"/>
                    </a:lnTo>
                    <a:lnTo>
                      <a:pt x="11682" y="24919"/>
                    </a:lnTo>
                    <a:lnTo>
                      <a:pt x="12828" y="25492"/>
                    </a:lnTo>
                    <a:lnTo>
                      <a:pt x="14002" y="26038"/>
                    </a:lnTo>
                    <a:lnTo>
                      <a:pt x="15230" y="26556"/>
                    </a:lnTo>
                    <a:lnTo>
                      <a:pt x="16513" y="27047"/>
                    </a:lnTo>
                    <a:lnTo>
                      <a:pt x="17877" y="27511"/>
                    </a:lnTo>
                    <a:lnTo>
                      <a:pt x="19269" y="27893"/>
                    </a:lnTo>
                    <a:lnTo>
                      <a:pt x="20716" y="28248"/>
                    </a:lnTo>
                    <a:lnTo>
                      <a:pt x="22217" y="28576"/>
                    </a:lnTo>
                    <a:lnTo>
                      <a:pt x="23800" y="28821"/>
                    </a:lnTo>
                    <a:lnTo>
                      <a:pt x="25410" y="29012"/>
                    </a:lnTo>
                    <a:lnTo>
                      <a:pt x="27102" y="29176"/>
                    </a:lnTo>
                    <a:lnTo>
                      <a:pt x="27948" y="29203"/>
                    </a:lnTo>
                    <a:lnTo>
                      <a:pt x="28821" y="29231"/>
                    </a:lnTo>
                    <a:lnTo>
                      <a:pt x="29722" y="29258"/>
                    </a:lnTo>
                    <a:lnTo>
                      <a:pt x="30623" y="29258"/>
                    </a:lnTo>
                    <a:lnTo>
                      <a:pt x="31359" y="29231"/>
                    </a:lnTo>
                    <a:lnTo>
                      <a:pt x="32096" y="29203"/>
                    </a:lnTo>
                    <a:lnTo>
                      <a:pt x="32806" y="29149"/>
                    </a:lnTo>
                    <a:lnTo>
                      <a:pt x="33516" y="29067"/>
                    </a:lnTo>
                    <a:lnTo>
                      <a:pt x="34225" y="28985"/>
                    </a:lnTo>
                    <a:lnTo>
                      <a:pt x="34907" y="28876"/>
                    </a:lnTo>
                    <a:lnTo>
                      <a:pt x="35590" y="28739"/>
                    </a:lnTo>
                    <a:lnTo>
                      <a:pt x="36245" y="28603"/>
                    </a:lnTo>
                    <a:lnTo>
                      <a:pt x="36872" y="28439"/>
                    </a:lnTo>
                    <a:lnTo>
                      <a:pt x="37528" y="28275"/>
                    </a:lnTo>
                    <a:lnTo>
                      <a:pt x="38128" y="28084"/>
                    </a:lnTo>
                    <a:lnTo>
                      <a:pt x="38728" y="27866"/>
                    </a:lnTo>
                    <a:lnTo>
                      <a:pt x="39329" y="27648"/>
                    </a:lnTo>
                    <a:lnTo>
                      <a:pt x="39902" y="27429"/>
                    </a:lnTo>
                    <a:lnTo>
                      <a:pt x="40475" y="27184"/>
                    </a:lnTo>
                    <a:lnTo>
                      <a:pt x="41021" y="26911"/>
                    </a:lnTo>
                    <a:lnTo>
                      <a:pt x="41567" y="26638"/>
                    </a:lnTo>
                    <a:lnTo>
                      <a:pt x="42085" y="26365"/>
                    </a:lnTo>
                    <a:lnTo>
                      <a:pt x="42604" y="26065"/>
                    </a:lnTo>
                    <a:lnTo>
                      <a:pt x="43095" y="25737"/>
                    </a:lnTo>
                    <a:lnTo>
                      <a:pt x="43586" y="25437"/>
                    </a:lnTo>
                    <a:lnTo>
                      <a:pt x="44050" y="25110"/>
                    </a:lnTo>
                    <a:lnTo>
                      <a:pt x="44487" y="24755"/>
                    </a:lnTo>
                    <a:lnTo>
                      <a:pt x="44924" y="24400"/>
                    </a:lnTo>
                    <a:lnTo>
                      <a:pt x="45360" y="24045"/>
                    </a:lnTo>
                    <a:lnTo>
                      <a:pt x="45742" y="23690"/>
                    </a:lnTo>
                    <a:lnTo>
                      <a:pt x="46152" y="23308"/>
                    </a:lnTo>
                    <a:lnTo>
                      <a:pt x="46507" y="22926"/>
                    </a:lnTo>
                    <a:lnTo>
                      <a:pt x="46861" y="22544"/>
                    </a:lnTo>
                    <a:lnTo>
                      <a:pt x="47216" y="22135"/>
                    </a:lnTo>
                    <a:lnTo>
                      <a:pt x="47544" y="21753"/>
                    </a:lnTo>
                    <a:lnTo>
                      <a:pt x="47844" y="21343"/>
                    </a:lnTo>
                    <a:lnTo>
                      <a:pt x="48144" y="20934"/>
                    </a:lnTo>
                    <a:lnTo>
                      <a:pt x="48417" y="20497"/>
                    </a:lnTo>
                    <a:lnTo>
                      <a:pt x="48663" y="20088"/>
                    </a:lnTo>
                    <a:lnTo>
                      <a:pt x="48908" y="19651"/>
                    </a:lnTo>
                    <a:lnTo>
                      <a:pt x="49127" y="19214"/>
                    </a:lnTo>
                    <a:lnTo>
                      <a:pt x="49345" y="18778"/>
                    </a:lnTo>
                    <a:lnTo>
                      <a:pt x="49536" y="18341"/>
                    </a:lnTo>
                    <a:lnTo>
                      <a:pt x="49700" y="17904"/>
                    </a:lnTo>
                    <a:lnTo>
                      <a:pt x="49836" y="17468"/>
                    </a:lnTo>
                    <a:lnTo>
                      <a:pt x="49973" y="17031"/>
                    </a:lnTo>
                    <a:lnTo>
                      <a:pt x="50109" y="16567"/>
                    </a:lnTo>
                    <a:lnTo>
                      <a:pt x="50191" y="16130"/>
                    </a:lnTo>
                    <a:lnTo>
                      <a:pt x="50273" y="15694"/>
                    </a:lnTo>
                    <a:lnTo>
                      <a:pt x="50355" y="15257"/>
                    </a:lnTo>
                    <a:lnTo>
                      <a:pt x="50382" y="14793"/>
                    </a:lnTo>
                    <a:lnTo>
                      <a:pt x="50409" y="14356"/>
                    </a:lnTo>
                    <a:lnTo>
                      <a:pt x="50409" y="13920"/>
                    </a:lnTo>
                    <a:lnTo>
                      <a:pt x="50409" y="13483"/>
                    </a:lnTo>
                    <a:lnTo>
                      <a:pt x="50355" y="13046"/>
                    </a:lnTo>
                    <a:lnTo>
                      <a:pt x="50300" y="12610"/>
                    </a:lnTo>
                    <a:lnTo>
                      <a:pt x="50246" y="12173"/>
                    </a:lnTo>
                    <a:lnTo>
                      <a:pt x="50136" y="11764"/>
                    </a:lnTo>
                    <a:lnTo>
                      <a:pt x="50027" y="11327"/>
                    </a:lnTo>
                    <a:lnTo>
                      <a:pt x="49891" y="10918"/>
                    </a:lnTo>
                    <a:lnTo>
                      <a:pt x="49754" y="10508"/>
                    </a:lnTo>
                    <a:lnTo>
                      <a:pt x="49563" y="10099"/>
                    </a:lnTo>
                    <a:lnTo>
                      <a:pt x="49372" y="9689"/>
                    </a:lnTo>
                    <a:lnTo>
                      <a:pt x="49154" y="9307"/>
                    </a:lnTo>
                    <a:lnTo>
                      <a:pt x="48908" y="8925"/>
                    </a:lnTo>
                    <a:lnTo>
                      <a:pt x="48663" y="8543"/>
                    </a:lnTo>
                    <a:lnTo>
                      <a:pt x="48390" y="8161"/>
                    </a:lnTo>
                    <a:lnTo>
                      <a:pt x="48090" y="7806"/>
                    </a:lnTo>
                    <a:lnTo>
                      <a:pt x="47516" y="7206"/>
                    </a:lnTo>
                    <a:lnTo>
                      <a:pt x="46889" y="6633"/>
                    </a:lnTo>
                    <a:lnTo>
                      <a:pt x="46206" y="6087"/>
                    </a:lnTo>
                    <a:lnTo>
                      <a:pt x="45442" y="5596"/>
                    </a:lnTo>
                    <a:lnTo>
                      <a:pt x="44623" y="5104"/>
                    </a:lnTo>
                    <a:lnTo>
                      <a:pt x="43723" y="4668"/>
                    </a:lnTo>
                    <a:lnTo>
                      <a:pt x="42768" y="4286"/>
                    </a:lnTo>
                    <a:lnTo>
                      <a:pt x="41731" y="3931"/>
                    </a:lnTo>
                    <a:lnTo>
                      <a:pt x="38838" y="3030"/>
                    </a:lnTo>
                    <a:lnTo>
                      <a:pt x="36217" y="2266"/>
                    </a:lnTo>
                    <a:lnTo>
                      <a:pt x="33843" y="1638"/>
                    </a:lnTo>
                    <a:lnTo>
                      <a:pt x="32724" y="1365"/>
                    </a:lnTo>
                    <a:lnTo>
                      <a:pt x="31660" y="1120"/>
                    </a:lnTo>
                    <a:lnTo>
                      <a:pt x="30623" y="901"/>
                    </a:lnTo>
                    <a:lnTo>
                      <a:pt x="29640" y="710"/>
                    </a:lnTo>
                    <a:lnTo>
                      <a:pt x="28685" y="519"/>
                    </a:lnTo>
                    <a:lnTo>
                      <a:pt x="27757" y="383"/>
                    </a:lnTo>
                    <a:lnTo>
                      <a:pt x="26856" y="274"/>
                    </a:lnTo>
                    <a:lnTo>
                      <a:pt x="25983" y="164"/>
                    </a:lnTo>
                    <a:lnTo>
                      <a:pt x="25137" y="110"/>
                    </a:lnTo>
                    <a:lnTo>
                      <a:pt x="24291" y="55"/>
                    </a:lnTo>
                    <a:lnTo>
                      <a:pt x="23472" y="28"/>
                    </a:lnTo>
                    <a:lnTo>
                      <a:pt x="22681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65"/>
              <p:cNvSpPr/>
              <p:nvPr/>
            </p:nvSpPr>
            <p:spPr>
              <a:xfrm>
                <a:off x="3128700" y="1738500"/>
                <a:ext cx="1260250" cy="731450"/>
              </a:xfrm>
              <a:custGeom>
                <a:avLst/>
                <a:gdLst/>
                <a:ahLst/>
                <a:cxnLst/>
                <a:rect l="l" t="t" r="r" b="b"/>
                <a:pathLst>
                  <a:path w="50410" h="29258" fill="none" extrusionOk="0">
                    <a:moveTo>
                      <a:pt x="30623" y="29258"/>
                    </a:moveTo>
                    <a:lnTo>
                      <a:pt x="30623" y="29258"/>
                    </a:lnTo>
                    <a:lnTo>
                      <a:pt x="29722" y="29258"/>
                    </a:lnTo>
                    <a:lnTo>
                      <a:pt x="28821" y="29231"/>
                    </a:lnTo>
                    <a:lnTo>
                      <a:pt x="27948" y="29203"/>
                    </a:lnTo>
                    <a:lnTo>
                      <a:pt x="27102" y="29176"/>
                    </a:lnTo>
                    <a:lnTo>
                      <a:pt x="25410" y="29012"/>
                    </a:lnTo>
                    <a:lnTo>
                      <a:pt x="23800" y="28821"/>
                    </a:lnTo>
                    <a:lnTo>
                      <a:pt x="22217" y="28576"/>
                    </a:lnTo>
                    <a:lnTo>
                      <a:pt x="20716" y="28248"/>
                    </a:lnTo>
                    <a:lnTo>
                      <a:pt x="19269" y="27893"/>
                    </a:lnTo>
                    <a:lnTo>
                      <a:pt x="17877" y="27511"/>
                    </a:lnTo>
                    <a:lnTo>
                      <a:pt x="16513" y="27047"/>
                    </a:lnTo>
                    <a:lnTo>
                      <a:pt x="15230" y="26556"/>
                    </a:lnTo>
                    <a:lnTo>
                      <a:pt x="14002" y="26038"/>
                    </a:lnTo>
                    <a:lnTo>
                      <a:pt x="12828" y="25492"/>
                    </a:lnTo>
                    <a:lnTo>
                      <a:pt x="11682" y="24919"/>
                    </a:lnTo>
                    <a:lnTo>
                      <a:pt x="10617" y="24291"/>
                    </a:lnTo>
                    <a:lnTo>
                      <a:pt x="9608" y="23663"/>
                    </a:lnTo>
                    <a:lnTo>
                      <a:pt x="8625" y="23008"/>
                    </a:lnTo>
                    <a:lnTo>
                      <a:pt x="7724" y="22353"/>
                    </a:lnTo>
                    <a:lnTo>
                      <a:pt x="6851" y="21671"/>
                    </a:lnTo>
                    <a:lnTo>
                      <a:pt x="6032" y="20961"/>
                    </a:lnTo>
                    <a:lnTo>
                      <a:pt x="5295" y="20252"/>
                    </a:lnTo>
                    <a:lnTo>
                      <a:pt x="4586" y="19569"/>
                    </a:lnTo>
                    <a:lnTo>
                      <a:pt x="3931" y="18860"/>
                    </a:lnTo>
                    <a:lnTo>
                      <a:pt x="3330" y="18150"/>
                    </a:lnTo>
                    <a:lnTo>
                      <a:pt x="2757" y="17440"/>
                    </a:lnTo>
                    <a:lnTo>
                      <a:pt x="2266" y="16758"/>
                    </a:lnTo>
                    <a:lnTo>
                      <a:pt x="1802" y="16076"/>
                    </a:lnTo>
                    <a:lnTo>
                      <a:pt x="1393" y="15421"/>
                    </a:lnTo>
                    <a:lnTo>
                      <a:pt x="1038" y="14766"/>
                    </a:lnTo>
                    <a:lnTo>
                      <a:pt x="738" y="14138"/>
                    </a:lnTo>
                    <a:lnTo>
                      <a:pt x="492" y="13538"/>
                    </a:lnTo>
                    <a:lnTo>
                      <a:pt x="274" y="12965"/>
                    </a:lnTo>
                    <a:lnTo>
                      <a:pt x="110" y="12419"/>
                    </a:lnTo>
                    <a:lnTo>
                      <a:pt x="110" y="12419"/>
                    </a:lnTo>
                    <a:lnTo>
                      <a:pt x="55" y="12037"/>
                    </a:lnTo>
                    <a:lnTo>
                      <a:pt x="1" y="11654"/>
                    </a:lnTo>
                    <a:lnTo>
                      <a:pt x="1" y="11300"/>
                    </a:lnTo>
                    <a:lnTo>
                      <a:pt x="28" y="10918"/>
                    </a:lnTo>
                    <a:lnTo>
                      <a:pt x="83" y="10563"/>
                    </a:lnTo>
                    <a:lnTo>
                      <a:pt x="192" y="10181"/>
                    </a:lnTo>
                    <a:lnTo>
                      <a:pt x="301" y="9826"/>
                    </a:lnTo>
                    <a:lnTo>
                      <a:pt x="465" y="9471"/>
                    </a:lnTo>
                    <a:lnTo>
                      <a:pt x="628" y="9116"/>
                    </a:lnTo>
                    <a:lnTo>
                      <a:pt x="847" y="8789"/>
                    </a:lnTo>
                    <a:lnTo>
                      <a:pt x="1065" y="8434"/>
                    </a:lnTo>
                    <a:lnTo>
                      <a:pt x="1311" y="8106"/>
                    </a:lnTo>
                    <a:lnTo>
                      <a:pt x="1556" y="7752"/>
                    </a:lnTo>
                    <a:lnTo>
                      <a:pt x="1857" y="7424"/>
                    </a:lnTo>
                    <a:lnTo>
                      <a:pt x="2457" y="6796"/>
                    </a:lnTo>
                    <a:lnTo>
                      <a:pt x="2457" y="6796"/>
                    </a:lnTo>
                    <a:lnTo>
                      <a:pt x="3057" y="6223"/>
                    </a:lnTo>
                    <a:lnTo>
                      <a:pt x="3658" y="5705"/>
                    </a:lnTo>
                    <a:lnTo>
                      <a:pt x="4313" y="5186"/>
                    </a:lnTo>
                    <a:lnTo>
                      <a:pt x="4968" y="4722"/>
                    </a:lnTo>
                    <a:lnTo>
                      <a:pt x="5623" y="4258"/>
                    </a:lnTo>
                    <a:lnTo>
                      <a:pt x="6278" y="3822"/>
                    </a:lnTo>
                    <a:lnTo>
                      <a:pt x="6906" y="3440"/>
                    </a:lnTo>
                    <a:lnTo>
                      <a:pt x="7533" y="3085"/>
                    </a:lnTo>
                    <a:lnTo>
                      <a:pt x="8625" y="2484"/>
                    </a:lnTo>
                    <a:lnTo>
                      <a:pt x="9526" y="2020"/>
                    </a:lnTo>
                    <a:lnTo>
                      <a:pt x="10317" y="1638"/>
                    </a:lnTo>
                    <a:lnTo>
                      <a:pt x="10317" y="1638"/>
                    </a:lnTo>
                    <a:lnTo>
                      <a:pt x="12391" y="1256"/>
                    </a:lnTo>
                    <a:lnTo>
                      <a:pt x="14302" y="901"/>
                    </a:lnTo>
                    <a:lnTo>
                      <a:pt x="16103" y="601"/>
                    </a:lnTo>
                    <a:lnTo>
                      <a:pt x="17823" y="355"/>
                    </a:lnTo>
                    <a:lnTo>
                      <a:pt x="19460" y="164"/>
                    </a:lnTo>
                    <a:lnTo>
                      <a:pt x="20279" y="110"/>
                    </a:lnTo>
                    <a:lnTo>
                      <a:pt x="21070" y="55"/>
                    </a:lnTo>
                    <a:lnTo>
                      <a:pt x="21862" y="28"/>
                    </a:lnTo>
                    <a:lnTo>
                      <a:pt x="22681" y="1"/>
                    </a:lnTo>
                    <a:lnTo>
                      <a:pt x="23472" y="28"/>
                    </a:lnTo>
                    <a:lnTo>
                      <a:pt x="24291" y="55"/>
                    </a:lnTo>
                    <a:lnTo>
                      <a:pt x="25137" y="110"/>
                    </a:lnTo>
                    <a:lnTo>
                      <a:pt x="25983" y="164"/>
                    </a:lnTo>
                    <a:lnTo>
                      <a:pt x="26856" y="274"/>
                    </a:lnTo>
                    <a:lnTo>
                      <a:pt x="27757" y="383"/>
                    </a:lnTo>
                    <a:lnTo>
                      <a:pt x="28685" y="519"/>
                    </a:lnTo>
                    <a:lnTo>
                      <a:pt x="29640" y="710"/>
                    </a:lnTo>
                    <a:lnTo>
                      <a:pt x="30623" y="901"/>
                    </a:lnTo>
                    <a:lnTo>
                      <a:pt x="31660" y="1120"/>
                    </a:lnTo>
                    <a:lnTo>
                      <a:pt x="32724" y="1365"/>
                    </a:lnTo>
                    <a:lnTo>
                      <a:pt x="33843" y="1638"/>
                    </a:lnTo>
                    <a:lnTo>
                      <a:pt x="36217" y="2266"/>
                    </a:lnTo>
                    <a:lnTo>
                      <a:pt x="38838" y="3030"/>
                    </a:lnTo>
                    <a:lnTo>
                      <a:pt x="41731" y="3931"/>
                    </a:lnTo>
                    <a:lnTo>
                      <a:pt x="41731" y="3931"/>
                    </a:lnTo>
                    <a:lnTo>
                      <a:pt x="42768" y="4286"/>
                    </a:lnTo>
                    <a:lnTo>
                      <a:pt x="43723" y="4668"/>
                    </a:lnTo>
                    <a:lnTo>
                      <a:pt x="44623" y="5104"/>
                    </a:lnTo>
                    <a:lnTo>
                      <a:pt x="45442" y="5596"/>
                    </a:lnTo>
                    <a:lnTo>
                      <a:pt x="46206" y="6087"/>
                    </a:lnTo>
                    <a:lnTo>
                      <a:pt x="46889" y="6633"/>
                    </a:lnTo>
                    <a:lnTo>
                      <a:pt x="47516" y="7206"/>
                    </a:lnTo>
                    <a:lnTo>
                      <a:pt x="48090" y="7806"/>
                    </a:lnTo>
                    <a:lnTo>
                      <a:pt x="48090" y="7806"/>
                    </a:lnTo>
                    <a:lnTo>
                      <a:pt x="48390" y="8161"/>
                    </a:lnTo>
                    <a:lnTo>
                      <a:pt x="48663" y="8543"/>
                    </a:lnTo>
                    <a:lnTo>
                      <a:pt x="48908" y="8925"/>
                    </a:lnTo>
                    <a:lnTo>
                      <a:pt x="49154" y="9307"/>
                    </a:lnTo>
                    <a:lnTo>
                      <a:pt x="49372" y="9689"/>
                    </a:lnTo>
                    <a:lnTo>
                      <a:pt x="49563" y="10099"/>
                    </a:lnTo>
                    <a:lnTo>
                      <a:pt x="49754" y="10508"/>
                    </a:lnTo>
                    <a:lnTo>
                      <a:pt x="49891" y="10918"/>
                    </a:lnTo>
                    <a:lnTo>
                      <a:pt x="50027" y="11327"/>
                    </a:lnTo>
                    <a:lnTo>
                      <a:pt x="50136" y="11764"/>
                    </a:lnTo>
                    <a:lnTo>
                      <a:pt x="50246" y="12173"/>
                    </a:lnTo>
                    <a:lnTo>
                      <a:pt x="50300" y="12610"/>
                    </a:lnTo>
                    <a:lnTo>
                      <a:pt x="50355" y="13046"/>
                    </a:lnTo>
                    <a:lnTo>
                      <a:pt x="50409" y="13483"/>
                    </a:lnTo>
                    <a:lnTo>
                      <a:pt x="50409" y="13920"/>
                    </a:lnTo>
                    <a:lnTo>
                      <a:pt x="50409" y="14356"/>
                    </a:lnTo>
                    <a:lnTo>
                      <a:pt x="50382" y="14793"/>
                    </a:lnTo>
                    <a:lnTo>
                      <a:pt x="50355" y="15257"/>
                    </a:lnTo>
                    <a:lnTo>
                      <a:pt x="50273" y="15694"/>
                    </a:lnTo>
                    <a:lnTo>
                      <a:pt x="50191" y="16130"/>
                    </a:lnTo>
                    <a:lnTo>
                      <a:pt x="50109" y="16567"/>
                    </a:lnTo>
                    <a:lnTo>
                      <a:pt x="49973" y="17031"/>
                    </a:lnTo>
                    <a:lnTo>
                      <a:pt x="49836" y="17468"/>
                    </a:lnTo>
                    <a:lnTo>
                      <a:pt x="49700" y="17904"/>
                    </a:lnTo>
                    <a:lnTo>
                      <a:pt x="49536" y="18341"/>
                    </a:lnTo>
                    <a:lnTo>
                      <a:pt x="49345" y="18778"/>
                    </a:lnTo>
                    <a:lnTo>
                      <a:pt x="49127" y="19214"/>
                    </a:lnTo>
                    <a:lnTo>
                      <a:pt x="48908" y="19651"/>
                    </a:lnTo>
                    <a:lnTo>
                      <a:pt x="48663" y="20088"/>
                    </a:lnTo>
                    <a:lnTo>
                      <a:pt x="48417" y="20497"/>
                    </a:lnTo>
                    <a:lnTo>
                      <a:pt x="48144" y="20934"/>
                    </a:lnTo>
                    <a:lnTo>
                      <a:pt x="47844" y="21343"/>
                    </a:lnTo>
                    <a:lnTo>
                      <a:pt x="47544" y="21753"/>
                    </a:lnTo>
                    <a:lnTo>
                      <a:pt x="47216" y="22135"/>
                    </a:lnTo>
                    <a:lnTo>
                      <a:pt x="46861" y="22544"/>
                    </a:lnTo>
                    <a:lnTo>
                      <a:pt x="46507" y="22926"/>
                    </a:lnTo>
                    <a:lnTo>
                      <a:pt x="46152" y="23308"/>
                    </a:lnTo>
                    <a:lnTo>
                      <a:pt x="45742" y="23690"/>
                    </a:lnTo>
                    <a:lnTo>
                      <a:pt x="45360" y="24045"/>
                    </a:lnTo>
                    <a:lnTo>
                      <a:pt x="44924" y="24400"/>
                    </a:lnTo>
                    <a:lnTo>
                      <a:pt x="44487" y="24755"/>
                    </a:lnTo>
                    <a:lnTo>
                      <a:pt x="44050" y="25110"/>
                    </a:lnTo>
                    <a:lnTo>
                      <a:pt x="43586" y="25437"/>
                    </a:lnTo>
                    <a:lnTo>
                      <a:pt x="43095" y="25737"/>
                    </a:lnTo>
                    <a:lnTo>
                      <a:pt x="42604" y="26065"/>
                    </a:lnTo>
                    <a:lnTo>
                      <a:pt x="42085" y="26365"/>
                    </a:lnTo>
                    <a:lnTo>
                      <a:pt x="41567" y="26638"/>
                    </a:lnTo>
                    <a:lnTo>
                      <a:pt x="41021" y="26911"/>
                    </a:lnTo>
                    <a:lnTo>
                      <a:pt x="40475" y="27184"/>
                    </a:lnTo>
                    <a:lnTo>
                      <a:pt x="39902" y="27429"/>
                    </a:lnTo>
                    <a:lnTo>
                      <a:pt x="39329" y="27648"/>
                    </a:lnTo>
                    <a:lnTo>
                      <a:pt x="38728" y="27866"/>
                    </a:lnTo>
                    <a:lnTo>
                      <a:pt x="38128" y="28084"/>
                    </a:lnTo>
                    <a:lnTo>
                      <a:pt x="37528" y="28275"/>
                    </a:lnTo>
                    <a:lnTo>
                      <a:pt x="36872" y="28439"/>
                    </a:lnTo>
                    <a:lnTo>
                      <a:pt x="36245" y="28603"/>
                    </a:lnTo>
                    <a:lnTo>
                      <a:pt x="35590" y="28739"/>
                    </a:lnTo>
                    <a:lnTo>
                      <a:pt x="34907" y="28876"/>
                    </a:lnTo>
                    <a:lnTo>
                      <a:pt x="34225" y="28985"/>
                    </a:lnTo>
                    <a:lnTo>
                      <a:pt x="33516" y="29067"/>
                    </a:lnTo>
                    <a:lnTo>
                      <a:pt x="32806" y="29149"/>
                    </a:lnTo>
                    <a:lnTo>
                      <a:pt x="32096" y="29203"/>
                    </a:lnTo>
                    <a:lnTo>
                      <a:pt x="31359" y="29231"/>
                    </a:lnTo>
                    <a:lnTo>
                      <a:pt x="30623" y="292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65"/>
              <p:cNvSpPr/>
              <p:nvPr/>
            </p:nvSpPr>
            <p:spPr>
              <a:xfrm>
                <a:off x="3812375" y="2014150"/>
                <a:ext cx="555425" cy="97437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38975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219" y="6851"/>
                    </a:lnTo>
                    <a:lnTo>
                      <a:pt x="819" y="8134"/>
                    </a:lnTo>
                    <a:lnTo>
                      <a:pt x="1201" y="9062"/>
                    </a:lnTo>
                    <a:lnTo>
                      <a:pt x="1665" y="10181"/>
                    </a:lnTo>
                    <a:lnTo>
                      <a:pt x="2157" y="11464"/>
                    </a:lnTo>
                    <a:lnTo>
                      <a:pt x="2648" y="12883"/>
                    </a:lnTo>
                    <a:lnTo>
                      <a:pt x="3194" y="14493"/>
                    </a:lnTo>
                    <a:lnTo>
                      <a:pt x="3712" y="16212"/>
                    </a:lnTo>
                    <a:lnTo>
                      <a:pt x="4204" y="18068"/>
                    </a:lnTo>
                    <a:lnTo>
                      <a:pt x="4695" y="20061"/>
                    </a:lnTo>
                    <a:lnTo>
                      <a:pt x="4913" y="21098"/>
                    </a:lnTo>
                    <a:lnTo>
                      <a:pt x="5104" y="22162"/>
                    </a:lnTo>
                    <a:lnTo>
                      <a:pt x="5323" y="23254"/>
                    </a:lnTo>
                    <a:lnTo>
                      <a:pt x="5486" y="24345"/>
                    </a:lnTo>
                    <a:lnTo>
                      <a:pt x="5650" y="25492"/>
                    </a:lnTo>
                    <a:lnTo>
                      <a:pt x="5786" y="26638"/>
                    </a:lnTo>
                    <a:lnTo>
                      <a:pt x="5923" y="27812"/>
                    </a:lnTo>
                    <a:lnTo>
                      <a:pt x="6005" y="29012"/>
                    </a:lnTo>
                    <a:lnTo>
                      <a:pt x="6114" y="31005"/>
                    </a:lnTo>
                    <a:lnTo>
                      <a:pt x="6141" y="32042"/>
                    </a:lnTo>
                    <a:lnTo>
                      <a:pt x="6141" y="33106"/>
                    </a:lnTo>
                    <a:lnTo>
                      <a:pt x="6141" y="34062"/>
                    </a:lnTo>
                    <a:lnTo>
                      <a:pt x="6114" y="35017"/>
                    </a:lnTo>
                    <a:lnTo>
                      <a:pt x="6032" y="36272"/>
                    </a:lnTo>
                    <a:lnTo>
                      <a:pt x="5950" y="37528"/>
                    </a:lnTo>
                    <a:lnTo>
                      <a:pt x="6387" y="37664"/>
                    </a:lnTo>
                    <a:lnTo>
                      <a:pt x="7615" y="37992"/>
                    </a:lnTo>
                    <a:lnTo>
                      <a:pt x="8461" y="38183"/>
                    </a:lnTo>
                    <a:lnTo>
                      <a:pt x="9444" y="38401"/>
                    </a:lnTo>
                    <a:lnTo>
                      <a:pt x="10508" y="38592"/>
                    </a:lnTo>
                    <a:lnTo>
                      <a:pt x="11627" y="38756"/>
                    </a:lnTo>
                    <a:lnTo>
                      <a:pt x="12801" y="38892"/>
                    </a:lnTo>
                    <a:lnTo>
                      <a:pt x="14029" y="38974"/>
                    </a:lnTo>
                    <a:lnTo>
                      <a:pt x="15230" y="38974"/>
                    </a:lnTo>
                    <a:lnTo>
                      <a:pt x="15803" y="38947"/>
                    </a:lnTo>
                    <a:lnTo>
                      <a:pt x="16403" y="38920"/>
                    </a:lnTo>
                    <a:lnTo>
                      <a:pt x="16976" y="38838"/>
                    </a:lnTo>
                    <a:lnTo>
                      <a:pt x="17522" y="38756"/>
                    </a:lnTo>
                    <a:lnTo>
                      <a:pt x="18068" y="38619"/>
                    </a:lnTo>
                    <a:lnTo>
                      <a:pt x="18587" y="38483"/>
                    </a:lnTo>
                    <a:lnTo>
                      <a:pt x="19078" y="38292"/>
                    </a:lnTo>
                    <a:lnTo>
                      <a:pt x="19542" y="38073"/>
                    </a:lnTo>
                    <a:lnTo>
                      <a:pt x="19978" y="37828"/>
                    </a:lnTo>
                    <a:lnTo>
                      <a:pt x="20360" y="37528"/>
                    </a:lnTo>
                    <a:lnTo>
                      <a:pt x="20552" y="37391"/>
                    </a:lnTo>
                    <a:lnTo>
                      <a:pt x="20715" y="37200"/>
                    </a:lnTo>
                    <a:lnTo>
                      <a:pt x="20852" y="36982"/>
                    </a:lnTo>
                    <a:lnTo>
                      <a:pt x="21016" y="36736"/>
                    </a:lnTo>
                    <a:lnTo>
                      <a:pt x="21152" y="36436"/>
                    </a:lnTo>
                    <a:lnTo>
                      <a:pt x="21261" y="36136"/>
                    </a:lnTo>
                    <a:lnTo>
                      <a:pt x="21507" y="35453"/>
                    </a:lnTo>
                    <a:lnTo>
                      <a:pt x="21725" y="34553"/>
                    </a:lnTo>
                    <a:lnTo>
                      <a:pt x="21834" y="34034"/>
                    </a:lnTo>
                    <a:lnTo>
                      <a:pt x="21916" y="33516"/>
                    </a:lnTo>
                    <a:lnTo>
                      <a:pt x="22025" y="32615"/>
                    </a:lnTo>
                    <a:lnTo>
                      <a:pt x="22107" y="31660"/>
                    </a:lnTo>
                    <a:lnTo>
                      <a:pt x="22162" y="30759"/>
                    </a:lnTo>
                    <a:lnTo>
                      <a:pt x="22189" y="29831"/>
                    </a:lnTo>
                    <a:lnTo>
                      <a:pt x="22216" y="28876"/>
                    </a:lnTo>
                    <a:lnTo>
                      <a:pt x="22216" y="27893"/>
                    </a:lnTo>
                    <a:lnTo>
                      <a:pt x="22189" y="26884"/>
                    </a:lnTo>
                    <a:lnTo>
                      <a:pt x="22134" y="25847"/>
                    </a:lnTo>
                    <a:lnTo>
                      <a:pt x="22080" y="24782"/>
                    </a:lnTo>
                    <a:lnTo>
                      <a:pt x="21998" y="23718"/>
                    </a:lnTo>
                    <a:lnTo>
                      <a:pt x="21889" y="22626"/>
                    </a:lnTo>
                    <a:lnTo>
                      <a:pt x="21780" y="21507"/>
                    </a:lnTo>
                    <a:lnTo>
                      <a:pt x="21643" y="20388"/>
                    </a:lnTo>
                    <a:lnTo>
                      <a:pt x="21479" y="19269"/>
                    </a:lnTo>
                    <a:lnTo>
                      <a:pt x="21316" y="18150"/>
                    </a:lnTo>
                    <a:lnTo>
                      <a:pt x="21125" y="17031"/>
                    </a:lnTo>
                    <a:lnTo>
                      <a:pt x="20906" y="15912"/>
                    </a:lnTo>
                    <a:lnTo>
                      <a:pt x="20688" y="14793"/>
                    </a:lnTo>
                    <a:lnTo>
                      <a:pt x="20442" y="13701"/>
                    </a:lnTo>
                    <a:lnTo>
                      <a:pt x="20169" y="12610"/>
                    </a:lnTo>
                    <a:lnTo>
                      <a:pt x="19897" y="11545"/>
                    </a:lnTo>
                    <a:lnTo>
                      <a:pt x="19596" y="10508"/>
                    </a:lnTo>
                    <a:lnTo>
                      <a:pt x="19269" y="9471"/>
                    </a:lnTo>
                    <a:lnTo>
                      <a:pt x="18941" y="8489"/>
                    </a:lnTo>
                    <a:lnTo>
                      <a:pt x="18587" y="7533"/>
                    </a:lnTo>
                    <a:lnTo>
                      <a:pt x="18232" y="6605"/>
                    </a:lnTo>
                    <a:lnTo>
                      <a:pt x="17850" y="5705"/>
                    </a:lnTo>
                    <a:lnTo>
                      <a:pt x="17440" y="4859"/>
                    </a:lnTo>
                    <a:lnTo>
                      <a:pt x="17031" y="4067"/>
                    </a:lnTo>
                    <a:lnTo>
                      <a:pt x="16594" y="3303"/>
                    </a:lnTo>
                    <a:lnTo>
                      <a:pt x="16157" y="2621"/>
                    </a:lnTo>
                    <a:lnTo>
                      <a:pt x="15694" y="1966"/>
                    </a:lnTo>
                    <a:lnTo>
                      <a:pt x="15202" y="1365"/>
                    </a:lnTo>
                    <a:lnTo>
                      <a:pt x="14711" y="847"/>
                    </a:lnTo>
                    <a:lnTo>
                      <a:pt x="14192" y="383"/>
                    </a:lnTo>
                    <a:lnTo>
                      <a:pt x="13920" y="192"/>
                    </a:lnTo>
                    <a:lnTo>
                      <a:pt x="13674" y="1"/>
                    </a:lnTo>
                    <a:close/>
                  </a:path>
                </a:pathLst>
              </a:custGeom>
              <a:gradFill>
                <a:gsLst>
                  <a:gs pos="0">
                    <a:srgbClr val="DBAE36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65"/>
              <p:cNvSpPr/>
              <p:nvPr/>
            </p:nvSpPr>
            <p:spPr>
              <a:xfrm>
                <a:off x="3812375" y="2014150"/>
                <a:ext cx="555425" cy="974375"/>
              </a:xfrm>
              <a:custGeom>
                <a:avLst/>
                <a:gdLst/>
                <a:ahLst/>
                <a:cxnLst/>
                <a:rect l="l" t="t" r="r" b="b"/>
                <a:pathLst>
                  <a:path w="22217" h="38975" fill="none" extrusionOk="0">
                    <a:moveTo>
                      <a:pt x="22189" y="29831"/>
                    </a:moveTo>
                    <a:lnTo>
                      <a:pt x="22189" y="29831"/>
                    </a:lnTo>
                    <a:lnTo>
                      <a:pt x="22162" y="30759"/>
                    </a:lnTo>
                    <a:lnTo>
                      <a:pt x="22107" y="31660"/>
                    </a:lnTo>
                    <a:lnTo>
                      <a:pt x="22107" y="31660"/>
                    </a:lnTo>
                    <a:lnTo>
                      <a:pt x="22025" y="32615"/>
                    </a:lnTo>
                    <a:lnTo>
                      <a:pt x="21916" y="33516"/>
                    </a:lnTo>
                    <a:lnTo>
                      <a:pt x="21916" y="33516"/>
                    </a:lnTo>
                    <a:lnTo>
                      <a:pt x="21834" y="34034"/>
                    </a:lnTo>
                    <a:lnTo>
                      <a:pt x="21725" y="34553"/>
                    </a:lnTo>
                    <a:lnTo>
                      <a:pt x="21507" y="35453"/>
                    </a:lnTo>
                    <a:lnTo>
                      <a:pt x="21507" y="35453"/>
                    </a:lnTo>
                    <a:lnTo>
                      <a:pt x="21261" y="36136"/>
                    </a:lnTo>
                    <a:lnTo>
                      <a:pt x="21152" y="36436"/>
                    </a:lnTo>
                    <a:lnTo>
                      <a:pt x="21016" y="36736"/>
                    </a:lnTo>
                    <a:lnTo>
                      <a:pt x="20852" y="36982"/>
                    </a:lnTo>
                    <a:lnTo>
                      <a:pt x="20715" y="37200"/>
                    </a:lnTo>
                    <a:lnTo>
                      <a:pt x="20552" y="37391"/>
                    </a:lnTo>
                    <a:lnTo>
                      <a:pt x="20360" y="37528"/>
                    </a:lnTo>
                    <a:lnTo>
                      <a:pt x="20360" y="37528"/>
                    </a:lnTo>
                    <a:lnTo>
                      <a:pt x="19978" y="37828"/>
                    </a:lnTo>
                    <a:lnTo>
                      <a:pt x="19542" y="38073"/>
                    </a:lnTo>
                    <a:lnTo>
                      <a:pt x="19078" y="38292"/>
                    </a:lnTo>
                    <a:lnTo>
                      <a:pt x="18587" y="38483"/>
                    </a:lnTo>
                    <a:lnTo>
                      <a:pt x="18068" y="38619"/>
                    </a:lnTo>
                    <a:lnTo>
                      <a:pt x="17522" y="38756"/>
                    </a:lnTo>
                    <a:lnTo>
                      <a:pt x="16976" y="38838"/>
                    </a:lnTo>
                    <a:lnTo>
                      <a:pt x="16403" y="38920"/>
                    </a:lnTo>
                    <a:lnTo>
                      <a:pt x="15803" y="38947"/>
                    </a:lnTo>
                    <a:lnTo>
                      <a:pt x="15230" y="38974"/>
                    </a:lnTo>
                    <a:lnTo>
                      <a:pt x="14629" y="38974"/>
                    </a:lnTo>
                    <a:lnTo>
                      <a:pt x="14029" y="38974"/>
                    </a:lnTo>
                    <a:lnTo>
                      <a:pt x="12801" y="38892"/>
                    </a:lnTo>
                    <a:lnTo>
                      <a:pt x="11627" y="38756"/>
                    </a:lnTo>
                    <a:lnTo>
                      <a:pt x="10508" y="38592"/>
                    </a:lnTo>
                    <a:lnTo>
                      <a:pt x="9444" y="38401"/>
                    </a:lnTo>
                    <a:lnTo>
                      <a:pt x="8461" y="38183"/>
                    </a:lnTo>
                    <a:lnTo>
                      <a:pt x="7615" y="37992"/>
                    </a:lnTo>
                    <a:lnTo>
                      <a:pt x="6387" y="37664"/>
                    </a:lnTo>
                    <a:lnTo>
                      <a:pt x="5950" y="37528"/>
                    </a:lnTo>
                    <a:lnTo>
                      <a:pt x="5950" y="37528"/>
                    </a:lnTo>
                    <a:lnTo>
                      <a:pt x="6032" y="36272"/>
                    </a:lnTo>
                    <a:lnTo>
                      <a:pt x="6114" y="35017"/>
                    </a:lnTo>
                    <a:lnTo>
                      <a:pt x="6114" y="35017"/>
                    </a:lnTo>
                    <a:lnTo>
                      <a:pt x="6141" y="34062"/>
                    </a:lnTo>
                    <a:lnTo>
                      <a:pt x="6141" y="33106"/>
                    </a:lnTo>
                    <a:lnTo>
                      <a:pt x="6141" y="33106"/>
                    </a:lnTo>
                    <a:lnTo>
                      <a:pt x="6141" y="32042"/>
                    </a:lnTo>
                    <a:lnTo>
                      <a:pt x="6114" y="31005"/>
                    </a:lnTo>
                    <a:lnTo>
                      <a:pt x="6114" y="31005"/>
                    </a:lnTo>
                    <a:lnTo>
                      <a:pt x="6005" y="29012"/>
                    </a:lnTo>
                    <a:lnTo>
                      <a:pt x="6005" y="29012"/>
                    </a:lnTo>
                    <a:lnTo>
                      <a:pt x="5923" y="27812"/>
                    </a:lnTo>
                    <a:lnTo>
                      <a:pt x="5786" y="26638"/>
                    </a:lnTo>
                    <a:lnTo>
                      <a:pt x="5650" y="25492"/>
                    </a:lnTo>
                    <a:lnTo>
                      <a:pt x="5486" y="24345"/>
                    </a:lnTo>
                    <a:lnTo>
                      <a:pt x="5323" y="23254"/>
                    </a:lnTo>
                    <a:lnTo>
                      <a:pt x="5104" y="22162"/>
                    </a:lnTo>
                    <a:lnTo>
                      <a:pt x="4913" y="21098"/>
                    </a:lnTo>
                    <a:lnTo>
                      <a:pt x="4695" y="20061"/>
                    </a:lnTo>
                    <a:lnTo>
                      <a:pt x="4204" y="18068"/>
                    </a:lnTo>
                    <a:lnTo>
                      <a:pt x="3712" y="16212"/>
                    </a:lnTo>
                    <a:lnTo>
                      <a:pt x="3194" y="14493"/>
                    </a:lnTo>
                    <a:lnTo>
                      <a:pt x="2648" y="12883"/>
                    </a:lnTo>
                    <a:lnTo>
                      <a:pt x="2157" y="11464"/>
                    </a:lnTo>
                    <a:lnTo>
                      <a:pt x="1665" y="10181"/>
                    </a:lnTo>
                    <a:lnTo>
                      <a:pt x="1201" y="9062"/>
                    </a:lnTo>
                    <a:lnTo>
                      <a:pt x="819" y="8134"/>
                    </a:lnTo>
                    <a:lnTo>
                      <a:pt x="219" y="6851"/>
                    </a:lnTo>
                    <a:lnTo>
                      <a:pt x="1" y="6414"/>
                    </a:lnTo>
                    <a:lnTo>
                      <a:pt x="13674" y="1"/>
                    </a:lnTo>
                    <a:lnTo>
                      <a:pt x="13674" y="1"/>
                    </a:lnTo>
                    <a:lnTo>
                      <a:pt x="13920" y="192"/>
                    </a:lnTo>
                    <a:lnTo>
                      <a:pt x="14192" y="383"/>
                    </a:lnTo>
                    <a:lnTo>
                      <a:pt x="14711" y="847"/>
                    </a:lnTo>
                    <a:lnTo>
                      <a:pt x="15202" y="1365"/>
                    </a:lnTo>
                    <a:lnTo>
                      <a:pt x="15694" y="1966"/>
                    </a:lnTo>
                    <a:lnTo>
                      <a:pt x="16157" y="2621"/>
                    </a:lnTo>
                    <a:lnTo>
                      <a:pt x="16594" y="3303"/>
                    </a:lnTo>
                    <a:lnTo>
                      <a:pt x="17031" y="4067"/>
                    </a:lnTo>
                    <a:lnTo>
                      <a:pt x="17440" y="4859"/>
                    </a:lnTo>
                    <a:lnTo>
                      <a:pt x="17850" y="5705"/>
                    </a:lnTo>
                    <a:lnTo>
                      <a:pt x="18232" y="6605"/>
                    </a:lnTo>
                    <a:lnTo>
                      <a:pt x="18587" y="7533"/>
                    </a:lnTo>
                    <a:lnTo>
                      <a:pt x="18941" y="8489"/>
                    </a:lnTo>
                    <a:lnTo>
                      <a:pt x="19269" y="9471"/>
                    </a:lnTo>
                    <a:lnTo>
                      <a:pt x="19596" y="10508"/>
                    </a:lnTo>
                    <a:lnTo>
                      <a:pt x="19897" y="11545"/>
                    </a:lnTo>
                    <a:lnTo>
                      <a:pt x="20169" y="12610"/>
                    </a:lnTo>
                    <a:lnTo>
                      <a:pt x="20442" y="13701"/>
                    </a:lnTo>
                    <a:lnTo>
                      <a:pt x="20688" y="14793"/>
                    </a:lnTo>
                    <a:lnTo>
                      <a:pt x="20906" y="15912"/>
                    </a:lnTo>
                    <a:lnTo>
                      <a:pt x="21125" y="17031"/>
                    </a:lnTo>
                    <a:lnTo>
                      <a:pt x="21316" y="18150"/>
                    </a:lnTo>
                    <a:lnTo>
                      <a:pt x="21479" y="19269"/>
                    </a:lnTo>
                    <a:lnTo>
                      <a:pt x="21643" y="20388"/>
                    </a:lnTo>
                    <a:lnTo>
                      <a:pt x="21780" y="21507"/>
                    </a:lnTo>
                    <a:lnTo>
                      <a:pt x="21889" y="22626"/>
                    </a:lnTo>
                    <a:lnTo>
                      <a:pt x="21998" y="23718"/>
                    </a:lnTo>
                    <a:lnTo>
                      <a:pt x="22080" y="24782"/>
                    </a:lnTo>
                    <a:lnTo>
                      <a:pt x="22134" y="25847"/>
                    </a:lnTo>
                    <a:lnTo>
                      <a:pt x="22189" y="26884"/>
                    </a:lnTo>
                    <a:lnTo>
                      <a:pt x="22216" y="27893"/>
                    </a:lnTo>
                    <a:lnTo>
                      <a:pt x="22216" y="28876"/>
                    </a:lnTo>
                    <a:lnTo>
                      <a:pt x="22189" y="2983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65"/>
              <p:cNvSpPr/>
              <p:nvPr/>
            </p:nvSpPr>
            <p:spPr>
              <a:xfrm>
                <a:off x="2492800" y="2133550"/>
                <a:ext cx="805825" cy="1797925"/>
              </a:xfrm>
              <a:custGeom>
                <a:avLst/>
                <a:gdLst/>
                <a:ahLst/>
                <a:cxnLst/>
                <a:rect l="l" t="t" r="r" b="b"/>
                <a:pathLst>
                  <a:path w="32233" h="71917" extrusionOk="0">
                    <a:moveTo>
                      <a:pt x="22899" y="1"/>
                    </a:moveTo>
                    <a:lnTo>
                      <a:pt x="22353" y="519"/>
                    </a:lnTo>
                    <a:lnTo>
                      <a:pt x="21752" y="1120"/>
                    </a:lnTo>
                    <a:lnTo>
                      <a:pt x="20934" y="1966"/>
                    </a:lnTo>
                    <a:lnTo>
                      <a:pt x="19978" y="3058"/>
                    </a:lnTo>
                    <a:lnTo>
                      <a:pt x="19460" y="3685"/>
                    </a:lnTo>
                    <a:lnTo>
                      <a:pt x="18887" y="4368"/>
                    </a:lnTo>
                    <a:lnTo>
                      <a:pt x="18314" y="5105"/>
                    </a:lnTo>
                    <a:lnTo>
                      <a:pt x="17740" y="5923"/>
                    </a:lnTo>
                    <a:lnTo>
                      <a:pt x="17140" y="6769"/>
                    </a:lnTo>
                    <a:lnTo>
                      <a:pt x="16512" y="7670"/>
                    </a:lnTo>
                    <a:lnTo>
                      <a:pt x="15912" y="8625"/>
                    </a:lnTo>
                    <a:lnTo>
                      <a:pt x="15311" y="9635"/>
                    </a:lnTo>
                    <a:lnTo>
                      <a:pt x="14684" y="10699"/>
                    </a:lnTo>
                    <a:lnTo>
                      <a:pt x="14083" y="11791"/>
                    </a:lnTo>
                    <a:lnTo>
                      <a:pt x="13510" y="12965"/>
                    </a:lnTo>
                    <a:lnTo>
                      <a:pt x="12937" y="14166"/>
                    </a:lnTo>
                    <a:lnTo>
                      <a:pt x="12391" y="15421"/>
                    </a:lnTo>
                    <a:lnTo>
                      <a:pt x="11873" y="16731"/>
                    </a:lnTo>
                    <a:lnTo>
                      <a:pt x="11409" y="18096"/>
                    </a:lnTo>
                    <a:lnTo>
                      <a:pt x="10945" y="19515"/>
                    </a:lnTo>
                    <a:lnTo>
                      <a:pt x="10535" y="20961"/>
                    </a:lnTo>
                    <a:lnTo>
                      <a:pt x="10180" y="22462"/>
                    </a:lnTo>
                    <a:lnTo>
                      <a:pt x="9853" y="23991"/>
                    </a:lnTo>
                    <a:lnTo>
                      <a:pt x="9580" y="25574"/>
                    </a:lnTo>
                    <a:lnTo>
                      <a:pt x="9389" y="27211"/>
                    </a:lnTo>
                    <a:lnTo>
                      <a:pt x="9307" y="28057"/>
                    </a:lnTo>
                    <a:lnTo>
                      <a:pt x="9253" y="28876"/>
                    </a:lnTo>
                    <a:lnTo>
                      <a:pt x="9116" y="30596"/>
                    </a:lnTo>
                    <a:lnTo>
                      <a:pt x="8925" y="32288"/>
                    </a:lnTo>
                    <a:lnTo>
                      <a:pt x="8734" y="34007"/>
                    </a:lnTo>
                    <a:lnTo>
                      <a:pt x="8488" y="35726"/>
                    </a:lnTo>
                    <a:lnTo>
                      <a:pt x="8215" y="37419"/>
                    </a:lnTo>
                    <a:lnTo>
                      <a:pt x="7942" y="39111"/>
                    </a:lnTo>
                    <a:lnTo>
                      <a:pt x="7615" y="40803"/>
                    </a:lnTo>
                    <a:lnTo>
                      <a:pt x="7287" y="42468"/>
                    </a:lnTo>
                    <a:lnTo>
                      <a:pt x="6933" y="44105"/>
                    </a:lnTo>
                    <a:lnTo>
                      <a:pt x="6551" y="45743"/>
                    </a:lnTo>
                    <a:lnTo>
                      <a:pt x="6168" y="47326"/>
                    </a:lnTo>
                    <a:lnTo>
                      <a:pt x="5786" y="48881"/>
                    </a:lnTo>
                    <a:lnTo>
                      <a:pt x="4968" y="51884"/>
                    </a:lnTo>
                    <a:lnTo>
                      <a:pt x="4176" y="54722"/>
                    </a:lnTo>
                    <a:lnTo>
                      <a:pt x="3357" y="57315"/>
                    </a:lnTo>
                    <a:lnTo>
                      <a:pt x="2593" y="59689"/>
                    </a:lnTo>
                    <a:lnTo>
                      <a:pt x="1911" y="61763"/>
                    </a:lnTo>
                    <a:lnTo>
                      <a:pt x="1283" y="63565"/>
                    </a:lnTo>
                    <a:lnTo>
                      <a:pt x="737" y="65011"/>
                    </a:lnTo>
                    <a:lnTo>
                      <a:pt x="355" y="66075"/>
                    </a:lnTo>
                    <a:lnTo>
                      <a:pt x="0" y="66949"/>
                    </a:lnTo>
                    <a:lnTo>
                      <a:pt x="355" y="67358"/>
                    </a:lnTo>
                    <a:lnTo>
                      <a:pt x="710" y="67768"/>
                    </a:lnTo>
                    <a:lnTo>
                      <a:pt x="1092" y="68122"/>
                    </a:lnTo>
                    <a:lnTo>
                      <a:pt x="1447" y="68477"/>
                    </a:lnTo>
                    <a:lnTo>
                      <a:pt x="1829" y="68777"/>
                    </a:lnTo>
                    <a:lnTo>
                      <a:pt x="2211" y="69078"/>
                    </a:lnTo>
                    <a:lnTo>
                      <a:pt x="2948" y="69623"/>
                    </a:lnTo>
                    <a:lnTo>
                      <a:pt x="3712" y="70087"/>
                    </a:lnTo>
                    <a:lnTo>
                      <a:pt x="4449" y="70497"/>
                    </a:lnTo>
                    <a:lnTo>
                      <a:pt x="5159" y="70852"/>
                    </a:lnTo>
                    <a:lnTo>
                      <a:pt x="5868" y="71125"/>
                    </a:lnTo>
                    <a:lnTo>
                      <a:pt x="6414" y="71316"/>
                    </a:lnTo>
                    <a:lnTo>
                      <a:pt x="6905" y="71452"/>
                    </a:lnTo>
                    <a:lnTo>
                      <a:pt x="7397" y="71589"/>
                    </a:lnTo>
                    <a:lnTo>
                      <a:pt x="7861" y="71670"/>
                    </a:lnTo>
                    <a:lnTo>
                      <a:pt x="8734" y="71834"/>
                    </a:lnTo>
                    <a:lnTo>
                      <a:pt x="9498" y="71889"/>
                    </a:lnTo>
                    <a:lnTo>
                      <a:pt x="10099" y="71916"/>
                    </a:lnTo>
                    <a:lnTo>
                      <a:pt x="10563" y="71916"/>
                    </a:lnTo>
                    <a:lnTo>
                      <a:pt x="10972" y="71889"/>
                    </a:lnTo>
                    <a:lnTo>
                      <a:pt x="12309" y="70033"/>
                    </a:lnTo>
                    <a:lnTo>
                      <a:pt x="13592" y="68122"/>
                    </a:lnTo>
                    <a:lnTo>
                      <a:pt x="14820" y="66185"/>
                    </a:lnTo>
                    <a:lnTo>
                      <a:pt x="16021" y="64247"/>
                    </a:lnTo>
                    <a:lnTo>
                      <a:pt x="17167" y="62282"/>
                    </a:lnTo>
                    <a:lnTo>
                      <a:pt x="18286" y="60344"/>
                    </a:lnTo>
                    <a:lnTo>
                      <a:pt x="19351" y="58379"/>
                    </a:lnTo>
                    <a:lnTo>
                      <a:pt x="20388" y="56441"/>
                    </a:lnTo>
                    <a:lnTo>
                      <a:pt x="21370" y="54504"/>
                    </a:lnTo>
                    <a:lnTo>
                      <a:pt x="22298" y="52593"/>
                    </a:lnTo>
                    <a:lnTo>
                      <a:pt x="23199" y="50710"/>
                    </a:lnTo>
                    <a:lnTo>
                      <a:pt x="24045" y="48854"/>
                    </a:lnTo>
                    <a:lnTo>
                      <a:pt x="24864" y="47025"/>
                    </a:lnTo>
                    <a:lnTo>
                      <a:pt x="25628" y="45251"/>
                    </a:lnTo>
                    <a:lnTo>
                      <a:pt x="26337" y="43505"/>
                    </a:lnTo>
                    <a:lnTo>
                      <a:pt x="27020" y="41840"/>
                    </a:lnTo>
                    <a:lnTo>
                      <a:pt x="27647" y="40202"/>
                    </a:lnTo>
                    <a:lnTo>
                      <a:pt x="28248" y="38647"/>
                    </a:lnTo>
                    <a:lnTo>
                      <a:pt x="29312" y="35754"/>
                    </a:lnTo>
                    <a:lnTo>
                      <a:pt x="30213" y="33161"/>
                    </a:lnTo>
                    <a:lnTo>
                      <a:pt x="30950" y="30950"/>
                    </a:lnTo>
                    <a:lnTo>
                      <a:pt x="31523" y="29149"/>
                    </a:lnTo>
                    <a:lnTo>
                      <a:pt x="31905" y="27812"/>
                    </a:lnTo>
                    <a:lnTo>
                      <a:pt x="32233" y="26665"/>
                    </a:lnTo>
                    <a:lnTo>
                      <a:pt x="32205" y="25055"/>
                    </a:lnTo>
                    <a:lnTo>
                      <a:pt x="32151" y="23500"/>
                    </a:lnTo>
                    <a:lnTo>
                      <a:pt x="32014" y="22080"/>
                    </a:lnTo>
                    <a:lnTo>
                      <a:pt x="31878" y="20688"/>
                    </a:lnTo>
                    <a:lnTo>
                      <a:pt x="31687" y="19324"/>
                    </a:lnTo>
                    <a:lnTo>
                      <a:pt x="31468" y="18041"/>
                    </a:lnTo>
                    <a:lnTo>
                      <a:pt x="31195" y="16786"/>
                    </a:lnTo>
                    <a:lnTo>
                      <a:pt x="30922" y="15558"/>
                    </a:lnTo>
                    <a:lnTo>
                      <a:pt x="30595" y="14384"/>
                    </a:lnTo>
                    <a:lnTo>
                      <a:pt x="30267" y="13265"/>
                    </a:lnTo>
                    <a:lnTo>
                      <a:pt x="29913" y="12201"/>
                    </a:lnTo>
                    <a:lnTo>
                      <a:pt x="29558" y="11163"/>
                    </a:lnTo>
                    <a:lnTo>
                      <a:pt x="29176" y="10181"/>
                    </a:lnTo>
                    <a:lnTo>
                      <a:pt x="28766" y="9226"/>
                    </a:lnTo>
                    <a:lnTo>
                      <a:pt x="28384" y="8352"/>
                    </a:lnTo>
                    <a:lnTo>
                      <a:pt x="27975" y="7479"/>
                    </a:lnTo>
                    <a:lnTo>
                      <a:pt x="27566" y="6688"/>
                    </a:lnTo>
                    <a:lnTo>
                      <a:pt x="27156" y="5923"/>
                    </a:lnTo>
                    <a:lnTo>
                      <a:pt x="26747" y="5214"/>
                    </a:lnTo>
                    <a:lnTo>
                      <a:pt x="26337" y="4531"/>
                    </a:lnTo>
                    <a:lnTo>
                      <a:pt x="25573" y="3358"/>
                    </a:lnTo>
                    <a:lnTo>
                      <a:pt x="24836" y="2321"/>
                    </a:lnTo>
                    <a:lnTo>
                      <a:pt x="24209" y="1502"/>
                    </a:lnTo>
                    <a:lnTo>
                      <a:pt x="23663" y="847"/>
                    </a:lnTo>
                    <a:lnTo>
                      <a:pt x="23253" y="383"/>
                    </a:lnTo>
                    <a:lnTo>
                      <a:pt x="22899" y="1"/>
                    </a:lnTo>
                    <a:close/>
                  </a:path>
                </a:pathLst>
              </a:custGeom>
              <a:gradFill>
                <a:gsLst>
                  <a:gs pos="0">
                    <a:srgbClr val="A699E2"/>
                  </a:gs>
                  <a:gs pos="100000">
                    <a:srgbClr val="5440B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65"/>
              <p:cNvSpPr/>
              <p:nvPr/>
            </p:nvSpPr>
            <p:spPr>
              <a:xfrm>
                <a:off x="2492800" y="2133550"/>
                <a:ext cx="805825" cy="1797925"/>
              </a:xfrm>
              <a:custGeom>
                <a:avLst/>
                <a:gdLst/>
                <a:ahLst/>
                <a:cxnLst/>
                <a:rect l="l" t="t" r="r" b="b"/>
                <a:pathLst>
                  <a:path w="32233" h="71917" fill="none" extrusionOk="0">
                    <a:moveTo>
                      <a:pt x="32233" y="26665"/>
                    </a:moveTo>
                    <a:lnTo>
                      <a:pt x="32233" y="26665"/>
                    </a:lnTo>
                    <a:lnTo>
                      <a:pt x="31905" y="27812"/>
                    </a:lnTo>
                    <a:lnTo>
                      <a:pt x="31523" y="29149"/>
                    </a:lnTo>
                    <a:lnTo>
                      <a:pt x="30950" y="30950"/>
                    </a:lnTo>
                    <a:lnTo>
                      <a:pt x="30213" y="33161"/>
                    </a:lnTo>
                    <a:lnTo>
                      <a:pt x="29312" y="35754"/>
                    </a:lnTo>
                    <a:lnTo>
                      <a:pt x="28248" y="38647"/>
                    </a:lnTo>
                    <a:lnTo>
                      <a:pt x="27647" y="40202"/>
                    </a:lnTo>
                    <a:lnTo>
                      <a:pt x="27020" y="41840"/>
                    </a:lnTo>
                    <a:lnTo>
                      <a:pt x="26337" y="43505"/>
                    </a:lnTo>
                    <a:lnTo>
                      <a:pt x="25628" y="45251"/>
                    </a:lnTo>
                    <a:lnTo>
                      <a:pt x="24864" y="47025"/>
                    </a:lnTo>
                    <a:lnTo>
                      <a:pt x="24045" y="48854"/>
                    </a:lnTo>
                    <a:lnTo>
                      <a:pt x="23199" y="50710"/>
                    </a:lnTo>
                    <a:lnTo>
                      <a:pt x="22298" y="52593"/>
                    </a:lnTo>
                    <a:lnTo>
                      <a:pt x="21370" y="54504"/>
                    </a:lnTo>
                    <a:lnTo>
                      <a:pt x="20388" y="56441"/>
                    </a:lnTo>
                    <a:lnTo>
                      <a:pt x="19351" y="58379"/>
                    </a:lnTo>
                    <a:lnTo>
                      <a:pt x="18286" y="60344"/>
                    </a:lnTo>
                    <a:lnTo>
                      <a:pt x="17167" y="62282"/>
                    </a:lnTo>
                    <a:lnTo>
                      <a:pt x="16021" y="64247"/>
                    </a:lnTo>
                    <a:lnTo>
                      <a:pt x="14820" y="66185"/>
                    </a:lnTo>
                    <a:lnTo>
                      <a:pt x="13592" y="68122"/>
                    </a:lnTo>
                    <a:lnTo>
                      <a:pt x="12309" y="70033"/>
                    </a:lnTo>
                    <a:lnTo>
                      <a:pt x="10972" y="71889"/>
                    </a:lnTo>
                    <a:lnTo>
                      <a:pt x="10972" y="71889"/>
                    </a:lnTo>
                    <a:lnTo>
                      <a:pt x="10563" y="71916"/>
                    </a:lnTo>
                    <a:lnTo>
                      <a:pt x="10099" y="71916"/>
                    </a:lnTo>
                    <a:lnTo>
                      <a:pt x="9498" y="71889"/>
                    </a:lnTo>
                    <a:lnTo>
                      <a:pt x="8734" y="71834"/>
                    </a:lnTo>
                    <a:lnTo>
                      <a:pt x="7861" y="71670"/>
                    </a:lnTo>
                    <a:lnTo>
                      <a:pt x="7397" y="71589"/>
                    </a:lnTo>
                    <a:lnTo>
                      <a:pt x="6905" y="71452"/>
                    </a:lnTo>
                    <a:lnTo>
                      <a:pt x="6414" y="71316"/>
                    </a:lnTo>
                    <a:lnTo>
                      <a:pt x="5868" y="71125"/>
                    </a:lnTo>
                    <a:lnTo>
                      <a:pt x="5868" y="71125"/>
                    </a:lnTo>
                    <a:lnTo>
                      <a:pt x="5159" y="70852"/>
                    </a:lnTo>
                    <a:lnTo>
                      <a:pt x="4449" y="70497"/>
                    </a:lnTo>
                    <a:lnTo>
                      <a:pt x="3712" y="70087"/>
                    </a:lnTo>
                    <a:lnTo>
                      <a:pt x="2948" y="69623"/>
                    </a:lnTo>
                    <a:lnTo>
                      <a:pt x="2211" y="69078"/>
                    </a:lnTo>
                    <a:lnTo>
                      <a:pt x="1829" y="68777"/>
                    </a:lnTo>
                    <a:lnTo>
                      <a:pt x="1447" y="68477"/>
                    </a:lnTo>
                    <a:lnTo>
                      <a:pt x="1092" y="68122"/>
                    </a:lnTo>
                    <a:lnTo>
                      <a:pt x="710" y="67768"/>
                    </a:lnTo>
                    <a:lnTo>
                      <a:pt x="355" y="67358"/>
                    </a:lnTo>
                    <a:lnTo>
                      <a:pt x="0" y="66949"/>
                    </a:lnTo>
                    <a:lnTo>
                      <a:pt x="0" y="66949"/>
                    </a:lnTo>
                    <a:lnTo>
                      <a:pt x="355" y="66075"/>
                    </a:lnTo>
                    <a:lnTo>
                      <a:pt x="737" y="65011"/>
                    </a:lnTo>
                    <a:lnTo>
                      <a:pt x="1283" y="63565"/>
                    </a:lnTo>
                    <a:lnTo>
                      <a:pt x="1911" y="61763"/>
                    </a:lnTo>
                    <a:lnTo>
                      <a:pt x="2593" y="59689"/>
                    </a:lnTo>
                    <a:lnTo>
                      <a:pt x="3357" y="57315"/>
                    </a:lnTo>
                    <a:lnTo>
                      <a:pt x="4176" y="54722"/>
                    </a:lnTo>
                    <a:lnTo>
                      <a:pt x="4968" y="51884"/>
                    </a:lnTo>
                    <a:lnTo>
                      <a:pt x="5786" y="48881"/>
                    </a:lnTo>
                    <a:lnTo>
                      <a:pt x="6168" y="47326"/>
                    </a:lnTo>
                    <a:lnTo>
                      <a:pt x="6551" y="45743"/>
                    </a:lnTo>
                    <a:lnTo>
                      <a:pt x="6933" y="44105"/>
                    </a:lnTo>
                    <a:lnTo>
                      <a:pt x="7287" y="42468"/>
                    </a:lnTo>
                    <a:lnTo>
                      <a:pt x="7615" y="40803"/>
                    </a:lnTo>
                    <a:lnTo>
                      <a:pt x="7942" y="39111"/>
                    </a:lnTo>
                    <a:lnTo>
                      <a:pt x="8215" y="37419"/>
                    </a:lnTo>
                    <a:lnTo>
                      <a:pt x="8488" y="35726"/>
                    </a:lnTo>
                    <a:lnTo>
                      <a:pt x="8734" y="34007"/>
                    </a:lnTo>
                    <a:lnTo>
                      <a:pt x="8925" y="32288"/>
                    </a:lnTo>
                    <a:lnTo>
                      <a:pt x="9116" y="30596"/>
                    </a:lnTo>
                    <a:lnTo>
                      <a:pt x="9253" y="28876"/>
                    </a:lnTo>
                    <a:lnTo>
                      <a:pt x="9253" y="28876"/>
                    </a:lnTo>
                    <a:lnTo>
                      <a:pt x="9307" y="28057"/>
                    </a:lnTo>
                    <a:lnTo>
                      <a:pt x="9389" y="27211"/>
                    </a:lnTo>
                    <a:lnTo>
                      <a:pt x="9580" y="25574"/>
                    </a:lnTo>
                    <a:lnTo>
                      <a:pt x="9853" y="23991"/>
                    </a:lnTo>
                    <a:lnTo>
                      <a:pt x="10180" y="22462"/>
                    </a:lnTo>
                    <a:lnTo>
                      <a:pt x="10535" y="20961"/>
                    </a:lnTo>
                    <a:lnTo>
                      <a:pt x="10945" y="19515"/>
                    </a:lnTo>
                    <a:lnTo>
                      <a:pt x="11409" y="18096"/>
                    </a:lnTo>
                    <a:lnTo>
                      <a:pt x="11873" y="16731"/>
                    </a:lnTo>
                    <a:lnTo>
                      <a:pt x="12391" y="15421"/>
                    </a:lnTo>
                    <a:lnTo>
                      <a:pt x="12937" y="14166"/>
                    </a:lnTo>
                    <a:lnTo>
                      <a:pt x="13510" y="12965"/>
                    </a:lnTo>
                    <a:lnTo>
                      <a:pt x="14083" y="11791"/>
                    </a:lnTo>
                    <a:lnTo>
                      <a:pt x="14684" y="10699"/>
                    </a:lnTo>
                    <a:lnTo>
                      <a:pt x="15311" y="9635"/>
                    </a:lnTo>
                    <a:lnTo>
                      <a:pt x="15912" y="8625"/>
                    </a:lnTo>
                    <a:lnTo>
                      <a:pt x="16512" y="7670"/>
                    </a:lnTo>
                    <a:lnTo>
                      <a:pt x="17140" y="6769"/>
                    </a:lnTo>
                    <a:lnTo>
                      <a:pt x="17740" y="5923"/>
                    </a:lnTo>
                    <a:lnTo>
                      <a:pt x="18314" y="5105"/>
                    </a:lnTo>
                    <a:lnTo>
                      <a:pt x="18887" y="4368"/>
                    </a:lnTo>
                    <a:lnTo>
                      <a:pt x="19460" y="3685"/>
                    </a:lnTo>
                    <a:lnTo>
                      <a:pt x="19978" y="3058"/>
                    </a:lnTo>
                    <a:lnTo>
                      <a:pt x="20934" y="1966"/>
                    </a:lnTo>
                    <a:lnTo>
                      <a:pt x="21752" y="1120"/>
                    </a:lnTo>
                    <a:lnTo>
                      <a:pt x="22353" y="519"/>
                    </a:lnTo>
                    <a:lnTo>
                      <a:pt x="22899" y="1"/>
                    </a:lnTo>
                    <a:lnTo>
                      <a:pt x="22899" y="1"/>
                    </a:lnTo>
                    <a:lnTo>
                      <a:pt x="23253" y="383"/>
                    </a:lnTo>
                    <a:lnTo>
                      <a:pt x="23663" y="847"/>
                    </a:lnTo>
                    <a:lnTo>
                      <a:pt x="24209" y="1502"/>
                    </a:lnTo>
                    <a:lnTo>
                      <a:pt x="24836" y="2321"/>
                    </a:lnTo>
                    <a:lnTo>
                      <a:pt x="25573" y="3358"/>
                    </a:lnTo>
                    <a:lnTo>
                      <a:pt x="26337" y="4531"/>
                    </a:lnTo>
                    <a:lnTo>
                      <a:pt x="26747" y="5214"/>
                    </a:lnTo>
                    <a:lnTo>
                      <a:pt x="27156" y="5923"/>
                    </a:lnTo>
                    <a:lnTo>
                      <a:pt x="27566" y="6688"/>
                    </a:lnTo>
                    <a:lnTo>
                      <a:pt x="27975" y="7479"/>
                    </a:lnTo>
                    <a:lnTo>
                      <a:pt x="28384" y="8352"/>
                    </a:lnTo>
                    <a:lnTo>
                      <a:pt x="28766" y="9226"/>
                    </a:lnTo>
                    <a:lnTo>
                      <a:pt x="29176" y="10181"/>
                    </a:lnTo>
                    <a:lnTo>
                      <a:pt x="29558" y="11163"/>
                    </a:lnTo>
                    <a:lnTo>
                      <a:pt x="29913" y="12201"/>
                    </a:lnTo>
                    <a:lnTo>
                      <a:pt x="30267" y="13265"/>
                    </a:lnTo>
                    <a:lnTo>
                      <a:pt x="30595" y="14384"/>
                    </a:lnTo>
                    <a:lnTo>
                      <a:pt x="30922" y="15558"/>
                    </a:lnTo>
                    <a:lnTo>
                      <a:pt x="31195" y="16786"/>
                    </a:lnTo>
                    <a:lnTo>
                      <a:pt x="31468" y="18041"/>
                    </a:lnTo>
                    <a:lnTo>
                      <a:pt x="31687" y="19324"/>
                    </a:lnTo>
                    <a:lnTo>
                      <a:pt x="31878" y="20688"/>
                    </a:lnTo>
                    <a:lnTo>
                      <a:pt x="32014" y="22080"/>
                    </a:lnTo>
                    <a:lnTo>
                      <a:pt x="32151" y="23500"/>
                    </a:lnTo>
                    <a:lnTo>
                      <a:pt x="32151" y="23500"/>
                    </a:lnTo>
                    <a:lnTo>
                      <a:pt x="32205" y="25055"/>
                    </a:lnTo>
                    <a:lnTo>
                      <a:pt x="32233" y="2666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65"/>
              <p:cNvSpPr/>
              <p:nvPr/>
            </p:nvSpPr>
            <p:spPr>
              <a:xfrm>
                <a:off x="4811950" y="1479900"/>
                <a:ext cx="484450" cy="432625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7305" extrusionOk="0">
                    <a:moveTo>
                      <a:pt x="10044" y="1"/>
                    </a:moveTo>
                    <a:lnTo>
                      <a:pt x="9635" y="56"/>
                    </a:lnTo>
                    <a:lnTo>
                      <a:pt x="9253" y="110"/>
                    </a:lnTo>
                    <a:lnTo>
                      <a:pt x="8871" y="192"/>
                    </a:lnTo>
                    <a:lnTo>
                      <a:pt x="8516" y="301"/>
                    </a:lnTo>
                    <a:lnTo>
                      <a:pt x="8188" y="438"/>
                    </a:lnTo>
                    <a:lnTo>
                      <a:pt x="7861" y="601"/>
                    </a:lnTo>
                    <a:lnTo>
                      <a:pt x="7588" y="765"/>
                    </a:lnTo>
                    <a:lnTo>
                      <a:pt x="7315" y="983"/>
                    </a:lnTo>
                    <a:lnTo>
                      <a:pt x="7097" y="1229"/>
                    </a:lnTo>
                    <a:lnTo>
                      <a:pt x="6878" y="1475"/>
                    </a:lnTo>
                    <a:lnTo>
                      <a:pt x="6714" y="1775"/>
                    </a:lnTo>
                    <a:lnTo>
                      <a:pt x="6578" y="2130"/>
                    </a:lnTo>
                    <a:lnTo>
                      <a:pt x="6332" y="2785"/>
                    </a:lnTo>
                    <a:lnTo>
                      <a:pt x="6169" y="3440"/>
                    </a:lnTo>
                    <a:lnTo>
                      <a:pt x="6005" y="4013"/>
                    </a:lnTo>
                    <a:lnTo>
                      <a:pt x="5868" y="4586"/>
                    </a:lnTo>
                    <a:lnTo>
                      <a:pt x="5677" y="5569"/>
                    </a:lnTo>
                    <a:lnTo>
                      <a:pt x="5568" y="6387"/>
                    </a:lnTo>
                    <a:lnTo>
                      <a:pt x="5514" y="7042"/>
                    </a:lnTo>
                    <a:lnTo>
                      <a:pt x="5514" y="7506"/>
                    </a:lnTo>
                    <a:lnTo>
                      <a:pt x="5541" y="7916"/>
                    </a:lnTo>
                    <a:lnTo>
                      <a:pt x="5514" y="7888"/>
                    </a:lnTo>
                    <a:lnTo>
                      <a:pt x="4886" y="7479"/>
                    </a:lnTo>
                    <a:lnTo>
                      <a:pt x="4258" y="7097"/>
                    </a:lnTo>
                    <a:lnTo>
                      <a:pt x="3521" y="6688"/>
                    </a:lnTo>
                    <a:lnTo>
                      <a:pt x="2675" y="6305"/>
                    </a:lnTo>
                    <a:lnTo>
                      <a:pt x="2266" y="6114"/>
                    </a:lnTo>
                    <a:lnTo>
                      <a:pt x="1829" y="5951"/>
                    </a:lnTo>
                    <a:lnTo>
                      <a:pt x="1420" y="5841"/>
                    </a:lnTo>
                    <a:lnTo>
                      <a:pt x="1010" y="5760"/>
                    </a:lnTo>
                    <a:lnTo>
                      <a:pt x="628" y="5705"/>
                    </a:lnTo>
                    <a:lnTo>
                      <a:pt x="192" y="5705"/>
                    </a:lnTo>
                    <a:lnTo>
                      <a:pt x="137" y="5760"/>
                    </a:lnTo>
                    <a:lnTo>
                      <a:pt x="82" y="5787"/>
                    </a:lnTo>
                    <a:lnTo>
                      <a:pt x="55" y="5841"/>
                    </a:lnTo>
                    <a:lnTo>
                      <a:pt x="1" y="6005"/>
                    </a:lnTo>
                    <a:lnTo>
                      <a:pt x="28" y="6224"/>
                    </a:lnTo>
                    <a:lnTo>
                      <a:pt x="82" y="6469"/>
                    </a:lnTo>
                    <a:lnTo>
                      <a:pt x="164" y="6769"/>
                    </a:lnTo>
                    <a:lnTo>
                      <a:pt x="301" y="7097"/>
                    </a:lnTo>
                    <a:lnTo>
                      <a:pt x="465" y="7479"/>
                    </a:lnTo>
                    <a:lnTo>
                      <a:pt x="901" y="8298"/>
                    </a:lnTo>
                    <a:lnTo>
                      <a:pt x="1420" y="9253"/>
                    </a:lnTo>
                    <a:lnTo>
                      <a:pt x="2020" y="10263"/>
                    </a:lnTo>
                    <a:lnTo>
                      <a:pt x="2675" y="11300"/>
                    </a:lnTo>
                    <a:lnTo>
                      <a:pt x="3576" y="12665"/>
                    </a:lnTo>
                    <a:lnTo>
                      <a:pt x="4449" y="13975"/>
                    </a:lnTo>
                    <a:lnTo>
                      <a:pt x="4476" y="14002"/>
                    </a:lnTo>
                    <a:lnTo>
                      <a:pt x="4804" y="14466"/>
                    </a:lnTo>
                    <a:lnTo>
                      <a:pt x="5159" y="14875"/>
                    </a:lnTo>
                    <a:lnTo>
                      <a:pt x="5541" y="15257"/>
                    </a:lnTo>
                    <a:lnTo>
                      <a:pt x="5950" y="15612"/>
                    </a:lnTo>
                    <a:lnTo>
                      <a:pt x="6387" y="15940"/>
                    </a:lnTo>
                    <a:lnTo>
                      <a:pt x="6851" y="16240"/>
                    </a:lnTo>
                    <a:lnTo>
                      <a:pt x="7315" y="16485"/>
                    </a:lnTo>
                    <a:lnTo>
                      <a:pt x="7806" y="16731"/>
                    </a:lnTo>
                    <a:lnTo>
                      <a:pt x="8297" y="16895"/>
                    </a:lnTo>
                    <a:lnTo>
                      <a:pt x="8816" y="17059"/>
                    </a:lnTo>
                    <a:lnTo>
                      <a:pt x="9334" y="17168"/>
                    </a:lnTo>
                    <a:lnTo>
                      <a:pt x="9880" y="17250"/>
                    </a:lnTo>
                    <a:lnTo>
                      <a:pt x="10426" y="17304"/>
                    </a:lnTo>
                    <a:lnTo>
                      <a:pt x="10972" y="17304"/>
                    </a:lnTo>
                    <a:lnTo>
                      <a:pt x="11518" y="17277"/>
                    </a:lnTo>
                    <a:lnTo>
                      <a:pt x="12064" y="17195"/>
                    </a:lnTo>
                    <a:lnTo>
                      <a:pt x="14411" y="16786"/>
                    </a:lnTo>
                    <a:lnTo>
                      <a:pt x="14684" y="16431"/>
                    </a:lnTo>
                    <a:lnTo>
                      <a:pt x="15393" y="15503"/>
                    </a:lnTo>
                    <a:lnTo>
                      <a:pt x="16048" y="14548"/>
                    </a:lnTo>
                    <a:lnTo>
                      <a:pt x="16785" y="13401"/>
                    </a:lnTo>
                    <a:lnTo>
                      <a:pt x="17468" y="12282"/>
                    </a:lnTo>
                    <a:lnTo>
                      <a:pt x="17768" y="11682"/>
                    </a:lnTo>
                    <a:lnTo>
                      <a:pt x="18095" y="11054"/>
                    </a:lnTo>
                    <a:lnTo>
                      <a:pt x="18368" y="10427"/>
                    </a:lnTo>
                    <a:lnTo>
                      <a:pt x="18641" y="9799"/>
                    </a:lnTo>
                    <a:lnTo>
                      <a:pt x="18859" y="9144"/>
                    </a:lnTo>
                    <a:lnTo>
                      <a:pt x="19078" y="8516"/>
                    </a:lnTo>
                    <a:lnTo>
                      <a:pt x="19214" y="7888"/>
                    </a:lnTo>
                    <a:lnTo>
                      <a:pt x="19323" y="7261"/>
                    </a:lnTo>
                    <a:lnTo>
                      <a:pt x="19378" y="6660"/>
                    </a:lnTo>
                    <a:lnTo>
                      <a:pt x="19378" y="6060"/>
                    </a:lnTo>
                    <a:lnTo>
                      <a:pt x="19351" y="5787"/>
                    </a:lnTo>
                    <a:lnTo>
                      <a:pt x="19323" y="5487"/>
                    </a:lnTo>
                    <a:lnTo>
                      <a:pt x="19242" y="5214"/>
                    </a:lnTo>
                    <a:lnTo>
                      <a:pt x="19187" y="4941"/>
                    </a:lnTo>
                    <a:lnTo>
                      <a:pt x="19078" y="4695"/>
                    </a:lnTo>
                    <a:lnTo>
                      <a:pt x="18969" y="4450"/>
                    </a:lnTo>
                    <a:lnTo>
                      <a:pt x="18832" y="4204"/>
                    </a:lnTo>
                    <a:lnTo>
                      <a:pt x="18668" y="3958"/>
                    </a:lnTo>
                    <a:lnTo>
                      <a:pt x="18395" y="3604"/>
                    </a:lnTo>
                    <a:lnTo>
                      <a:pt x="18095" y="3249"/>
                    </a:lnTo>
                    <a:lnTo>
                      <a:pt x="17740" y="2921"/>
                    </a:lnTo>
                    <a:lnTo>
                      <a:pt x="17413" y="2594"/>
                    </a:lnTo>
                    <a:lnTo>
                      <a:pt x="17031" y="2293"/>
                    </a:lnTo>
                    <a:lnTo>
                      <a:pt x="16649" y="2021"/>
                    </a:lnTo>
                    <a:lnTo>
                      <a:pt x="16239" y="1748"/>
                    </a:lnTo>
                    <a:lnTo>
                      <a:pt x="15830" y="1502"/>
                    </a:lnTo>
                    <a:lnTo>
                      <a:pt x="15393" y="1256"/>
                    </a:lnTo>
                    <a:lnTo>
                      <a:pt x="14957" y="1038"/>
                    </a:lnTo>
                    <a:lnTo>
                      <a:pt x="14520" y="847"/>
                    </a:lnTo>
                    <a:lnTo>
                      <a:pt x="14056" y="683"/>
                    </a:lnTo>
                    <a:lnTo>
                      <a:pt x="13592" y="519"/>
                    </a:lnTo>
                    <a:lnTo>
                      <a:pt x="13155" y="383"/>
                    </a:lnTo>
                    <a:lnTo>
                      <a:pt x="12691" y="247"/>
                    </a:lnTo>
                    <a:lnTo>
                      <a:pt x="12227" y="165"/>
                    </a:lnTo>
                    <a:lnTo>
                      <a:pt x="11791" y="83"/>
                    </a:lnTo>
                    <a:lnTo>
                      <a:pt x="11327" y="28"/>
                    </a:lnTo>
                    <a:lnTo>
                      <a:pt x="10890" y="1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65"/>
              <p:cNvSpPr/>
              <p:nvPr/>
            </p:nvSpPr>
            <p:spPr>
              <a:xfrm>
                <a:off x="4811950" y="1479900"/>
                <a:ext cx="484450" cy="432625"/>
              </a:xfrm>
              <a:custGeom>
                <a:avLst/>
                <a:gdLst/>
                <a:ahLst/>
                <a:cxnLst/>
                <a:rect l="l" t="t" r="r" b="b"/>
                <a:pathLst>
                  <a:path w="19378" h="17305" fill="none" extrusionOk="0">
                    <a:moveTo>
                      <a:pt x="16785" y="13401"/>
                    </a:moveTo>
                    <a:lnTo>
                      <a:pt x="16785" y="13401"/>
                    </a:lnTo>
                    <a:lnTo>
                      <a:pt x="16048" y="14548"/>
                    </a:lnTo>
                    <a:lnTo>
                      <a:pt x="15393" y="15503"/>
                    </a:lnTo>
                    <a:lnTo>
                      <a:pt x="15393" y="15503"/>
                    </a:lnTo>
                    <a:lnTo>
                      <a:pt x="14684" y="16431"/>
                    </a:lnTo>
                    <a:lnTo>
                      <a:pt x="14411" y="16786"/>
                    </a:lnTo>
                    <a:lnTo>
                      <a:pt x="12064" y="17195"/>
                    </a:lnTo>
                    <a:lnTo>
                      <a:pt x="12064" y="17195"/>
                    </a:lnTo>
                    <a:lnTo>
                      <a:pt x="11518" y="17277"/>
                    </a:lnTo>
                    <a:lnTo>
                      <a:pt x="10972" y="17304"/>
                    </a:lnTo>
                    <a:lnTo>
                      <a:pt x="10426" y="17304"/>
                    </a:lnTo>
                    <a:lnTo>
                      <a:pt x="9880" y="17250"/>
                    </a:lnTo>
                    <a:lnTo>
                      <a:pt x="9334" y="17168"/>
                    </a:lnTo>
                    <a:lnTo>
                      <a:pt x="8816" y="17059"/>
                    </a:lnTo>
                    <a:lnTo>
                      <a:pt x="8297" y="16895"/>
                    </a:lnTo>
                    <a:lnTo>
                      <a:pt x="7806" y="16731"/>
                    </a:lnTo>
                    <a:lnTo>
                      <a:pt x="7315" y="16485"/>
                    </a:lnTo>
                    <a:lnTo>
                      <a:pt x="6851" y="16240"/>
                    </a:lnTo>
                    <a:lnTo>
                      <a:pt x="6387" y="15940"/>
                    </a:lnTo>
                    <a:lnTo>
                      <a:pt x="5950" y="15612"/>
                    </a:lnTo>
                    <a:lnTo>
                      <a:pt x="5541" y="15257"/>
                    </a:lnTo>
                    <a:lnTo>
                      <a:pt x="5159" y="14875"/>
                    </a:lnTo>
                    <a:lnTo>
                      <a:pt x="4804" y="14466"/>
                    </a:lnTo>
                    <a:lnTo>
                      <a:pt x="4476" y="14002"/>
                    </a:lnTo>
                    <a:lnTo>
                      <a:pt x="4476" y="14002"/>
                    </a:lnTo>
                    <a:lnTo>
                      <a:pt x="4449" y="13975"/>
                    </a:lnTo>
                    <a:lnTo>
                      <a:pt x="4449" y="13975"/>
                    </a:lnTo>
                    <a:lnTo>
                      <a:pt x="3576" y="12665"/>
                    </a:lnTo>
                    <a:lnTo>
                      <a:pt x="2675" y="11300"/>
                    </a:lnTo>
                    <a:lnTo>
                      <a:pt x="2675" y="11300"/>
                    </a:lnTo>
                    <a:lnTo>
                      <a:pt x="2020" y="10263"/>
                    </a:lnTo>
                    <a:lnTo>
                      <a:pt x="1420" y="9253"/>
                    </a:lnTo>
                    <a:lnTo>
                      <a:pt x="901" y="8298"/>
                    </a:lnTo>
                    <a:lnTo>
                      <a:pt x="465" y="7479"/>
                    </a:lnTo>
                    <a:lnTo>
                      <a:pt x="301" y="7097"/>
                    </a:lnTo>
                    <a:lnTo>
                      <a:pt x="164" y="6769"/>
                    </a:lnTo>
                    <a:lnTo>
                      <a:pt x="82" y="6469"/>
                    </a:lnTo>
                    <a:lnTo>
                      <a:pt x="28" y="6224"/>
                    </a:lnTo>
                    <a:lnTo>
                      <a:pt x="1" y="6005"/>
                    </a:lnTo>
                    <a:lnTo>
                      <a:pt x="55" y="5841"/>
                    </a:lnTo>
                    <a:lnTo>
                      <a:pt x="82" y="5787"/>
                    </a:lnTo>
                    <a:lnTo>
                      <a:pt x="137" y="5760"/>
                    </a:lnTo>
                    <a:lnTo>
                      <a:pt x="192" y="5705"/>
                    </a:lnTo>
                    <a:lnTo>
                      <a:pt x="273" y="5705"/>
                    </a:lnTo>
                    <a:lnTo>
                      <a:pt x="273" y="5705"/>
                    </a:lnTo>
                    <a:lnTo>
                      <a:pt x="628" y="5705"/>
                    </a:lnTo>
                    <a:lnTo>
                      <a:pt x="1010" y="5760"/>
                    </a:lnTo>
                    <a:lnTo>
                      <a:pt x="1420" y="5841"/>
                    </a:lnTo>
                    <a:lnTo>
                      <a:pt x="1829" y="5951"/>
                    </a:lnTo>
                    <a:lnTo>
                      <a:pt x="2266" y="6114"/>
                    </a:lnTo>
                    <a:lnTo>
                      <a:pt x="2675" y="6305"/>
                    </a:lnTo>
                    <a:lnTo>
                      <a:pt x="3521" y="6688"/>
                    </a:lnTo>
                    <a:lnTo>
                      <a:pt x="4258" y="7097"/>
                    </a:lnTo>
                    <a:lnTo>
                      <a:pt x="4886" y="7479"/>
                    </a:lnTo>
                    <a:lnTo>
                      <a:pt x="5514" y="7888"/>
                    </a:lnTo>
                    <a:lnTo>
                      <a:pt x="5541" y="7916"/>
                    </a:lnTo>
                    <a:lnTo>
                      <a:pt x="5541" y="7916"/>
                    </a:lnTo>
                    <a:lnTo>
                      <a:pt x="5514" y="7506"/>
                    </a:lnTo>
                    <a:lnTo>
                      <a:pt x="5514" y="7042"/>
                    </a:lnTo>
                    <a:lnTo>
                      <a:pt x="5568" y="6387"/>
                    </a:lnTo>
                    <a:lnTo>
                      <a:pt x="5677" y="5569"/>
                    </a:lnTo>
                    <a:lnTo>
                      <a:pt x="5868" y="4586"/>
                    </a:lnTo>
                    <a:lnTo>
                      <a:pt x="6005" y="4013"/>
                    </a:lnTo>
                    <a:lnTo>
                      <a:pt x="6169" y="3440"/>
                    </a:lnTo>
                    <a:lnTo>
                      <a:pt x="6332" y="2785"/>
                    </a:lnTo>
                    <a:lnTo>
                      <a:pt x="6578" y="2130"/>
                    </a:lnTo>
                    <a:lnTo>
                      <a:pt x="6578" y="2130"/>
                    </a:lnTo>
                    <a:lnTo>
                      <a:pt x="6714" y="1775"/>
                    </a:lnTo>
                    <a:lnTo>
                      <a:pt x="6714" y="1775"/>
                    </a:lnTo>
                    <a:lnTo>
                      <a:pt x="6878" y="1475"/>
                    </a:lnTo>
                    <a:lnTo>
                      <a:pt x="7097" y="1229"/>
                    </a:lnTo>
                    <a:lnTo>
                      <a:pt x="7315" y="983"/>
                    </a:lnTo>
                    <a:lnTo>
                      <a:pt x="7588" y="765"/>
                    </a:lnTo>
                    <a:lnTo>
                      <a:pt x="7861" y="601"/>
                    </a:lnTo>
                    <a:lnTo>
                      <a:pt x="8188" y="438"/>
                    </a:lnTo>
                    <a:lnTo>
                      <a:pt x="8516" y="301"/>
                    </a:lnTo>
                    <a:lnTo>
                      <a:pt x="8871" y="192"/>
                    </a:lnTo>
                    <a:lnTo>
                      <a:pt x="9253" y="110"/>
                    </a:lnTo>
                    <a:lnTo>
                      <a:pt x="9635" y="56"/>
                    </a:lnTo>
                    <a:lnTo>
                      <a:pt x="10044" y="1"/>
                    </a:lnTo>
                    <a:lnTo>
                      <a:pt x="10453" y="1"/>
                    </a:lnTo>
                    <a:lnTo>
                      <a:pt x="10890" y="1"/>
                    </a:lnTo>
                    <a:lnTo>
                      <a:pt x="11327" y="28"/>
                    </a:lnTo>
                    <a:lnTo>
                      <a:pt x="11791" y="83"/>
                    </a:lnTo>
                    <a:lnTo>
                      <a:pt x="12227" y="165"/>
                    </a:lnTo>
                    <a:lnTo>
                      <a:pt x="12691" y="247"/>
                    </a:lnTo>
                    <a:lnTo>
                      <a:pt x="13155" y="383"/>
                    </a:lnTo>
                    <a:lnTo>
                      <a:pt x="13592" y="519"/>
                    </a:lnTo>
                    <a:lnTo>
                      <a:pt x="14056" y="683"/>
                    </a:lnTo>
                    <a:lnTo>
                      <a:pt x="14520" y="847"/>
                    </a:lnTo>
                    <a:lnTo>
                      <a:pt x="14957" y="1038"/>
                    </a:lnTo>
                    <a:lnTo>
                      <a:pt x="15393" y="1256"/>
                    </a:lnTo>
                    <a:lnTo>
                      <a:pt x="15830" y="1502"/>
                    </a:lnTo>
                    <a:lnTo>
                      <a:pt x="16239" y="1748"/>
                    </a:lnTo>
                    <a:lnTo>
                      <a:pt x="16649" y="2021"/>
                    </a:lnTo>
                    <a:lnTo>
                      <a:pt x="17031" y="2293"/>
                    </a:lnTo>
                    <a:lnTo>
                      <a:pt x="17413" y="2594"/>
                    </a:lnTo>
                    <a:lnTo>
                      <a:pt x="17740" y="2921"/>
                    </a:lnTo>
                    <a:lnTo>
                      <a:pt x="18095" y="3249"/>
                    </a:lnTo>
                    <a:lnTo>
                      <a:pt x="18395" y="3604"/>
                    </a:lnTo>
                    <a:lnTo>
                      <a:pt x="18668" y="3958"/>
                    </a:lnTo>
                    <a:lnTo>
                      <a:pt x="18668" y="3958"/>
                    </a:lnTo>
                    <a:lnTo>
                      <a:pt x="18832" y="4204"/>
                    </a:lnTo>
                    <a:lnTo>
                      <a:pt x="18969" y="4450"/>
                    </a:lnTo>
                    <a:lnTo>
                      <a:pt x="19078" y="4695"/>
                    </a:lnTo>
                    <a:lnTo>
                      <a:pt x="19187" y="4941"/>
                    </a:lnTo>
                    <a:lnTo>
                      <a:pt x="19242" y="5214"/>
                    </a:lnTo>
                    <a:lnTo>
                      <a:pt x="19323" y="5487"/>
                    </a:lnTo>
                    <a:lnTo>
                      <a:pt x="19351" y="5787"/>
                    </a:lnTo>
                    <a:lnTo>
                      <a:pt x="19378" y="6060"/>
                    </a:lnTo>
                    <a:lnTo>
                      <a:pt x="19378" y="6660"/>
                    </a:lnTo>
                    <a:lnTo>
                      <a:pt x="19323" y="7261"/>
                    </a:lnTo>
                    <a:lnTo>
                      <a:pt x="19214" y="7888"/>
                    </a:lnTo>
                    <a:lnTo>
                      <a:pt x="19078" y="8516"/>
                    </a:lnTo>
                    <a:lnTo>
                      <a:pt x="18859" y="9144"/>
                    </a:lnTo>
                    <a:lnTo>
                      <a:pt x="18641" y="9799"/>
                    </a:lnTo>
                    <a:lnTo>
                      <a:pt x="18368" y="10427"/>
                    </a:lnTo>
                    <a:lnTo>
                      <a:pt x="18095" y="11054"/>
                    </a:lnTo>
                    <a:lnTo>
                      <a:pt x="17768" y="11682"/>
                    </a:lnTo>
                    <a:lnTo>
                      <a:pt x="17468" y="12282"/>
                    </a:lnTo>
                    <a:lnTo>
                      <a:pt x="16785" y="134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65"/>
              <p:cNvSpPr/>
              <p:nvPr/>
            </p:nvSpPr>
            <p:spPr>
              <a:xfrm>
                <a:off x="3157375" y="3386950"/>
                <a:ext cx="362325" cy="393725"/>
              </a:xfrm>
              <a:custGeom>
                <a:avLst/>
                <a:gdLst/>
                <a:ahLst/>
                <a:cxnLst/>
                <a:rect l="l" t="t" r="r" b="b"/>
                <a:pathLst>
                  <a:path w="14493" h="15749" extrusionOk="0">
                    <a:moveTo>
                      <a:pt x="1583" y="1"/>
                    </a:moveTo>
                    <a:lnTo>
                      <a:pt x="1365" y="574"/>
                    </a:lnTo>
                    <a:lnTo>
                      <a:pt x="1119" y="1229"/>
                    </a:lnTo>
                    <a:lnTo>
                      <a:pt x="873" y="2102"/>
                    </a:lnTo>
                    <a:lnTo>
                      <a:pt x="600" y="3139"/>
                    </a:lnTo>
                    <a:lnTo>
                      <a:pt x="328" y="4340"/>
                    </a:lnTo>
                    <a:lnTo>
                      <a:pt x="218" y="4968"/>
                    </a:lnTo>
                    <a:lnTo>
                      <a:pt x="137" y="5596"/>
                    </a:lnTo>
                    <a:lnTo>
                      <a:pt x="55" y="6278"/>
                    </a:lnTo>
                    <a:lnTo>
                      <a:pt x="27" y="6933"/>
                    </a:lnTo>
                    <a:lnTo>
                      <a:pt x="0" y="7615"/>
                    </a:lnTo>
                    <a:lnTo>
                      <a:pt x="0" y="8298"/>
                    </a:lnTo>
                    <a:lnTo>
                      <a:pt x="55" y="8980"/>
                    </a:lnTo>
                    <a:lnTo>
                      <a:pt x="137" y="9662"/>
                    </a:lnTo>
                    <a:lnTo>
                      <a:pt x="273" y="10317"/>
                    </a:lnTo>
                    <a:lnTo>
                      <a:pt x="464" y="10945"/>
                    </a:lnTo>
                    <a:lnTo>
                      <a:pt x="682" y="11573"/>
                    </a:lnTo>
                    <a:lnTo>
                      <a:pt x="983" y="12173"/>
                    </a:lnTo>
                    <a:lnTo>
                      <a:pt x="1119" y="12473"/>
                    </a:lnTo>
                    <a:lnTo>
                      <a:pt x="1310" y="12746"/>
                    </a:lnTo>
                    <a:lnTo>
                      <a:pt x="1501" y="13019"/>
                    </a:lnTo>
                    <a:lnTo>
                      <a:pt x="1719" y="13265"/>
                    </a:lnTo>
                    <a:lnTo>
                      <a:pt x="1938" y="13538"/>
                    </a:lnTo>
                    <a:lnTo>
                      <a:pt x="2183" y="13783"/>
                    </a:lnTo>
                    <a:lnTo>
                      <a:pt x="2456" y="14002"/>
                    </a:lnTo>
                    <a:lnTo>
                      <a:pt x="2729" y="14220"/>
                    </a:lnTo>
                    <a:lnTo>
                      <a:pt x="3029" y="14438"/>
                    </a:lnTo>
                    <a:lnTo>
                      <a:pt x="3330" y="14629"/>
                    </a:lnTo>
                    <a:lnTo>
                      <a:pt x="3684" y="14821"/>
                    </a:lnTo>
                    <a:lnTo>
                      <a:pt x="4039" y="14984"/>
                    </a:lnTo>
                    <a:lnTo>
                      <a:pt x="4394" y="15148"/>
                    </a:lnTo>
                    <a:lnTo>
                      <a:pt x="4803" y="15284"/>
                    </a:lnTo>
                    <a:lnTo>
                      <a:pt x="5213" y="15421"/>
                    </a:lnTo>
                    <a:lnTo>
                      <a:pt x="5650" y="15530"/>
                    </a:lnTo>
                    <a:lnTo>
                      <a:pt x="6086" y="15612"/>
                    </a:lnTo>
                    <a:lnTo>
                      <a:pt x="6523" y="15667"/>
                    </a:lnTo>
                    <a:lnTo>
                      <a:pt x="6932" y="15721"/>
                    </a:lnTo>
                    <a:lnTo>
                      <a:pt x="7342" y="15748"/>
                    </a:lnTo>
                    <a:lnTo>
                      <a:pt x="7724" y="15748"/>
                    </a:lnTo>
                    <a:lnTo>
                      <a:pt x="8079" y="15721"/>
                    </a:lnTo>
                    <a:lnTo>
                      <a:pt x="8461" y="15667"/>
                    </a:lnTo>
                    <a:lnTo>
                      <a:pt x="8788" y="15612"/>
                    </a:lnTo>
                    <a:lnTo>
                      <a:pt x="9116" y="15530"/>
                    </a:lnTo>
                    <a:lnTo>
                      <a:pt x="9443" y="15448"/>
                    </a:lnTo>
                    <a:lnTo>
                      <a:pt x="9743" y="15312"/>
                    </a:lnTo>
                    <a:lnTo>
                      <a:pt x="10044" y="15203"/>
                    </a:lnTo>
                    <a:lnTo>
                      <a:pt x="10316" y="15039"/>
                    </a:lnTo>
                    <a:lnTo>
                      <a:pt x="10589" y="14875"/>
                    </a:lnTo>
                    <a:lnTo>
                      <a:pt x="10835" y="14711"/>
                    </a:lnTo>
                    <a:lnTo>
                      <a:pt x="11081" y="14520"/>
                    </a:lnTo>
                    <a:lnTo>
                      <a:pt x="11326" y="14302"/>
                    </a:lnTo>
                    <a:lnTo>
                      <a:pt x="11545" y="14084"/>
                    </a:lnTo>
                    <a:lnTo>
                      <a:pt x="11954" y="13620"/>
                    </a:lnTo>
                    <a:lnTo>
                      <a:pt x="12336" y="13128"/>
                    </a:lnTo>
                    <a:lnTo>
                      <a:pt x="12664" y="12583"/>
                    </a:lnTo>
                    <a:lnTo>
                      <a:pt x="12964" y="12009"/>
                    </a:lnTo>
                    <a:lnTo>
                      <a:pt x="13237" y="11409"/>
                    </a:lnTo>
                    <a:lnTo>
                      <a:pt x="13455" y="10809"/>
                    </a:lnTo>
                    <a:lnTo>
                      <a:pt x="13673" y="10181"/>
                    </a:lnTo>
                    <a:lnTo>
                      <a:pt x="13837" y="9553"/>
                    </a:lnTo>
                    <a:lnTo>
                      <a:pt x="14001" y="8925"/>
                    </a:lnTo>
                    <a:lnTo>
                      <a:pt x="14110" y="8298"/>
                    </a:lnTo>
                    <a:lnTo>
                      <a:pt x="14219" y="7670"/>
                    </a:lnTo>
                    <a:lnTo>
                      <a:pt x="14383" y="6496"/>
                    </a:lnTo>
                    <a:lnTo>
                      <a:pt x="14465" y="5432"/>
                    </a:lnTo>
                    <a:lnTo>
                      <a:pt x="14492" y="4531"/>
                    </a:lnTo>
                    <a:lnTo>
                      <a:pt x="14492" y="3822"/>
                    </a:lnTo>
                    <a:lnTo>
                      <a:pt x="14492" y="3221"/>
                    </a:lnTo>
                    <a:lnTo>
                      <a:pt x="1583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65"/>
              <p:cNvSpPr/>
              <p:nvPr/>
            </p:nvSpPr>
            <p:spPr>
              <a:xfrm>
                <a:off x="4331600" y="3386950"/>
                <a:ext cx="260675" cy="3452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811" extrusionOk="0">
                    <a:moveTo>
                      <a:pt x="9608" y="1"/>
                    </a:moveTo>
                    <a:lnTo>
                      <a:pt x="28" y="2020"/>
                    </a:lnTo>
                    <a:lnTo>
                      <a:pt x="1" y="2621"/>
                    </a:lnTo>
                    <a:lnTo>
                      <a:pt x="1" y="3303"/>
                    </a:lnTo>
                    <a:lnTo>
                      <a:pt x="28" y="4177"/>
                    </a:lnTo>
                    <a:lnTo>
                      <a:pt x="55" y="5214"/>
                    </a:lnTo>
                    <a:lnTo>
                      <a:pt x="165" y="6333"/>
                    </a:lnTo>
                    <a:lnTo>
                      <a:pt x="301" y="7533"/>
                    </a:lnTo>
                    <a:lnTo>
                      <a:pt x="410" y="8134"/>
                    </a:lnTo>
                    <a:lnTo>
                      <a:pt x="519" y="8734"/>
                    </a:lnTo>
                    <a:lnTo>
                      <a:pt x="656" y="9335"/>
                    </a:lnTo>
                    <a:lnTo>
                      <a:pt x="820" y="9908"/>
                    </a:lnTo>
                    <a:lnTo>
                      <a:pt x="983" y="10481"/>
                    </a:lnTo>
                    <a:lnTo>
                      <a:pt x="1202" y="11000"/>
                    </a:lnTo>
                    <a:lnTo>
                      <a:pt x="1420" y="11518"/>
                    </a:lnTo>
                    <a:lnTo>
                      <a:pt x="1693" y="11982"/>
                    </a:lnTo>
                    <a:lnTo>
                      <a:pt x="1966" y="12419"/>
                    </a:lnTo>
                    <a:lnTo>
                      <a:pt x="2293" y="12801"/>
                    </a:lnTo>
                    <a:lnTo>
                      <a:pt x="2648" y="13128"/>
                    </a:lnTo>
                    <a:lnTo>
                      <a:pt x="2839" y="13265"/>
                    </a:lnTo>
                    <a:lnTo>
                      <a:pt x="3030" y="13401"/>
                    </a:lnTo>
                    <a:lnTo>
                      <a:pt x="3249" y="13510"/>
                    </a:lnTo>
                    <a:lnTo>
                      <a:pt x="3440" y="13620"/>
                    </a:lnTo>
                    <a:lnTo>
                      <a:pt x="3685" y="13674"/>
                    </a:lnTo>
                    <a:lnTo>
                      <a:pt x="3904" y="13756"/>
                    </a:lnTo>
                    <a:lnTo>
                      <a:pt x="4149" y="13783"/>
                    </a:lnTo>
                    <a:lnTo>
                      <a:pt x="4395" y="13811"/>
                    </a:lnTo>
                    <a:lnTo>
                      <a:pt x="4668" y="13811"/>
                    </a:lnTo>
                    <a:lnTo>
                      <a:pt x="4941" y="13783"/>
                    </a:lnTo>
                    <a:lnTo>
                      <a:pt x="5214" y="13756"/>
                    </a:lnTo>
                    <a:lnTo>
                      <a:pt x="5514" y="13674"/>
                    </a:lnTo>
                    <a:lnTo>
                      <a:pt x="5814" y="13592"/>
                    </a:lnTo>
                    <a:lnTo>
                      <a:pt x="6142" y="13483"/>
                    </a:lnTo>
                    <a:lnTo>
                      <a:pt x="6442" y="13347"/>
                    </a:lnTo>
                    <a:lnTo>
                      <a:pt x="6742" y="13210"/>
                    </a:lnTo>
                    <a:lnTo>
                      <a:pt x="7015" y="13074"/>
                    </a:lnTo>
                    <a:lnTo>
                      <a:pt x="7288" y="12910"/>
                    </a:lnTo>
                    <a:lnTo>
                      <a:pt x="7779" y="12555"/>
                    </a:lnTo>
                    <a:lnTo>
                      <a:pt x="8243" y="12146"/>
                    </a:lnTo>
                    <a:lnTo>
                      <a:pt x="8625" y="11736"/>
                    </a:lnTo>
                    <a:lnTo>
                      <a:pt x="8980" y="11273"/>
                    </a:lnTo>
                    <a:lnTo>
                      <a:pt x="9280" y="10781"/>
                    </a:lnTo>
                    <a:lnTo>
                      <a:pt x="9553" y="10263"/>
                    </a:lnTo>
                    <a:lnTo>
                      <a:pt x="9771" y="9744"/>
                    </a:lnTo>
                    <a:lnTo>
                      <a:pt x="9963" y="9198"/>
                    </a:lnTo>
                    <a:lnTo>
                      <a:pt x="10099" y="8625"/>
                    </a:lnTo>
                    <a:lnTo>
                      <a:pt x="10235" y="8079"/>
                    </a:lnTo>
                    <a:lnTo>
                      <a:pt x="10317" y="7479"/>
                    </a:lnTo>
                    <a:lnTo>
                      <a:pt x="10372" y="6906"/>
                    </a:lnTo>
                    <a:lnTo>
                      <a:pt x="10426" y="6333"/>
                    </a:lnTo>
                    <a:lnTo>
                      <a:pt x="10426" y="5759"/>
                    </a:lnTo>
                    <a:lnTo>
                      <a:pt x="10426" y="5186"/>
                    </a:lnTo>
                    <a:lnTo>
                      <a:pt x="10399" y="4640"/>
                    </a:lnTo>
                    <a:lnTo>
                      <a:pt x="10317" y="3576"/>
                    </a:lnTo>
                    <a:lnTo>
                      <a:pt x="10181" y="2594"/>
                    </a:lnTo>
                    <a:lnTo>
                      <a:pt x="10017" y="1720"/>
                    </a:lnTo>
                    <a:lnTo>
                      <a:pt x="9881" y="1011"/>
                    </a:lnTo>
                    <a:lnTo>
                      <a:pt x="9744" y="465"/>
                    </a:lnTo>
                    <a:lnTo>
                      <a:pt x="9608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65"/>
              <p:cNvSpPr/>
              <p:nvPr/>
            </p:nvSpPr>
            <p:spPr>
              <a:xfrm>
                <a:off x="4878825" y="1762375"/>
                <a:ext cx="3527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4368" extrusionOk="0">
                    <a:moveTo>
                      <a:pt x="0" y="1"/>
                    </a:moveTo>
                    <a:lnTo>
                      <a:pt x="901" y="1366"/>
                    </a:lnTo>
                    <a:lnTo>
                      <a:pt x="1774" y="2676"/>
                    </a:lnTo>
                    <a:lnTo>
                      <a:pt x="2648" y="2976"/>
                    </a:lnTo>
                    <a:lnTo>
                      <a:pt x="3603" y="3276"/>
                    </a:lnTo>
                    <a:lnTo>
                      <a:pt x="4613" y="3576"/>
                    </a:lnTo>
                    <a:lnTo>
                      <a:pt x="5677" y="3822"/>
                    </a:lnTo>
                    <a:lnTo>
                      <a:pt x="6796" y="4067"/>
                    </a:lnTo>
                    <a:lnTo>
                      <a:pt x="7942" y="4231"/>
                    </a:lnTo>
                    <a:lnTo>
                      <a:pt x="8543" y="4286"/>
                    </a:lnTo>
                    <a:lnTo>
                      <a:pt x="9116" y="4340"/>
                    </a:lnTo>
                    <a:lnTo>
                      <a:pt x="9716" y="4368"/>
                    </a:lnTo>
                    <a:lnTo>
                      <a:pt x="10917" y="4368"/>
                    </a:lnTo>
                    <a:lnTo>
                      <a:pt x="11517" y="4340"/>
                    </a:lnTo>
                    <a:lnTo>
                      <a:pt x="12118" y="4286"/>
                    </a:lnTo>
                    <a:lnTo>
                      <a:pt x="12718" y="4204"/>
                    </a:lnTo>
                    <a:lnTo>
                      <a:pt x="13373" y="3249"/>
                    </a:lnTo>
                    <a:lnTo>
                      <a:pt x="14110" y="2102"/>
                    </a:lnTo>
                    <a:lnTo>
                      <a:pt x="14110" y="2102"/>
                    </a:lnTo>
                    <a:lnTo>
                      <a:pt x="13592" y="2239"/>
                    </a:lnTo>
                    <a:lnTo>
                      <a:pt x="13073" y="2348"/>
                    </a:lnTo>
                    <a:lnTo>
                      <a:pt x="12555" y="2457"/>
                    </a:lnTo>
                    <a:lnTo>
                      <a:pt x="12009" y="2512"/>
                    </a:lnTo>
                    <a:lnTo>
                      <a:pt x="11490" y="2566"/>
                    </a:lnTo>
                    <a:lnTo>
                      <a:pt x="10944" y="2594"/>
                    </a:lnTo>
                    <a:lnTo>
                      <a:pt x="10426" y="2621"/>
                    </a:lnTo>
                    <a:lnTo>
                      <a:pt x="9907" y="2594"/>
                    </a:lnTo>
                    <a:lnTo>
                      <a:pt x="8843" y="2539"/>
                    </a:lnTo>
                    <a:lnTo>
                      <a:pt x="7806" y="2430"/>
                    </a:lnTo>
                    <a:lnTo>
                      <a:pt x="6796" y="2266"/>
                    </a:lnTo>
                    <a:lnTo>
                      <a:pt x="5813" y="2048"/>
                    </a:lnTo>
                    <a:lnTo>
                      <a:pt x="4885" y="1802"/>
                    </a:lnTo>
                    <a:lnTo>
                      <a:pt x="3985" y="1557"/>
                    </a:lnTo>
                    <a:lnTo>
                      <a:pt x="3139" y="1284"/>
                    </a:lnTo>
                    <a:lnTo>
                      <a:pt x="2375" y="1011"/>
                    </a:lnTo>
                    <a:lnTo>
                      <a:pt x="1665" y="738"/>
                    </a:lnTo>
                    <a:lnTo>
                      <a:pt x="1037" y="46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65"/>
              <p:cNvSpPr/>
              <p:nvPr/>
            </p:nvSpPr>
            <p:spPr>
              <a:xfrm>
                <a:off x="4878825" y="1762375"/>
                <a:ext cx="352775" cy="109200"/>
              </a:xfrm>
              <a:custGeom>
                <a:avLst/>
                <a:gdLst/>
                <a:ahLst/>
                <a:cxnLst/>
                <a:rect l="l" t="t" r="r" b="b"/>
                <a:pathLst>
                  <a:path w="14111" h="4368" fill="none" extrusionOk="0">
                    <a:moveTo>
                      <a:pt x="14110" y="2102"/>
                    </a:moveTo>
                    <a:lnTo>
                      <a:pt x="14110" y="2102"/>
                    </a:lnTo>
                    <a:lnTo>
                      <a:pt x="13373" y="3249"/>
                    </a:lnTo>
                    <a:lnTo>
                      <a:pt x="12718" y="4204"/>
                    </a:lnTo>
                    <a:lnTo>
                      <a:pt x="12718" y="4204"/>
                    </a:lnTo>
                    <a:lnTo>
                      <a:pt x="12118" y="4286"/>
                    </a:lnTo>
                    <a:lnTo>
                      <a:pt x="11517" y="4340"/>
                    </a:lnTo>
                    <a:lnTo>
                      <a:pt x="10917" y="4368"/>
                    </a:lnTo>
                    <a:lnTo>
                      <a:pt x="10344" y="4368"/>
                    </a:lnTo>
                    <a:lnTo>
                      <a:pt x="10344" y="4368"/>
                    </a:lnTo>
                    <a:lnTo>
                      <a:pt x="9716" y="4368"/>
                    </a:lnTo>
                    <a:lnTo>
                      <a:pt x="9116" y="4340"/>
                    </a:lnTo>
                    <a:lnTo>
                      <a:pt x="8543" y="4286"/>
                    </a:lnTo>
                    <a:lnTo>
                      <a:pt x="7942" y="4231"/>
                    </a:lnTo>
                    <a:lnTo>
                      <a:pt x="6796" y="4067"/>
                    </a:lnTo>
                    <a:lnTo>
                      <a:pt x="5677" y="3822"/>
                    </a:lnTo>
                    <a:lnTo>
                      <a:pt x="4613" y="3576"/>
                    </a:lnTo>
                    <a:lnTo>
                      <a:pt x="3603" y="3276"/>
                    </a:lnTo>
                    <a:lnTo>
                      <a:pt x="2648" y="2976"/>
                    </a:lnTo>
                    <a:lnTo>
                      <a:pt x="1774" y="2676"/>
                    </a:lnTo>
                    <a:lnTo>
                      <a:pt x="1774" y="2676"/>
                    </a:lnTo>
                    <a:lnTo>
                      <a:pt x="901" y="1366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037" y="465"/>
                    </a:lnTo>
                    <a:lnTo>
                      <a:pt x="1665" y="738"/>
                    </a:lnTo>
                    <a:lnTo>
                      <a:pt x="2375" y="1011"/>
                    </a:lnTo>
                    <a:lnTo>
                      <a:pt x="3139" y="1284"/>
                    </a:lnTo>
                    <a:lnTo>
                      <a:pt x="3985" y="1557"/>
                    </a:lnTo>
                    <a:lnTo>
                      <a:pt x="4885" y="1802"/>
                    </a:lnTo>
                    <a:lnTo>
                      <a:pt x="5813" y="2048"/>
                    </a:lnTo>
                    <a:lnTo>
                      <a:pt x="6796" y="2266"/>
                    </a:lnTo>
                    <a:lnTo>
                      <a:pt x="7806" y="2430"/>
                    </a:lnTo>
                    <a:lnTo>
                      <a:pt x="8843" y="2539"/>
                    </a:lnTo>
                    <a:lnTo>
                      <a:pt x="9907" y="2594"/>
                    </a:lnTo>
                    <a:lnTo>
                      <a:pt x="10426" y="2621"/>
                    </a:lnTo>
                    <a:lnTo>
                      <a:pt x="10944" y="2594"/>
                    </a:lnTo>
                    <a:lnTo>
                      <a:pt x="11490" y="2566"/>
                    </a:lnTo>
                    <a:lnTo>
                      <a:pt x="12009" y="2512"/>
                    </a:lnTo>
                    <a:lnTo>
                      <a:pt x="12555" y="2457"/>
                    </a:lnTo>
                    <a:lnTo>
                      <a:pt x="13073" y="2348"/>
                    </a:lnTo>
                    <a:lnTo>
                      <a:pt x="13592" y="2239"/>
                    </a:lnTo>
                    <a:lnTo>
                      <a:pt x="14110" y="21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65"/>
              <p:cNvSpPr/>
              <p:nvPr/>
            </p:nvSpPr>
            <p:spPr>
              <a:xfrm>
                <a:off x="3965200" y="2841800"/>
                <a:ext cx="39510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358" extrusionOk="0">
                    <a:moveTo>
                      <a:pt x="28" y="0"/>
                    </a:moveTo>
                    <a:lnTo>
                      <a:pt x="28" y="956"/>
                    </a:lnTo>
                    <a:lnTo>
                      <a:pt x="1" y="1911"/>
                    </a:lnTo>
                    <a:lnTo>
                      <a:pt x="738" y="2184"/>
                    </a:lnTo>
                    <a:lnTo>
                      <a:pt x="1557" y="2457"/>
                    </a:lnTo>
                    <a:lnTo>
                      <a:pt x="2457" y="2702"/>
                    </a:lnTo>
                    <a:lnTo>
                      <a:pt x="3412" y="2921"/>
                    </a:lnTo>
                    <a:lnTo>
                      <a:pt x="4450" y="3112"/>
                    </a:lnTo>
                    <a:lnTo>
                      <a:pt x="5541" y="3248"/>
                    </a:lnTo>
                    <a:lnTo>
                      <a:pt x="6715" y="3330"/>
                    </a:lnTo>
                    <a:lnTo>
                      <a:pt x="7970" y="3357"/>
                    </a:lnTo>
                    <a:lnTo>
                      <a:pt x="8816" y="3357"/>
                    </a:lnTo>
                    <a:lnTo>
                      <a:pt x="9662" y="3303"/>
                    </a:lnTo>
                    <a:lnTo>
                      <a:pt x="10536" y="3221"/>
                    </a:lnTo>
                    <a:lnTo>
                      <a:pt x="11464" y="3139"/>
                    </a:lnTo>
                    <a:lnTo>
                      <a:pt x="12392" y="2975"/>
                    </a:lnTo>
                    <a:lnTo>
                      <a:pt x="13374" y="2811"/>
                    </a:lnTo>
                    <a:lnTo>
                      <a:pt x="14357" y="2593"/>
                    </a:lnTo>
                    <a:lnTo>
                      <a:pt x="15394" y="2347"/>
                    </a:lnTo>
                    <a:lnTo>
                      <a:pt x="15612" y="1447"/>
                    </a:lnTo>
                    <a:lnTo>
                      <a:pt x="15721" y="928"/>
                    </a:lnTo>
                    <a:lnTo>
                      <a:pt x="15803" y="410"/>
                    </a:lnTo>
                    <a:lnTo>
                      <a:pt x="15094" y="628"/>
                    </a:lnTo>
                    <a:lnTo>
                      <a:pt x="14411" y="792"/>
                    </a:lnTo>
                    <a:lnTo>
                      <a:pt x="13047" y="1092"/>
                    </a:lnTo>
                    <a:lnTo>
                      <a:pt x="11764" y="1310"/>
                    </a:lnTo>
                    <a:lnTo>
                      <a:pt x="10536" y="1474"/>
                    </a:lnTo>
                    <a:lnTo>
                      <a:pt x="9335" y="1556"/>
                    </a:lnTo>
                    <a:lnTo>
                      <a:pt x="8216" y="1583"/>
                    </a:lnTo>
                    <a:lnTo>
                      <a:pt x="7124" y="1583"/>
                    </a:lnTo>
                    <a:lnTo>
                      <a:pt x="6114" y="1501"/>
                    </a:lnTo>
                    <a:lnTo>
                      <a:pt x="5159" y="1392"/>
                    </a:lnTo>
                    <a:lnTo>
                      <a:pt x="4259" y="1256"/>
                    </a:lnTo>
                    <a:lnTo>
                      <a:pt x="3412" y="1092"/>
                    </a:lnTo>
                    <a:lnTo>
                      <a:pt x="2621" y="901"/>
                    </a:lnTo>
                    <a:lnTo>
                      <a:pt x="1884" y="683"/>
                    </a:lnTo>
                    <a:lnTo>
                      <a:pt x="1202" y="464"/>
                    </a:lnTo>
                    <a:lnTo>
                      <a:pt x="601" y="24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65"/>
              <p:cNvSpPr/>
              <p:nvPr/>
            </p:nvSpPr>
            <p:spPr>
              <a:xfrm>
                <a:off x="3962475" y="2739450"/>
                <a:ext cx="40465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16186" h="3685" extrusionOk="0">
                    <a:moveTo>
                      <a:pt x="1" y="0"/>
                    </a:moveTo>
                    <a:lnTo>
                      <a:pt x="110" y="1993"/>
                    </a:lnTo>
                    <a:lnTo>
                      <a:pt x="874" y="2320"/>
                    </a:lnTo>
                    <a:lnTo>
                      <a:pt x="1720" y="2620"/>
                    </a:lnTo>
                    <a:lnTo>
                      <a:pt x="2648" y="2893"/>
                    </a:lnTo>
                    <a:lnTo>
                      <a:pt x="3685" y="3139"/>
                    </a:lnTo>
                    <a:lnTo>
                      <a:pt x="4777" y="3357"/>
                    </a:lnTo>
                    <a:lnTo>
                      <a:pt x="5377" y="3467"/>
                    </a:lnTo>
                    <a:lnTo>
                      <a:pt x="5978" y="3521"/>
                    </a:lnTo>
                    <a:lnTo>
                      <a:pt x="6606" y="3603"/>
                    </a:lnTo>
                    <a:lnTo>
                      <a:pt x="7261" y="3630"/>
                    </a:lnTo>
                    <a:lnTo>
                      <a:pt x="7943" y="3658"/>
                    </a:lnTo>
                    <a:lnTo>
                      <a:pt x="8625" y="3685"/>
                    </a:lnTo>
                    <a:lnTo>
                      <a:pt x="9471" y="3658"/>
                    </a:lnTo>
                    <a:lnTo>
                      <a:pt x="10317" y="3630"/>
                    </a:lnTo>
                    <a:lnTo>
                      <a:pt x="11218" y="3548"/>
                    </a:lnTo>
                    <a:lnTo>
                      <a:pt x="12146" y="3439"/>
                    </a:lnTo>
                    <a:lnTo>
                      <a:pt x="13101" y="3303"/>
                    </a:lnTo>
                    <a:lnTo>
                      <a:pt x="14056" y="3112"/>
                    </a:lnTo>
                    <a:lnTo>
                      <a:pt x="15066" y="2893"/>
                    </a:lnTo>
                    <a:lnTo>
                      <a:pt x="16103" y="2648"/>
                    </a:lnTo>
                    <a:lnTo>
                      <a:pt x="16158" y="1747"/>
                    </a:lnTo>
                    <a:lnTo>
                      <a:pt x="16185" y="819"/>
                    </a:lnTo>
                    <a:lnTo>
                      <a:pt x="16185" y="819"/>
                    </a:lnTo>
                    <a:lnTo>
                      <a:pt x="15448" y="1010"/>
                    </a:lnTo>
                    <a:lnTo>
                      <a:pt x="14684" y="1201"/>
                    </a:lnTo>
                    <a:lnTo>
                      <a:pt x="13974" y="1365"/>
                    </a:lnTo>
                    <a:lnTo>
                      <a:pt x="13265" y="1502"/>
                    </a:lnTo>
                    <a:lnTo>
                      <a:pt x="12555" y="1611"/>
                    </a:lnTo>
                    <a:lnTo>
                      <a:pt x="11900" y="1693"/>
                    </a:lnTo>
                    <a:lnTo>
                      <a:pt x="11218" y="1774"/>
                    </a:lnTo>
                    <a:lnTo>
                      <a:pt x="10590" y="1829"/>
                    </a:lnTo>
                    <a:lnTo>
                      <a:pt x="9335" y="1884"/>
                    </a:lnTo>
                    <a:lnTo>
                      <a:pt x="8161" y="1884"/>
                    </a:lnTo>
                    <a:lnTo>
                      <a:pt x="7042" y="1829"/>
                    </a:lnTo>
                    <a:lnTo>
                      <a:pt x="5978" y="1747"/>
                    </a:lnTo>
                    <a:lnTo>
                      <a:pt x="4995" y="1583"/>
                    </a:lnTo>
                    <a:lnTo>
                      <a:pt x="4095" y="1420"/>
                    </a:lnTo>
                    <a:lnTo>
                      <a:pt x="3221" y="1201"/>
                    </a:lnTo>
                    <a:lnTo>
                      <a:pt x="2457" y="983"/>
                    </a:lnTo>
                    <a:lnTo>
                      <a:pt x="1748" y="737"/>
                    </a:lnTo>
                    <a:lnTo>
                      <a:pt x="1092" y="492"/>
                    </a:lnTo>
                    <a:lnTo>
                      <a:pt x="519" y="24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65"/>
              <p:cNvSpPr/>
              <p:nvPr/>
            </p:nvSpPr>
            <p:spPr>
              <a:xfrm>
                <a:off x="3190125" y="1738500"/>
                <a:ext cx="1140825" cy="585450"/>
              </a:xfrm>
              <a:custGeom>
                <a:avLst/>
                <a:gdLst/>
                <a:ahLst/>
                <a:cxnLst/>
                <a:rect l="l" t="t" r="r" b="b"/>
                <a:pathLst>
                  <a:path w="45633" h="23418" extrusionOk="0">
                    <a:moveTo>
                      <a:pt x="20278" y="1"/>
                    </a:moveTo>
                    <a:lnTo>
                      <a:pt x="19077" y="28"/>
                    </a:lnTo>
                    <a:lnTo>
                      <a:pt x="17876" y="110"/>
                    </a:lnTo>
                    <a:lnTo>
                      <a:pt x="16648" y="192"/>
                    </a:lnTo>
                    <a:lnTo>
                      <a:pt x="15420" y="355"/>
                    </a:lnTo>
                    <a:lnTo>
                      <a:pt x="14137" y="519"/>
                    </a:lnTo>
                    <a:lnTo>
                      <a:pt x="12827" y="738"/>
                    </a:lnTo>
                    <a:lnTo>
                      <a:pt x="9989" y="1229"/>
                    </a:lnTo>
                    <a:lnTo>
                      <a:pt x="7860" y="1638"/>
                    </a:lnTo>
                    <a:lnTo>
                      <a:pt x="7069" y="2020"/>
                    </a:lnTo>
                    <a:lnTo>
                      <a:pt x="6168" y="2484"/>
                    </a:lnTo>
                    <a:lnTo>
                      <a:pt x="5076" y="3085"/>
                    </a:lnTo>
                    <a:lnTo>
                      <a:pt x="4449" y="3440"/>
                    </a:lnTo>
                    <a:lnTo>
                      <a:pt x="3821" y="3822"/>
                    </a:lnTo>
                    <a:lnTo>
                      <a:pt x="3166" y="4258"/>
                    </a:lnTo>
                    <a:lnTo>
                      <a:pt x="2511" y="4722"/>
                    </a:lnTo>
                    <a:lnTo>
                      <a:pt x="1856" y="5186"/>
                    </a:lnTo>
                    <a:lnTo>
                      <a:pt x="1201" y="5705"/>
                    </a:lnTo>
                    <a:lnTo>
                      <a:pt x="600" y="6223"/>
                    </a:lnTo>
                    <a:lnTo>
                      <a:pt x="0" y="6796"/>
                    </a:lnTo>
                    <a:lnTo>
                      <a:pt x="437" y="7997"/>
                    </a:lnTo>
                    <a:lnTo>
                      <a:pt x="682" y="8652"/>
                    </a:lnTo>
                    <a:lnTo>
                      <a:pt x="955" y="9307"/>
                    </a:lnTo>
                    <a:lnTo>
                      <a:pt x="1256" y="9962"/>
                    </a:lnTo>
                    <a:lnTo>
                      <a:pt x="1583" y="10645"/>
                    </a:lnTo>
                    <a:lnTo>
                      <a:pt x="1938" y="11327"/>
                    </a:lnTo>
                    <a:lnTo>
                      <a:pt x="2347" y="12009"/>
                    </a:lnTo>
                    <a:lnTo>
                      <a:pt x="2757" y="12719"/>
                    </a:lnTo>
                    <a:lnTo>
                      <a:pt x="3221" y="13401"/>
                    </a:lnTo>
                    <a:lnTo>
                      <a:pt x="3712" y="14111"/>
                    </a:lnTo>
                    <a:lnTo>
                      <a:pt x="4230" y="14793"/>
                    </a:lnTo>
                    <a:lnTo>
                      <a:pt x="4803" y="15475"/>
                    </a:lnTo>
                    <a:lnTo>
                      <a:pt x="5404" y="16130"/>
                    </a:lnTo>
                    <a:lnTo>
                      <a:pt x="6032" y="16785"/>
                    </a:lnTo>
                    <a:lnTo>
                      <a:pt x="6714" y="17440"/>
                    </a:lnTo>
                    <a:lnTo>
                      <a:pt x="7424" y="18068"/>
                    </a:lnTo>
                    <a:lnTo>
                      <a:pt x="8188" y="18669"/>
                    </a:lnTo>
                    <a:lnTo>
                      <a:pt x="9006" y="19242"/>
                    </a:lnTo>
                    <a:lnTo>
                      <a:pt x="9853" y="19788"/>
                    </a:lnTo>
                    <a:lnTo>
                      <a:pt x="10753" y="20306"/>
                    </a:lnTo>
                    <a:lnTo>
                      <a:pt x="11708" y="20797"/>
                    </a:lnTo>
                    <a:lnTo>
                      <a:pt x="12691" y="21261"/>
                    </a:lnTo>
                    <a:lnTo>
                      <a:pt x="13755" y="21698"/>
                    </a:lnTo>
                    <a:lnTo>
                      <a:pt x="14847" y="22080"/>
                    </a:lnTo>
                    <a:lnTo>
                      <a:pt x="15993" y="22408"/>
                    </a:lnTo>
                    <a:lnTo>
                      <a:pt x="17194" y="22708"/>
                    </a:lnTo>
                    <a:lnTo>
                      <a:pt x="18450" y="22953"/>
                    </a:lnTo>
                    <a:lnTo>
                      <a:pt x="19787" y="23145"/>
                    </a:lnTo>
                    <a:lnTo>
                      <a:pt x="21152" y="23281"/>
                    </a:lnTo>
                    <a:lnTo>
                      <a:pt x="22571" y="23390"/>
                    </a:lnTo>
                    <a:lnTo>
                      <a:pt x="24072" y="23417"/>
                    </a:lnTo>
                    <a:lnTo>
                      <a:pt x="25655" y="23363"/>
                    </a:lnTo>
                    <a:lnTo>
                      <a:pt x="27320" y="23281"/>
                    </a:lnTo>
                    <a:lnTo>
                      <a:pt x="26856" y="21971"/>
                    </a:lnTo>
                    <a:lnTo>
                      <a:pt x="26392" y="20825"/>
                    </a:lnTo>
                    <a:lnTo>
                      <a:pt x="25982" y="19815"/>
                    </a:lnTo>
                    <a:lnTo>
                      <a:pt x="25627" y="18996"/>
                    </a:lnTo>
                    <a:lnTo>
                      <a:pt x="25082" y="17823"/>
                    </a:lnTo>
                    <a:lnTo>
                      <a:pt x="24891" y="17440"/>
                    </a:lnTo>
                    <a:lnTo>
                      <a:pt x="38564" y="11027"/>
                    </a:lnTo>
                    <a:lnTo>
                      <a:pt x="38837" y="11218"/>
                    </a:lnTo>
                    <a:lnTo>
                      <a:pt x="39082" y="11436"/>
                    </a:lnTo>
                    <a:lnTo>
                      <a:pt x="39628" y="11900"/>
                    </a:lnTo>
                    <a:lnTo>
                      <a:pt x="40120" y="12446"/>
                    </a:lnTo>
                    <a:lnTo>
                      <a:pt x="40611" y="13046"/>
                    </a:lnTo>
                    <a:lnTo>
                      <a:pt x="41102" y="13701"/>
                    </a:lnTo>
                    <a:lnTo>
                      <a:pt x="41539" y="14438"/>
                    </a:lnTo>
                    <a:lnTo>
                      <a:pt x="41975" y="15202"/>
                    </a:lnTo>
                    <a:lnTo>
                      <a:pt x="42412" y="16049"/>
                    </a:lnTo>
                    <a:lnTo>
                      <a:pt x="42740" y="15557"/>
                    </a:lnTo>
                    <a:lnTo>
                      <a:pt x="43040" y="15093"/>
                    </a:lnTo>
                    <a:lnTo>
                      <a:pt x="43340" y="14602"/>
                    </a:lnTo>
                    <a:lnTo>
                      <a:pt x="43613" y="14111"/>
                    </a:lnTo>
                    <a:lnTo>
                      <a:pt x="43859" y="13592"/>
                    </a:lnTo>
                    <a:lnTo>
                      <a:pt x="44104" y="13101"/>
                    </a:lnTo>
                    <a:lnTo>
                      <a:pt x="44323" y="12582"/>
                    </a:lnTo>
                    <a:lnTo>
                      <a:pt x="44514" y="12064"/>
                    </a:lnTo>
                    <a:lnTo>
                      <a:pt x="44896" y="10999"/>
                    </a:lnTo>
                    <a:lnTo>
                      <a:pt x="45196" y="9935"/>
                    </a:lnTo>
                    <a:lnTo>
                      <a:pt x="45442" y="8871"/>
                    </a:lnTo>
                    <a:lnTo>
                      <a:pt x="45633" y="7806"/>
                    </a:lnTo>
                    <a:lnTo>
                      <a:pt x="45059" y="7206"/>
                    </a:lnTo>
                    <a:lnTo>
                      <a:pt x="44432" y="6633"/>
                    </a:lnTo>
                    <a:lnTo>
                      <a:pt x="43749" y="6087"/>
                    </a:lnTo>
                    <a:lnTo>
                      <a:pt x="42985" y="5596"/>
                    </a:lnTo>
                    <a:lnTo>
                      <a:pt x="42166" y="5104"/>
                    </a:lnTo>
                    <a:lnTo>
                      <a:pt x="41266" y="4668"/>
                    </a:lnTo>
                    <a:lnTo>
                      <a:pt x="40311" y="4286"/>
                    </a:lnTo>
                    <a:lnTo>
                      <a:pt x="39274" y="3931"/>
                    </a:lnTo>
                    <a:lnTo>
                      <a:pt x="37636" y="3412"/>
                    </a:lnTo>
                    <a:lnTo>
                      <a:pt x="34770" y="2566"/>
                    </a:lnTo>
                    <a:lnTo>
                      <a:pt x="32178" y="1829"/>
                    </a:lnTo>
                    <a:lnTo>
                      <a:pt x="30977" y="1529"/>
                    </a:lnTo>
                    <a:lnTo>
                      <a:pt x="29803" y="1256"/>
                    </a:lnTo>
                    <a:lnTo>
                      <a:pt x="28711" y="1011"/>
                    </a:lnTo>
                    <a:lnTo>
                      <a:pt x="27647" y="792"/>
                    </a:lnTo>
                    <a:lnTo>
                      <a:pt x="26637" y="601"/>
                    </a:lnTo>
                    <a:lnTo>
                      <a:pt x="25655" y="437"/>
                    </a:lnTo>
                    <a:lnTo>
                      <a:pt x="24699" y="301"/>
                    </a:lnTo>
                    <a:lnTo>
                      <a:pt x="23772" y="192"/>
                    </a:lnTo>
                    <a:lnTo>
                      <a:pt x="22871" y="110"/>
                    </a:lnTo>
                    <a:lnTo>
                      <a:pt x="21998" y="55"/>
                    </a:lnTo>
                    <a:lnTo>
                      <a:pt x="21124" y="28"/>
                    </a:lnTo>
                    <a:lnTo>
                      <a:pt x="20278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65"/>
              <p:cNvSpPr/>
              <p:nvPr/>
            </p:nvSpPr>
            <p:spPr>
              <a:xfrm>
                <a:off x="3190125" y="1738500"/>
                <a:ext cx="1140825" cy="585450"/>
              </a:xfrm>
              <a:custGeom>
                <a:avLst/>
                <a:gdLst/>
                <a:ahLst/>
                <a:cxnLst/>
                <a:rect l="l" t="t" r="r" b="b"/>
                <a:pathLst>
                  <a:path w="45633" h="23418" fill="none" extrusionOk="0">
                    <a:moveTo>
                      <a:pt x="20278" y="1"/>
                    </a:moveTo>
                    <a:lnTo>
                      <a:pt x="20278" y="1"/>
                    </a:lnTo>
                    <a:lnTo>
                      <a:pt x="19077" y="28"/>
                    </a:lnTo>
                    <a:lnTo>
                      <a:pt x="17876" y="110"/>
                    </a:lnTo>
                    <a:lnTo>
                      <a:pt x="16648" y="192"/>
                    </a:lnTo>
                    <a:lnTo>
                      <a:pt x="15420" y="355"/>
                    </a:lnTo>
                    <a:lnTo>
                      <a:pt x="14137" y="519"/>
                    </a:lnTo>
                    <a:lnTo>
                      <a:pt x="12827" y="738"/>
                    </a:lnTo>
                    <a:lnTo>
                      <a:pt x="9989" y="1229"/>
                    </a:lnTo>
                    <a:lnTo>
                      <a:pt x="9989" y="1229"/>
                    </a:lnTo>
                    <a:lnTo>
                      <a:pt x="7860" y="1638"/>
                    </a:lnTo>
                    <a:lnTo>
                      <a:pt x="7860" y="1638"/>
                    </a:lnTo>
                    <a:lnTo>
                      <a:pt x="7069" y="2020"/>
                    </a:lnTo>
                    <a:lnTo>
                      <a:pt x="6168" y="2484"/>
                    </a:lnTo>
                    <a:lnTo>
                      <a:pt x="5076" y="3085"/>
                    </a:lnTo>
                    <a:lnTo>
                      <a:pt x="4449" y="3440"/>
                    </a:lnTo>
                    <a:lnTo>
                      <a:pt x="3821" y="3822"/>
                    </a:lnTo>
                    <a:lnTo>
                      <a:pt x="3166" y="4258"/>
                    </a:lnTo>
                    <a:lnTo>
                      <a:pt x="2511" y="4722"/>
                    </a:lnTo>
                    <a:lnTo>
                      <a:pt x="1856" y="5186"/>
                    </a:lnTo>
                    <a:lnTo>
                      <a:pt x="1201" y="5705"/>
                    </a:lnTo>
                    <a:lnTo>
                      <a:pt x="600" y="6223"/>
                    </a:lnTo>
                    <a:lnTo>
                      <a:pt x="0" y="6796"/>
                    </a:lnTo>
                    <a:lnTo>
                      <a:pt x="0" y="6796"/>
                    </a:lnTo>
                    <a:lnTo>
                      <a:pt x="437" y="7997"/>
                    </a:lnTo>
                    <a:lnTo>
                      <a:pt x="682" y="8652"/>
                    </a:lnTo>
                    <a:lnTo>
                      <a:pt x="955" y="9307"/>
                    </a:lnTo>
                    <a:lnTo>
                      <a:pt x="1256" y="9962"/>
                    </a:lnTo>
                    <a:lnTo>
                      <a:pt x="1583" y="10645"/>
                    </a:lnTo>
                    <a:lnTo>
                      <a:pt x="1938" y="11327"/>
                    </a:lnTo>
                    <a:lnTo>
                      <a:pt x="2347" y="12009"/>
                    </a:lnTo>
                    <a:lnTo>
                      <a:pt x="2757" y="12719"/>
                    </a:lnTo>
                    <a:lnTo>
                      <a:pt x="3221" y="13401"/>
                    </a:lnTo>
                    <a:lnTo>
                      <a:pt x="3712" y="14111"/>
                    </a:lnTo>
                    <a:lnTo>
                      <a:pt x="4230" y="14793"/>
                    </a:lnTo>
                    <a:lnTo>
                      <a:pt x="4803" y="15475"/>
                    </a:lnTo>
                    <a:lnTo>
                      <a:pt x="5404" y="16130"/>
                    </a:lnTo>
                    <a:lnTo>
                      <a:pt x="6032" y="16785"/>
                    </a:lnTo>
                    <a:lnTo>
                      <a:pt x="6714" y="17440"/>
                    </a:lnTo>
                    <a:lnTo>
                      <a:pt x="7424" y="18068"/>
                    </a:lnTo>
                    <a:lnTo>
                      <a:pt x="8188" y="18669"/>
                    </a:lnTo>
                    <a:lnTo>
                      <a:pt x="9006" y="19242"/>
                    </a:lnTo>
                    <a:lnTo>
                      <a:pt x="9853" y="19788"/>
                    </a:lnTo>
                    <a:lnTo>
                      <a:pt x="10753" y="20306"/>
                    </a:lnTo>
                    <a:lnTo>
                      <a:pt x="11708" y="20797"/>
                    </a:lnTo>
                    <a:lnTo>
                      <a:pt x="12691" y="21261"/>
                    </a:lnTo>
                    <a:lnTo>
                      <a:pt x="13755" y="21698"/>
                    </a:lnTo>
                    <a:lnTo>
                      <a:pt x="14847" y="22080"/>
                    </a:lnTo>
                    <a:lnTo>
                      <a:pt x="15993" y="22408"/>
                    </a:lnTo>
                    <a:lnTo>
                      <a:pt x="17194" y="22708"/>
                    </a:lnTo>
                    <a:lnTo>
                      <a:pt x="18450" y="22953"/>
                    </a:lnTo>
                    <a:lnTo>
                      <a:pt x="19787" y="23145"/>
                    </a:lnTo>
                    <a:lnTo>
                      <a:pt x="21152" y="23281"/>
                    </a:lnTo>
                    <a:lnTo>
                      <a:pt x="22571" y="23390"/>
                    </a:lnTo>
                    <a:lnTo>
                      <a:pt x="24072" y="23417"/>
                    </a:lnTo>
                    <a:lnTo>
                      <a:pt x="24072" y="23417"/>
                    </a:lnTo>
                    <a:lnTo>
                      <a:pt x="25655" y="23363"/>
                    </a:lnTo>
                    <a:lnTo>
                      <a:pt x="27320" y="23281"/>
                    </a:lnTo>
                    <a:lnTo>
                      <a:pt x="27320" y="23281"/>
                    </a:lnTo>
                    <a:lnTo>
                      <a:pt x="26856" y="21971"/>
                    </a:lnTo>
                    <a:lnTo>
                      <a:pt x="26392" y="20825"/>
                    </a:lnTo>
                    <a:lnTo>
                      <a:pt x="25982" y="19815"/>
                    </a:lnTo>
                    <a:lnTo>
                      <a:pt x="25627" y="18996"/>
                    </a:lnTo>
                    <a:lnTo>
                      <a:pt x="25082" y="17823"/>
                    </a:lnTo>
                    <a:lnTo>
                      <a:pt x="24891" y="17440"/>
                    </a:lnTo>
                    <a:lnTo>
                      <a:pt x="38564" y="11027"/>
                    </a:lnTo>
                    <a:lnTo>
                      <a:pt x="38564" y="11027"/>
                    </a:lnTo>
                    <a:lnTo>
                      <a:pt x="38837" y="11218"/>
                    </a:lnTo>
                    <a:lnTo>
                      <a:pt x="39082" y="11436"/>
                    </a:lnTo>
                    <a:lnTo>
                      <a:pt x="39628" y="11900"/>
                    </a:lnTo>
                    <a:lnTo>
                      <a:pt x="40120" y="12446"/>
                    </a:lnTo>
                    <a:lnTo>
                      <a:pt x="40611" y="13046"/>
                    </a:lnTo>
                    <a:lnTo>
                      <a:pt x="41102" y="13701"/>
                    </a:lnTo>
                    <a:lnTo>
                      <a:pt x="41539" y="14438"/>
                    </a:lnTo>
                    <a:lnTo>
                      <a:pt x="41975" y="15202"/>
                    </a:lnTo>
                    <a:lnTo>
                      <a:pt x="42412" y="16049"/>
                    </a:lnTo>
                    <a:lnTo>
                      <a:pt x="42412" y="16049"/>
                    </a:lnTo>
                    <a:lnTo>
                      <a:pt x="42740" y="15557"/>
                    </a:lnTo>
                    <a:lnTo>
                      <a:pt x="43040" y="15093"/>
                    </a:lnTo>
                    <a:lnTo>
                      <a:pt x="43340" y="14602"/>
                    </a:lnTo>
                    <a:lnTo>
                      <a:pt x="43613" y="14111"/>
                    </a:lnTo>
                    <a:lnTo>
                      <a:pt x="43859" y="13592"/>
                    </a:lnTo>
                    <a:lnTo>
                      <a:pt x="44104" y="13101"/>
                    </a:lnTo>
                    <a:lnTo>
                      <a:pt x="44323" y="12582"/>
                    </a:lnTo>
                    <a:lnTo>
                      <a:pt x="44514" y="12064"/>
                    </a:lnTo>
                    <a:lnTo>
                      <a:pt x="44896" y="10999"/>
                    </a:lnTo>
                    <a:lnTo>
                      <a:pt x="45196" y="9935"/>
                    </a:lnTo>
                    <a:lnTo>
                      <a:pt x="45442" y="8871"/>
                    </a:lnTo>
                    <a:lnTo>
                      <a:pt x="45633" y="7806"/>
                    </a:lnTo>
                    <a:lnTo>
                      <a:pt x="45633" y="7806"/>
                    </a:lnTo>
                    <a:lnTo>
                      <a:pt x="45059" y="7206"/>
                    </a:lnTo>
                    <a:lnTo>
                      <a:pt x="44432" y="6633"/>
                    </a:lnTo>
                    <a:lnTo>
                      <a:pt x="43749" y="6087"/>
                    </a:lnTo>
                    <a:lnTo>
                      <a:pt x="42985" y="5596"/>
                    </a:lnTo>
                    <a:lnTo>
                      <a:pt x="42166" y="5104"/>
                    </a:lnTo>
                    <a:lnTo>
                      <a:pt x="41266" y="4668"/>
                    </a:lnTo>
                    <a:lnTo>
                      <a:pt x="40311" y="4286"/>
                    </a:lnTo>
                    <a:lnTo>
                      <a:pt x="39274" y="3931"/>
                    </a:lnTo>
                    <a:lnTo>
                      <a:pt x="39274" y="3931"/>
                    </a:lnTo>
                    <a:lnTo>
                      <a:pt x="37636" y="3412"/>
                    </a:lnTo>
                    <a:lnTo>
                      <a:pt x="37636" y="3412"/>
                    </a:lnTo>
                    <a:lnTo>
                      <a:pt x="34770" y="2566"/>
                    </a:lnTo>
                    <a:lnTo>
                      <a:pt x="32178" y="1829"/>
                    </a:lnTo>
                    <a:lnTo>
                      <a:pt x="30977" y="1529"/>
                    </a:lnTo>
                    <a:lnTo>
                      <a:pt x="29803" y="1256"/>
                    </a:lnTo>
                    <a:lnTo>
                      <a:pt x="28711" y="1011"/>
                    </a:lnTo>
                    <a:lnTo>
                      <a:pt x="27647" y="792"/>
                    </a:lnTo>
                    <a:lnTo>
                      <a:pt x="26637" y="601"/>
                    </a:lnTo>
                    <a:lnTo>
                      <a:pt x="25655" y="437"/>
                    </a:lnTo>
                    <a:lnTo>
                      <a:pt x="24699" y="301"/>
                    </a:lnTo>
                    <a:lnTo>
                      <a:pt x="23772" y="192"/>
                    </a:lnTo>
                    <a:lnTo>
                      <a:pt x="22871" y="110"/>
                    </a:lnTo>
                    <a:lnTo>
                      <a:pt x="21998" y="55"/>
                    </a:lnTo>
                    <a:lnTo>
                      <a:pt x="21124" y="28"/>
                    </a:lnTo>
                    <a:lnTo>
                      <a:pt x="202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65"/>
              <p:cNvSpPr/>
              <p:nvPr/>
            </p:nvSpPr>
            <p:spPr>
              <a:xfrm>
                <a:off x="3812375" y="2014150"/>
                <a:ext cx="438075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2255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192" y="6797"/>
                    </a:lnTo>
                    <a:lnTo>
                      <a:pt x="737" y="7970"/>
                    </a:lnTo>
                    <a:lnTo>
                      <a:pt x="1092" y="8789"/>
                    </a:lnTo>
                    <a:lnTo>
                      <a:pt x="1502" y="9799"/>
                    </a:lnTo>
                    <a:lnTo>
                      <a:pt x="1966" y="10945"/>
                    </a:lnTo>
                    <a:lnTo>
                      <a:pt x="2430" y="12255"/>
                    </a:lnTo>
                    <a:lnTo>
                      <a:pt x="3849" y="12119"/>
                    </a:lnTo>
                    <a:lnTo>
                      <a:pt x="5186" y="11927"/>
                    </a:lnTo>
                    <a:lnTo>
                      <a:pt x="6469" y="11682"/>
                    </a:lnTo>
                    <a:lnTo>
                      <a:pt x="7670" y="11382"/>
                    </a:lnTo>
                    <a:lnTo>
                      <a:pt x="8789" y="11054"/>
                    </a:lnTo>
                    <a:lnTo>
                      <a:pt x="9880" y="10699"/>
                    </a:lnTo>
                    <a:lnTo>
                      <a:pt x="10890" y="10263"/>
                    </a:lnTo>
                    <a:lnTo>
                      <a:pt x="11845" y="9826"/>
                    </a:lnTo>
                    <a:lnTo>
                      <a:pt x="12746" y="9335"/>
                    </a:lnTo>
                    <a:lnTo>
                      <a:pt x="13592" y="8789"/>
                    </a:lnTo>
                    <a:lnTo>
                      <a:pt x="14356" y="8243"/>
                    </a:lnTo>
                    <a:lnTo>
                      <a:pt x="15093" y="7643"/>
                    </a:lnTo>
                    <a:lnTo>
                      <a:pt x="15775" y="7015"/>
                    </a:lnTo>
                    <a:lnTo>
                      <a:pt x="16403" y="6387"/>
                    </a:lnTo>
                    <a:lnTo>
                      <a:pt x="16976" y="5705"/>
                    </a:lnTo>
                    <a:lnTo>
                      <a:pt x="17522" y="5023"/>
                    </a:lnTo>
                    <a:lnTo>
                      <a:pt x="17085" y="4176"/>
                    </a:lnTo>
                    <a:lnTo>
                      <a:pt x="16649" y="3412"/>
                    </a:lnTo>
                    <a:lnTo>
                      <a:pt x="16212" y="2675"/>
                    </a:lnTo>
                    <a:lnTo>
                      <a:pt x="15721" y="2020"/>
                    </a:lnTo>
                    <a:lnTo>
                      <a:pt x="15230" y="1420"/>
                    </a:lnTo>
                    <a:lnTo>
                      <a:pt x="14738" y="874"/>
                    </a:lnTo>
                    <a:lnTo>
                      <a:pt x="14192" y="410"/>
                    </a:lnTo>
                    <a:lnTo>
                      <a:pt x="13947" y="192"/>
                    </a:lnTo>
                    <a:lnTo>
                      <a:pt x="13674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65"/>
              <p:cNvSpPr/>
              <p:nvPr/>
            </p:nvSpPr>
            <p:spPr>
              <a:xfrm>
                <a:off x="3812375" y="2014150"/>
                <a:ext cx="438075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2255" fill="none" extrusionOk="0">
                    <a:moveTo>
                      <a:pt x="13674" y="1"/>
                    </a:moveTo>
                    <a:lnTo>
                      <a:pt x="1" y="6414"/>
                    </a:lnTo>
                    <a:lnTo>
                      <a:pt x="1" y="6414"/>
                    </a:lnTo>
                    <a:lnTo>
                      <a:pt x="192" y="6797"/>
                    </a:lnTo>
                    <a:lnTo>
                      <a:pt x="737" y="7970"/>
                    </a:lnTo>
                    <a:lnTo>
                      <a:pt x="1092" y="8789"/>
                    </a:lnTo>
                    <a:lnTo>
                      <a:pt x="1502" y="9799"/>
                    </a:lnTo>
                    <a:lnTo>
                      <a:pt x="1966" y="1094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2430" y="12255"/>
                    </a:lnTo>
                    <a:lnTo>
                      <a:pt x="3849" y="12119"/>
                    </a:lnTo>
                    <a:lnTo>
                      <a:pt x="5186" y="11927"/>
                    </a:lnTo>
                    <a:lnTo>
                      <a:pt x="6469" y="11682"/>
                    </a:lnTo>
                    <a:lnTo>
                      <a:pt x="7670" y="11382"/>
                    </a:lnTo>
                    <a:lnTo>
                      <a:pt x="8789" y="11054"/>
                    </a:lnTo>
                    <a:lnTo>
                      <a:pt x="9880" y="10699"/>
                    </a:lnTo>
                    <a:lnTo>
                      <a:pt x="10890" y="10263"/>
                    </a:lnTo>
                    <a:lnTo>
                      <a:pt x="11845" y="9826"/>
                    </a:lnTo>
                    <a:lnTo>
                      <a:pt x="12746" y="9335"/>
                    </a:lnTo>
                    <a:lnTo>
                      <a:pt x="13592" y="8789"/>
                    </a:lnTo>
                    <a:lnTo>
                      <a:pt x="14356" y="8243"/>
                    </a:lnTo>
                    <a:lnTo>
                      <a:pt x="15093" y="7643"/>
                    </a:lnTo>
                    <a:lnTo>
                      <a:pt x="15775" y="7015"/>
                    </a:lnTo>
                    <a:lnTo>
                      <a:pt x="16403" y="6387"/>
                    </a:lnTo>
                    <a:lnTo>
                      <a:pt x="16976" y="5705"/>
                    </a:lnTo>
                    <a:lnTo>
                      <a:pt x="17522" y="5023"/>
                    </a:lnTo>
                    <a:lnTo>
                      <a:pt x="17522" y="5023"/>
                    </a:lnTo>
                    <a:lnTo>
                      <a:pt x="17085" y="4176"/>
                    </a:lnTo>
                    <a:lnTo>
                      <a:pt x="16649" y="3412"/>
                    </a:lnTo>
                    <a:lnTo>
                      <a:pt x="16212" y="2675"/>
                    </a:lnTo>
                    <a:lnTo>
                      <a:pt x="15721" y="2020"/>
                    </a:lnTo>
                    <a:lnTo>
                      <a:pt x="15230" y="1420"/>
                    </a:lnTo>
                    <a:lnTo>
                      <a:pt x="14738" y="874"/>
                    </a:lnTo>
                    <a:lnTo>
                      <a:pt x="14192" y="410"/>
                    </a:lnTo>
                    <a:lnTo>
                      <a:pt x="13947" y="192"/>
                    </a:lnTo>
                    <a:lnTo>
                      <a:pt x="1367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0" name="Google Shape;3920;p65"/>
              <p:cNvSpPr/>
              <p:nvPr/>
            </p:nvSpPr>
            <p:spPr>
              <a:xfrm>
                <a:off x="4244950" y="1460125"/>
                <a:ext cx="264075" cy="319350"/>
              </a:xfrm>
              <a:custGeom>
                <a:avLst/>
                <a:gdLst/>
                <a:ahLst/>
                <a:cxnLst/>
                <a:rect l="l" t="t" r="r" b="b"/>
                <a:pathLst>
                  <a:path w="10563" h="12774" extrusionOk="0">
                    <a:moveTo>
                      <a:pt x="6032" y="0"/>
                    </a:moveTo>
                    <a:lnTo>
                      <a:pt x="5514" y="55"/>
                    </a:lnTo>
                    <a:lnTo>
                      <a:pt x="4995" y="164"/>
                    </a:lnTo>
                    <a:lnTo>
                      <a:pt x="4504" y="328"/>
                    </a:lnTo>
                    <a:lnTo>
                      <a:pt x="4013" y="546"/>
                    </a:lnTo>
                    <a:lnTo>
                      <a:pt x="3521" y="819"/>
                    </a:lnTo>
                    <a:lnTo>
                      <a:pt x="3057" y="1119"/>
                    </a:lnTo>
                    <a:lnTo>
                      <a:pt x="2594" y="1502"/>
                    </a:lnTo>
                    <a:lnTo>
                      <a:pt x="2184" y="1911"/>
                    </a:lnTo>
                    <a:lnTo>
                      <a:pt x="1775" y="2375"/>
                    </a:lnTo>
                    <a:lnTo>
                      <a:pt x="1393" y="2893"/>
                    </a:lnTo>
                    <a:lnTo>
                      <a:pt x="1065" y="3439"/>
                    </a:lnTo>
                    <a:lnTo>
                      <a:pt x="765" y="4012"/>
                    </a:lnTo>
                    <a:lnTo>
                      <a:pt x="519" y="4640"/>
                    </a:lnTo>
                    <a:lnTo>
                      <a:pt x="301" y="5268"/>
                    </a:lnTo>
                    <a:lnTo>
                      <a:pt x="165" y="5896"/>
                    </a:lnTo>
                    <a:lnTo>
                      <a:pt x="55" y="6523"/>
                    </a:lnTo>
                    <a:lnTo>
                      <a:pt x="1" y="7151"/>
                    </a:lnTo>
                    <a:lnTo>
                      <a:pt x="1" y="7779"/>
                    </a:lnTo>
                    <a:lnTo>
                      <a:pt x="55" y="8352"/>
                    </a:lnTo>
                    <a:lnTo>
                      <a:pt x="165" y="8925"/>
                    </a:lnTo>
                    <a:lnTo>
                      <a:pt x="301" y="9498"/>
                    </a:lnTo>
                    <a:lnTo>
                      <a:pt x="492" y="10017"/>
                    </a:lnTo>
                    <a:lnTo>
                      <a:pt x="738" y="10508"/>
                    </a:lnTo>
                    <a:lnTo>
                      <a:pt x="1011" y="10945"/>
                    </a:lnTo>
                    <a:lnTo>
                      <a:pt x="1338" y="11354"/>
                    </a:lnTo>
                    <a:lnTo>
                      <a:pt x="1693" y="11736"/>
                    </a:lnTo>
                    <a:lnTo>
                      <a:pt x="2102" y="12036"/>
                    </a:lnTo>
                    <a:lnTo>
                      <a:pt x="2321" y="12200"/>
                    </a:lnTo>
                    <a:lnTo>
                      <a:pt x="2539" y="12309"/>
                    </a:lnTo>
                    <a:lnTo>
                      <a:pt x="2757" y="12418"/>
                    </a:lnTo>
                    <a:lnTo>
                      <a:pt x="3003" y="12528"/>
                    </a:lnTo>
                    <a:lnTo>
                      <a:pt x="3249" y="12609"/>
                    </a:lnTo>
                    <a:lnTo>
                      <a:pt x="3521" y="12691"/>
                    </a:lnTo>
                    <a:lnTo>
                      <a:pt x="3767" y="12719"/>
                    </a:lnTo>
                    <a:lnTo>
                      <a:pt x="4013" y="12773"/>
                    </a:lnTo>
                    <a:lnTo>
                      <a:pt x="4531" y="12773"/>
                    </a:lnTo>
                    <a:lnTo>
                      <a:pt x="5050" y="12746"/>
                    </a:lnTo>
                    <a:lnTo>
                      <a:pt x="5568" y="12637"/>
                    </a:lnTo>
                    <a:lnTo>
                      <a:pt x="6060" y="12473"/>
                    </a:lnTo>
                    <a:lnTo>
                      <a:pt x="6551" y="12255"/>
                    </a:lnTo>
                    <a:lnTo>
                      <a:pt x="7042" y="11982"/>
                    </a:lnTo>
                    <a:lnTo>
                      <a:pt x="7506" y="11654"/>
                    </a:lnTo>
                    <a:lnTo>
                      <a:pt x="7970" y="11272"/>
                    </a:lnTo>
                    <a:lnTo>
                      <a:pt x="8379" y="10863"/>
                    </a:lnTo>
                    <a:lnTo>
                      <a:pt x="8789" y="10399"/>
                    </a:lnTo>
                    <a:lnTo>
                      <a:pt x="9171" y="9908"/>
                    </a:lnTo>
                    <a:lnTo>
                      <a:pt x="9498" y="9362"/>
                    </a:lnTo>
                    <a:lnTo>
                      <a:pt x="9799" y="8761"/>
                    </a:lnTo>
                    <a:lnTo>
                      <a:pt x="10044" y="8161"/>
                    </a:lnTo>
                    <a:lnTo>
                      <a:pt x="10263" y="7506"/>
                    </a:lnTo>
                    <a:lnTo>
                      <a:pt x="10399" y="6878"/>
                    </a:lnTo>
                    <a:lnTo>
                      <a:pt x="10508" y="6250"/>
                    </a:lnTo>
                    <a:lnTo>
                      <a:pt x="10563" y="5623"/>
                    </a:lnTo>
                    <a:lnTo>
                      <a:pt x="10563" y="5022"/>
                    </a:lnTo>
                    <a:lnTo>
                      <a:pt x="10508" y="4422"/>
                    </a:lnTo>
                    <a:lnTo>
                      <a:pt x="10399" y="3849"/>
                    </a:lnTo>
                    <a:lnTo>
                      <a:pt x="10263" y="3303"/>
                    </a:lnTo>
                    <a:lnTo>
                      <a:pt x="10072" y="2784"/>
                    </a:lnTo>
                    <a:lnTo>
                      <a:pt x="9826" y="2293"/>
                    </a:lnTo>
                    <a:lnTo>
                      <a:pt x="9553" y="1829"/>
                    </a:lnTo>
                    <a:lnTo>
                      <a:pt x="9226" y="1420"/>
                    </a:lnTo>
                    <a:lnTo>
                      <a:pt x="8871" y="1065"/>
                    </a:lnTo>
                    <a:lnTo>
                      <a:pt x="8461" y="737"/>
                    </a:lnTo>
                    <a:lnTo>
                      <a:pt x="8243" y="601"/>
                    </a:lnTo>
                    <a:lnTo>
                      <a:pt x="8025" y="464"/>
                    </a:lnTo>
                    <a:lnTo>
                      <a:pt x="7779" y="355"/>
                    </a:lnTo>
                    <a:lnTo>
                      <a:pt x="7561" y="246"/>
                    </a:lnTo>
                    <a:lnTo>
                      <a:pt x="7288" y="164"/>
                    </a:lnTo>
                    <a:lnTo>
                      <a:pt x="7042" y="110"/>
                    </a:lnTo>
                    <a:lnTo>
                      <a:pt x="6797" y="55"/>
                    </a:lnTo>
                    <a:lnTo>
                      <a:pt x="6551" y="28"/>
                    </a:lnTo>
                    <a:lnTo>
                      <a:pt x="6032" y="0"/>
                    </a:lnTo>
                    <a:close/>
                  </a:path>
                </a:pathLst>
              </a:custGeom>
              <a:solidFill>
                <a:srgbClr val="E294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65"/>
              <p:cNvSpPr/>
              <p:nvPr/>
            </p:nvSpPr>
            <p:spPr>
              <a:xfrm>
                <a:off x="3029100" y="1558375"/>
                <a:ext cx="269525" cy="314575"/>
              </a:xfrm>
              <a:custGeom>
                <a:avLst/>
                <a:gdLst/>
                <a:ahLst/>
                <a:cxnLst/>
                <a:rect l="l" t="t" r="r" b="b"/>
                <a:pathLst>
                  <a:path w="10781" h="12583" extrusionOk="0">
                    <a:moveTo>
                      <a:pt x="4012" y="1"/>
                    </a:moveTo>
                    <a:lnTo>
                      <a:pt x="3494" y="82"/>
                    </a:lnTo>
                    <a:lnTo>
                      <a:pt x="3248" y="137"/>
                    </a:lnTo>
                    <a:lnTo>
                      <a:pt x="3002" y="219"/>
                    </a:lnTo>
                    <a:lnTo>
                      <a:pt x="2757" y="301"/>
                    </a:lnTo>
                    <a:lnTo>
                      <a:pt x="2511" y="410"/>
                    </a:lnTo>
                    <a:lnTo>
                      <a:pt x="2293" y="519"/>
                    </a:lnTo>
                    <a:lnTo>
                      <a:pt x="2074" y="656"/>
                    </a:lnTo>
                    <a:lnTo>
                      <a:pt x="1856" y="819"/>
                    </a:lnTo>
                    <a:lnTo>
                      <a:pt x="1665" y="983"/>
                    </a:lnTo>
                    <a:lnTo>
                      <a:pt x="1283" y="1338"/>
                    </a:lnTo>
                    <a:lnTo>
                      <a:pt x="983" y="1747"/>
                    </a:lnTo>
                    <a:lnTo>
                      <a:pt x="682" y="2184"/>
                    </a:lnTo>
                    <a:lnTo>
                      <a:pt x="464" y="2648"/>
                    </a:lnTo>
                    <a:lnTo>
                      <a:pt x="273" y="3166"/>
                    </a:lnTo>
                    <a:lnTo>
                      <a:pt x="137" y="3712"/>
                    </a:lnTo>
                    <a:lnTo>
                      <a:pt x="55" y="4258"/>
                    </a:lnTo>
                    <a:lnTo>
                      <a:pt x="0" y="4859"/>
                    </a:lnTo>
                    <a:lnTo>
                      <a:pt x="0" y="5432"/>
                    </a:lnTo>
                    <a:lnTo>
                      <a:pt x="55" y="6059"/>
                    </a:lnTo>
                    <a:lnTo>
                      <a:pt x="191" y="6660"/>
                    </a:lnTo>
                    <a:lnTo>
                      <a:pt x="328" y="7288"/>
                    </a:lnTo>
                    <a:lnTo>
                      <a:pt x="546" y="7888"/>
                    </a:lnTo>
                    <a:lnTo>
                      <a:pt x="819" y="8516"/>
                    </a:lnTo>
                    <a:lnTo>
                      <a:pt x="1146" y="9116"/>
                    </a:lnTo>
                    <a:lnTo>
                      <a:pt x="1501" y="9662"/>
                    </a:lnTo>
                    <a:lnTo>
                      <a:pt x="1883" y="10153"/>
                    </a:lnTo>
                    <a:lnTo>
                      <a:pt x="2293" y="10617"/>
                    </a:lnTo>
                    <a:lnTo>
                      <a:pt x="2757" y="11054"/>
                    </a:lnTo>
                    <a:lnTo>
                      <a:pt x="3221" y="11409"/>
                    </a:lnTo>
                    <a:lnTo>
                      <a:pt x="3685" y="11736"/>
                    </a:lnTo>
                    <a:lnTo>
                      <a:pt x="4203" y="12009"/>
                    </a:lnTo>
                    <a:lnTo>
                      <a:pt x="4694" y="12227"/>
                    </a:lnTo>
                    <a:lnTo>
                      <a:pt x="5213" y="12419"/>
                    </a:lnTo>
                    <a:lnTo>
                      <a:pt x="5731" y="12528"/>
                    </a:lnTo>
                    <a:lnTo>
                      <a:pt x="6250" y="12582"/>
                    </a:lnTo>
                    <a:lnTo>
                      <a:pt x="6769" y="12555"/>
                    </a:lnTo>
                    <a:lnTo>
                      <a:pt x="7287" y="12500"/>
                    </a:lnTo>
                    <a:lnTo>
                      <a:pt x="7533" y="12446"/>
                    </a:lnTo>
                    <a:lnTo>
                      <a:pt x="7778" y="12364"/>
                    </a:lnTo>
                    <a:lnTo>
                      <a:pt x="8024" y="12282"/>
                    </a:lnTo>
                    <a:lnTo>
                      <a:pt x="8270" y="12173"/>
                    </a:lnTo>
                    <a:lnTo>
                      <a:pt x="8488" y="12036"/>
                    </a:lnTo>
                    <a:lnTo>
                      <a:pt x="8706" y="11900"/>
                    </a:lnTo>
                    <a:lnTo>
                      <a:pt x="8925" y="11763"/>
                    </a:lnTo>
                    <a:lnTo>
                      <a:pt x="9116" y="11600"/>
                    </a:lnTo>
                    <a:lnTo>
                      <a:pt x="9498" y="11245"/>
                    </a:lnTo>
                    <a:lnTo>
                      <a:pt x="9825" y="10836"/>
                    </a:lnTo>
                    <a:lnTo>
                      <a:pt x="10098" y="10399"/>
                    </a:lnTo>
                    <a:lnTo>
                      <a:pt x="10317" y="9908"/>
                    </a:lnTo>
                    <a:lnTo>
                      <a:pt x="10508" y="9416"/>
                    </a:lnTo>
                    <a:lnTo>
                      <a:pt x="10644" y="8871"/>
                    </a:lnTo>
                    <a:lnTo>
                      <a:pt x="10753" y="8297"/>
                    </a:lnTo>
                    <a:lnTo>
                      <a:pt x="10781" y="7724"/>
                    </a:lnTo>
                    <a:lnTo>
                      <a:pt x="10781" y="7124"/>
                    </a:lnTo>
                    <a:lnTo>
                      <a:pt x="10726" y="6523"/>
                    </a:lnTo>
                    <a:lnTo>
                      <a:pt x="10617" y="5896"/>
                    </a:lnTo>
                    <a:lnTo>
                      <a:pt x="10453" y="5295"/>
                    </a:lnTo>
                    <a:lnTo>
                      <a:pt x="10235" y="4668"/>
                    </a:lnTo>
                    <a:lnTo>
                      <a:pt x="9962" y="4067"/>
                    </a:lnTo>
                    <a:lnTo>
                      <a:pt x="9634" y="3467"/>
                    </a:lnTo>
                    <a:lnTo>
                      <a:pt x="9279" y="2921"/>
                    </a:lnTo>
                    <a:lnTo>
                      <a:pt x="8897" y="2402"/>
                    </a:lnTo>
                    <a:lnTo>
                      <a:pt x="8488" y="1938"/>
                    </a:lnTo>
                    <a:lnTo>
                      <a:pt x="8051" y="1529"/>
                    </a:lnTo>
                    <a:lnTo>
                      <a:pt x="7587" y="1147"/>
                    </a:lnTo>
                    <a:lnTo>
                      <a:pt x="7096" y="819"/>
                    </a:lnTo>
                    <a:lnTo>
                      <a:pt x="6605" y="546"/>
                    </a:lnTo>
                    <a:lnTo>
                      <a:pt x="6086" y="328"/>
                    </a:lnTo>
                    <a:lnTo>
                      <a:pt x="5568" y="164"/>
                    </a:lnTo>
                    <a:lnTo>
                      <a:pt x="5049" y="55"/>
                    </a:lnTo>
                    <a:lnTo>
                      <a:pt x="4531" y="1"/>
                    </a:lnTo>
                    <a:close/>
                  </a:path>
                </a:pathLst>
              </a:custGeom>
              <a:solidFill>
                <a:srgbClr val="E294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65"/>
              <p:cNvSpPr/>
              <p:nvPr/>
            </p:nvSpPr>
            <p:spPr>
              <a:xfrm>
                <a:off x="3106200" y="783950"/>
                <a:ext cx="1275925" cy="1427425"/>
              </a:xfrm>
              <a:custGeom>
                <a:avLst/>
                <a:gdLst/>
                <a:ahLst/>
                <a:cxnLst/>
                <a:rect l="l" t="t" r="r" b="b"/>
                <a:pathLst>
                  <a:path w="51037" h="57097" extrusionOk="0">
                    <a:moveTo>
                      <a:pt x="23499" y="1"/>
                    </a:moveTo>
                    <a:lnTo>
                      <a:pt x="23499" y="28"/>
                    </a:lnTo>
                    <a:lnTo>
                      <a:pt x="23608" y="28"/>
                    </a:lnTo>
                    <a:lnTo>
                      <a:pt x="23690" y="1"/>
                    </a:lnTo>
                    <a:close/>
                    <a:moveTo>
                      <a:pt x="25027" y="1"/>
                    </a:moveTo>
                    <a:lnTo>
                      <a:pt x="23608" y="28"/>
                    </a:lnTo>
                    <a:lnTo>
                      <a:pt x="22161" y="246"/>
                    </a:lnTo>
                    <a:lnTo>
                      <a:pt x="20797" y="492"/>
                    </a:lnTo>
                    <a:lnTo>
                      <a:pt x="19432" y="765"/>
                    </a:lnTo>
                    <a:lnTo>
                      <a:pt x="18122" y="1065"/>
                    </a:lnTo>
                    <a:lnTo>
                      <a:pt x="16867" y="1393"/>
                    </a:lnTo>
                    <a:lnTo>
                      <a:pt x="15611" y="1720"/>
                    </a:lnTo>
                    <a:lnTo>
                      <a:pt x="14438" y="2102"/>
                    </a:lnTo>
                    <a:lnTo>
                      <a:pt x="13291" y="2512"/>
                    </a:lnTo>
                    <a:lnTo>
                      <a:pt x="12172" y="2921"/>
                    </a:lnTo>
                    <a:lnTo>
                      <a:pt x="11135" y="3358"/>
                    </a:lnTo>
                    <a:lnTo>
                      <a:pt x="10098" y="3849"/>
                    </a:lnTo>
                    <a:lnTo>
                      <a:pt x="9143" y="4340"/>
                    </a:lnTo>
                    <a:lnTo>
                      <a:pt x="8215" y="4859"/>
                    </a:lnTo>
                    <a:lnTo>
                      <a:pt x="7314" y="5405"/>
                    </a:lnTo>
                    <a:lnTo>
                      <a:pt x="6496" y="5978"/>
                    </a:lnTo>
                    <a:lnTo>
                      <a:pt x="5704" y="6578"/>
                    </a:lnTo>
                    <a:lnTo>
                      <a:pt x="4967" y="7179"/>
                    </a:lnTo>
                    <a:lnTo>
                      <a:pt x="4285" y="7834"/>
                    </a:lnTo>
                    <a:lnTo>
                      <a:pt x="3630" y="8489"/>
                    </a:lnTo>
                    <a:lnTo>
                      <a:pt x="3030" y="9198"/>
                    </a:lnTo>
                    <a:lnTo>
                      <a:pt x="2511" y="9908"/>
                    </a:lnTo>
                    <a:lnTo>
                      <a:pt x="2020" y="10645"/>
                    </a:lnTo>
                    <a:lnTo>
                      <a:pt x="1556" y="11409"/>
                    </a:lnTo>
                    <a:lnTo>
                      <a:pt x="1174" y="12200"/>
                    </a:lnTo>
                    <a:lnTo>
                      <a:pt x="846" y="12992"/>
                    </a:lnTo>
                    <a:lnTo>
                      <a:pt x="573" y="13838"/>
                    </a:lnTo>
                    <a:lnTo>
                      <a:pt x="355" y="14684"/>
                    </a:lnTo>
                    <a:lnTo>
                      <a:pt x="164" y="15557"/>
                    </a:lnTo>
                    <a:lnTo>
                      <a:pt x="55" y="16458"/>
                    </a:lnTo>
                    <a:lnTo>
                      <a:pt x="0" y="17386"/>
                    </a:lnTo>
                    <a:lnTo>
                      <a:pt x="0" y="18314"/>
                    </a:lnTo>
                    <a:lnTo>
                      <a:pt x="55" y="19296"/>
                    </a:lnTo>
                    <a:lnTo>
                      <a:pt x="246" y="21507"/>
                    </a:lnTo>
                    <a:lnTo>
                      <a:pt x="437" y="24045"/>
                    </a:lnTo>
                    <a:lnTo>
                      <a:pt x="546" y="25437"/>
                    </a:lnTo>
                    <a:lnTo>
                      <a:pt x="682" y="26856"/>
                    </a:lnTo>
                    <a:lnTo>
                      <a:pt x="846" y="28330"/>
                    </a:lnTo>
                    <a:lnTo>
                      <a:pt x="1037" y="29859"/>
                    </a:lnTo>
                    <a:lnTo>
                      <a:pt x="1283" y="31414"/>
                    </a:lnTo>
                    <a:lnTo>
                      <a:pt x="1556" y="32970"/>
                    </a:lnTo>
                    <a:lnTo>
                      <a:pt x="1883" y="34553"/>
                    </a:lnTo>
                    <a:lnTo>
                      <a:pt x="2238" y="36163"/>
                    </a:lnTo>
                    <a:lnTo>
                      <a:pt x="2675" y="37746"/>
                    </a:lnTo>
                    <a:lnTo>
                      <a:pt x="2920" y="38537"/>
                    </a:lnTo>
                    <a:lnTo>
                      <a:pt x="3166" y="39329"/>
                    </a:lnTo>
                    <a:lnTo>
                      <a:pt x="3439" y="40120"/>
                    </a:lnTo>
                    <a:lnTo>
                      <a:pt x="3712" y="40912"/>
                    </a:lnTo>
                    <a:lnTo>
                      <a:pt x="4039" y="41676"/>
                    </a:lnTo>
                    <a:lnTo>
                      <a:pt x="4367" y="42440"/>
                    </a:lnTo>
                    <a:lnTo>
                      <a:pt x="4694" y="43204"/>
                    </a:lnTo>
                    <a:lnTo>
                      <a:pt x="5049" y="43969"/>
                    </a:lnTo>
                    <a:lnTo>
                      <a:pt x="5459" y="44706"/>
                    </a:lnTo>
                    <a:lnTo>
                      <a:pt x="5841" y="45442"/>
                    </a:lnTo>
                    <a:lnTo>
                      <a:pt x="6277" y="46152"/>
                    </a:lnTo>
                    <a:lnTo>
                      <a:pt x="6741" y="46862"/>
                    </a:lnTo>
                    <a:lnTo>
                      <a:pt x="7205" y="47544"/>
                    </a:lnTo>
                    <a:lnTo>
                      <a:pt x="7697" y="48199"/>
                    </a:lnTo>
                    <a:lnTo>
                      <a:pt x="8215" y="48854"/>
                    </a:lnTo>
                    <a:lnTo>
                      <a:pt x="8788" y="49509"/>
                    </a:lnTo>
                    <a:lnTo>
                      <a:pt x="9361" y="50137"/>
                    </a:lnTo>
                    <a:lnTo>
                      <a:pt x="9962" y="50737"/>
                    </a:lnTo>
                    <a:lnTo>
                      <a:pt x="10589" y="51310"/>
                    </a:lnTo>
                    <a:lnTo>
                      <a:pt x="11245" y="51856"/>
                    </a:lnTo>
                    <a:lnTo>
                      <a:pt x="11927" y="52402"/>
                    </a:lnTo>
                    <a:lnTo>
                      <a:pt x="12636" y="52921"/>
                    </a:lnTo>
                    <a:lnTo>
                      <a:pt x="13373" y="53384"/>
                    </a:lnTo>
                    <a:lnTo>
                      <a:pt x="14165" y="53848"/>
                    </a:lnTo>
                    <a:lnTo>
                      <a:pt x="14956" y="54285"/>
                    </a:lnTo>
                    <a:lnTo>
                      <a:pt x="15802" y="54695"/>
                    </a:lnTo>
                    <a:lnTo>
                      <a:pt x="16676" y="55077"/>
                    </a:lnTo>
                    <a:lnTo>
                      <a:pt x="17576" y="55431"/>
                    </a:lnTo>
                    <a:lnTo>
                      <a:pt x="18504" y="55732"/>
                    </a:lnTo>
                    <a:lnTo>
                      <a:pt x="19487" y="56032"/>
                    </a:lnTo>
                    <a:lnTo>
                      <a:pt x="20469" y="56277"/>
                    </a:lnTo>
                    <a:lnTo>
                      <a:pt x="21534" y="56496"/>
                    </a:lnTo>
                    <a:lnTo>
                      <a:pt x="22598" y="56687"/>
                    </a:lnTo>
                    <a:lnTo>
                      <a:pt x="23717" y="56823"/>
                    </a:lnTo>
                    <a:lnTo>
                      <a:pt x="24863" y="56932"/>
                    </a:lnTo>
                    <a:lnTo>
                      <a:pt x="26064" y="57014"/>
                    </a:lnTo>
                    <a:lnTo>
                      <a:pt x="27292" y="57042"/>
                    </a:lnTo>
                    <a:lnTo>
                      <a:pt x="28548" y="57042"/>
                    </a:lnTo>
                    <a:lnTo>
                      <a:pt x="29803" y="56851"/>
                    </a:lnTo>
                    <a:lnTo>
                      <a:pt x="31004" y="56605"/>
                    </a:lnTo>
                    <a:lnTo>
                      <a:pt x="32178" y="56332"/>
                    </a:lnTo>
                    <a:lnTo>
                      <a:pt x="33297" y="56059"/>
                    </a:lnTo>
                    <a:lnTo>
                      <a:pt x="34361" y="55732"/>
                    </a:lnTo>
                    <a:lnTo>
                      <a:pt x="35398" y="55350"/>
                    </a:lnTo>
                    <a:lnTo>
                      <a:pt x="36381" y="54967"/>
                    </a:lnTo>
                    <a:lnTo>
                      <a:pt x="37309" y="54558"/>
                    </a:lnTo>
                    <a:lnTo>
                      <a:pt x="38236" y="54121"/>
                    </a:lnTo>
                    <a:lnTo>
                      <a:pt x="39083" y="53657"/>
                    </a:lnTo>
                    <a:lnTo>
                      <a:pt x="39929" y="53166"/>
                    </a:lnTo>
                    <a:lnTo>
                      <a:pt x="40720" y="52648"/>
                    </a:lnTo>
                    <a:lnTo>
                      <a:pt x="41457" y="52102"/>
                    </a:lnTo>
                    <a:lnTo>
                      <a:pt x="42194" y="51529"/>
                    </a:lnTo>
                    <a:lnTo>
                      <a:pt x="42876" y="50955"/>
                    </a:lnTo>
                    <a:lnTo>
                      <a:pt x="43531" y="50328"/>
                    </a:lnTo>
                    <a:lnTo>
                      <a:pt x="44132" y="49700"/>
                    </a:lnTo>
                    <a:lnTo>
                      <a:pt x="44705" y="49072"/>
                    </a:lnTo>
                    <a:lnTo>
                      <a:pt x="45278" y="48417"/>
                    </a:lnTo>
                    <a:lnTo>
                      <a:pt x="45796" y="47735"/>
                    </a:lnTo>
                    <a:lnTo>
                      <a:pt x="46288" y="47025"/>
                    </a:lnTo>
                    <a:lnTo>
                      <a:pt x="46724" y="46316"/>
                    </a:lnTo>
                    <a:lnTo>
                      <a:pt x="47161" y="45579"/>
                    </a:lnTo>
                    <a:lnTo>
                      <a:pt x="47570" y="44842"/>
                    </a:lnTo>
                    <a:lnTo>
                      <a:pt x="47952" y="44105"/>
                    </a:lnTo>
                    <a:lnTo>
                      <a:pt x="48307" y="43341"/>
                    </a:lnTo>
                    <a:lnTo>
                      <a:pt x="48635" y="42577"/>
                    </a:lnTo>
                    <a:lnTo>
                      <a:pt x="48908" y="41785"/>
                    </a:lnTo>
                    <a:lnTo>
                      <a:pt x="49208" y="40994"/>
                    </a:lnTo>
                    <a:lnTo>
                      <a:pt x="49454" y="40202"/>
                    </a:lnTo>
                    <a:lnTo>
                      <a:pt x="49672" y="39384"/>
                    </a:lnTo>
                    <a:lnTo>
                      <a:pt x="49890" y="38565"/>
                    </a:lnTo>
                    <a:lnTo>
                      <a:pt x="50081" y="37746"/>
                    </a:lnTo>
                    <a:lnTo>
                      <a:pt x="50245" y="36927"/>
                    </a:lnTo>
                    <a:lnTo>
                      <a:pt x="50409" y="36108"/>
                    </a:lnTo>
                    <a:lnTo>
                      <a:pt x="50518" y="35290"/>
                    </a:lnTo>
                    <a:lnTo>
                      <a:pt x="50654" y="34444"/>
                    </a:lnTo>
                    <a:lnTo>
                      <a:pt x="50736" y="33625"/>
                    </a:lnTo>
                    <a:lnTo>
                      <a:pt x="50900" y="31960"/>
                    </a:lnTo>
                    <a:lnTo>
                      <a:pt x="50982" y="30323"/>
                    </a:lnTo>
                    <a:lnTo>
                      <a:pt x="51036" y="28685"/>
                    </a:lnTo>
                    <a:lnTo>
                      <a:pt x="51036" y="27075"/>
                    </a:lnTo>
                    <a:lnTo>
                      <a:pt x="50982" y="25492"/>
                    </a:lnTo>
                    <a:lnTo>
                      <a:pt x="50927" y="23963"/>
                    </a:lnTo>
                    <a:lnTo>
                      <a:pt x="50845" y="22462"/>
                    </a:lnTo>
                    <a:lnTo>
                      <a:pt x="50736" y="21016"/>
                    </a:lnTo>
                    <a:lnTo>
                      <a:pt x="50600" y="19624"/>
                    </a:lnTo>
                    <a:lnTo>
                      <a:pt x="50354" y="17086"/>
                    </a:lnTo>
                    <a:lnTo>
                      <a:pt x="50136" y="14848"/>
                    </a:lnTo>
                    <a:lnTo>
                      <a:pt x="50027" y="13893"/>
                    </a:lnTo>
                    <a:lnTo>
                      <a:pt x="49863" y="12965"/>
                    </a:lnTo>
                    <a:lnTo>
                      <a:pt x="49645" y="12064"/>
                    </a:lnTo>
                    <a:lnTo>
                      <a:pt x="49372" y="11218"/>
                    </a:lnTo>
                    <a:lnTo>
                      <a:pt x="49044" y="10372"/>
                    </a:lnTo>
                    <a:lnTo>
                      <a:pt x="48689" y="9580"/>
                    </a:lnTo>
                    <a:lnTo>
                      <a:pt x="48253" y="8816"/>
                    </a:lnTo>
                    <a:lnTo>
                      <a:pt x="47789" y="8079"/>
                    </a:lnTo>
                    <a:lnTo>
                      <a:pt x="47270" y="7370"/>
                    </a:lnTo>
                    <a:lnTo>
                      <a:pt x="46724" y="6687"/>
                    </a:lnTo>
                    <a:lnTo>
                      <a:pt x="46097" y="6060"/>
                    </a:lnTo>
                    <a:lnTo>
                      <a:pt x="45442" y="5432"/>
                    </a:lnTo>
                    <a:lnTo>
                      <a:pt x="44732" y="4859"/>
                    </a:lnTo>
                    <a:lnTo>
                      <a:pt x="43995" y="4313"/>
                    </a:lnTo>
                    <a:lnTo>
                      <a:pt x="43204" y="3822"/>
                    </a:lnTo>
                    <a:lnTo>
                      <a:pt x="42358" y="3330"/>
                    </a:lnTo>
                    <a:lnTo>
                      <a:pt x="41484" y="2894"/>
                    </a:lnTo>
                    <a:lnTo>
                      <a:pt x="40556" y="2457"/>
                    </a:lnTo>
                    <a:lnTo>
                      <a:pt x="39601" y="2075"/>
                    </a:lnTo>
                    <a:lnTo>
                      <a:pt x="38591" y="1748"/>
                    </a:lnTo>
                    <a:lnTo>
                      <a:pt x="37554" y="1420"/>
                    </a:lnTo>
                    <a:lnTo>
                      <a:pt x="36462" y="1120"/>
                    </a:lnTo>
                    <a:lnTo>
                      <a:pt x="35343" y="874"/>
                    </a:lnTo>
                    <a:lnTo>
                      <a:pt x="34170" y="656"/>
                    </a:lnTo>
                    <a:lnTo>
                      <a:pt x="32969" y="465"/>
                    </a:lnTo>
                    <a:lnTo>
                      <a:pt x="31741" y="301"/>
                    </a:lnTo>
                    <a:lnTo>
                      <a:pt x="30485" y="192"/>
                    </a:lnTo>
                    <a:lnTo>
                      <a:pt x="29175" y="83"/>
                    </a:lnTo>
                    <a:lnTo>
                      <a:pt x="27811" y="28"/>
                    </a:lnTo>
                    <a:lnTo>
                      <a:pt x="26446" y="1"/>
                    </a:lnTo>
                    <a:close/>
                    <a:moveTo>
                      <a:pt x="28548" y="57042"/>
                    </a:moveTo>
                    <a:lnTo>
                      <a:pt x="28548" y="57096"/>
                    </a:lnTo>
                    <a:lnTo>
                      <a:pt x="28575" y="57096"/>
                    </a:lnTo>
                    <a:lnTo>
                      <a:pt x="28548" y="57042"/>
                    </a:lnTo>
                    <a:close/>
                  </a:path>
                </a:pathLst>
              </a:custGeom>
              <a:solidFill>
                <a:srgbClr val="F2AA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65"/>
              <p:cNvSpPr/>
              <p:nvPr/>
            </p:nvSpPr>
            <p:spPr>
              <a:xfrm>
                <a:off x="3169650" y="780550"/>
                <a:ext cx="1209075" cy="1352350"/>
              </a:xfrm>
              <a:custGeom>
                <a:avLst/>
                <a:gdLst/>
                <a:ahLst/>
                <a:cxnLst/>
                <a:rect l="l" t="t" r="r" b="b"/>
                <a:pathLst>
                  <a:path w="48363" h="54094" extrusionOk="0">
                    <a:moveTo>
                      <a:pt x="22353" y="0"/>
                    </a:moveTo>
                    <a:lnTo>
                      <a:pt x="22271" y="28"/>
                    </a:lnTo>
                    <a:lnTo>
                      <a:pt x="22380" y="55"/>
                    </a:lnTo>
                    <a:lnTo>
                      <a:pt x="21015" y="246"/>
                    </a:lnTo>
                    <a:lnTo>
                      <a:pt x="19705" y="492"/>
                    </a:lnTo>
                    <a:lnTo>
                      <a:pt x="18423" y="737"/>
                    </a:lnTo>
                    <a:lnTo>
                      <a:pt x="17194" y="1037"/>
                    </a:lnTo>
                    <a:lnTo>
                      <a:pt x="15994" y="1338"/>
                    </a:lnTo>
                    <a:lnTo>
                      <a:pt x="14820" y="1665"/>
                    </a:lnTo>
                    <a:lnTo>
                      <a:pt x="13701" y="2020"/>
                    </a:lnTo>
                    <a:lnTo>
                      <a:pt x="12609" y="2375"/>
                    </a:lnTo>
                    <a:lnTo>
                      <a:pt x="11545" y="2784"/>
                    </a:lnTo>
                    <a:lnTo>
                      <a:pt x="10562" y="3221"/>
                    </a:lnTo>
                    <a:lnTo>
                      <a:pt x="9580" y="3658"/>
                    </a:lnTo>
                    <a:lnTo>
                      <a:pt x="8679" y="4121"/>
                    </a:lnTo>
                    <a:lnTo>
                      <a:pt x="7779" y="4613"/>
                    </a:lnTo>
                    <a:lnTo>
                      <a:pt x="6960" y="5131"/>
                    </a:lnTo>
                    <a:lnTo>
                      <a:pt x="6168" y="5677"/>
                    </a:lnTo>
                    <a:lnTo>
                      <a:pt x="5404" y="6250"/>
                    </a:lnTo>
                    <a:lnTo>
                      <a:pt x="4722" y="6823"/>
                    </a:lnTo>
                    <a:lnTo>
                      <a:pt x="4067" y="7451"/>
                    </a:lnTo>
                    <a:lnTo>
                      <a:pt x="3439" y="8079"/>
                    </a:lnTo>
                    <a:lnTo>
                      <a:pt x="2893" y="8734"/>
                    </a:lnTo>
                    <a:lnTo>
                      <a:pt x="2375" y="9416"/>
                    </a:lnTo>
                    <a:lnTo>
                      <a:pt x="1911" y="10098"/>
                    </a:lnTo>
                    <a:lnTo>
                      <a:pt x="1501" y="10835"/>
                    </a:lnTo>
                    <a:lnTo>
                      <a:pt x="1119" y="11572"/>
                    </a:lnTo>
                    <a:lnTo>
                      <a:pt x="819" y="12336"/>
                    </a:lnTo>
                    <a:lnTo>
                      <a:pt x="546" y="13128"/>
                    </a:lnTo>
                    <a:lnTo>
                      <a:pt x="328" y="13919"/>
                    </a:lnTo>
                    <a:lnTo>
                      <a:pt x="164" y="14765"/>
                    </a:lnTo>
                    <a:lnTo>
                      <a:pt x="55" y="15612"/>
                    </a:lnTo>
                    <a:lnTo>
                      <a:pt x="0" y="16485"/>
                    </a:lnTo>
                    <a:lnTo>
                      <a:pt x="0" y="17386"/>
                    </a:lnTo>
                    <a:lnTo>
                      <a:pt x="55" y="18286"/>
                    </a:lnTo>
                    <a:lnTo>
                      <a:pt x="219" y="20415"/>
                    </a:lnTo>
                    <a:lnTo>
                      <a:pt x="410" y="22817"/>
                    </a:lnTo>
                    <a:lnTo>
                      <a:pt x="519" y="24127"/>
                    </a:lnTo>
                    <a:lnTo>
                      <a:pt x="655" y="25464"/>
                    </a:lnTo>
                    <a:lnTo>
                      <a:pt x="819" y="26883"/>
                    </a:lnTo>
                    <a:lnTo>
                      <a:pt x="1010" y="28302"/>
                    </a:lnTo>
                    <a:lnTo>
                      <a:pt x="1228" y="29776"/>
                    </a:lnTo>
                    <a:lnTo>
                      <a:pt x="1474" y="31277"/>
                    </a:lnTo>
                    <a:lnTo>
                      <a:pt x="1774" y="32778"/>
                    </a:lnTo>
                    <a:lnTo>
                      <a:pt x="2129" y="34279"/>
                    </a:lnTo>
                    <a:lnTo>
                      <a:pt x="2538" y="35808"/>
                    </a:lnTo>
                    <a:lnTo>
                      <a:pt x="3002" y="37309"/>
                    </a:lnTo>
                    <a:lnTo>
                      <a:pt x="3275" y="38046"/>
                    </a:lnTo>
                    <a:lnTo>
                      <a:pt x="3548" y="38783"/>
                    </a:lnTo>
                    <a:lnTo>
                      <a:pt x="3821" y="39520"/>
                    </a:lnTo>
                    <a:lnTo>
                      <a:pt x="4121" y="40256"/>
                    </a:lnTo>
                    <a:lnTo>
                      <a:pt x="4449" y="40966"/>
                    </a:lnTo>
                    <a:lnTo>
                      <a:pt x="4804" y="41676"/>
                    </a:lnTo>
                    <a:lnTo>
                      <a:pt x="5159" y="42385"/>
                    </a:lnTo>
                    <a:lnTo>
                      <a:pt x="5568" y="43068"/>
                    </a:lnTo>
                    <a:lnTo>
                      <a:pt x="5950" y="43750"/>
                    </a:lnTo>
                    <a:lnTo>
                      <a:pt x="6387" y="44432"/>
                    </a:lnTo>
                    <a:lnTo>
                      <a:pt x="6851" y="45060"/>
                    </a:lnTo>
                    <a:lnTo>
                      <a:pt x="7315" y="45715"/>
                    </a:lnTo>
                    <a:lnTo>
                      <a:pt x="7806" y="46343"/>
                    </a:lnTo>
                    <a:lnTo>
                      <a:pt x="8324" y="46943"/>
                    </a:lnTo>
                    <a:lnTo>
                      <a:pt x="8870" y="47516"/>
                    </a:lnTo>
                    <a:lnTo>
                      <a:pt x="9443" y="48089"/>
                    </a:lnTo>
                    <a:lnTo>
                      <a:pt x="10044" y="48635"/>
                    </a:lnTo>
                    <a:lnTo>
                      <a:pt x="10644" y="49181"/>
                    </a:lnTo>
                    <a:lnTo>
                      <a:pt x="11299" y="49672"/>
                    </a:lnTo>
                    <a:lnTo>
                      <a:pt x="11982" y="50164"/>
                    </a:lnTo>
                    <a:lnTo>
                      <a:pt x="12691" y="50628"/>
                    </a:lnTo>
                    <a:lnTo>
                      <a:pt x="13428" y="51064"/>
                    </a:lnTo>
                    <a:lnTo>
                      <a:pt x="14192" y="51474"/>
                    </a:lnTo>
                    <a:lnTo>
                      <a:pt x="14984" y="51856"/>
                    </a:lnTo>
                    <a:lnTo>
                      <a:pt x="15802" y="52210"/>
                    </a:lnTo>
                    <a:lnTo>
                      <a:pt x="16649" y="52538"/>
                    </a:lnTo>
                    <a:lnTo>
                      <a:pt x="17549" y="52838"/>
                    </a:lnTo>
                    <a:lnTo>
                      <a:pt x="18477" y="53111"/>
                    </a:lnTo>
                    <a:lnTo>
                      <a:pt x="19405" y="53357"/>
                    </a:lnTo>
                    <a:lnTo>
                      <a:pt x="20415" y="53575"/>
                    </a:lnTo>
                    <a:lnTo>
                      <a:pt x="21425" y="53739"/>
                    </a:lnTo>
                    <a:lnTo>
                      <a:pt x="22489" y="53875"/>
                    </a:lnTo>
                    <a:lnTo>
                      <a:pt x="23581" y="53984"/>
                    </a:lnTo>
                    <a:lnTo>
                      <a:pt x="24700" y="54039"/>
                    </a:lnTo>
                    <a:lnTo>
                      <a:pt x="25873" y="54094"/>
                    </a:lnTo>
                    <a:lnTo>
                      <a:pt x="27074" y="54066"/>
                    </a:lnTo>
                    <a:lnTo>
                      <a:pt x="28248" y="53903"/>
                    </a:lnTo>
                    <a:lnTo>
                      <a:pt x="29394" y="53657"/>
                    </a:lnTo>
                    <a:lnTo>
                      <a:pt x="30486" y="53411"/>
                    </a:lnTo>
                    <a:lnTo>
                      <a:pt x="31550" y="53138"/>
                    </a:lnTo>
                    <a:lnTo>
                      <a:pt x="32560" y="52811"/>
                    </a:lnTo>
                    <a:lnTo>
                      <a:pt x="33542" y="52483"/>
                    </a:lnTo>
                    <a:lnTo>
                      <a:pt x="34470" y="52129"/>
                    </a:lnTo>
                    <a:lnTo>
                      <a:pt x="35371" y="51719"/>
                    </a:lnTo>
                    <a:lnTo>
                      <a:pt x="36244" y="51310"/>
                    </a:lnTo>
                    <a:lnTo>
                      <a:pt x="37063" y="50873"/>
                    </a:lnTo>
                    <a:lnTo>
                      <a:pt x="37855" y="50382"/>
                    </a:lnTo>
                    <a:lnTo>
                      <a:pt x="38591" y="49891"/>
                    </a:lnTo>
                    <a:lnTo>
                      <a:pt x="39301" y="49399"/>
                    </a:lnTo>
                    <a:lnTo>
                      <a:pt x="39983" y="48854"/>
                    </a:lnTo>
                    <a:lnTo>
                      <a:pt x="40638" y="48308"/>
                    </a:lnTo>
                    <a:lnTo>
                      <a:pt x="41239" y="47735"/>
                    </a:lnTo>
                    <a:lnTo>
                      <a:pt x="41839" y="47134"/>
                    </a:lnTo>
                    <a:lnTo>
                      <a:pt x="42385" y="46534"/>
                    </a:lnTo>
                    <a:lnTo>
                      <a:pt x="42904" y="45906"/>
                    </a:lnTo>
                    <a:lnTo>
                      <a:pt x="43395" y="45251"/>
                    </a:lnTo>
                    <a:lnTo>
                      <a:pt x="43859" y="44596"/>
                    </a:lnTo>
                    <a:lnTo>
                      <a:pt x="44296" y="43914"/>
                    </a:lnTo>
                    <a:lnTo>
                      <a:pt x="44705" y="43231"/>
                    </a:lnTo>
                    <a:lnTo>
                      <a:pt x="45087" y="42522"/>
                    </a:lnTo>
                    <a:lnTo>
                      <a:pt x="45442" y="41812"/>
                    </a:lnTo>
                    <a:lnTo>
                      <a:pt x="45769" y="41103"/>
                    </a:lnTo>
                    <a:lnTo>
                      <a:pt x="46097" y="40366"/>
                    </a:lnTo>
                    <a:lnTo>
                      <a:pt x="46370" y="39629"/>
                    </a:lnTo>
                    <a:lnTo>
                      <a:pt x="46643" y="38865"/>
                    </a:lnTo>
                    <a:lnTo>
                      <a:pt x="46861" y="38100"/>
                    </a:lnTo>
                    <a:lnTo>
                      <a:pt x="47079" y="37336"/>
                    </a:lnTo>
                    <a:lnTo>
                      <a:pt x="47298" y="36572"/>
                    </a:lnTo>
                    <a:lnTo>
                      <a:pt x="47461" y="35808"/>
                    </a:lnTo>
                    <a:lnTo>
                      <a:pt x="47625" y="35016"/>
                    </a:lnTo>
                    <a:lnTo>
                      <a:pt x="47762" y="34225"/>
                    </a:lnTo>
                    <a:lnTo>
                      <a:pt x="47898" y="33461"/>
                    </a:lnTo>
                    <a:lnTo>
                      <a:pt x="48089" y="31878"/>
                    </a:lnTo>
                    <a:lnTo>
                      <a:pt x="48253" y="30295"/>
                    </a:lnTo>
                    <a:lnTo>
                      <a:pt x="48335" y="28739"/>
                    </a:lnTo>
                    <a:lnTo>
                      <a:pt x="48362" y="27211"/>
                    </a:lnTo>
                    <a:lnTo>
                      <a:pt x="48362" y="25682"/>
                    </a:lnTo>
                    <a:lnTo>
                      <a:pt x="48335" y="24181"/>
                    </a:lnTo>
                    <a:lnTo>
                      <a:pt x="48280" y="22708"/>
                    </a:lnTo>
                    <a:lnTo>
                      <a:pt x="48171" y="21316"/>
                    </a:lnTo>
                    <a:lnTo>
                      <a:pt x="48089" y="19951"/>
                    </a:lnTo>
                    <a:lnTo>
                      <a:pt x="47980" y="18641"/>
                    </a:lnTo>
                    <a:lnTo>
                      <a:pt x="47516" y="14110"/>
                    </a:lnTo>
                    <a:lnTo>
                      <a:pt x="47434" y="13183"/>
                    </a:lnTo>
                    <a:lnTo>
                      <a:pt x="47270" y="12309"/>
                    </a:lnTo>
                    <a:lnTo>
                      <a:pt x="47052" y="11463"/>
                    </a:lnTo>
                    <a:lnTo>
                      <a:pt x="46806" y="10644"/>
                    </a:lnTo>
                    <a:lnTo>
                      <a:pt x="46506" y="9853"/>
                    </a:lnTo>
                    <a:lnTo>
                      <a:pt x="46151" y="9089"/>
                    </a:lnTo>
                    <a:lnTo>
                      <a:pt x="45742" y="8352"/>
                    </a:lnTo>
                    <a:lnTo>
                      <a:pt x="45305" y="7669"/>
                    </a:lnTo>
                    <a:lnTo>
                      <a:pt x="44814" y="6987"/>
                    </a:lnTo>
                    <a:lnTo>
                      <a:pt x="44268" y="6359"/>
                    </a:lnTo>
                    <a:lnTo>
                      <a:pt x="43695" y="5759"/>
                    </a:lnTo>
                    <a:lnTo>
                      <a:pt x="43067" y="5186"/>
                    </a:lnTo>
                    <a:lnTo>
                      <a:pt x="42412" y="4640"/>
                    </a:lnTo>
                    <a:lnTo>
                      <a:pt x="41703" y="4121"/>
                    </a:lnTo>
                    <a:lnTo>
                      <a:pt x="40939" y="3630"/>
                    </a:lnTo>
                    <a:lnTo>
                      <a:pt x="40147" y="3166"/>
                    </a:lnTo>
                    <a:lnTo>
                      <a:pt x="39328" y="2757"/>
                    </a:lnTo>
                    <a:lnTo>
                      <a:pt x="38455" y="2347"/>
                    </a:lnTo>
                    <a:lnTo>
                      <a:pt x="37527" y="1993"/>
                    </a:lnTo>
                    <a:lnTo>
                      <a:pt x="36572" y="1665"/>
                    </a:lnTo>
                    <a:lnTo>
                      <a:pt x="35589" y="1365"/>
                    </a:lnTo>
                    <a:lnTo>
                      <a:pt x="34552" y="1092"/>
                    </a:lnTo>
                    <a:lnTo>
                      <a:pt x="33488" y="846"/>
                    </a:lnTo>
                    <a:lnTo>
                      <a:pt x="32396" y="628"/>
                    </a:lnTo>
                    <a:lnTo>
                      <a:pt x="31250" y="464"/>
                    </a:lnTo>
                    <a:lnTo>
                      <a:pt x="30104" y="301"/>
                    </a:lnTo>
                    <a:lnTo>
                      <a:pt x="28875" y="191"/>
                    </a:lnTo>
                    <a:lnTo>
                      <a:pt x="27647" y="110"/>
                    </a:lnTo>
                    <a:lnTo>
                      <a:pt x="26365" y="55"/>
                    </a:lnTo>
                    <a:lnTo>
                      <a:pt x="25082" y="28"/>
                    </a:lnTo>
                    <a:lnTo>
                      <a:pt x="23744" y="28"/>
                    </a:lnTo>
                    <a:lnTo>
                      <a:pt x="22380" y="55"/>
                    </a:lnTo>
                    <a:lnTo>
                      <a:pt x="22380" y="55"/>
                    </a:lnTo>
                    <a:lnTo>
                      <a:pt x="22462" y="28"/>
                    </a:lnTo>
                    <a:lnTo>
                      <a:pt x="22462" y="0"/>
                    </a:lnTo>
                    <a:close/>
                  </a:path>
                </a:pathLst>
              </a:custGeom>
              <a:solidFill>
                <a:srgbClr val="FFC6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4" name="Google Shape;3924;p65"/>
              <p:cNvSpPr/>
              <p:nvPr/>
            </p:nvSpPr>
            <p:spPr>
              <a:xfrm>
                <a:off x="3768700" y="1554275"/>
                <a:ext cx="167875" cy="239525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9581" extrusionOk="0">
                    <a:moveTo>
                      <a:pt x="601" y="1"/>
                    </a:moveTo>
                    <a:lnTo>
                      <a:pt x="574" y="28"/>
                    </a:lnTo>
                    <a:lnTo>
                      <a:pt x="519" y="110"/>
                    </a:lnTo>
                    <a:lnTo>
                      <a:pt x="438" y="410"/>
                    </a:lnTo>
                    <a:lnTo>
                      <a:pt x="328" y="847"/>
                    </a:lnTo>
                    <a:lnTo>
                      <a:pt x="246" y="1447"/>
                    </a:lnTo>
                    <a:lnTo>
                      <a:pt x="165" y="2130"/>
                    </a:lnTo>
                    <a:lnTo>
                      <a:pt x="110" y="2894"/>
                    </a:lnTo>
                    <a:lnTo>
                      <a:pt x="55" y="3713"/>
                    </a:lnTo>
                    <a:lnTo>
                      <a:pt x="1" y="4559"/>
                    </a:lnTo>
                    <a:lnTo>
                      <a:pt x="1" y="5405"/>
                    </a:lnTo>
                    <a:lnTo>
                      <a:pt x="28" y="6223"/>
                    </a:lnTo>
                    <a:lnTo>
                      <a:pt x="55" y="6960"/>
                    </a:lnTo>
                    <a:lnTo>
                      <a:pt x="137" y="7643"/>
                    </a:lnTo>
                    <a:lnTo>
                      <a:pt x="192" y="7943"/>
                    </a:lnTo>
                    <a:lnTo>
                      <a:pt x="274" y="8216"/>
                    </a:lnTo>
                    <a:lnTo>
                      <a:pt x="356" y="8434"/>
                    </a:lnTo>
                    <a:lnTo>
                      <a:pt x="438" y="8625"/>
                    </a:lnTo>
                    <a:lnTo>
                      <a:pt x="547" y="8762"/>
                    </a:lnTo>
                    <a:lnTo>
                      <a:pt x="656" y="8871"/>
                    </a:lnTo>
                    <a:lnTo>
                      <a:pt x="929" y="9035"/>
                    </a:lnTo>
                    <a:lnTo>
                      <a:pt x="1284" y="9171"/>
                    </a:lnTo>
                    <a:lnTo>
                      <a:pt x="1693" y="9280"/>
                    </a:lnTo>
                    <a:lnTo>
                      <a:pt x="2157" y="9389"/>
                    </a:lnTo>
                    <a:lnTo>
                      <a:pt x="2648" y="9471"/>
                    </a:lnTo>
                    <a:lnTo>
                      <a:pt x="3167" y="9526"/>
                    </a:lnTo>
                    <a:lnTo>
                      <a:pt x="3685" y="9580"/>
                    </a:lnTo>
                    <a:lnTo>
                      <a:pt x="4204" y="9580"/>
                    </a:lnTo>
                    <a:lnTo>
                      <a:pt x="4722" y="9553"/>
                    </a:lnTo>
                    <a:lnTo>
                      <a:pt x="5186" y="9498"/>
                    </a:lnTo>
                    <a:lnTo>
                      <a:pt x="5623" y="9389"/>
                    </a:lnTo>
                    <a:lnTo>
                      <a:pt x="6005" y="9280"/>
                    </a:lnTo>
                    <a:lnTo>
                      <a:pt x="6169" y="9198"/>
                    </a:lnTo>
                    <a:lnTo>
                      <a:pt x="6305" y="9116"/>
                    </a:lnTo>
                    <a:lnTo>
                      <a:pt x="6442" y="9007"/>
                    </a:lnTo>
                    <a:lnTo>
                      <a:pt x="6551" y="8898"/>
                    </a:lnTo>
                    <a:lnTo>
                      <a:pt x="6633" y="8762"/>
                    </a:lnTo>
                    <a:lnTo>
                      <a:pt x="6687" y="8652"/>
                    </a:lnTo>
                    <a:lnTo>
                      <a:pt x="6715" y="8489"/>
                    </a:lnTo>
                    <a:lnTo>
                      <a:pt x="6715" y="8352"/>
                    </a:lnTo>
                    <a:lnTo>
                      <a:pt x="6687" y="8188"/>
                    </a:lnTo>
                    <a:lnTo>
                      <a:pt x="6633" y="8052"/>
                    </a:lnTo>
                    <a:lnTo>
                      <a:pt x="6578" y="7916"/>
                    </a:lnTo>
                    <a:lnTo>
                      <a:pt x="6496" y="7834"/>
                    </a:lnTo>
                    <a:lnTo>
                      <a:pt x="6414" y="7724"/>
                    </a:lnTo>
                    <a:lnTo>
                      <a:pt x="6305" y="7643"/>
                    </a:lnTo>
                    <a:lnTo>
                      <a:pt x="6060" y="7452"/>
                    </a:lnTo>
                    <a:lnTo>
                      <a:pt x="5432" y="7097"/>
                    </a:lnTo>
                    <a:lnTo>
                      <a:pt x="5023" y="6878"/>
                    </a:lnTo>
                    <a:lnTo>
                      <a:pt x="4613" y="6606"/>
                    </a:lnTo>
                    <a:lnTo>
                      <a:pt x="4177" y="6251"/>
                    </a:lnTo>
                    <a:lnTo>
                      <a:pt x="3685" y="5814"/>
                    </a:lnTo>
                    <a:lnTo>
                      <a:pt x="3467" y="5541"/>
                    </a:lnTo>
                    <a:lnTo>
                      <a:pt x="3221" y="5268"/>
                    </a:lnTo>
                    <a:lnTo>
                      <a:pt x="2948" y="4941"/>
                    </a:lnTo>
                    <a:lnTo>
                      <a:pt x="2703" y="4559"/>
                    </a:lnTo>
                    <a:lnTo>
                      <a:pt x="2457" y="4176"/>
                    </a:lnTo>
                    <a:lnTo>
                      <a:pt x="2211" y="3740"/>
                    </a:lnTo>
                    <a:lnTo>
                      <a:pt x="1939" y="3249"/>
                    </a:lnTo>
                    <a:lnTo>
                      <a:pt x="1693" y="2730"/>
                    </a:lnTo>
                    <a:lnTo>
                      <a:pt x="1447" y="2157"/>
                    </a:lnTo>
                    <a:lnTo>
                      <a:pt x="1174" y="1529"/>
                    </a:lnTo>
                    <a:lnTo>
                      <a:pt x="929" y="847"/>
                    </a:lnTo>
                    <a:lnTo>
                      <a:pt x="683" y="110"/>
                    </a:lnTo>
                    <a:lnTo>
                      <a:pt x="656" y="28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rgbClr val="E07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65"/>
              <p:cNvSpPr/>
              <p:nvPr/>
            </p:nvSpPr>
            <p:spPr>
              <a:xfrm>
                <a:off x="3385250" y="1657300"/>
                <a:ext cx="197900" cy="65525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2621" extrusionOk="0">
                    <a:moveTo>
                      <a:pt x="4640" y="1"/>
                    </a:moveTo>
                    <a:lnTo>
                      <a:pt x="3849" y="28"/>
                    </a:lnTo>
                    <a:lnTo>
                      <a:pt x="3057" y="137"/>
                    </a:lnTo>
                    <a:lnTo>
                      <a:pt x="2320" y="274"/>
                    </a:lnTo>
                    <a:lnTo>
                      <a:pt x="1665" y="438"/>
                    </a:lnTo>
                    <a:lnTo>
                      <a:pt x="1092" y="656"/>
                    </a:lnTo>
                    <a:lnTo>
                      <a:pt x="847" y="765"/>
                    </a:lnTo>
                    <a:lnTo>
                      <a:pt x="628" y="874"/>
                    </a:lnTo>
                    <a:lnTo>
                      <a:pt x="437" y="1011"/>
                    </a:lnTo>
                    <a:lnTo>
                      <a:pt x="274" y="1147"/>
                    </a:lnTo>
                    <a:lnTo>
                      <a:pt x="164" y="1256"/>
                    </a:lnTo>
                    <a:lnTo>
                      <a:pt x="55" y="1393"/>
                    </a:lnTo>
                    <a:lnTo>
                      <a:pt x="28" y="1529"/>
                    </a:lnTo>
                    <a:lnTo>
                      <a:pt x="1" y="1666"/>
                    </a:lnTo>
                    <a:lnTo>
                      <a:pt x="55" y="1775"/>
                    </a:lnTo>
                    <a:lnTo>
                      <a:pt x="110" y="1911"/>
                    </a:lnTo>
                    <a:lnTo>
                      <a:pt x="219" y="2021"/>
                    </a:lnTo>
                    <a:lnTo>
                      <a:pt x="355" y="2130"/>
                    </a:lnTo>
                    <a:lnTo>
                      <a:pt x="546" y="2212"/>
                    </a:lnTo>
                    <a:lnTo>
                      <a:pt x="738" y="2321"/>
                    </a:lnTo>
                    <a:lnTo>
                      <a:pt x="983" y="2375"/>
                    </a:lnTo>
                    <a:lnTo>
                      <a:pt x="1256" y="2457"/>
                    </a:lnTo>
                    <a:lnTo>
                      <a:pt x="1856" y="2566"/>
                    </a:lnTo>
                    <a:lnTo>
                      <a:pt x="2539" y="2621"/>
                    </a:lnTo>
                    <a:lnTo>
                      <a:pt x="3276" y="2621"/>
                    </a:lnTo>
                    <a:lnTo>
                      <a:pt x="4067" y="2594"/>
                    </a:lnTo>
                    <a:lnTo>
                      <a:pt x="4859" y="2485"/>
                    </a:lnTo>
                    <a:lnTo>
                      <a:pt x="5596" y="2348"/>
                    </a:lnTo>
                    <a:lnTo>
                      <a:pt x="6278" y="2157"/>
                    </a:lnTo>
                    <a:lnTo>
                      <a:pt x="6851" y="1966"/>
                    </a:lnTo>
                    <a:lnTo>
                      <a:pt x="7097" y="1857"/>
                    </a:lnTo>
                    <a:lnTo>
                      <a:pt x="7315" y="1720"/>
                    </a:lnTo>
                    <a:lnTo>
                      <a:pt x="7506" y="1611"/>
                    </a:lnTo>
                    <a:lnTo>
                      <a:pt x="7642" y="1475"/>
                    </a:lnTo>
                    <a:lnTo>
                      <a:pt x="7779" y="1366"/>
                    </a:lnTo>
                    <a:lnTo>
                      <a:pt x="7861" y="1229"/>
                    </a:lnTo>
                    <a:lnTo>
                      <a:pt x="7915" y="1093"/>
                    </a:lnTo>
                    <a:lnTo>
                      <a:pt x="7915" y="956"/>
                    </a:lnTo>
                    <a:lnTo>
                      <a:pt x="7888" y="820"/>
                    </a:lnTo>
                    <a:lnTo>
                      <a:pt x="7806" y="711"/>
                    </a:lnTo>
                    <a:lnTo>
                      <a:pt x="7697" y="601"/>
                    </a:lnTo>
                    <a:lnTo>
                      <a:pt x="7561" y="492"/>
                    </a:lnTo>
                    <a:lnTo>
                      <a:pt x="7397" y="383"/>
                    </a:lnTo>
                    <a:lnTo>
                      <a:pt x="7178" y="301"/>
                    </a:lnTo>
                    <a:lnTo>
                      <a:pt x="6933" y="219"/>
                    </a:lnTo>
                    <a:lnTo>
                      <a:pt x="6687" y="165"/>
                    </a:lnTo>
                    <a:lnTo>
                      <a:pt x="6087" y="55"/>
                    </a:lnTo>
                    <a:lnTo>
                      <a:pt x="5404" y="1"/>
                    </a:lnTo>
                    <a:close/>
                  </a:path>
                </a:pathLst>
              </a:custGeom>
              <a:solidFill>
                <a:srgbClr val="FF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65"/>
              <p:cNvSpPr/>
              <p:nvPr/>
            </p:nvSpPr>
            <p:spPr>
              <a:xfrm>
                <a:off x="3967250" y="1365275"/>
                <a:ext cx="231325" cy="197225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7889" extrusionOk="0">
                    <a:moveTo>
                      <a:pt x="3603" y="1"/>
                    </a:moveTo>
                    <a:lnTo>
                      <a:pt x="3221" y="55"/>
                    </a:lnTo>
                    <a:lnTo>
                      <a:pt x="2839" y="137"/>
                    </a:lnTo>
                    <a:lnTo>
                      <a:pt x="2484" y="274"/>
                    </a:lnTo>
                    <a:lnTo>
                      <a:pt x="2157" y="437"/>
                    </a:lnTo>
                    <a:lnTo>
                      <a:pt x="1829" y="629"/>
                    </a:lnTo>
                    <a:lnTo>
                      <a:pt x="1502" y="847"/>
                    </a:lnTo>
                    <a:lnTo>
                      <a:pt x="1202" y="1093"/>
                    </a:lnTo>
                    <a:lnTo>
                      <a:pt x="956" y="1393"/>
                    </a:lnTo>
                    <a:lnTo>
                      <a:pt x="710" y="1693"/>
                    </a:lnTo>
                    <a:lnTo>
                      <a:pt x="492" y="2048"/>
                    </a:lnTo>
                    <a:lnTo>
                      <a:pt x="301" y="2403"/>
                    </a:lnTo>
                    <a:lnTo>
                      <a:pt x="165" y="2785"/>
                    </a:lnTo>
                    <a:lnTo>
                      <a:pt x="83" y="3167"/>
                    </a:lnTo>
                    <a:lnTo>
                      <a:pt x="28" y="3549"/>
                    </a:lnTo>
                    <a:lnTo>
                      <a:pt x="1" y="3931"/>
                    </a:lnTo>
                    <a:lnTo>
                      <a:pt x="28" y="4313"/>
                    </a:lnTo>
                    <a:lnTo>
                      <a:pt x="55" y="4668"/>
                    </a:lnTo>
                    <a:lnTo>
                      <a:pt x="165" y="5050"/>
                    </a:lnTo>
                    <a:lnTo>
                      <a:pt x="274" y="5405"/>
                    </a:lnTo>
                    <a:lnTo>
                      <a:pt x="438" y="5759"/>
                    </a:lnTo>
                    <a:lnTo>
                      <a:pt x="629" y="6087"/>
                    </a:lnTo>
                    <a:lnTo>
                      <a:pt x="847" y="6387"/>
                    </a:lnTo>
                    <a:lnTo>
                      <a:pt x="1093" y="6687"/>
                    </a:lnTo>
                    <a:lnTo>
                      <a:pt x="1393" y="6960"/>
                    </a:lnTo>
                    <a:lnTo>
                      <a:pt x="1693" y="7206"/>
                    </a:lnTo>
                    <a:lnTo>
                      <a:pt x="2048" y="7397"/>
                    </a:lnTo>
                    <a:lnTo>
                      <a:pt x="2403" y="7588"/>
                    </a:lnTo>
                    <a:lnTo>
                      <a:pt x="2785" y="7725"/>
                    </a:lnTo>
                    <a:lnTo>
                      <a:pt x="3167" y="7834"/>
                    </a:lnTo>
                    <a:lnTo>
                      <a:pt x="3549" y="7888"/>
                    </a:lnTo>
                    <a:lnTo>
                      <a:pt x="4313" y="7888"/>
                    </a:lnTo>
                    <a:lnTo>
                      <a:pt x="4695" y="7834"/>
                    </a:lnTo>
                    <a:lnTo>
                      <a:pt x="5050" y="7752"/>
                    </a:lnTo>
                    <a:lnTo>
                      <a:pt x="5405" y="7615"/>
                    </a:lnTo>
                    <a:lnTo>
                      <a:pt x="5760" y="7452"/>
                    </a:lnTo>
                    <a:lnTo>
                      <a:pt x="6087" y="7261"/>
                    </a:lnTo>
                    <a:lnTo>
                      <a:pt x="6415" y="7042"/>
                    </a:lnTo>
                    <a:lnTo>
                      <a:pt x="6687" y="6797"/>
                    </a:lnTo>
                    <a:lnTo>
                      <a:pt x="6960" y="6524"/>
                    </a:lnTo>
                    <a:lnTo>
                      <a:pt x="7206" y="6196"/>
                    </a:lnTo>
                    <a:lnTo>
                      <a:pt x="7424" y="5841"/>
                    </a:lnTo>
                    <a:lnTo>
                      <a:pt x="7615" y="5432"/>
                    </a:lnTo>
                    <a:lnTo>
                      <a:pt x="7752" y="4995"/>
                    </a:lnTo>
                    <a:lnTo>
                      <a:pt x="7861" y="4559"/>
                    </a:lnTo>
                    <a:lnTo>
                      <a:pt x="7916" y="4122"/>
                    </a:lnTo>
                    <a:lnTo>
                      <a:pt x="7888" y="3685"/>
                    </a:lnTo>
                    <a:lnTo>
                      <a:pt x="7834" y="3249"/>
                    </a:lnTo>
                    <a:lnTo>
                      <a:pt x="7725" y="2812"/>
                    </a:lnTo>
                    <a:lnTo>
                      <a:pt x="7588" y="2403"/>
                    </a:lnTo>
                    <a:lnTo>
                      <a:pt x="7888" y="2484"/>
                    </a:lnTo>
                    <a:lnTo>
                      <a:pt x="8189" y="2539"/>
                    </a:lnTo>
                    <a:lnTo>
                      <a:pt x="8461" y="2566"/>
                    </a:lnTo>
                    <a:lnTo>
                      <a:pt x="8734" y="2566"/>
                    </a:lnTo>
                    <a:lnTo>
                      <a:pt x="8980" y="2512"/>
                    </a:lnTo>
                    <a:lnTo>
                      <a:pt x="9171" y="2430"/>
                    </a:lnTo>
                    <a:lnTo>
                      <a:pt x="9226" y="2375"/>
                    </a:lnTo>
                    <a:lnTo>
                      <a:pt x="9253" y="2321"/>
                    </a:lnTo>
                    <a:lnTo>
                      <a:pt x="9253" y="2266"/>
                    </a:lnTo>
                    <a:lnTo>
                      <a:pt x="9226" y="2211"/>
                    </a:lnTo>
                    <a:lnTo>
                      <a:pt x="9198" y="2157"/>
                    </a:lnTo>
                    <a:lnTo>
                      <a:pt x="9144" y="2130"/>
                    </a:lnTo>
                    <a:lnTo>
                      <a:pt x="9089" y="2130"/>
                    </a:lnTo>
                    <a:lnTo>
                      <a:pt x="9007" y="2157"/>
                    </a:lnTo>
                    <a:lnTo>
                      <a:pt x="8871" y="2211"/>
                    </a:lnTo>
                    <a:lnTo>
                      <a:pt x="8680" y="2239"/>
                    </a:lnTo>
                    <a:lnTo>
                      <a:pt x="8461" y="2239"/>
                    </a:lnTo>
                    <a:lnTo>
                      <a:pt x="8243" y="2211"/>
                    </a:lnTo>
                    <a:lnTo>
                      <a:pt x="7806" y="2130"/>
                    </a:lnTo>
                    <a:lnTo>
                      <a:pt x="7397" y="2020"/>
                    </a:lnTo>
                    <a:lnTo>
                      <a:pt x="7233" y="1748"/>
                    </a:lnTo>
                    <a:lnTo>
                      <a:pt x="7042" y="1502"/>
                    </a:lnTo>
                    <a:lnTo>
                      <a:pt x="7452" y="1393"/>
                    </a:lnTo>
                    <a:lnTo>
                      <a:pt x="7834" y="1229"/>
                    </a:lnTo>
                    <a:lnTo>
                      <a:pt x="8025" y="1147"/>
                    </a:lnTo>
                    <a:lnTo>
                      <a:pt x="8189" y="1038"/>
                    </a:lnTo>
                    <a:lnTo>
                      <a:pt x="8325" y="901"/>
                    </a:lnTo>
                    <a:lnTo>
                      <a:pt x="8434" y="765"/>
                    </a:lnTo>
                    <a:lnTo>
                      <a:pt x="8461" y="683"/>
                    </a:lnTo>
                    <a:lnTo>
                      <a:pt x="8461" y="629"/>
                    </a:lnTo>
                    <a:lnTo>
                      <a:pt x="8434" y="574"/>
                    </a:lnTo>
                    <a:lnTo>
                      <a:pt x="8380" y="547"/>
                    </a:lnTo>
                    <a:lnTo>
                      <a:pt x="8325" y="519"/>
                    </a:lnTo>
                    <a:lnTo>
                      <a:pt x="8270" y="519"/>
                    </a:lnTo>
                    <a:lnTo>
                      <a:pt x="8216" y="547"/>
                    </a:lnTo>
                    <a:lnTo>
                      <a:pt x="8161" y="601"/>
                    </a:lnTo>
                    <a:lnTo>
                      <a:pt x="8079" y="710"/>
                    </a:lnTo>
                    <a:lnTo>
                      <a:pt x="7943" y="820"/>
                    </a:lnTo>
                    <a:lnTo>
                      <a:pt x="7779" y="901"/>
                    </a:lnTo>
                    <a:lnTo>
                      <a:pt x="7615" y="983"/>
                    </a:lnTo>
                    <a:lnTo>
                      <a:pt x="7206" y="1120"/>
                    </a:lnTo>
                    <a:lnTo>
                      <a:pt x="6824" y="1229"/>
                    </a:lnTo>
                    <a:lnTo>
                      <a:pt x="6606" y="1011"/>
                    </a:lnTo>
                    <a:lnTo>
                      <a:pt x="6360" y="820"/>
                    </a:lnTo>
                    <a:lnTo>
                      <a:pt x="6114" y="629"/>
                    </a:lnTo>
                    <a:lnTo>
                      <a:pt x="5869" y="492"/>
                    </a:lnTo>
                    <a:lnTo>
                      <a:pt x="5487" y="301"/>
                    </a:lnTo>
                    <a:lnTo>
                      <a:pt x="5132" y="165"/>
                    </a:lnTo>
                    <a:lnTo>
                      <a:pt x="4750" y="83"/>
                    </a:lnTo>
                    <a:lnTo>
                      <a:pt x="4368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65"/>
              <p:cNvSpPr/>
              <p:nvPr/>
            </p:nvSpPr>
            <p:spPr>
              <a:xfrm>
                <a:off x="3961125" y="1606125"/>
                <a:ext cx="19787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915" h="2649" extrusionOk="0">
                    <a:moveTo>
                      <a:pt x="4640" y="1"/>
                    </a:moveTo>
                    <a:lnTo>
                      <a:pt x="3848" y="56"/>
                    </a:lnTo>
                    <a:lnTo>
                      <a:pt x="3057" y="137"/>
                    </a:lnTo>
                    <a:lnTo>
                      <a:pt x="2320" y="274"/>
                    </a:lnTo>
                    <a:lnTo>
                      <a:pt x="1638" y="465"/>
                    </a:lnTo>
                    <a:lnTo>
                      <a:pt x="1065" y="656"/>
                    </a:lnTo>
                    <a:lnTo>
                      <a:pt x="819" y="792"/>
                    </a:lnTo>
                    <a:lnTo>
                      <a:pt x="601" y="902"/>
                    </a:lnTo>
                    <a:lnTo>
                      <a:pt x="410" y="1011"/>
                    </a:lnTo>
                    <a:lnTo>
                      <a:pt x="273" y="1147"/>
                    </a:lnTo>
                    <a:lnTo>
                      <a:pt x="137" y="1284"/>
                    </a:lnTo>
                    <a:lnTo>
                      <a:pt x="55" y="1420"/>
                    </a:lnTo>
                    <a:lnTo>
                      <a:pt x="0" y="1529"/>
                    </a:lnTo>
                    <a:lnTo>
                      <a:pt x="0" y="1666"/>
                    </a:lnTo>
                    <a:lnTo>
                      <a:pt x="28" y="1802"/>
                    </a:lnTo>
                    <a:lnTo>
                      <a:pt x="109" y="1911"/>
                    </a:lnTo>
                    <a:lnTo>
                      <a:pt x="219" y="2021"/>
                    </a:lnTo>
                    <a:lnTo>
                      <a:pt x="355" y="2130"/>
                    </a:lnTo>
                    <a:lnTo>
                      <a:pt x="519" y="2239"/>
                    </a:lnTo>
                    <a:lnTo>
                      <a:pt x="737" y="2321"/>
                    </a:lnTo>
                    <a:lnTo>
                      <a:pt x="983" y="2403"/>
                    </a:lnTo>
                    <a:lnTo>
                      <a:pt x="1228" y="2457"/>
                    </a:lnTo>
                    <a:lnTo>
                      <a:pt x="1829" y="2566"/>
                    </a:lnTo>
                    <a:lnTo>
                      <a:pt x="2511" y="2621"/>
                    </a:lnTo>
                    <a:lnTo>
                      <a:pt x="3275" y="2648"/>
                    </a:lnTo>
                    <a:lnTo>
                      <a:pt x="4067" y="2594"/>
                    </a:lnTo>
                    <a:lnTo>
                      <a:pt x="4858" y="2485"/>
                    </a:lnTo>
                    <a:lnTo>
                      <a:pt x="5595" y="2348"/>
                    </a:lnTo>
                    <a:lnTo>
                      <a:pt x="6250" y="2184"/>
                    </a:lnTo>
                    <a:lnTo>
                      <a:pt x="6823" y="1966"/>
                    </a:lnTo>
                    <a:lnTo>
                      <a:pt x="7069" y="1857"/>
                    </a:lnTo>
                    <a:lnTo>
                      <a:pt x="7287" y="1748"/>
                    </a:lnTo>
                    <a:lnTo>
                      <a:pt x="7478" y="1611"/>
                    </a:lnTo>
                    <a:lnTo>
                      <a:pt x="7642" y="1502"/>
                    </a:lnTo>
                    <a:lnTo>
                      <a:pt x="7751" y="1366"/>
                    </a:lnTo>
                    <a:lnTo>
                      <a:pt x="7860" y="1229"/>
                    </a:lnTo>
                    <a:lnTo>
                      <a:pt x="7888" y="1093"/>
                    </a:lnTo>
                    <a:lnTo>
                      <a:pt x="7915" y="984"/>
                    </a:lnTo>
                    <a:lnTo>
                      <a:pt x="7860" y="847"/>
                    </a:lnTo>
                    <a:lnTo>
                      <a:pt x="7806" y="711"/>
                    </a:lnTo>
                    <a:lnTo>
                      <a:pt x="7697" y="601"/>
                    </a:lnTo>
                    <a:lnTo>
                      <a:pt x="7560" y="492"/>
                    </a:lnTo>
                    <a:lnTo>
                      <a:pt x="7369" y="410"/>
                    </a:lnTo>
                    <a:lnTo>
                      <a:pt x="7178" y="328"/>
                    </a:lnTo>
                    <a:lnTo>
                      <a:pt x="6932" y="247"/>
                    </a:lnTo>
                    <a:lnTo>
                      <a:pt x="6660" y="165"/>
                    </a:lnTo>
                    <a:lnTo>
                      <a:pt x="6059" y="83"/>
                    </a:lnTo>
                    <a:lnTo>
                      <a:pt x="5377" y="1"/>
                    </a:lnTo>
                    <a:close/>
                  </a:path>
                </a:pathLst>
              </a:custGeom>
              <a:solidFill>
                <a:srgbClr val="FFAF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65"/>
              <p:cNvSpPr/>
              <p:nvPr/>
            </p:nvSpPr>
            <p:spPr>
              <a:xfrm>
                <a:off x="3965200" y="1380300"/>
                <a:ext cx="1979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7916" extrusionOk="0">
                    <a:moveTo>
                      <a:pt x="3986" y="0"/>
                    </a:moveTo>
                    <a:lnTo>
                      <a:pt x="3604" y="28"/>
                    </a:lnTo>
                    <a:lnTo>
                      <a:pt x="3221" y="82"/>
                    </a:lnTo>
                    <a:lnTo>
                      <a:pt x="2839" y="164"/>
                    </a:lnTo>
                    <a:lnTo>
                      <a:pt x="2485" y="273"/>
                    </a:lnTo>
                    <a:lnTo>
                      <a:pt x="2157" y="437"/>
                    </a:lnTo>
                    <a:lnTo>
                      <a:pt x="1802" y="628"/>
                    </a:lnTo>
                    <a:lnTo>
                      <a:pt x="1502" y="846"/>
                    </a:lnTo>
                    <a:lnTo>
                      <a:pt x="1202" y="1119"/>
                    </a:lnTo>
                    <a:lnTo>
                      <a:pt x="929" y="1392"/>
                    </a:lnTo>
                    <a:lnTo>
                      <a:pt x="711" y="1720"/>
                    </a:lnTo>
                    <a:lnTo>
                      <a:pt x="492" y="2047"/>
                    </a:lnTo>
                    <a:lnTo>
                      <a:pt x="301" y="2429"/>
                    </a:lnTo>
                    <a:lnTo>
                      <a:pt x="165" y="2784"/>
                    </a:lnTo>
                    <a:lnTo>
                      <a:pt x="83" y="3166"/>
                    </a:lnTo>
                    <a:lnTo>
                      <a:pt x="28" y="3548"/>
                    </a:lnTo>
                    <a:lnTo>
                      <a:pt x="1" y="3930"/>
                    </a:lnTo>
                    <a:lnTo>
                      <a:pt x="1" y="4312"/>
                    </a:lnTo>
                    <a:lnTo>
                      <a:pt x="56" y="4695"/>
                    </a:lnTo>
                    <a:lnTo>
                      <a:pt x="165" y="5049"/>
                    </a:lnTo>
                    <a:lnTo>
                      <a:pt x="274" y="5431"/>
                    </a:lnTo>
                    <a:lnTo>
                      <a:pt x="438" y="5759"/>
                    </a:lnTo>
                    <a:lnTo>
                      <a:pt x="629" y="6086"/>
                    </a:lnTo>
                    <a:lnTo>
                      <a:pt x="847" y="6414"/>
                    </a:lnTo>
                    <a:lnTo>
                      <a:pt x="1093" y="6687"/>
                    </a:lnTo>
                    <a:lnTo>
                      <a:pt x="1393" y="6960"/>
                    </a:lnTo>
                    <a:lnTo>
                      <a:pt x="1693" y="7205"/>
                    </a:lnTo>
                    <a:lnTo>
                      <a:pt x="2048" y="7424"/>
                    </a:lnTo>
                    <a:lnTo>
                      <a:pt x="2403" y="7588"/>
                    </a:lnTo>
                    <a:lnTo>
                      <a:pt x="2785" y="7724"/>
                    </a:lnTo>
                    <a:lnTo>
                      <a:pt x="3167" y="7833"/>
                    </a:lnTo>
                    <a:lnTo>
                      <a:pt x="3549" y="7888"/>
                    </a:lnTo>
                    <a:lnTo>
                      <a:pt x="3931" y="7915"/>
                    </a:lnTo>
                    <a:lnTo>
                      <a:pt x="4313" y="7888"/>
                    </a:lnTo>
                    <a:lnTo>
                      <a:pt x="4695" y="7833"/>
                    </a:lnTo>
                    <a:lnTo>
                      <a:pt x="5050" y="7751"/>
                    </a:lnTo>
                    <a:lnTo>
                      <a:pt x="5405" y="7642"/>
                    </a:lnTo>
                    <a:lnTo>
                      <a:pt x="5760" y="7478"/>
                    </a:lnTo>
                    <a:lnTo>
                      <a:pt x="6087" y="7287"/>
                    </a:lnTo>
                    <a:lnTo>
                      <a:pt x="6387" y="7069"/>
                    </a:lnTo>
                    <a:lnTo>
                      <a:pt x="6688" y="6796"/>
                    </a:lnTo>
                    <a:lnTo>
                      <a:pt x="6960" y="6523"/>
                    </a:lnTo>
                    <a:lnTo>
                      <a:pt x="7206" y="6196"/>
                    </a:lnTo>
                    <a:lnTo>
                      <a:pt x="7424" y="5868"/>
                    </a:lnTo>
                    <a:lnTo>
                      <a:pt x="7588" y="5513"/>
                    </a:lnTo>
                    <a:lnTo>
                      <a:pt x="7725" y="5131"/>
                    </a:lnTo>
                    <a:lnTo>
                      <a:pt x="7834" y="4749"/>
                    </a:lnTo>
                    <a:lnTo>
                      <a:pt x="7888" y="4367"/>
                    </a:lnTo>
                    <a:lnTo>
                      <a:pt x="7916" y="3985"/>
                    </a:lnTo>
                    <a:lnTo>
                      <a:pt x="7888" y="3603"/>
                    </a:lnTo>
                    <a:lnTo>
                      <a:pt x="7834" y="3221"/>
                    </a:lnTo>
                    <a:lnTo>
                      <a:pt x="7752" y="2866"/>
                    </a:lnTo>
                    <a:lnTo>
                      <a:pt x="7615" y="2511"/>
                    </a:lnTo>
                    <a:lnTo>
                      <a:pt x="7479" y="2156"/>
                    </a:lnTo>
                    <a:lnTo>
                      <a:pt x="7288" y="1829"/>
                    </a:lnTo>
                    <a:lnTo>
                      <a:pt x="7042" y="1501"/>
                    </a:lnTo>
                    <a:lnTo>
                      <a:pt x="6797" y="1228"/>
                    </a:lnTo>
                    <a:lnTo>
                      <a:pt x="6524" y="955"/>
                    </a:lnTo>
                    <a:lnTo>
                      <a:pt x="6196" y="710"/>
                    </a:lnTo>
                    <a:lnTo>
                      <a:pt x="5869" y="492"/>
                    </a:lnTo>
                    <a:lnTo>
                      <a:pt x="5487" y="328"/>
                    </a:lnTo>
                    <a:lnTo>
                      <a:pt x="5132" y="191"/>
                    </a:lnTo>
                    <a:lnTo>
                      <a:pt x="4750" y="82"/>
                    </a:lnTo>
                    <a:lnTo>
                      <a:pt x="4368" y="28"/>
                    </a:lnTo>
                    <a:lnTo>
                      <a:pt x="39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65"/>
              <p:cNvSpPr/>
              <p:nvPr/>
            </p:nvSpPr>
            <p:spPr>
              <a:xfrm>
                <a:off x="3976125" y="1404850"/>
                <a:ext cx="149450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5978" extrusionOk="0">
                    <a:moveTo>
                      <a:pt x="2839" y="1"/>
                    </a:moveTo>
                    <a:lnTo>
                      <a:pt x="2566" y="28"/>
                    </a:lnTo>
                    <a:lnTo>
                      <a:pt x="2266" y="83"/>
                    </a:lnTo>
                    <a:lnTo>
                      <a:pt x="1993" y="165"/>
                    </a:lnTo>
                    <a:lnTo>
                      <a:pt x="1720" y="274"/>
                    </a:lnTo>
                    <a:lnTo>
                      <a:pt x="1474" y="410"/>
                    </a:lnTo>
                    <a:lnTo>
                      <a:pt x="1229" y="574"/>
                    </a:lnTo>
                    <a:lnTo>
                      <a:pt x="983" y="765"/>
                    </a:lnTo>
                    <a:lnTo>
                      <a:pt x="765" y="983"/>
                    </a:lnTo>
                    <a:lnTo>
                      <a:pt x="574" y="1202"/>
                    </a:lnTo>
                    <a:lnTo>
                      <a:pt x="410" y="1475"/>
                    </a:lnTo>
                    <a:lnTo>
                      <a:pt x="274" y="1720"/>
                    </a:lnTo>
                    <a:lnTo>
                      <a:pt x="164" y="1993"/>
                    </a:lnTo>
                    <a:lnTo>
                      <a:pt x="83" y="2266"/>
                    </a:lnTo>
                    <a:lnTo>
                      <a:pt x="28" y="2566"/>
                    </a:lnTo>
                    <a:lnTo>
                      <a:pt x="1" y="2839"/>
                    </a:lnTo>
                    <a:lnTo>
                      <a:pt x="1" y="3139"/>
                    </a:lnTo>
                    <a:lnTo>
                      <a:pt x="28" y="3412"/>
                    </a:lnTo>
                    <a:lnTo>
                      <a:pt x="83" y="3713"/>
                    </a:lnTo>
                    <a:lnTo>
                      <a:pt x="164" y="3985"/>
                    </a:lnTo>
                    <a:lnTo>
                      <a:pt x="274" y="4258"/>
                    </a:lnTo>
                    <a:lnTo>
                      <a:pt x="410" y="4504"/>
                    </a:lnTo>
                    <a:lnTo>
                      <a:pt x="574" y="4750"/>
                    </a:lnTo>
                    <a:lnTo>
                      <a:pt x="765" y="4995"/>
                    </a:lnTo>
                    <a:lnTo>
                      <a:pt x="956" y="5214"/>
                    </a:lnTo>
                    <a:lnTo>
                      <a:pt x="1202" y="5405"/>
                    </a:lnTo>
                    <a:lnTo>
                      <a:pt x="1447" y="5568"/>
                    </a:lnTo>
                    <a:lnTo>
                      <a:pt x="1720" y="5705"/>
                    </a:lnTo>
                    <a:lnTo>
                      <a:pt x="1993" y="5814"/>
                    </a:lnTo>
                    <a:lnTo>
                      <a:pt x="2266" y="5896"/>
                    </a:lnTo>
                    <a:lnTo>
                      <a:pt x="2539" y="5950"/>
                    </a:lnTo>
                    <a:lnTo>
                      <a:pt x="2839" y="5978"/>
                    </a:lnTo>
                    <a:lnTo>
                      <a:pt x="3112" y="5978"/>
                    </a:lnTo>
                    <a:lnTo>
                      <a:pt x="3412" y="5950"/>
                    </a:lnTo>
                    <a:lnTo>
                      <a:pt x="3685" y="5896"/>
                    </a:lnTo>
                    <a:lnTo>
                      <a:pt x="3985" y="5814"/>
                    </a:lnTo>
                    <a:lnTo>
                      <a:pt x="4231" y="5705"/>
                    </a:lnTo>
                    <a:lnTo>
                      <a:pt x="4504" y="5568"/>
                    </a:lnTo>
                    <a:lnTo>
                      <a:pt x="4749" y="5405"/>
                    </a:lnTo>
                    <a:lnTo>
                      <a:pt x="4995" y="5214"/>
                    </a:lnTo>
                    <a:lnTo>
                      <a:pt x="5213" y="5023"/>
                    </a:lnTo>
                    <a:lnTo>
                      <a:pt x="5405" y="4777"/>
                    </a:lnTo>
                    <a:lnTo>
                      <a:pt x="5568" y="4531"/>
                    </a:lnTo>
                    <a:lnTo>
                      <a:pt x="5705" y="4258"/>
                    </a:lnTo>
                    <a:lnTo>
                      <a:pt x="5814" y="3985"/>
                    </a:lnTo>
                    <a:lnTo>
                      <a:pt x="5896" y="3713"/>
                    </a:lnTo>
                    <a:lnTo>
                      <a:pt x="5950" y="3412"/>
                    </a:lnTo>
                    <a:lnTo>
                      <a:pt x="5978" y="3139"/>
                    </a:lnTo>
                    <a:lnTo>
                      <a:pt x="5978" y="2839"/>
                    </a:lnTo>
                    <a:lnTo>
                      <a:pt x="5950" y="2566"/>
                    </a:lnTo>
                    <a:lnTo>
                      <a:pt x="5896" y="2293"/>
                    </a:lnTo>
                    <a:lnTo>
                      <a:pt x="5814" y="1993"/>
                    </a:lnTo>
                    <a:lnTo>
                      <a:pt x="5705" y="1747"/>
                    </a:lnTo>
                    <a:lnTo>
                      <a:pt x="5568" y="1475"/>
                    </a:lnTo>
                    <a:lnTo>
                      <a:pt x="5405" y="1229"/>
                    </a:lnTo>
                    <a:lnTo>
                      <a:pt x="5213" y="983"/>
                    </a:lnTo>
                    <a:lnTo>
                      <a:pt x="4995" y="765"/>
                    </a:lnTo>
                    <a:lnTo>
                      <a:pt x="4749" y="574"/>
                    </a:lnTo>
                    <a:lnTo>
                      <a:pt x="4504" y="410"/>
                    </a:lnTo>
                    <a:lnTo>
                      <a:pt x="4258" y="274"/>
                    </a:lnTo>
                    <a:lnTo>
                      <a:pt x="3985" y="165"/>
                    </a:lnTo>
                    <a:lnTo>
                      <a:pt x="3712" y="83"/>
                    </a:lnTo>
                    <a:lnTo>
                      <a:pt x="3412" y="28"/>
                    </a:lnTo>
                    <a:lnTo>
                      <a:pt x="3139" y="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65"/>
              <p:cNvSpPr/>
              <p:nvPr/>
            </p:nvSpPr>
            <p:spPr>
              <a:xfrm>
                <a:off x="4034125" y="1420550"/>
                <a:ext cx="477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1911" extrusionOk="0">
                    <a:moveTo>
                      <a:pt x="901" y="0"/>
                    </a:moveTo>
                    <a:lnTo>
                      <a:pt x="737" y="28"/>
                    </a:lnTo>
                    <a:lnTo>
                      <a:pt x="546" y="82"/>
                    </a:lnTo>
                    <a:lnTo>
                      <a:pt x="383" y="164"/>
                    </a:lnTo>
                    <a:lnTo>
                      <a:pt x="246" y="301"/>
                    </a:lnTo>
                    <a:lnTo>
                      <a:pt x="137" y="464"/>
                    </a:lnTo>
                    <a:lnTo>
                      <a:pt x="55" y="628"/>
                    </a:lnTo>
                    <a:lnTo>
                      <a:pt x="0" y="819"/>
                    </a:lnTo>
                    <a:lnTo>
                      <a:pt x="0" y="1010"/>
                    </a:lnTo>
                    <a:lnTo>
                      <a:pt x="28" y="1174"/>
                    </a:lnTo>
                    <a:lnTo>
                      <a:pt x="82" y="1365"/>
                    </a:lnTo>
                    <a:lnTo>
                      <a:pt x="192" y="1529"/>
                    </a:lnTo>
                    <a:lnTo>
                      <a:pt x="301" y="1665"/>
                    </a:lnTo>
                    <a:lnTo>
                      <a:pt x="464" y="1774"/>
                    </a:lnTo>
                    <a:lnTo>
                      <a:pt x="628" y="1856"/>
                    </a:lnTo>
                    <a:lnTo>
                      <a:pt x="819" y="1911"/>
                    </a:lnTo>
                    <a:lnTo>
                      <a:pt x="1010" y="1911"/>
                    </a:lnTo>
                    <a:lnTo>
                      <a:pt x="1201" y="1884"/>
                    </a:lnTo>
                    <a:lnTo>
                      <a:pt x="1365" y="1829"/>
                    </a:lnTo>
                    <a:lnTo>
                      <a:pt x="1529" y="1720"/>
                    </a:lnTo>
                    <a:lnTo>
                      <a:pt x="1665" y="1611"/>
                    </a:lnTo>
                    <a:lnTo>
                      <a:pt x="1802" y="1447"/>
                    </a:lnTo>
                    <a:lnTo>
                      <a:pt x="1856" y="1283"/>
                    </a:lnTo>
                    <a:lnTo>
                      <a:pt x="1911" y="1092"/>
                    </a:lnTo>
                    <a:lnTo>
                      <a:pt x="1911" y="901"/>
                    </a:lnTo>
                    <a:lnTo>
                      <a:pt x="1884" y="737"/>
                    </a:lnTo>
                    <a:lnTo>
                      <a:pt x="1829" y="546"/>
                    </a:lnTo>
                    <a:lnTo>
                      <a:pt x="1747" y="383"/>
                    </a:lnTo>
                    <a:lnTo>
                      <a:pt x="1611" y="246"/>
                    </a:lnTo>
                    <a:lnTo>
                      <a:pt x="1447" y="110"/>
                    </a:lnTo>
                    <a:lnTo>
                      <a:pt x="1283" y="55"/>
                    </a:lnTo>
                    <a:lnTo>
                      <a:pt x="10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65"/>
              <p:cNvSpPr/>
              <p:nvPr/>
            </p:nvSpPr>
            <p:spPr>
              <a:xfrm>
                <a:off x="3386625" y="1418500"/>
                <a:ext cx="2320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9280" h="7916" extrusionOk="0">
                    <a:moveTo>
                      <a:pt x="5240" y="1"/>
                    </a:moveTo>
                    <a:lnTo>
                      <a:pt x="4858" y="28"/>
                    </a:lnTo>
                    <a:lnTo>
                      <a:pt x="4476" y="110"/>
                    </a:lnTo>
                    <a:lnTo>
                      <a:pt x="4121" y="192"/>
                    </a:lnTo>
                    <a:lnTo>
                      <a:pt x="3739" y="328"/>
                    </a:lnTo>
                    <a:lnTo>
                      <a:pt x="3384" y="519"/>
                    </a:lnTo>
                    <a:lnTo>
                      <a:pt x="3112" y="683"/>
                    </a:lnTo>
                    <a:lnTo>
                      <a:pt x="2866" y="874"/>
                    </a:lnTo>
                    <a:lnTo>
                      <a:pt x="2648" y="1065"/>
                    </a:lnTo>
                    <a:lnTo>
                      <a:pt x="2429" y="1256"/>
                    </a:lnTo>
                    <a:lnTo>
                      <a:pt x="2047" y="1174"/>
                    </a:lnTo>
                    <a:lnTo>
                      <a:pt x="1638" y="1065"/>
                    </a:lnTo>
                    <a:lnTo>
                      <a:pt x="1447" y="983"/>
                    </a:lnTo>
                    <a:lnTo>
                      <a:pt x="1283" y="874"/>
                    </a:lnTo>
                    <a:lnTo>
                      <a:pt x="1146" y="765"/>
                    </a:lnTo>
                    <a:lnTo>
                      <a:pt x="1065" y="656"/>
                    </a:lnTo>
                    <a:lnTo>
                      <a:pt x="1010" y="601"/>
                    </a:lnTo>
                    <a:lnTo>
                      <a:pt x="955" y="574"/>
                    </a:lnTo>
                    <a:lnTo>
                      <a:pt x="901" y="574"/>
                    </a:lnTo>
                    <a:lnTo>
                      <a:pt x="846" y="601"/>
                    </a:lnTo>
                    <a:lnTo>
                      <a:pt x="792" y="656"/>
                    </a:lnTo>
                    <a:lnTo>
                      <a:pt x="764" y="710"/>
                    </a:lnTo>
                    <a:lnTo>
                      <a:pt x="764" y="765"/>
                    </a:lnTo>
                    <a:lnTo>
                      <a:pt x="792" y="819"/>
                    </a:lnTo>
                    <a:lnTo>
                      <a:pt x="901" y="956"/>
                    </a:lnTo>
                    <a:lnTo>
                      <a:pt x="1037" y="1092"/>
                    </a:lnTo>
                    <a:lnTo>
                      <a:pt x="1201" y="1201"/>
                    </a:lnTo>
                    <a:lnTo>
                      <a:pt x="1392" y="1283"/>
                    </a:lnTo>
                    <a:lnTo>
                      <a:pt x="1801" y="1447"/>
                    </a:lnTo>
                    <a:lnTo>
                      <a:pt x="2184" y="1556"/>
                    </a:lnTo>
                    <a:lnTo>
                      <a:pt x="2020" y="1802"/>
                    </a:lnTo>
                    <a:lnTo>
                      <a:pt x="1856" y="2075"/>
                    </a:lnTo>
                    <a:lnTo>
                      <a:pt x="1447" y="2184"/>
                    </a:lnTo>
                    <a:lnTo>
                      <a:pt x="1010" y="2293"/>
                    </a:lnTo>
                    <a:lnTo>
                      <a:pt x="792" y="2320"/>
                    </a:lnTo>
                    <a:lnTo>
                      <a:pt x="573" y="2320"/>
                    </a:lnTo>
                    <a:lnTo>
                      <a:pt x="382" y="2293"/>
                    </a:lnTo>
                    <a:lnTo>
                      <a:pt x="246" y="2211"/>
                    </a:lnTo>
                    <a:lnTo>
                      <a:pt x="109" y="2211"/>
                    </a:lnTo>
                    <a:lnTo>
                      <a:pt x="55" y="2239"/>
                    </a:lnTo>
                    <a:lnTo>
                      <a:pt x="28" y="2266"/>
                    </a:lnTo>
                    <a:lnTo>
                      <a:pt x="0" y="2348"/>
                    </a:lnTo>
                    <a:lnTo>
                      <a:pt x="0" y="2402"/>
                    </a:lnTo>
                    <a:lnTo>
                      <a:pt x="28" y="2457"/>
                    </a:lnTo>
                    <a:lnTo>
                      <a:pt x="82" y="2484"/>
                    </a:lnTo>
                    <a:lnTo>
                      <a:pt x="273" y="2593"/>
                    </a:lnTo>
                    <a:lnTo>
                      <a:pt x="519" y="2621"/>
                    </a:lnTo>
                    <a:lnTo>
                      <a:pt x="792" y="2621"/>
                    </a:lnTo>
                    <a:lnTo>
                      <a:pt x="1065" y="2593"/>
                    </a:lnTo>
                    <a:lnTo>
                      <a:pt x="1365" y="2539"/>
                    </a:lnTo>
                    <a:lnTo>
                      <a:pt x="1665" y="2457"/>
                    </a:lnTo>
                    <a:lnTo>
                      <a:pt x="1665" y="2457"/>
                    </a:lnTo>
                    <a:lnTo>
                      <a:pt x="1529" y="2866"/>
                    </a:lnTo>
                    <a:lnTo>
                      <a:pt x="1419" y="3303"/>
                    </a:lnTo>
                    <a:lnTo>
                      <a:pt x="1365" y="3740"/>
                    </a:lnTo>
                    <a:lnTo>
                      <a:pt x="1365" y="4176"/>
                    </a:lnTo>
                    <a:lnTo>
                      <a:pt x="1419" y="4613"/>
                    </a:lnTo>
                    <a:lnTo>
                      <a:pt x="1529" y="5050"/>
                    </a:lnTo>
                    <a:lnTo>
                      <a:pt x="1665" y="5486"/>
                    </a:lnTo>
                    <a:lnTo>
                      <a:pt x="1883" y="5896"/>
                    </a:lnTo>
                    <a:lnTo>
                      <a:pt x="2102" y="6251"/>
                    </a:lnTo>
                    <a:lnTo>
                      <a:pt x="2347" y="6551"/>
                    </a:lnTo>
                    <a:lnTo>
                      <a:pt x="2620" y="6851"/>
                    </a:lnTo>
                    <a:lnTo>
                      <a:pt x="2893" y="7097"/>
                    </a:lnTo>
                    <a:lnTo>
                      <a:pt x="3221" y="7315"/>
                    </a:lnTo>
                    <a:lnTo>
                      <a:pt x="3548" y="7506"/>
                    </a:lnTo>
                    <a:lnTo>
                      <a:pt x="3903" y="7642"/>
                    </a:lnTo>
                    <a:lnTo>
                      <a:pt x="4258" y="7779"/>
                    </a:lnTo>
                    <a:lnTo>
                      <a:pt x="4640" y="7861"/>
                    </a:lnTo>
                    <a:lnTo>
                      <a:pt x="4995" y="7915"/>
                    </a:lnTo>
                    <a:lnTo>
                      <a:pt x="5377" y="7915"/>
                    </a:lnTo>
                    <a:lnTo>
                      <a:pt x="5759" y="7888"/>
                    </a:lnTo>
                    <a:lnTo>
                      <a:pt x="6141" y="7833"/>
                    </a:lnTo>
                    <a:lnTo>
                      <a:pt x="6523" y="7724"/>
                    </a:lnTo>
                    <a:lnTo>
                      <a:pt x="6905" y="7588"/>
                    </a:lnTo>
                    <a:lnTo>
                      <a:pt x="7260" y="7397"/>
                    </a:lnTo>
                    <a:lnTo>
                      <a:pt x="7615" y="7178"/>
                    </a:lnTo>
                    <a:lnTo>
                      <a:pt x="7915" y="6933"/>
                    </a:lnTo>
                    <a:lnTo>
                      <a:pt x="8188" y="6687"/>
                    </a:lnTo>
                    <a:lnTo>
                      <a:pt x="8461" y="6387"/>
                    </a:lnTo>
                    <a:lnTo>
                      <a:pt x="8679" y="6060"/>
                    </a:lnTo>
                    <a:lnTo>
                      <a:pt x="8843" y="5732"/>
                    </a:lnTo>
                    <a:lnTo>
                      <a:pt x="9007" y="5377"/>
                    </a:lnTo>
                    <a:lnTo>
                      <a:pt x="9116" y="5022"/>
                    </a:lnTo>
                    <a:lnTo>
                      <a:pt x="9198" y="4668"/>
                    </a:lnTo>
                    <a:lnTo>
                      <a:pt x="9252" y="4286"/>
                    </a:lnTo>
                    <a:lnTo>
                      <a:pt x="9280" y="3903"/>
                    </a:lnTo>
                    <a:lnTo>
                      <a:pt x="9252" y="3521"/>
                    </a:lnTo>
                    <a:lnTo>
                      <a:pt x="9198" y="3139"/>
                    </a:lnTo>
                    <a:lnTo>
                      <a:pt x="9089" y="2757"/>
                    </a:lnTo>
                    <a:lnTo>
                      <a:pt x="8952" y="2375"/>
                    </a:lnTo>
                    <a:lnTo>
                      <a:pt x="8761" y="2020"/>
                    </a:lnTo>
                    <a:lnTo>
                      <a:pt x="8543" y="1665"/>
                    </a:lnTo>
                    <a:lnTo>
                      <a:pt x="8297" y="1365"/>
                    </a:lnTo>
                    <a:lnTo>
                      <a:pt x="8024" y="1092"/>
                    </a:lnTo>
                    <a:lnTo>
                      <a:pt x="7724" y="847"/>
                    </a:lnTo>
                    <a:lnTo>
                      <a:pt x="7424" y="601"/>
                    </a:lnTo>
                    <a:lnTo>
                      <a:pt x="7096" y="437"/>
                    </a:lnTo>
                    <a:lnTo>
                      <a:pt x="6741" y="274"/>
                    </a:lnTo>
                    <a:lnTo>
                      <a:pt x="6387" y="164"/>
                    </a:lnTo>
                    <a:lnTo>
                      <a:pt x="6004" y="82"/>
                    </a:lnTo>
                    <a:lnTo>
                      <a:pt x="5622" y="28"/>
                    </a:lnTo>
                    <a:lnTo>
                      <a:pt x="5240" y="1"/>
                    </a:lnTo>
                    <a:close/>
                  </a:path>
                </a:pathLst>
              </a:custGeom>
              <a:solidFill>
                <a:srgbClr val="4040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65"/>
              <p:cNvSpPr/>
              <p:nvPr/>
            </p:nvSpPr>
            <p:spPr>
              <a:xfrm>
                <a:off x="3430275" y="1432150"/>
                <a:ext cx="197900" cy="197900"/>
              </a:xfrm>
              <a:custGeom>
                <a:avLst/>
                <a:gdLst/>
                <a:ahLst/>
                <a:cxnLst/>
                <a:rect l="l" t="t" r="r" b="b"/>
                <a:pathLst>
                  <a:path w="7916" h="7916" extrusionOk="0">
                    <a:moveTo>
                      <a:pt x="3603" y="0"/>
                    </a:moveTo>
                    <a:lnTo>
                      <a:pt x="3221" y="55"/>
                    </a:lnTo>
                    <a:lnTo>
                      <a:pt x="2867" y="164"/>
                    </a:lnTo>
                    <a:lnTo>
                      <a:pt x="2512" y="273"/>
                    </a:lnTo>
                    <a:lnTo>
                      <a:pt x="2157" y="437"/>
                    </a:lnTo>
                    <a:lnTo>
                      <a:pt x="1829" y="628"/>
                    </a:lnTo>
                    <a:lnTo>
                      <a:pt x="1529" y="847"/>
                    </a:lnTo>
                    <a:lnTo>
                      <a:pt x="1229" y="1092"/>
                    </a:lnTo>
                    <a:lnTo>
                      <a:pt x="956" y="1392"/>
                    </a:lnTo>
                    <a:lnTo>
                      <a:pt x="711" y="1693"/>
                    </a:lnTo>
                    <a:lnTo>
                      <a:pt x="492" y="2047"/>
                    </a:lnTo>
                    <a:lnTo>
                      <a:pt x="328" y="2402"/>
                    </a:lnTo>
                    <a:lnTo>
                      <a:pt x="192" y="2784"/>
                    </a:lnTo>
                    <a:lnTo>
                      <a:pt x="83" y="3166"/>
                    </a:lnTo>
                    <a:lnTo>
                      <a:pt x="28" y="3548"/>
                    </a:lnTo>
                    <a:lnTo>
                      <a:pt x="1" y="3931"/>
                    </a:lnTo>
                    <a:lnTo>
                      <a:pt x="28" y="4313"/>
                    </a:lnTo>
                    <a:lnTo>
                      <a:pt x="83" y="4667"/>
                    </a:lnTo>
                    <a:lnTo>
                      <a:pt x="165" y="5050"/>
                    </a:lnTo>
                    <a:lnTo>
                      <a:pt x="301" y="5404"/>
                    </a:lnTo>
                    <a:lnTo>
                      <a:pt x="438" y="5759"/>
                    </a:lnTo>
                    <a:lnTo>
                      <a:pt x="629" y="6087"/>
                    </a:lnTo>
                    <a:lnTo>
                      <a:pt x="874" y="6387"/>
                    </a:lnTo>
                    <a:lnTo>
                      <a:pt x="1120" y="6687"/>
                    </a:lnTo>
                    <a:lnTo>
                      <a:pt x="1393" y="6960"/>
                    </a:lnTo>
                    <a:lnTo>
                      <a:pt x="1720" y="7206"/>
                    </a:lnTo>
                    <a:lnTo>
                      <a:pt x="2048" y="7424"/>
                    </a:lnTo>
                    <a:lnTo>
                      <a:pt x="2430" y="7588"/>
                    </a:lnTo>
                    <a:lnTo>
                      <a:pt x="2785" y="7724"/>
                    </a:lnTo>
                    <a:lnTo>
                      <a:pt x="3167" y="7833"/>
                    </a:lnTo>
                    <a:lnTo>
                      <a:pt x="3549" y="7888"/>
                    </a:lnTo>
                    <a:lnTo>
                      <a:pt x="3931" y="7915"/>
                    </a:lnTo>
                    <a:lnTo>
                      <a:pt x="4313" y="7888"/>
                    </a:lnTo>
                    <a:lnTo>
                      <a:pt x="4695" y="7833"/>
                    </a:lnTo>
                    <a:lnTo>
                      <a:pt x="5077" y="7751"/>
                    </a:lnTo>
                    <a:lnTo>
                      <a:pt x="5432" y="7615"/>
                    </a:lnTo>
                    <a:lnTo>
                      <a:pt x="5760" y="7479"/>
                    </a:lnTo>
                    <a:lnTo>
                      <a:pt x="6114" y="7287"/>
                    </a:lnTo>
                    <a:lnTo>
                      <a:pt x="6415" y="7042"/>
                    </a:lnTo>
                    <a:lnTo>
                      <a:pt x="6715" y="6796"/>
                    </a:lnTo>
                    <a:lnTo>
                      <a:pt x="6988" y="6523"/>
                    </a:lnTo>
                    <a:lnTo>
                      <a:pt x="7206" y="6196"/>
                    </a:lnTo>
                    <a:lnTo>
                      <a:pt x="7424" y="5841"/>
                    </a:lnTo>
                    <a:lnTo>
                      <a:pt x="7615" y="5486"/>
                    </a:lnTo>
                    <a:lnTo>
                      <a:pt x="7752" y="5104"/>
                    </a:lnTo>
                    <a:lnTo>
                      <a:pt x="7834" y="4749"/>
                    </a:lnTo>
                    <a:lnTo>
                      <a:pt x="7888" y="4367"/>
                    </a:lnTo>
                    <a:lnTo>
                      <a:pt x="7916" y="3985"/>
                    </a:lnTo>
                    <a:lnTo>
                      <a:pt x="7916" y="3603"/>
                    </a:lnTo>
                    <a:lnTo>
                      <a:pt x="7861" y="3221"/>
                    </a:lnTo>
                    <a:lnTo>
                      <a:pt x="7752" y="2839"/>
                    </a:lnTo>
                    <a:lnTo>
                      <a:pt x="7643" y="2484"/>
                    </a:lnTo>
                    <a:lnTo>
                      <a:pt x="7479" y="2129"/>
                    </a:lnTo>
                    <a:lnTo>
                      <a:pt x="7288" y="1802"/>
                    </a:lnTo>
                    <a:lnTo>
                      <a:pt x="7070" y="1502"/>
                    </a:lnTo>
                    <a:lnTo>
                      <a:pt x="6824" y="1201"/>
                    </a:lnTo>
                    <a:lnTo>
                      <a:pt x="6524" y="928"/>
                    </a:lnTo>
                    <a:lnTo>
                      <a:pt x="6224" y="710"/>
                    </a:lnTo>
                    <a:lnTo>
                      <a:pt x="5869" y="492"/>
                    </a:lnTo>
                    <a:lnTo>
                      <a:pt x="5514" y="301"/>
                    </a:lnTo>
                    <a:lnTo>
                      <a:pt x="5132" y="164"/>
                    </a:lnTo>
                    <a:lnTo>
                      <a:pt x="4750" y="82"/>
                    </a:lnTo>
                    <a:lnTo>
                      <a:pt x="4368" y="28"/>
                    </a:lnTo>
                    <a:lnTo>
                      <a:pt x="39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65"/>
              <p:cNvSpPr/>
              <p:nvPr/>
            </p:nvSpPr>
            <p:spPr>
              <a:xfrm>
                <a:off x="3441200" y="1456700"/>
                <a:ext cx="150125" cy="149450"/>
              </a:xfrm>
              <a:custGeom>
                <a:avLst/>
                <a:gdLst/>
                <a:ahLst/>
                <a:cxnLst/>
                <a:rect l="l" t="t" r="r" b="b"/>
                <a:pathLst>
                  <a:path w="6005" h="5978" extrusionOk="0">
                    <a:moveTo>
                      <a:pt x="2866" y="1"/>
                    </a:moveTo>
                    <a:lnTo>
                      <a:pt x="2566" y="28"/>
                    </a:lnTo>
                    <a:lnTo>
                      <a:pt x="2293" y="83"/>
                    </a:lnTo>
                    <a:lnTo>
                      <a:pt x="2020" y="165"/>
                    </a:lnTo>
                    <a:lnTo>
                      <a:pt x="1747" y="274"/>
                    </a:lnTo>
                    <a:lnTo>
                      <a:pt x="1474" y="410"/>
                    </a:lnTo>
                    <a:lnTo>
                      <a:pt x="1229" y="574"/>
                    </a:lnTo>
                    <a:lnTo>
                      <a:pt x="1010" y="738"/>
                    </a:lnTo>
                    <a:lnTo>
                      <a:pt x="792" y="956"/>
                    </a:lnTo>
                    <a:lnTo>
                      <a:pt x="601" y="1202"/>
                    </a:lnTo>
                    <a:lnTo>
                      <a:pt x="410" y="1447"/>
                    </a:lnTo>
                    <a:lnTo>
                      <a:pt x="274" y="1720"/>
                    </a:lnTo>
                    <a:lnTo>
                      <a:pt x="164" y="1993"/>
                    </a:lnTo>
                    <a:lnTo>
                      <a:pt x="82" y="2266"/>
                    </a:lnTo>
                    <a:lnTo>
                      <a:pt x="28" y="2539"/>
                    </a:lnTo>
                    <a:lnTo>
                      <a:pt x="1" y="2839"/>
                    </a:lnTo>
                    <a:lnTo>
                      <a:pt x="1" y="3112"/>
                    </a:lnTo>
                    <a:lnTo>
                      <a:pt x="28" y="3413"/>
                    </a:lnTo>
                    <a:lnTo>
                      <a:pt x="82" y="3685"/>
                    </a:lnTo>
                    <a:lnTo>
                      <a:pt x="164" y="3958"/>
                    </a:lnTo>
                    <a:lnTo>
                      <a:pt x="274" y="4231"/>
                    </a:lnTo>
                    <a:lnTo>
                      <a:pt x="410" y="4504"/>
                    </a:lnTo>
                    <a:lnTo>
                      <a:pt x="574" y="4750"/>
                    </a:lnTo>
                    <a:lnTo>
                      <a:pt x="765" y="4968"/>
                    </a:lnTo>
                    <a:lnTo>
                      <a:pt x="983" y="5187"/>
                    </a:lnTo>
                    <a:lnTo>
                      <a:pt x="1229" y="5405"/>
                    </a:lnTo>
                    <a:lnTo>
                      <a:pt x="1474" y="5569"/>
                    </a:lnTo>
                    <a:lnTo>
                      <a:pt x="1720" y="5705"/>
                    </a:lnTo>
                    <a:lnTo>
                      <a:pt x="1993" y="5814"/>
                    </a:lnTo>
                    <a:lnTo>
                      <a:pt x="2293" y="5896"/>
                    </a:lnTo>
                    <a:lnTo>
                      <a:pt x="2566" y="5951"/>
                    </a:lnTo>
                    <a:lnTo>
                      <a:pt x="2866" y="5978"/>
                    </a:lnTo>
                    <a:lnTo>
                      <a:pt x="3139" y="5978"/>
                    </a:lnTo>
                    <a:lnTo>
                      <a:pt x="3439" y="5951"/>
                    </a:lnTo>
                    <a:lnTo>
                      <a:pt x="3712" y="5896"/>
                    </a:lnTo>
                    <a:lnTo>
                      <a:pt x="3985" y="5814"/>
                    </a:lnTo>
                    <a:lnTo>
                      <a:pt x="4258" y="5705"/>
                    </a:lnTo>
                    <a:lnTo>
                      <a:pt x="4504" y="5569"/>
                    </a:lnTo>
                    <a:lnTo>
                      <a:pt x="4777" y="5405"/>
                    </a:lnTo>
                    <a:lnTo>
                      <a:pt x="4995" y="5214"/>
                    </a:lnTo>
                    <a:lnTo>
                      <a:pt x="5213" y="4995"/>
                    </a:lnTo>
                    <a:lnTo>
                      <a:pt x="5404" y="4750"/>
                    </a:lnTo>
                    <a:lnTo>
                      <a:pt x="5568" y="4504"/>
                    </a:lnTo>
                    <a:lnTo>
                      <a:pt x="5705" y="4259"/>
                    </a:lnTo>
                    <a:lnTo>
                      <a:pt x="5814" y="3986"/>
                    </a:lnTo>
                    <a:lnTo>
                      <a:pt x="5923" y="3713"/>
                    </a:lnTo>
                    <a:lnTo>
                      <a:pt x="5978" y="3413"/>
                    </a:lnTo>
                    <a:lnTo>
                      <a:pt x="6005" y="3140"/>
                    </a:lnTo>
                    <a:lnTo>
                      <a:pt x="6005" y="2839"/>
                    </a:lnTo>
                    <a:lnTo>
                      <a:pt x="5978" y="2566"/>
                    </a:lnTo>
                    <a:lnTo>
                      <a:pt x="5923" y="2266"/>
                    </a:lnTo>
                    <a:lnTo>
                      <a:pt x="5841" y="1993"/>
                    </a:lnTo>
                    <a:lnTo>
                      <a:pt x="5732" y="1720"/>
                    </a:lnTo>
                    <a:lnTo>
                      <a:pt x="5595" y="1475"/>
                    </a:lnTo>
                    <a:lnTo>
                      <a:pt x="5432" y="1229"/>
                    </a:lnTo>
                    <a:lnTo>
                      <a:pt x="5241" y="984"/>
                    </a:lnTo>
                    <a:lnTo>
                      <a:pt x="5022" y="765"/>
                    </a:lnTo>
                    <a:lnTo>
                      <a:pt x="4777" y="574"/>
                    </a:lnTo>
                    <a:lnTo>
                      <a:pt x="4531" y="410"/>
                    </a:lnTo>
                    <a:lnTo>
                      <a:pt x="4258" y="274"/>
                    </a:lnTo>
                    <a:lnTo>
                      <a:pt x="3985" y="165"/>
                    </a:lnTo>
                    <a:lnTo>
                      <a:pt x="3712" y="83"/>
                    </a:lnTo>
                    <a:lnTo>
                      <a:pt x="3439" y="28"/>
                    </a:lnTo>
                    <a:lnTo>
                      <a:pt x="3139" y="1"/>
                    </a:lnTo>
                    <a:close/>
                  </a:path>
                </a:pathLst>
              </a:custGeom>
              <a:solidFill>
                <a:srgbClr val="0068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65"/>
              <p:cNvSpPr/>
              <p:nvPr/>
            </p:nvSpPr>
            <p:spPr>
              <a:xfrm>
                <a:off x="3499200" y="1471725"/>
                <a:ext cx="48475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939" extrusionOk="0">
                    <a:moveTo>
                      <a:pt x="928" y="0"/>
                    </a:moveTo>
                    <a:lnTo>
                      <a:pt x="737" y="28"/>
                    </a:lnTo>
                    <a:lnTo>
                      <a:pt x="574" y="82"/>
                    </a:lnTo>
                    <a:lnTo>
                      <a:pt x="410" y="191"/>
                    </a:lnTo>
                    <a:lnTo>
                      <a:pt x="273" y="328"/>
                    </a:lnTo>
                    <a:lnTo>
                      <a:pt x="137" y="464"/>
                    </a:lnTo>
                    <a:lnTo>
                      <a:pt x="55" y="655"/>
                    </a:lnTo>
                    <a:lnTo>
                      <a:pt x="28" y="819"/>
                    </a:lnTo>
                    <a:lnTo>
                      <a:pt x="0" y="1010"/>
                    </a:lnTo>
                    <a:lnTo>
                      <a:pt x="28" y="1201"/>
                    </a:lnTo>
                    <a:lnTo>
                      <a:pt x="110" y="1365"/>
                    </a:lnTo>
                    <a:lnTo>
                      <a:pt x="191" y="1529"/>
                    </a:lnTo>
                    <a:lnTo>
                      <a:pt x="328" y="1693"/>
                    </a:lnTo>
                    <a:lnTo>
                      <a:pt x="492" y="1802"/>
                    </a:lnTo>
                    <a:lnTo>
                      <a:pt x="655" y="1884"/>
                    </a:lnTo>
                    <a:lnTo>
                      <a:pt x="846" y="1911"/>
                    </a:lnTo>
                    <a:lnTo>
                      <a:pt x="1010" y="1938"/>
                    </a:lnTo>
                    <a:lnTo>
                      <a:pt x="1201" y="1911"/>
                    </a:lnTo>
                    <a:lnTo>
                      <a:pt x="1392" y="1856"/>
                    </a:lnTo>
                    <a:lnTo>
                      <a:pt x="1556" y="1747"/>
                    </a:lnTo>
                    <a:lnTo>
                      <a:pt x="1693" y="1611"/>
                    </a:lnTo>
                    <a:lnTo>
                      <a:pt x="1802" y="1474"/>
                    </a:lnTo>
                    <a:lnTo>
                      <a:pt x="1884" y="1283"/>
                    </a:lnTo>
                    <a:lnTo>
                      <a:pt x="1938" y="1119"/>
                    </a:lnTo>
                    <a:lnTo>
                      <a:pt x="1938" y="928"/>
                    </a:lnTo>
                    <a:lnTo>
                      <a:pt x="1911" y="737"/>
                    </a:lnTo>
                    <a:lnTo>
                      <a:pt x="1856" y="574"/>
                    </a:lnTo>
                    <a:lnTo>
                      <a:pt x="1747" y="410"/>
                    </a:lnTo>
                    <a:lnTo>
                      <a:pt x="1611" y="246"/>
                    </a:lnTo>
                    <a:lnTo>
                      <a:pt x="1474" y="137"/>
                    </a:lnTo>
                    <a:lnTo>
                      <a:pt x="1283" y="55"/>
                    </a:lnTo>
                    <a:lnTo>
                      <a:pt x="1119" y="28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65"/>
              <p:cNvSpPr/>
              <p:nvPr/>
            </p:nvSpPr>
            <p:spPr>
              <a:xfrm>
                <a:off x="3654775" y="1785575"/>
                <a:ext cx="31525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8844" extrusionOk="0">
                    <a:moveTo>
                      <a:pt x="0" y="1"/>
                    </a:moveTo>
                    <a:lnTo>
                      <a:pt x="0" y="301"/>
                    </a:lnTo>
                    <a:lnTo>
                      <a:pt x="27" y="1065"/>
                    </a:lnTo>
                    <a:lnTo>
                      <a:pt x="82" y="1611"/>
                    </a:lnTo>
                    <a:lnTo>
                      <a:pt x="164" y="2212"/>
                    </a:lnTo>
                    <a:lnTo>
                      <a:pt x="300" y="2867"/>
                    </a:lnTo>
                    <a:lnTo>
                      <a:pt x="464" y="3576"/>
                    </a:lnTo>
                    <a:lnTo>
                      <a:pt x="519" y="3767"/>
                    </a:lnTo>
                    <a:lnTo>
                      <a:pt x="628" y="4177"/>
                    </a:lnTo>
                    <a:lnTo>
                      <a:pt x="792" y="4613"/>
                    </a:lnTo>
                    <a:lnTo>
                      <a:pt x="955" y="5023"/>
                    </a:lnTo>
                    <a:lnTo>
                      <a:pt x="1146" y="5459"/>
                    </a:lnTo>
                    <a:lnTo>
                      <a:pt x="1365" y="5869"/>
                    </a:lnTo>
                    <a:lnTo>
                      <a:pt x="1583" y="6251"/>
                    </a:lnTo>
                    <a:lnTo>
                      <a:pt x="1856" y="6633"/>
                    </a:lnTo>
                    <a:lnTo>
                      <a:pt x="2156" y="7015"/>
                    </a:lnTo>
                    <a:lnTo>
                      <a:pt x="2456" y="7342"/>
                    </a:lnTo>
                    <a:lnTo>
                      <a:pt x="2811" y="7670"/>
                    </a:lnTo>
                    <a:lnTo>
                      <a:pt x="3193" y="7943"/>
                    </a:lnTo>
                    <a:lnTo>
                      <a:pt x="3603" y="8189"/>
                    </a:lnTo>
                    <a:lnTo>
                      <a:pt x="4067" y="8407"/>
                    </a:lnTo>
                    <a:lnTo>
                      <a:pt x="4531" y="8598"/>
                    </a:lnTo>
                    <a:lnTo>
                      <a:pt x="5049" y="8707"/>
                    </a:lnTo>
                    <a:lnTo>
                      <a:pt x="5622" y="8789"/>
                    </a:lnTo>
                    <a:lnTo>
                      <a:pt x="6141" y="8844"/>
                    </a:lnTo>
                    <a:lnTo>
                      <a:pt x="6632" y="8816"/>
                    </a:lnTo>
                    <a:lnTo>
                      <a:pt x="7096" y="8762"/>
                    </a:lnTo>
                    <a:lnTo>
                      <a:pt x="7533" y="8680"/>
                    </a:lnTo>
                    <a:lnTo>
                      <a:pt x="7942" y="8543"/>
                    </a:lnTo>
                    <a:lnTo>
                      <a:pt x="8324" y="8407"/>
                    </a:lnTo>
                    <a:lnTo>
                      <a:pt x="8706" y="8216"/>
                    </a:lnTo>
                    <a:lnTo>
                      <a:pt x="9061" y="7997"/>
                    </a:lnTo>
                    <a:lnTo>
                      <a:pt x="9389" y="7752"/>
                    </a:lnTo>
                    <a:lnTo>
                      <a:pt x="9689" y="7506"/>
                    </a:lnTo>
                    <a:lnTo>
                      <a:pt x="9989" y="7233"/>
                    </a:lnTo>
                    <a:lnTo>
                      <a:pt x="10262" y="6933"/>
                    </a:lnTo>
                    <a:lnTo>
                      <a:pt x="10508" y="6633"/>
                    </a:lnTo>
                    <a:lnTo>
                      <a:pt x="10753" y="6333"/>
                    </a:lnTo>
                    <a:lnTo>
                      <a:pt x="10971" y="6005"/>
                    </a:lnTo>
                    <a:lnTo>
                      <a:pt x="11163" y="5678"/>
                    </a:lnTo>
                    <a:lnTo>
                      <a:pt x="11381" y="5296"/>
                    </a:lnTo>
                    <a:lnTo>
                      <a:pt x="11545" y="4941"/>
                    </a:lnTo>
                    <a:lnTo>
                      <a:pt x="11872" y="4231"/>
                    </a:lnTo>
                    <a:lnTo>
                      <a:pt x="12118" y="3576"/>
                    </a:lnTo>
                    <a:lnTo>
                      <a:pt x="12309" y="2948"/>
                    </a:lnTo>
                    <a:lnTo>
                      <a:pt x="12445" y="2430"/>
                    </a:lnTo>
                    <a:lnTo>
                      <a:pt x="12554" y="2020"/>
                    </a:lnTo>
                    <a:lnTo>
                      <a:pt x="12609" y="1666"/>
                    </a:lnTo>
                    <a:lnTo>
                      <a:pt x="12609" y="1666"/>
                    </a:lnTo>
                    <a:lnTo>
                      <a:pt x="12309" y="1857"/>
                    </a:lnTo>
                    <a:lnTo>
                      <a:pt x="11927" y="2075"/>
                    </a:lnTo>
                    <a:lnTo>
                      <a:pt x="11408" y="2293"/>
                    </a:lnTo>
                    <a:lnTo>
                      <a:pt x="10780" y="2566"/>
                    </a:lnTo>
                    <a:lnTo>
                      <a:pt x="10044" y="2812"/>
                    </a:lnTo>
                    <a:lnTo>
                      <a:pt x="9225" y="3030"/>
                    </a:lnTo>
                    <a:lnTo>
                      <a:pt x="8788" y="3139"/>
                    </a:lnTo>
                    <a:lnTo>
                      <a:pt x="8324" y="3194"/>
                    </a:lnTo>
                    <a:lnTo>
                      <a:pt x="7860" y="3276"/>
                    </a:lnTo>
                    <a:lnTo>
                      <a:pt x="7369" y="3303"/>
                    </a:lnTo>
                    <a:lnTo>
                      <a:pt x="6359" y="3303"/>
                    </a:lnTo>
                    <a:lnTo>
                      <a:pt x="5841" y="3249"/>
                    </a:lnTo>
                    <a:lnTo>
                      <a:pt x="5322" y="3194"/>
                    </a:lnTo>
                    <a:lnTo>
                      <a:pt x="4776" y="3085"/>
                    </a:lnTo>
                    <a:lnTo>
                      <a:pt x="4230" y="2921"/>
                    </a:lnTo>
                    <a:lnTo>
                      <a:pt x="3712" y="2730"/>
                    </a:lnTo>
                    <a:lnTo>
                      <a:pt x="3166" y="2484"/>
                    </a:lnTo>
                    <a:lnTo>
                      <a:pt x="2620" y="2212"/>
                    </a:lnTo>
                    <a:lnTo>
                      <a:pt x="2074" y="1884"/>
                    </a:lnTo>
                    <a:lnTo>
                      <a:pt x="1556" y="1502"/>
                    </a:lnTo>
                    <a:lnTo>
                      <a:pt x="1010" y="1065"/>
                    </a:lnTo>
                    <a:lnTo>
                      <a:pt x="491" y="54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A27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65"/>
              <p:cNvSpPr/>
              <p:nvPr/>
            </p:nvSpPr>
            <p:spPr>
              <a:xfrm>
                <a:off x="3353175" y="1302500"/>
                <a:ext cx="191750" cy="1208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4832" extrusionOk="0">
                    <a:moveTo>
                      <a:pt x="6769" y="1"/>
                    </a:moveTo>
                    <a:lnTo>
                      <a:pt x="6169" y="28"/>
                    </a:lnTo>
                    <a:lnTo>
                      <a:pt x="5760" y="83"/>
                    </a:lnTo>
                    <a:lnTo>
                      <a:pt x="5323" y="165"/>
                    </a:lnTo>
                    <a:lnTo>
                      <a:pt x="4804" y="274"/>
                    </a:lnTo>
                    <a:lnTo>
                      <a:pt x="4286" y="438"/>
                    </a:lnTo>
                    <a:lnTo>
                      <a:pt x="3713" y="629"/>
                    </a:lnTo>
                    <a:lnTo>
                      <a:pt x="3167" y="902"/>
                    </a:lnTo>
                    <a:lnTo>
                      <a:pt x="2594" y="1202"/>
                    </a:lnTo>
                    <a:lnTo>
                      <a:pt x="2293" y="1393"/>
                    </a:lnTo>
                    <a:lnTo>
                      <a:pt x="2021" y="1584"/>
                    </a:lnTo>
                    <a:lnTo>
                      <a:pt x="1748" y="1802"/>
                    </a:lnTo>
                    <a:lnTo>
                      <a:pt x="1475" y="2048"/>
                    </a:lnTo>
                    <a:lnTo>
                      <a:pt x="1229" y="2293"/>
                    </a:lnTo>
                    <a:lnTo>
                      <a:pt x="956" y="2566"/>
                    </a:lnTo>
                    <a:lnTo>
                      <a:pt x="710" y="2867"/>
                    </a:lnTo>
                    <a:lnTo>
                      <a:pt x="492" y="3194"/>
                    </a:lnTo>
                    <a:lnTo>
                      <a:pt x="274" y="3522"/>
                    </a:lnTo>
                    <a:lnTo>
                      <a:pt x="55" y="3904"/>
                    </a:lnTo>
                    <a:lnTo>
                      <a:pt x="1" y="4013"/>
                    </a:lnTo>
                    <a:lnTo>
                      <a:pt x="1" y="4122"/>
                    </a:lnTo>
                    <a:lnTo>
                      <a:pt x="1" y="4259"/>
                    </a:lnTo>
                    <a:lnTo>
                      <a:pt x="28" y="4368"/>
                    </a:lnTo>
                    <a:lnTo>
                      <a:pt x="55" y="4504"/>
                    </a:lnTo>
                    <a:lnTo>
                      <a:pt x="137" y="4586"/>
                    </a:lnTo>
                    <a:lnTo>
                      <a:pt x="219" y="4695"/>
                    </a:lnTo>
                    <a:lnTo>
                      <a:pt x="328" y="4750"/>
                    </a:lnTo>
                    <a:lnTo>
                      <a:pt x="465" y="4804"/>
                    </a:lnTo>
                    <a:lnTo>
                      <a:pt x="574" y="4832"/>
                    </a:lnTo>
                    <a:lnTo>
                      <a:pt x="683" y="4832"/>
                    </a:lnTo>
                    <a:lnTo>
                      <a:pt x="792" y="4804"/>
                    </a:lnTo>
                    <a:lnTo>
                      <a:pt x="874" y="4777"/>
                    </a:lnTo>
                    <a:lnTo>
                      <a:pt x="983" y="4722"/>
                    </a:lnTo>
                    <a:lnTo>
                      <a:pt x="1065" y="4668"/>
                    </a:lnTo>
                    <a:lnTo>
                      <a:pt x="1147" y="4586"/>
                    </a:lnTo>
                    <a:lnTo>
                      <a:pt x="1202" y="4504"/>
                    </a:lnTo>
                    <a:lnTo>
                      <a:pt x="1366" y="4204"/>
                    </a:lnTo>
                    <a:lnTo>
                      <a:pt x="1557" y="3904"/>
                    </a:lnTo>
                    <a:lnTo>
                      <a:pt x="1748" y="3658"/>
                    </a:lnTo>
                    <a:lnTo>
                      <a:pt x="1939" y="3412"/>
                    </a:lnTo>
                    <a:lnTo>
                      <a:pt x="2157" y="3194"/>
                    </a:lnTo>
                    <a:lnTo>
                      <a:pt x="2375" y="2976"/>
                    </a:lnTo>
                    <a:lnTo>
                      <a:pt x="2812" y="2594"/>
                    </a:lnTo>
                    <a:lnTo>
                      <a:pt x="3276" y="2293"/>
                    </a:lnTo>
                    <a:lnTo>
                      <a:pt x="3767" y="2021"/>
                    </a:lnTo>
                    <a:lnTo>
                      <a:pt x="4231" y="1802"/>
                    </a:lnTo>
                    <a:lnTo>
                      <a:pt x="4695" y="1638"/>
                    </a:lnTo>
                    <a:lnTo>
                      <a:pt x="5132" y="1529"/>
                    </a:lnTo>
                    <a:lnTo>
                      <a:pt x="5569" y="1420"/>
                    </a:lnTo>
                    <a:lnTo>
                      <a:pt x="5951" y="1366"/>
                    </a:lnTo>
                    <a:lnTo>
                      <a:pt x="6278" y="1311"/>
                    </a:lnTo>
                    <a:lnTo>
                      <a:pt x="6797" y="1284"/>
                    </a:lnTo>
                    <a:lnTo>
                      <a:pt x="7015" y="1284"/>
                    </a:lnTo>
                    <a:lnTo>
                      <a:pt x="7124" y="1256"/>
                    </a:lnTo>
                    <a:lnTo>
                      <a:pt x="7261" y="1229"/>
                    </a:lnTo>
                    <a:lnTo>
                      <a:pt x="7370" y="1175"/>
                    </a:lnTo>
                    <a:lnTo>
                      <a:pt x="7479" y="1093"/>
                    </a:lnTo>
                    <a:lnTo>
                      <a:pt x="7561" y="1011"/>
                    </a:lnTo>
                    <a:lnTo>
                      <a:pt x="7615" y="902"/>
                    </a:lnTo>
                    <a:lnTo>
                      <a:pt x="7643" y="792"/>
                    </a:lnTo>
                    <a:lnTo>
                      <a:pt x="7670" y="656"/>
                    </a:lnTo>
                    <a:lnTo>
                      <a:pt x="7670" y="519"/>
                    </a:lnTo>
                    <a:lnTo>
                      <a:pt x="7615" y="410"/>
                    </a:lnTo>
                    <a:lnTo>
                      <a:pt x="7561" y="301"/>
                    </a:lnTo>
                    <a:lnTo>
                      <a:pt x="7506" y="192"/>
                    </a:lnTo>
                    <a:lnTo>
                      <a:pt x="7397" y="110"/>
                    </a:lnTo>
                    <a:lnTo>
                      <a:pt x="7288" y="56"/>
                    </a:lnTo>
                    <a:lnTo>
                      <a:pt x="71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65"/>
              <p:cNvSpPr/>
              <p:nvPr/>
            </p:nvSpPr>
            <p:spPr>
              <a:xfrm>
                <a:off x="3964525" y="1247250"/>
                <a:ext cx="207450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8298" h="3330" extrusionOk="0">
                    <a:moveTo>
                      <a:pt x="3003" y="0"/>
                    </a:moveTo>
                    <a:lnTo>
                      <a:pt x="2484" y="28"/>
                    </a:lnTo>
                    <a:lnTo>
                      <a:pt x="1993" y="55"/>
                    </a:lnTo>
                    <a:lnTo>
                      <a:pt x="1556" y="137"/>
                    </a:lnTo>
                    <a:lnTo>
                      <a:pt x="1174" y="191"/>
                    </a:lnTo>
                    <a:lnTo>
                      <a:pt x="628" y="355"/>
                    </a:lnTo>
                    <a:lnTo>
                      <a:pt x="383" y="437"/>
                    </a:lnTo>
                    <a:lnTo>
                      <a:pt x="274" y="492"/>
                    </a:lnTo>
                    <a:lnTo>
                      <a:pt x="192" y="573"/>
                    </a:lnTo>
                    <a:lnTo>
                      <a:pt x="110" y="655"/>
                    </a:lnTo>
                    <a:lnTo>
                      <a:pt x="55" y="764"/>
                    </a:lnTo>
                    <a:lnTo>
                      <a:pt x="1" y="901"/>
                    </a:lnTo>
                    <a:lnTo>
                      <a:pt x="1" y="1010"/>
                    </a:lnTo>
                    <a:lnTo>
                      <a:pt x="1" y="1147"/>
                    </a:lnTo>
                    <a:lnTo>
                      <a:pt x="28" y="1256"/>
                    </a:lnTo>
                    <a:lnTo>
                      <a:pt x="83" y="1365"/>
                    </a:lnTo>
                    <a:lnTo>
                      <a:pt x="164" y="1474"/>
                    </a:lnTo>
                    <a:lnTo>
                      <a:pt x="274" y="1556"/>
                    </a:lnTo>
                    <a:lnTo>
                      <a:pt x="383" y="1611"/>
                    </a:lnTo>
                    <a:lnTo>
                      <a:pt x="492" y="1665"/>
                    </a:lnTo>
                    <a:lnTo>
                      <a:pt x="738" y="1665"/>
                    </a:lnTo>
                    <a:lnTo>
                      <a:pt x="874" y="1611"/>
                    </a:lnTo>
                    <a:lnTo>
                      <a:pt x="1065" y="1556"/>
                    </a:lnTo>
                    <a:lnTo>
                      <a:pt x="1502" y="1447"/>
                    </a:lnTo>
                    <a:lnTo>
                      <a:pt x="1829" y="1365"/>
                    </a:lnTo>
                    <a:lnTo>
                      <a:pt x="2184" y="1338"/>
                    </a:lnTo>
                    <a:lnTo>
                      <a:pt x="2593" y="1310"/>
                    </a:lnTo>
                    <a:lnTo>
                      <a:pt x="3030" y="1283"/>
                    </a:lnTo>
                    <a:lnTo>
                      <a:pt x="3494" y="1338"/>
                    </a:lnTo>
                    <a:lnTo>
                      <a:pt x="3985" y="1392"/>
                    </a:lnTo>
                    <a:lnTo>
                      <a:pt x="4504" y="1529"/>
                    </a:lnTo>
                    <a:lnTo>
                      <a:pt x="5022" y="1692"/>
                    </a:lnTo>
                    <a:lnTo>
                      <a:pt x="5568" y="1938"/>
                    </a:lnTo>
                    <a:lnTo>
                      <a:pt x="5841" y="2102"/>
                    </a:lnTo>
                    <a:lnTo>
                      <a:pt x="6114" y="2266"/>
                    </a:lnTo>
                    <a:lnTo>
                      <a:pt x="6387" y="2457"/>
                    </a:lnTo>
                    <a:lnTo>
                      <a:pt x="6660" y="2648"/>
                    </a:lnTo>
                    <a:lnTo>
                      <a:pt x="6933" y="2893"/>
                    </a:lnTo>
                    <a:lnTo>
                      <a:pt x="7206" y="3139"/>
                    </a:lnTo>
                    <a:lnTo>
                      <a:pt x="7315" y="3221"/>
                    </a:lnTo>
                    <a:lnTo>
                      <a:pt x="7424" y="3275"/>
                    </a:lnTo>
                    <a:lnTo>
                      <a:pt x="7561" y="3303"/>
                    </a:lnTo>
                    <a:lnTo>
                      <a:pt x="7670" y="3330"/>
                    </a:lnTo>
                    <a:lnTo>
                      <a:pt x="7806" y="3303"/>
                    </a:lnTo>
                    <a:lnTo>
                      <a:pt x="7915" y="3275"/>
                    </a:lnTo>
                    <a:lnTo>
                      <a:pt x="8025" y="3221"/>
                    </a:lnTo>
                    <a:lnTo>
                      <a:pt x="8106" y="3139"/>
                    </a:lnTo>
                    <a:lnTo>
                      <a:pt x="8188" y="3030"/>
                    </a:lnTo>
                    <a:lnTo>
                      <a:pt x="8243" y="2921"/>
                    </a:lnTo>
                    <a:lnTo>
                      <a:pt x="8298" y="2811"/>
                    </a:lnTo>
                    <a:lnTo>
                      <a:pt x="8298" y="2675"/>
                    </a:lnTo>
                    <a:lnTo>
                      <a:pt x="8298" y="2566"/>
                    </a:lnTo>
                    <a:lnTo>
                      <a:pt x="8243" y="2429"/>
                    </a:lnTo>
                    <a:lnTo>
                      <a:pt x="8188" y="2320"/>
                    </a:lnTo>
                    <a:lnTo>
                      <a:pt x="8106" y="2238"/>
                    </a:lnTo>
                    <a:lnTo>
                      <a:pt x="7779" y="1911"/>
                    </a:lnTo>
                    <a:lnTo>
                      <a:pt x="7451" y="1638"/>
                    </a:lnTo>
                    <a:lnTo>
                      <a:pt x="7124" y="1392"/>
                    </a:lnTo>
                    <a:lnTo>
                      <a:pt x="6796" y="1174"/>
                    </a:lnTo>
                    <a:lnTo>
                      <a:pt x="6469" y="955"/>
                    </a:lnTo>
                    <a:lnTo>
                      <a:pt x="6114" y="792"/>
                    </a:lnTo>
                    <a:lnTo>
                      <a:pt x="5787" y="628"/>
                    </a:lnTo>
                    <a:lnTo>
                      <a:pt x="5459" y="492"/>
                    </a:lnTo>
                    <a:lnTo>
                      <a:pt x="5132" y="382"/>
                    </a:lnTo>
                    <a:lnTo>
                      <a:pt x="4804" y="273"/>
                    </a:lnTo>
                    <a:lnTo>
                      <a:pt x="4176" y="137"/>
                    </a:lnTo>
                    <a:lnTo>
                      <a:pt x="3576" y="55"/>
                    </a:lnTo>
                    <a:lnTo>
                      <a:pt x="30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65"/>
              <p:cNvSpPr/>
              <p:nvPr/>
            </p:nvSpPr>
            <p:spPr>
              <a:xfrm>
                <a:off x="2992925" y="532875"/>
                <a:ext cx="1501100" cy="1025525"/>
              </a:xfrm>
              <a:custGeom>
                <a:avLst/>
                <a:gdLst/>
                <a:ahLst/>
                <a:cxnLst/>
                <a:rect l="l" t="t" r="r" b="b"/>
                <a:pathLst>
                  <a:path w="60044" h="41021" extrusionOk="0">
                    <a:moveTo>
                      <a:pt x="31523" y="0"/>
                    </a:moveTo>
                    <a:lnTo>
                      <a:pt x="30650" y="28"/>
                    </a:lnTo>
                    <a:lnTo>
                      <a:pt x="29776" y="82"/>
                    </a:lnTo>
                    <a:lnTo>
                      <a:pt x="28903" y="164"/>
                    </a:lnTo>
                    <a:lnTo>
                      <a:pt x="28002" y="273"/>
                    </a:lnTo>
                    <a:lnTo>
                      <a:pt x="27102" y="410"/>
                    </a:lnTo>
                    <a:lnTo>
                      <a:pt x="26201" y="573"/>
                    </a:lnTo>
                    <a:lnTo>
                      <a:pt x="25273" y="764"/>
                    </a:lnTo>
                    <a:lnTo>
                      <a:pt x="24373" y="955"/>
                    </a:lnTo>
                    <a:lnTo>
                      <a:pt x="23445" y="1201"/>
                    </a:lnTo>
                    <a:lnTo>
                      <a:pt x="22544" y="1474"/>
                    </a:lnTo>
                    <a:lnTo>
                      <a:pt x="21616" y="1747"/>
                    </a:lnTo>
                    <a:lnTo>
                      <a:pt x="20715" y="2047"/>
                    </a:lnTo>
                    <a:lnTo>
                      <a:pt x="19815" y="2375"/>
                    </a:lnTo>
                    <a:lnTo>
                      <a:pt x="18914" y="2729"/>
                    </a:lnTo>
                    <a:lnTo>
                      <a:pt x="18013" y="3084"/>
                    </a:lnTo>
                    <a:lnTo>
                      <a:pt x="17113" y="3494"/>
                    </a:lnTo>
                    <a:lnTo>
                      <a:pt x="16239" y="3903"/>
                    </a:lnTo>
                    <a:lnTo>
                      <a:pt x="15366" y="4340"/>
                    </a:lnTo>
                    <a:lnTo>
                      <a:pt x="14493" y="4776"/>
                    </a:lnTo>
                    <a:lnTo>
                      <a:pt x="13647" y="5240"/>
                    </a:lnTo>
                    <a:lnTo>
                      <a:pt x="12828" y="5732"/>
                    </a:lnTo>
                    <a:lnTo>
                      <a:pt x="12009" y="6250"/>
                    </a:lnTo>
                    <a:lnTo>
                      <a:pt x="11190" y="6769"/>
                    </a:lnTo>
                    <a:lnTo>
                      <a:pt x="10426" y="7315"/>
                    </a:lnTo>
                    <a:lnTo>
                      <a:pt x="9662" y="7860"/>
                    </a:lnTo>
                    <a:lnTo>
                      <a:pt x="8898" y="8461"/>
                    </a:lnTo>
                    <a:lnTo>
                      <a:pt x="8188" y="9034"/>
                    </a:lnTo>
                    <a:lnTo>
                      <a:pt x="7479" y="9634"/>
                    </a:lnTo>
                    <a:lnTo>
                      <a:pt x="6796" y="10262"/>
                    </a:lnTo>
                    <a:lnTo>
                      <a:pt x="6141" y="10890"/>
                    </a:lnTo>
                    <a:lnTo>
                      <a:pt x="5514" y="11545"/>
                    </a:lnTo>
                    <a:lnTo>
                      <a:pt x="4913" y="12200"/>
                    </a:lnTo>
                    <a:lnTo>
                      <a:pt x="4340" y="12882"/>
                    </a:lnTo>
                    <a:lnTo>
                      <a:pt x="3794" y="13565"/>
                    </a:lnTo>
                    <a:lnTo>
                      <a:pt x="3303" y="14274"/>
                    </a:lnTo>
                    <a:lnTo>
                      <a:pt x="2812" y="14984"/>
                    </a:lnTo>
                    <a:lnTo>
                      <a:pt x="2375" y="15721"/>
                    </a:lnTo>
                    <a:lnTo>
                      <a:pt x="1966" y="16457"/>
                    </a:lnTo>
                    <a:lnTo>
                      <a:pt x="1584" y="17194"/>
                    </a:lnTo>
                    <a:lnTo>
                      <a:pt x="1256" y="17931"/>
                    </a:lnTo>
                    <a:lnTo>
                      <a:pt x="956" y="18695"/>
                    </a:lnTo>
                    <a:lnTo>
                      <a:pt x="710" y="19487"/>
                    </a:lnTo>
                    <a:lnTo>
                      <a:pt x="492" y="20251"/>
                    </a:lnTo>
                    <a:lnTo>
                      <a:pt x="301" y="21043"/>
                    </a:lnTo>
                    <a:lnTo>
                      <a:pt x="192" y="21834"/>
                    </a:lnTo>
                    <a:lnTo>
                      <a:pt x="110" y="22626"/>
                    </a:lnTo>
                    <a:lnTo>
                      <a:pt x="28" y="23936"/>
                    </a:lnTo>
                    <a:lnTo>
                      <a:pt x="1" y="25191"/>
                    </a:lnTo>
                    <a:lnTo>
                      <a:pt x="1" y="26365"/>
                    </a:lnTo>
                    <a:lnTo>
                      <a:pt x="28" y="27511"/>
                    </a:lnTo>
                    <a:lnTo>
                      <a:pt x="110" y="28575"/>
                    </a:lnTo>
                    <a:lnTo>
                      <a:pt x="219" y="29612"/>
                    </a:lnTo>
                    <a:lnTo>
                      <a:pt x="355" y="30595"/>
                    </a:lnTo>
                    <a:lnTo>
                      <a:pt x="492" y="31496"/>
                    </a:lnTo>
                    <a:lnTo>
                      <a:pt x="683" y="32369"/>
                    </a:lnTo>
                    <a:lnTo>
                      <a:pt x="901" y="33188"/>
                    </a:lnTo>
                    <a:lnTo>
                      <a:pt x="1120" y="33979"/>
                    </a:lnTo>
                    <a:lnTo>
                      <a:pt x="1365" y="34689"/>
                    </a:lnTo>
                    <a:lnTo>
                      <a:pt x="1611" y="35371"/>
                    </a:lnTo>
                    <a:lnTo>
                      <a:pt x="1884" y="36026"/>
                    </a:lnTo>
                    <a:lnTo>
                      <a:pt x="2157" y="36599"/>
                    </a:lnTo>
                    <a:lnTo>
                      <a:pt x="2430" y="37172"/>
                    </a:lnTo>
                    <a:lnTo>
                      <a:pt x="2703" y="37664"/>
                    </a:lnTo>
                    <a:lnTo>
                      <a:pt x="2975" y="38128"/>
                    </a:lnTo>
                    <a:lnTo>
                      <a:pt x="3276" y="38564"/>
                    </a:lnTo>
                    <a:lnTo>
                      <a:pt x="3549" y="38946"/>
                    </a:lnTo>
                    <a:lnTo>
                      <a:pt x="4067" y="39629"/>
                    </a:lnTo>
                    <a:lnTo>
                      <a:pt x="4531" y="40147"/>
                    </a:lnTo>
                    <a:lnTo>
                      <a:pt x="4941" y="40557"/>
                    </a:lnTo>
                    <a:lnTo>
                      <a:pt x="5268" y="40829"/>
                    </a:lnTo>
                    <a:lnTo>
                      <a:pt x="5541" y="41021"/>
                    </a:lnTo>
                    <a:lnTo>
                      <a:pt x="5705" y="40475"/>
                    </a:lnTo>
                    <a:lnTo>
                      <a:pt x="5868" y="39956"/>
                    </a:lnTo>
                    <a:lnTo>
                      <a:pt x="6087" y="39438"/>
                    </a:lnTo>
                    <a:lnTo>
                      <a:pt x="6278" y="38919"/>
                    </a:lnTo>
                    <a:lnTo>
                      <a:pt x="6523" y="38428"/>
                    </a:lnTo>
                    <a:lnTo>
                      <a:pt x="6769" y="37937"/>
                    </a:lnTo>
                    <a:lnTo>
                      <a:pt x="7042" y="37473"/>
                    </a:lnTo>
                    <a:lnTo>
                      <a:pt x="7315" y="37009"/>
                    </a:lnTo>
                    <a:lnTo>
                      <a:pt x="7615" y="36572"/>
                    </a:lnTo>
                    <a:lnTo>
                      <a:pt x="7943" y="36135"/>
                    </a:lnTo>
                    <a:lnTo>
                      <a:pt x="8270" y="35699"/>
                    </a:lnTo>
                    <a:lnTo>
                      <a:pt x="8625" y="35289"/>
                    </a:lnTo>
                    <a:lnTo>
                      <a:pt x="8980" y="34880"/>
                    </a:lnTo>
                    <a:lnTo>
                      <a:pt x="9362" y="34498"/>
                    </a:lnTo>
                    <a:lnTo>
                      <a:pt x="9744" y="34116"/>
                    </a:lnTo>
                    <a:lnTo>
                      <a:pt x="10153" y="33733"/>
                    </a:lnTo>
                    <a:lnTo>
                      <a:pt x="10999" y="33024"/>
                    </a:lnTo>
                    <a:lnTo>
                      <a:pt x="11873" y="32342"/>
                    </a:lnTo>
                    <a:lnTo>
                      <a:pt x="12828" y="31714"/>
                    </a:lnTo>
                    <a:lnTo>
                      <a:pt x="13810" y="31141"/>
                    </a:lnTo>
                    <a:lnTo>
                      <a:pt x="14820" y="30568"/>
                    </a:lnTo>
                    <a:lnTo>
                      <a:pt x="15885" y="30049"/>
                    </a:lnTo>
                    <a:lnTo>
                      <a:pt x="17004" y="29585"/>
                    </a:lnTo>
                    <a:lnTo>
                      <a:pt x="18123" y="29121"/>
                    </a:lnTo>
                    <a:lnTo>
                      <a:pt x="18832" y="28848"/>
                    </a:lnTo>
                    <a:lnTo>
                      <a:pt x="19515" y="28548"/>
                    </a:lnTo>
                    <a:lnTo>
                      <a:pt x="20142" y="28248"/>
                    </a:lnTo>
                    <a:lnTo>
                      <a:pt x="20743" y="27920"/>
                    </a:lnTo>
                    <a:lnTo>
                      <a:pt x="21316" y="27565"/>
                    </a:lnTo>
                    <a:lnTo>
                      <a:pt x="21834" y="27238"/>
                    </a:lnTo>
                    <a:lnTo>
                      <a:pt x="22326" y="26883"/>
                    </a:lnTo>
                    <a:lnTo>
                      <a:pt x="22817" y="26528"/>
                    </a:lnTo>
                    <a:lnTo>
                      <a:pt x="23254" y="26146"/>
                    </a:lnTo>
                    <a:lnTo>
                      <a:pt x="23663" y="25791"/>
                    </a:lnTo>
                    <a:lnTo>
                      <a:pt x="24045" y="25437"/>
                    </a:lnTo>
                    <a:lnTo>
                      <a:pt x="24400" y="25055"/>
                    </a:lnTo>
                    <a:lnTo>
                      <a:pt x="24727" y="24700"/>
                    </a:lnTo>
                    <a:lnTo>
                      <a:pt x="25028" y="24318"/>
                    </a:lnTo>
                    <a:lnTo>
                      <a:pt x="25546" y="23635"/>
                    </a:lnTo>
                    <a:lnTo>
                      <a:pt x="26010" y="22953"/>
                    </a:lnTo>
                    <a:lnTo>
                      <a:pt x="26365" y="22325"/>
                    </a:lnTo>
                    <a:lnTo>
                      <a:pt x="26638" y="21779"/>
                    </a:lnTo>
                    <a:lnTo>
                      <a:pt x="26856" y="21288"/>
                    </a:lnTo>
                    <a:lnTo>
                      <a:pt x="27020" y="20879"/>
                    </a:lnTo>
                    <a:lnTo>
                      <a:pt x="27102" y="20579"/>
                    </a:lnTo>
                    <a:lnTo>
                      <a:pt x="27184" y="20306"/>
                    </a:lnTo>
                    <a:lnTo>
                      <a:pt x="27347" y="20688"/>
                    </a:lnTo>
                    <a:lnTo>
                      <a:pt x="27484" y="21043"/>
                    </a:lnTo>
                    <a:lnTo>
                      <a:pt x="27566" y="21452"/>
                    </a:lnTo>
                    <a:lnTo>
                      <a:pt x="27593" y="21834"/>
                    </a:lnTo>
                    <a:lnTo>
                      <a:pt x="27620" y="22216"/>
                    </a:lnTo>
                    <a:lnTo>
                      <a:pt x="27593" y="22598"/>
                    </a:lnTo>
                    <a:lnTo>
                      <a:pt x="27511" y="23008"/>
                    </a:lnTo>
                    <a:lnTo>
                      <a:pt x="27429" y="23390"/>
                    </a:lnTo>
                    <a:lnTo>
                      <a:pt x="27320" y="23799"/>
                    </a:lnTo>
                    <a:lnTo>
                      <a:pt x="27184" y="24181"/>
                    </a:lnTo>
                    <a:lnTo>
                      <a:pt x="27020" y="24563"/>
                    </a:lnTo>
                    <a:lnTo>
                      <a:pt x="26856" y="24945"/>
                    </a:lnTo>
                    <a:lnTo>
                      <a:pt x="26447" y="25682"/>
                    </a:lnTo>
                    <a:lnTo>
                      <a:pt x="26010" y="26392"/>
                    </a:lnTo>
                    <a:lnTo>
                      <a:pt x="25546" y="27074"/>
                    </a:lnTo>
                    <a:lnTo>
                      <a:pt x="25082" y="27675"/>
                    </a:lnTo>
                    <a:lnTo>
                      <a:pt x="24618" y="28220"/>
                    </a:lnTo>
                    <a:lnTo>
                      <a:pt x="24209" y="28684"/>
                    </a:lnTo>
                    <a:lnTo>
                      <a:pt x="23554" y="29339"/>
                    </a:lnTo>
                    <a:lnTo>
                      <a:pt x="23308" y="29585"/>
                    </a:lnTo>
                    <a:lnTo>
                      <a:pt x="24400" y="29230"/>
                    </a:lnTo>
                    <a:lnTo>
                      <a:pt x="25464" y="28957"/>
                    </a:lnTo>
                    <a:lnTo>
                      <a:pt x="26474" y="28712"/>
                    </a:lnTo>
                    <a:lnTo>
                      <a:pt x="27484" y="28548"/>
                    </a:lnTo>
                    <a:lnTo>
                      <a:pt x="28193" y="28439"/>
                    </a:lnTo>
                    <a:lnTo>
                      <a:pt x="28876" y="28275"/>
                    </a:lnTo>
                    <a:lnTo>
                      <a:pt x="29531" y="28084"/>
                    </a:lnTo>
                    <a:lnTo>
                      <a:pt x="30158" y="27866"/>
                    </a:lnTo>
                    <a:lnTo>
                      <a:pt x="30759" y="27620"/>
                    </a:lnTo>
                    <a:lnTo>
                      <a:pt x="31359" y="27347"/>
                    </a:lnTo>
                    <a:lnTo>
                      <a:pt x="31905" y="27047"/>
                    </a:lnTo>
                    <a:lnTo>
                      <a:pt x="32424" y="26719"/>
                    </a:lnTo>
                    <a:lnTo>
                      <a:pt x="32915" y="26392"/>
                    </a:lnTo>
                    <a:lnTo>
                      <a:pt x="33379" y="26037"/>
                    </a:lnTo>
                    <a:lnTo>
                      <a:pt x="33843" y="25682"/>
                    </a:lnTo>
                    <a:lnTo>
                      <a:pt x="34252" y="25300"/>
                    </a:lnTo>
                    <a:lnTo>
                      <a:pt x="34662" y="24918"/>
                    </a:lnTo>
                    <a:lnTo>
                      <a:pt x="35044" y="24536"/>
                    </a:lnTo>
                    <a:lnTo>
                      <a:pt x="35399" y="24127"/>
                    </a:lnTo>
                    <a:lnTo>
                      <a:pt x="35726" y="23745"/>
                    </a:lnTo>
                    <a:lnTo>
                      <a:pt x="36299" y="22980"/>
                    </a:lnTo>
                    <a:lnTo>
                      <a:pt x="36818" y="22243"/>
                    </a:lnTo>
                    <a:lnTo>
                      <a:pt x="37227" y="21561"/>
                    </a:lnTo>
                    <a:lnTo>
                      <a:pt x="37555" y="20933"/>
                    </a:lnTo>
                    <a:lnTo>
                      <a:pt x="37828" y="20442"/>
                    </a:lnTo>
                    <a:lnTo>
                      <a:pt x="37991" y="20060"/>
                    </a:lnTo>
                    <a:lnTo>
                      <a:pt x="38128" y="19705"/>
                    </a:lnTo>
                    <a:lnTo>
                      <a:pt x="38264" y="20115"/>
                    </a:lnTo>
                    <a:lnTo>
                      <a:pt x="38346" y="20551"/>
                    </a:lnTo>
                    <a:lnTo>
                      <a:pt x="38346" y="20988"/>
                    </a:lnTo>
                    <a:lnTo>
                      <a:pt x="38319" y="21452"/>
                    </a:lnTo>
                    <a:lnTo>
                      <a:pt x="38210" y="21916"/>
                    </a:lnTo>
                    <a:lnTo>
                      <a:pt x="38046" y="22407"/>
                    </a:lnTo>
                    <a:lnTo>
                      <a:pt x="37828" y="22898"/>
                    </a:lnTo>
                    <a:lnTo>
                      <a:pt x="37527" y="23390"/>
                    </a:lnTo>
                    <a:lnTo>
                      <a:pt x="37173" y="23936"/>
                    </a:lnTo>
                    <a:lnTo>
                      <a:pt x="36763" y="24454"/>
                    </a:lnTo>
                    <a:lnTo>
                      <a:pt x="36272" y="25000"/>
                    </a:lnTo>
                    <a:lnTo>
                      <a:pt x="35726" y="25546"/>
                    </a:lnTo>
                    <a:lnTo>
                      <a:pt x="35098" y="26119"/>
                    </a:lnTo>
                    <a:lnTo>
                      <a:pt x="34416" y="26692"/>
                    </a:lnTo>
                    <a:lnTo>
                      <a:pt x="33679" y="27265"/>
                    </a:lnTo>
                    <a:lnTo>
                      <a:pt x="32833" y="27838"/>
                    </a:lnTo>
                    <a:lnTo>
                      <a:pt x="39110" y="28057"/>
                    </a:lnTo>
                    <a:lnTo>
                      <a:pt x="39629" y="27593"/>
                    </a:lnTo>
                    <a:lnTo>
                      <a:pt x="40120" y="27156"/>
                    </a:lnTo>
                    <a:lnTo>
                      <a:pt x="40557" y="26692"/>
                    </a:lnTo>
                    <a:lnTo>
                      <a:pt x="40966" y="26228"/>
                    </a:lnTo>
                    <a:lnTo>
                      <a:pt x="41348" y="25764"/>
                    </a:lnTo>
                    <a:lnTo>
                      <a:pt x="41676" y="25300"/>
                    </a:lnTo>
                    <a:lnTo>
                      <a:pt x="42003" y="24836"/>
                    </a:lnTo>
                    <a:lnTo>
                      <a:pt x="42303" y="24372"/>
                    </a:lnTo>
                    <a:lnTo>
                      <a:pt x="42549" y="23908"/>
                    </a:lnTo>
                    <a:lnTo>
                      <a:pt x="42795" y="23472"/>
                    </a:lnTo>
                    <a:lnTo>
                      <a:pt x="42986" y="23035"/>
                    </a:lnTo>
                    <a:lnTo>
                      <a:pt x="43177" y="22598"/>
                    </a:lnTo>
                    <a:lnTo>
                      <a:pt x="43341" y="22162"/>
                    </a:lnTo>
                    <a:lnTo>
                      <a:pt x="43477" y="21725"/>
                    </a:lnTo>
                    <a:lnTo>
                      <a:pt x="43723" y="20933"/>
                    </a:lnTo>
                    <a:lnTo>
                      <a:pt x="43859" y="20197"/>
                    </a:lnTo>
                    <a:lnTo>
                      <a:pt x="43968" y="19514"/>
                    </a:lnTo>
                    <a:lnTo>
                      <a:pt x="44023" y="18887"/>
                    </a:lnTo>
                    <a:lnTo>
                      <a:pt x="44050" y="18368"/>
                    </a:lnTo>
                    <a:lnTo>
                      <a:pt x="44050" y="17959"/>
                    </a:lnTo>
                    <a:lnTo>
                      <a:pt x="44050" y="17631"/>
                    </a:lnTo>
                    <a:lnTo>
                      <a:pt x="44023" y="17385"/>
                    </a:lnTo>
                    <a:lnTo>
                      <a:pt x="44569" y="17713"/>
                    </a:lnTo>
                    <a:lnTo>
                      <a:pt x="45087" y="18040"/>
                    </a:lnTo>
                    <a:lnTo>
                      <a:pt x="46097" y="18750"/>
                    </a:lnTo>
                    <a:lnTo>
                      <a:pt x="47025" y="19487"/>
                    </a:lnTo>
                    <a:lnTo>
                      <a:pt x="47898" y="20224"/>
                    </a:lnTo>
                    <a:lnTo>
                      <a:pt x="48717" y="21015"/>
                    </a:lnTo>
                    <a:lnTo>
                      <a:pt x="49481" y="21807"/>
                    </a:lnTo>
                    <a:lnTo>
                      <a:pt x="50164" y="22626"/>
                    </a:lnTo>
                    <a:lnTo>
                      <a:pt x="50791" y="23444"/>
                    </a:lnTo>
                    <a:lnTo>
                      <a:pt x="51392" y="24290"/>
                    </a:lnTo>
                    <a:lnTo>
                      <a:pt x="51938" y="25109"/>
                    </a:lnTo>
                    <a:lnTo>
                      <a:pt x="52429" y="25955"/>
                    </a:lnTo>
                    <a:lnTo>
                      <a:pt x="52866" y="26801"/>
                    </a:lnTo>
                    <a:lnTo>
                      <a:pt x="53248" y="27620"/>
                    </a:lnTo>
                    <a:lnTo>
                      <a:pt x="53630" y="28439"/>
                    </a:lnTo>
                    <a:lnTo>
                      <a:pt x="53930" y="29258"/>
                    </a:lnTo>
                    <a:lnTo>
                      <a:pt x="54230" y="30049"/>
                    </a:lnTo>
                    <a:lnTo>
                      <a:pt x="54476" y="30813"/>
                    </a:lnTo>
                    <a:lnTo>
                      <a:pt x="54694" y="31577"/>
                    </a:lnTo>
                    <a:lnTo>
                      <a:pt x="54858" y="32287"/>
                    </a:lnTo>
                    <a:lnTo>
                      <a:pt x="55022" y="32997"/>
                    </a:lnTo>
                    <a:lnTo>
                      <a:pt x="55158" y="33652"/>
                    </a:lnTo>
                    <a:lnTo>
                      <a:pt x="55267" y="34252"/>
                    </a:lnTo>
                    <a:lnTo>
                      <a:pt x="55431" y="35371"/>
                    </a:lnTo>
                    <a:lnTo>
                      <a:pt x="55513" y="36272"/>
                    </a:lnTo>
                    <a:lnTo>
                      <a:pt x="55540" y="36954"/>
                    </a:lnTo>
                    <a:lnTo>
                      <a:pt x="55567" y="37554"/>
                    </a:lnTo>
                    <a:lnTo>
                      <a:pt x="56223" y="36517"/>
                    </a:lnTo>
                    <a:lnTo>
                      <a:pt x="56823" y="35507"/>
                    </a:lnTo>
                    <a:lnTo>
                      <a:pt x="57369" y="34525"/>
                    </a:lnTo>
                    <a:lnTo>
                      <a:pt x="57860" y="33542"/>
                    </a:lnTo>
                    <a:lnTo>
                      <a:pt x="58297" y="32587"/>
                    </a:lnTo>
                    <a:lnTo>
                      <a:pt x="58679" y="31632"/>
                    </a:lnTo>
                    <a:lnTo>
                      <a:pt x="59006" y="30704"/>
                    </a:lnTo>
                    <a:lnTo>
                      <a:pt x="59279" y="29803"/>
                    </a:lnTo>
                    <a:lnTo>
                      <a:pt x="59525" y="28903"/>
                    </a:lnTo>
                    <a:lnTo>
                      <a:pt x="59716" y="28029"/>
                    </a:lnTo>
                    <a:lnTo>
                      <a:pt x="59852" y="27183"/>
                    </a:lnTo>
                    <a:lnTo>
                      <a:pt x="59962" y="26337"/>
                    </a:lnTo>
                    <a:lnTo>
                      <a:pt x="60016" y="25491"/>
                    </a:lnTo>
                    <a:lnTo>
                      <a:pt x="60043" y="24700"/>
                    </a:lnTo>
                    <a:lnTo>
                      <a:pt x="60016" y="23908"/>
                    </a:lnTo>
                    <a:lnTo>
                      <a:pt x="59962" y="23117"/>
                    </a:lnTo>
                    <a:lnTo>
                      <a:pt x="59852" y="22353"/>
                    </a:lnTo>
                    <a:lnTo>
                      <a:pt x="59743" y="21616"/>
                    </a:lnTo>
                    <a:lnTo>
                      <a:pt x="59579" y="20879"/>
                    </a:lnTo>
                    <a:lnTo>
                      <a:pt x="59388" y="20169"/>
                    </a:lnTo>
                    <a:lnTo>
                      <a:pt x="59170" y="19487"/>
                    </a:lnTo>
                    <a:lnTo>
                      <a:pt x="58924" y="18805"/>
                    </a:lnTo>
                    <a:lnTo>
                      <a:pt x="58652" y="18150"/>
                    </a:lnTo>
                    <a:lnTo>
                      <a:pt x="58351" y="17495"/>
                    </a:lnTo>
                    <a:lnTo>
                      <a:pt x="58024" y="16867"/>
                    </a:lnTo>
                    <a:lnTo>
                      <a:pt x="57696" y="16239"/>
                    </a:lnTo>
                    <a:lnTo>
                      <a:pt x="57314" y="15639"/>
                    </a:lnTo>
                    <a:lnTo>
                      <a:pt x="56932" y="15066"/>
                    </a:lnTo>
                    <a:lnTo>
                      <a:pt x="56550" y="14492"/>
                    </a:lnTo>
                    <a:lnTo>
                      <a:pt x="56141" y="13947"/>
                    </a:lnTo>
                    <a:lnTo>
                      <a:pt x="55704" y="13428"/>
                    </a:lnTo>
                    <a:lnTo>
                      <a:pt x="55267" y="12910"/>
                    </a:lnTo>
                    <a:lnTo>
                      <a:pt x="54803" y="12391"/>
                    </a:lnTo>
                    <a:lnTo>
                      <a:pt x="54367" y="11927"/>
                    </a:lnTo>
                    <a:lnTo>
                      <a:pt x="53411" y="10999"/>
                    </a:lnTo>
                    <a:lnTo>
                      <a:pt x="52456" y="10153"/>
                    </a:lnTo>
                    <a:lnTo>
                      <a:pt x="51474" y="9362"/>
                    </a:lnTo>
                    <a:lnTo>
                      <a:pt x="50518" y="8625"/>
                    </a:lnTo>
                    <a:lnTo>
                      <a:pt x="49591" y="7970"/>
                    </a:lnTo>
                    <a:lnTo>
                      <a:pt x="48690" y="7369"/>
                    </a:lnTo>
                    <a:lnTo>
                      <a:pt x="47817" y="6823"/>
                    </a:lnTo>
                    <a:lnTo>
                      <a:pt x="46998" y="6359"/>
                    </a:lnTo>
                    <a:lnTo>
                      <a:pt x="46261" y="5950"/>
                    </a:lnTo>
                    <a:lnTo>
                      <a:pt x="45033" y="5322"/>
                    </a:lnTo>
                    <a:lnTo>
                      <a:pt x="44214" y="4940"/>
                    </a:lnTo>
                    <a:lnTo>
                      <a:pt x="43914" y="4804"/>
                    </a:lnTo>
                    <a:lnTo>
                      <a:pt x="43450" y="4258"/>
                    </a:lnTo>
                    <a:lnTo>
                      <a:pt x="42959" y="3739"/>
                    </a:lnTo>
                    <a:lnTo>
                      <a:pt x="42440" y="3275"/>
                    </a:lnTo>
                    <a:lnTo>
                      <a:pt x="41867" y="2811"/>
                    </a:lnTo>
                    <a:lnTo>
                      <a:pt x="41266" y="2402"/>
                    </a:lnTo>
                    <a:lnTo>
                      <a:pt x="40666" y="2020"/>
                    </a:lnTo>
                    <a:lnTo>
                      <a:pt x="40011" y="1692"/>
                    </a:lnTo>
                    <a:lnTo>
                      <a:pt x="39356" y="1365"/>
                    </a:lnTo>
                    <a:lnTo>
                      <a:pt x="38646" y="1092"/>
                    </a:lnTo>
                    <a:lnTo>
                      <a:pt x="37937" y="846"/>
                    </a:lnTo>
                    <a:lnTo>
                      <a:pt x="37200" y="655"/>
                    </a:lnTo>
                    <a:lnTo>
                      <a:pt x="36436" y="464"/>
                    </a:lnTo>
                    <a:lnTo>
                      <a:pt x="35644" y="300"/>
                    </a:lnTo>
                    <a:lnTo>
                      <a:pt x="34853" y="191"/>
                    </a:lnTo>
                    <a:lnTo>
                      <a:pt x="34034" y="109"/>
                    </a:lnTo>
                    <a:lnTo>
                      <a:pt x="33215" y="55"/>
                    </a:lnTo>
                    <a:lnTo>
                      <a:pt x="32369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65"/>
              <p:cNvSpPr/>
              <p:nvPr/>
            </p:nvSpPr>
            <p:spPr>
              <a:xfrm>
                <a:off x="3763250" y="664550"/>
                <a:ext cx="1399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7359" extrusionOk="0">
                    <a:moveTo>
                      <a:pt x="3821" y="1"/>
                    </a:moveTo>
                    <a:lnTo>
                      <a:pt x="3740" y="28"/>
                    </a:lnTo>
                    <a:lnTo>
                      <a:pt x="3630" y="55"/>
                    </a:lnTo>
                    <a:lnTo>
                      <a:pt x="3548" y="83"/>
                    </a:lnTo>
                    <a:lnTo>
                      <a:pt x="3494" y="137"/>
                    </a:lnTo>
                    <a:lnTo>
                      <a:pt x="3412" y="219"/>
                    </a:lnTo>
                    <a:lnTo>
                      <a:pt x="3385" y="301"/>
                    </a:lnTo>
                    <a:lnTo>
                      <a:pt x="3357" y="383"/>
                    </a:lnTo>
                    <a:lnTo>
                      <a:pt x="3330" y="465"/>
                    </a:lnTo>
                    <a:lnTo>
                      <a:pt x="3357" y="574"/>
                    </a:lnTo>
                    <a:lnTo>
                      <a:pt x="3385" y="656"/>
                    </a:lnTo>
                    <a:lnTo>
                      <a:pt x="3412" y="738"/>
                    </a:lnTo>
                    <a:lnTo>
                      <a:pt x="3603" y="1065"/>
                    </a:lnTo>
                    <a:lnTo>
                      <a:pt x="3794" y="1474"/>
                    </a:lnTo>
                    <a:lnTo>
                      <a:pt x="3985" y="1993"/>
                    </a:lnTo>
                    <a:lnTo>
                      <a:pt x="4203" y="2648"/>
                    </a:lnTo>
                    <a:lnTo>
                      <a:pt x="4395" y="3439"/>
                    </a:lnTo>
                    <a:lnTo>
                      <a:pt x="4476" y="3876"/>
                    </a:lnTo>
                    <a:lnTo>
                      <a:pt x="4558" y="4340"/>
                    </a:lnTo>
                    <a:lnTo>
                      <a:pt x="4613" y="4831"/>
                    </a:lnTo>
                    <a:lnTo>
                      <a:pt x="4640" y="5350"/>
                    </a:lnTo>
                    <a:lnTo>
                      <a:pt x="4667" y="5896"/>
                    </a:lnTo>
                    <a:lnTo>
                      <a:pt x="4640" y="6469"/>
                    </a:lnTo>
                    <a:lnTo>
                      <a:pt x="4613" y="7069"/>
                    </a:lnTo>
                    <a:lnTo>
                      <a:pt x="4531" y="7670"/>
                    </a:lnTo>
                    <a:lnTo>
                      <a:pt x="4422" y="8325"/>
                    </a:lnTo>
                    <a:lnTo>
                      <a:pt x="4285" y="8980"/>
                    </a:lnTo>
                    <a:lnTo>
                      <a:pt x="4094" y="9662"/>
                    </a:lnTo>
                    <a:lnTo>
                      <a:pt x="3849" y="10372"/>
                    </a:lnTo>
                    <a:lnTo>
                      <a:pt x="3576" y="11081"/>
                    </a:lnTo>
                    <a:lnTo>
                      <a:pt x="3276" y="11818"/>
                    </a:lnTo>
                    <a:lnTo>
                      <a:pt x="2893" y="12582"/>
                    </a:lnTo>
                    <a:lnTo>
                      <a:pt x="2457" y="13347"/>
                    </a:lnTo>
                    <a:lnTo>
                      <a:pt x="1966" y="14138"/>
                    </a:lnTo>
                    <a:lnTo>
                      <a:pt x="1420" y="14930"/>
                    </a:lnTo>
                    <a:lnTo>
                      <a:pt x="792" y="15748"/>
                    </a:lnTo>
                    <a:lnTo>
                      <a:pt x="110" y="16567"/>
                    </a:lnTo>
                    <a:lnTo>
                      <a:pt x="55" y="16649"/>
                    </a:lnTo>
                    <a:lnTo>
                      <a:pt x="28" y="16731"/>
                    </a:lnTo>
                    <a:lnTo>
                      <a:pt x="0" y="16840"/>
                    </a:lnTo>
                    <a:lnTo>
                      <a:pt x="0" y="16922"/>
                    </a:lnTo>
                    <a:lnTo>
                      <a:pt x="28" y="17004"/>
                    </a:lnTo>
                    <a:lnTo>
                      <a:pt x="55" y="17086"/>
                    </a:lnTo>
                    <a:lnTo>
                      <a:pt x="110" y="17168"/>
                    </a:lnTo>
                    <a:lnTo>
                      <a:pt x="164" y="17249"/>
                    </a:lnTo>
                    <a:lnTo>
                      <a:pt x="301" y="17304"/>
                    </a:lnTo>
                    <a:lnTo>
                      <a:pt x="410" y="17359"/>
                    </a:lnTo>
                    <a:lnTo>
                      <a:pt x="519" y="17359"/>
                    </a:lnTo>
                    <a:lnTo>
                      <a:pt x="656" y="17331"/>
                    </a:lnTo>
                    <a:lnTo>
                      <a:pt x="737" y="17277"/>
                    </a:lnTo>
                    <a:lnTo>
                      <a:pt x="847" y="17195"/>
                    </a:lnTo>
                    <a:lnTo>
                      <a:pt x="1556" y="16321"/>
                    </a:lnTo>
                    <a:lnTo>
                      <a:pt x="2211" y="15448"/>
                    </a:lnTo>
                    <a:lnTo>
                      <a:pt x="2784" y="14602"/>
                    </a:lnTo>
                    <a:lnTo>
                      <a:pt x="3303" y="13756"/>
                    </a:lnTo>
                    <a:lnTo>
                      <a:pt x="3767" y="12937"/>
                    </a:lnTo>
                    <a:lnTo>
                      <a:pt x="4149" y="12146"/>
                    </a:lnTo>
                    <a:lnTo>
                      <a:pt x="4504" y="11354"/>
                    </a:lnTo>
                    <a:lnTo>
                      <a:pt x="4777" y="10590"/>
                    </a:lnTo>
                    <a:lnTo>
                      <a:pt x="5022" y="9826"/>
                    </a:lnTo>
                    <a:lnTo>
                      <a:pt x="5213" y="9116"/>
                    </a:lnTo>
                    <a:lnTo>
                      <a:pt x="5350" y="8407"/>
                    </a:lnTo>
                    <a:lnTo>
                      <a:pt x="5459" y="7724"/>
                    </a:lnTo>
                    <a:lnTo>
                      <a:pt x="5541" y="7042"/>
                    </a:lnTo>
                    <a:lnTo>
                      <a:pt x="5595" y="6414"/>
                    </a:lnTo>
                    <a:lnTo>
                      <a:pt x="5595" y="5787"/>
                    </a:lnTo>
                    <a:lnTo>
                      <a:pt x="5568" y="5213"/>
                    </a:lnTo>
                    <a:lnTo>
                      <a:pt x="5541" y="4640"/>
                    </a:lnTo>
                    <a:lnTo>
                      <a:pt x="5459" y="4122"/>
                    </a:lnTo>
                    <a:lnTo>
                      <a:pt x="5377" y="3631"/>
                    </a:lnTo>
                    <a:lnTo>
                      <a:pt x="5295" y="3139"/>
                    </a:lnTo>
                    <a:lnTo>
                      <a:pt x="5186" y="2703"/>
                    </a:lnTo>
                    <a:lnTo>
                      <a:pt x="5077" y="2293"/>
                    </a:lnTo>
                    <a:lnTo>
                      <a:pt x="4831" y="1584"/>
                    </a:lnTo>
                    <a:lnTo>
                      <a:pt x="4613" y="1010"/>
                    </a:lnTo>
                    <a:lnTo>
                      <a:pt x="4422" y="601"/>
                    </a:lnTo>
                    <a:lnTo>
                      <a:pt x="4203" y="219"/>
                    </a:lnTo>
                    <a:lnTo>
                      <a:pt x="4149" y="164"/>
                    </a:lnTo>
                    <a:lnTo>
                      <a:pt x="4067" y="83"/>
                    </a:lnTo>
                    <a:lnTo>
                      <a:pt x="4012" y="55"/>
                    </a:lnTo>
                    <a:lnTo>
                      <a:pt x="3903" y="28"/>
                    </a:lnTo>
                    <a:lnTo>
                      <a:pt x="38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65"/>
              <p:cNvSpPr/>
              <p:nvPr/>
            </p:nvSpPr>
            <p:spPr>
              <a:xfrm>
                <a:off x="3458950" y="648850"/>
                <a:ext cx="297500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1900" h="20280" extrusionOk="0">
                    <a:moveTo>
                      <a:pt x="11381" y="1"/>
                    </a:moveTo>
                    <a:lnTo>
                      <a:pt x="11299" y="28"/>
                    </a:lnTo>
                    <a:lnTo>
                      <a:pt x="11217" y="56"/>
                    </a:lnTo>
                    <a:lnTo>
                      <a:pt x="11135" y="110"/>
                    </a:lnTo>
                    <a:lnTo>
                      <a:pt x="11054" y="192"/>
                    </a:lnTo>
                    <a:lnTo>
                      <a:pt x="11026" y="247"/>
                    </a:lnTo>
                    <a:lnTo>
                      <a:pt x="10972" y="328"/>
                    </a:lnTo>
                    <a:lnTo>
                      <a:pt x="10972" y="438"/>
                    </a:lnTo>
                    <a:lnTo>
                      <a:pt x="10862" y="1120"/>
                    </a:lnTo>
                    <a:lnTo>
                      <a:pt x="10753" y="1911"/>
                    </a:lnTo>
                    <a:lnTo>
                      <a:pt x="10562" y="2894"/>
                    </a:lnTo>
                    <a:lnTo>
                      <a:pt x="10317" y="4095"/>
                    </a:lnTo>
                    <a:lnTo>
                      <a:pt x="9989" y="5459"/>
                    </a:lnTo>
                    <a:lnTo>
                      <a:pt x="9798" y="6169"/>
                    </a:lnTo>
                    <a:lnTo>
                      <a:pt x="9580" y="6933"/>
                    </a:lnTo>
                    <a:lnTo>
                      <a:pt x="9334" y="7697"/>
                    </a:lnTo>
                    <a:lnTo>
                      <a:pt x="9061" y="8489"/>
                    </a:lnTo>
                    <a:lnTo>
                      <a:pt x="8761" y="9280"/>
                    </a:lnTo>
                    <a:lnTo>
                      <a:pt x="8433" y="10072"/>
                    </a:lnTo>
                    <a:lnTo>
                      <a:pt x="8079" y="10891"/>
                    </a:lnTo>
                    <a:lnTo>
                      <a:pt x="7669" y="11682"/>
                    </a:lnTo>
                    <a:lnTo>
                      <a:pt x="7260" y="12474"/>
                    </a:lnTo>
                    <a:lnTo>
                      <a:pt x="6823" y="13265"/>
                    </a:lnTo>
                    <a:lnTo>
                      <a:pt x="6332" y="14029"/>
                    </a:lnTo>
                    <a:lnTo>
                      <a:pt x="5813" y="14766"/>
                    </a:lnTo>
                    <a:lnTo>
                      <a:pt x="5268" y="15476"/>
                    </a:lnTo>
                    <a:lnTo>
                      <a:pt x="4667" y="16185"/>
                    </a:lnTo>
                    <a:lnTo>
                      <a:pt x="4039" y="16813"/>
                    </a:lnTo>
                    <a:lnTo>
                      <a:pt x="3357" y="17441"/>
                    </a:lnTo>
                    <a:lnTo>
                      <a:pt x="2648" y="17987"/>
                    </a:lnTo>
                    <a:lnTo>
                      <a:pt x="2293" y="18259"/>
                    </a:lnTo>
                    <a:lnTo>
                      <a:pt x="1911" y="18505"/>
                    </a:lnTo>
                    <a:lnTo>
                      <a:pt x="1529" y="18751"/>
                    </a:lnTo>
                    <a:lnTo>
                      <a:pt x="1119" y="18969"/>
                    </a:lnTo>
                    <a:lnTo>
                      <a:pt x="710" y="19187"/>
                    </a:lnTo>
                    <a:lnTo>
                      <a:pt x="273" y="19378"/>
                    </a:lnTo>
                    <a:lnTo>
                      <a:pt x="191" y="19406"/>
                    </a:lnTo>
                    <a:lnTo>
                      <a:pt x="137" y="19460"/>
                    </a:lnTo>
                    <a:lnTo>
                      <a:pt x="82" y="19542"/>
                    </a:lnTo>
                    <a:lnTo>
                      <a:pt x="27" y="19624"/>
                    </a:lnTo>
                    <a:lnTo>
                      <a:pt x="0" y="19706"/>
                    </a:lnTo>
                    <a:lnTo>
                      <a:pt x="0" y="19815"/>
                    </a:lnTo>
                    <a:lnTo>
                      <a:pt x="0" y="19897"/>
                    </a:lnTo>
                    <a:lnTo>
                      <a:pt x="27" y="19979"/>
                    </a:lnTo>
                    <a:lnTo>
                      <a:pt x="109" y="20088"/>
                    </a:lnTo>
                    <a:lnTo>
                      <a:pt x="191" y="20170"/>
                    </a:lnTo>
                    <a:lnTo>
                      <a:pt x="300" y="20252"/>
                    </a:lnTo>
                    <a:lnTo>
                      <a:pt x="410" y="20279"/>
                    </a:lnTo>
                    <a:lnTo>
                      <a:pt x="519" y="20279"/>
                    </a:lnTo>
                    <a:lnTo>
                      <a:pt x="655" y="20225"/>
                    </a:lnTo>
                    <a:lnTo>
                      <a:pt x="1092" y="20033"/>
                    </a:lnTo>
                    <a:lnTo>
                      <a:pt x="1529" y="19815"/>
                    </a:lnTo>
                    <a:lnTo>
                      <a:pt x="1965" y="19597"/>
                    </a:lnTo>
                    <a:lnTo>
                      <a:pt x="2375" y="19324"/>
                    </a:lnTo>
                    <a:lnTo>
                      <a:pt x="2784" y="19078"/>
                    </a:lnTo>
                    <a:lnTo>
                      <a:pt x="3166" y="18805"/>
                    </a:lnTo>
                    <a:lnTo>
                      <a:pt x="3903" y="18232"/>
                    </a:lnTo>
                    <a:lnTo>
                      <a:pt x="4613" y="17604"/>
                    </a:lnTo>
                    <a:lnTo>
                      <a:pt x="5268" y="16922"/>
                    </a:lnTo>
                    <a:lnTo>
                      <a:pt x="5895" y="16240"/>
                    </a:lnTo>
                    <a:lnTo>
                      <a:pt x="6496" y="15503"/>
                    </a:lnTo>
                    <a:lnTo>
                      <a:pt x="7042" y="14739"/>
                    </a:lnTo>
                    <a:lnTo>
                      <a:pt x="7533" y="13947"/>
                    </a:lnTo>
                    <a:lnTo>
                      <a:pt x="7997" y="13156"/>
                    </a:lnTo>
                    <a:lnTo>
                      <a:pt x="8461" y="12337"/>
                    </a:lnTo>
                    <a:lnTo>
                      <a:pt x="8843" y="11518"/>
                    </a:lnTo>
                    <a:lnTo>
                      <a:pt x="9225" y="10700"/>
                    </a:lnTo>
                    <a:lnTo>
                      <a:pt x="9580" y="9881"/>
                    </a:lnTo>
                    <a:lnTo>
                      <a:pt x="9880" y="9062"/>
                    </a:lnTo>
                    <a:lnTo>
                      <a:pt x="10180" y="8243"/>
                    </a:lnTo>
                    <a:lnTo>
                      <a:pt x="10426" y="7452"/>
                    </a:lnTo>
                    <a:lnTo>
                      <a:pt x="10671" y="6688"/>
                    </a:lnTo>
                    <a:lnTo>
                      <a:pt x="10862" y="5951"/>
                    </a:lnTo>
                    <a:lnTo>
                      <a:pt x="11217" y="4531"/>
                    </a:lnTo>
                    <a:lnTo>
                      <a:pt x="11490" y="3276"/>
                    </a:lnTo>
                    <a:lnTo>
                      <a:pt x="11681" y="2212"/>
                    </a:lnTo>
                    <a:lnTo>
                      <a:pt x="11790" y="1393"/>
                    </a:lnTo>
                    <a:lnTo>
                      <a:pt x="11900" y="519"/>
                    </a:lnTo>
                    <a:lnTo>
                      <a:pt x="11900" y="438"/>
                    </a:lnTo>
                    <a:lnTo>
                      <a:pt x="11872" y="328"/>
                    </a:lnTo>
                    <a:lnTo>
                      <a:pt x="11845" y="247"/>
                    </a:lnTo>
                    <a:lnTo>
                      <a:pt x="11790" y="165"/>
                    </a:lnTo>
                    <a:lnTo>
                      <a:pt x="11736" y="110"/>
                    </a:lnTo>
                    <a:lnTo>
                      <a:pt x="11654" y="56"/>
                    </a:lnTo>
                    <a:lnTo>
                      <a:pt x="11572" y="28"/>
                    </a:lnTo>
                    <a:lnTo>
                      <a:pt x="1146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65"/>
              <p:cNvSpPr/>
              <p:nvPr/>
            </p:nvSpPr>
            <p:spPr>
              <a:xfrm>
                <a:off x="3132125" y="697975"/>
                <a:ext cx="460575" cy="412150"/>
              </a:xfrm>
              <a:custGeom>
                <a:avLst/>
                <a:gdLst/>
                <a:ahLst/>
                <a:cxnLst/>
                <a:rect l="l" t="t" r="r" b="b"/>
                <a:pathLst>
                  <a:path w="18423" h="16486" extrusionOk="0">
                    <a:moveTo>
                      <a:pt x="17904" y="1"/>
                    </a:moveTo>
                    <a:lnTo>
                      <a:pt x="17822" y="28"/>
                    </a:lnTo>
                    <a:lnTo>
                      <a:pt x="17740" y="56"/>
                    </a:lnTo>
                    <a:lnTo>
                      <a:pt x="17658" y="110"/>
                    </a:lnTo>
                    <a:lnTo>
                      <a:pt x="17604" y="165"/>
                    </a:lnTo>
                    <a:lnTo>
                      <a:pt x="17549" y="247"/>
                    </a:lnTo>
                    <a:lnTo>
                      <a:pt x="17167" y="902"/>
                    </a:lnTo>
                    <a:lnTo>
                      <a:pt x="16703" y="1639"/>
                    </a:lnTo>
                    <a:lnTo>
                      <a:pt x="16103" y="2594"/>
                    </a:lnTo>
                    <a:lnTo>
                      <a:pt x="15366" y="3713"/>
                    </a:lnTo>
                    <a:lnTo>
                      <a:pt x="14465" y="4968"/>
                    </a:lnTo>
                    <a:lnTo>
                      <a:pt x="13483" y="6306"/>
                    </a:lnTo>
                    <a:lnTo>
                      <a:pt x="12937" y="6988"/>
                    </a:lnTo>
                    <a:lnTo>
                      <a:pt x="12336" y="7670"/>
                    </a:lnTo>
                    <a:lnTo>
                      <a:pt x="11736" y="8380"/>
                    </a:lnTo>
                    <a:lnTo>
                      <a:pt x="11108" y="9062"/>
                    </a:lnTo>
                    <a:lnTo>
                      <a:pt x="10480" y="9744"/>
                    </a:lnTo>
                    <a:lnTo>
                      <a:pt x="9798" y="10427"/>
                    </a:lnTo>
                    <a:lnTo>
                      <a:pt x="9116" y="11082"/>
                    </a:lnTo>
                    <a:lnTo>
                      <a:pt x="8379" y="11709"/>
                    </a:lnTo>
                    <a:lnTo>
                      <a:pt x="7669" y="12310"/>
                    </a:lnTo>
                    <a:lnTo>
                      <a:pt x="6905" y="12856"/>
                    </a:lnTo>
                    <a:lnTo>
                      <a:pt x="6141" y="13401"/>
                    </a:lnTo>
                    <a:lnTo>
                      <a:pt x="5349" y="13865"/>
                    </a:lnTo>
                    <a:lnTo>
                      <a:pt x="4558" y="14302"/>
                    </a:lnTo>
                    <a:lnTo>
                      <a:pt x="3767" y="14684"/>
                    </a:lnTo>
                    <a:lnTo>
                      <a:pt x="2948" y="15012"/>
                    </a:lnTo>
                    <a:lnTo>
                      <a:pt x="2511" y="15148"/>
                    </a:lnTo>
                    <a:lnTo>
                      <a:pt x="2102" y="15257"/>
                    </a:lnTo>
                    <a:lnTo>
                      <a:pt x="1692" y="15367"/>
                    </a:lnTo>
                    <a:lnTo>
                      <a:pt x="1256" y="15448"/>
                    </a:lnTo>
                    <a:lnTo>
                      <a:pt x="846" y="15503"/>
                    </a:lnTo>
                    <a:lnTo>
                      <a:pt x="410" y="15558"/>
                    </a:lnTo>
                    <a:lnTo>
                      <a:pt x="328" y="15558"/>
                    </a:lnTo>
                    <a:lnTo>
                      <a:pt x="246" y="15612"/>
                    </a:lnTo>
                    <a:lnTo>
                      <a:pt x="164" y="15639"/>
                    </a:lnTo>
                    <a:lnTo>
                      <a:pt x="109" y="15721"/>
                    </a:lnTo>
                    <a:lnTo>
                      <a:pt x="55" y="15776"/>
                    </a:lnTo>
                    <a:lnTo>
                      <a:pt x="0" y="15885"/>
                    </a:lnTo>
                    <a:lnTo>
                      <a:pt x="0" y="15967"/>
                    </a:lnTo>
                    <a:lnTo>
                      <a:pt x="0" y="16049"/>
                    </a:lnTo>
                    <a:lnTo>
                      <a:pt x="28" y="16213"/>
                    </a:lnTo>
                    <a:lnTo>
                      <a:pt x="109" y="16349"/>
                    </a:lnTo>
                    <a:lnTo>
                      <a:pt x="246" y="16431"/>
                    </a:lnTo>
                    <a:lnTo>
                      <a:pt x="382" y="16486"/>
                    </a:lnTo>
                    <a:lnTo>
                      <a:pt x="491" y="16486"/>
                    </a:lnTo>
                    <a:lnTo>
                      <a:pt x="955" y="16458"/>
                    </a:lnTo>
                    <a:lnTo>
                      <a:pt x="1392" y="16376"/>
                    </a:lnTo>
                    <a:lnTo>
                      <a:pt x="1829" y="16294"/>
                    </a:lnTo>
                    <a:lnTo>
                      <a:pt x="2265" y="16185"/>
                    </a:lnTo>
                    <a:lnTo>
                      <a:pt x="2702" y="16076"/>
                    </a:lnTo>
                    <a:lnTo>
                      <a:pt x="3139" y="15940"/>
                    </a:lnTo>
                    <a:lnTo>
                      <a:pt x="3985" y="15612"/>
                    </a:lnTo>
                    <a:lnTo>
                      <a:pt x="4831" y="15230"/>
                    </a:lnTo>
                    <a:lnTo>
                      <a:pt x="5677" y="14793"/>
                    </a:lnTo>
                    <a:lnTo>
                      <a:pt x="6468" y="14302"/>
                    </a:lnTo>
                    <a:lnTo>
                      <a:pt x="7287" y="13784"/>
                    </a:lnTo>
                    <a:lnTo>
                      <a:pt x="8051" y="13210"/>
                    </a:lnTo>
                    <a:lnTo>
                      <a:pt x="8816" y="12610"/>
                    </a:lnTo>
                    <a:lnTo>
                      <a:pt x="9552" y="11982"/>
                    </a:lnTo>
                    <a:lnTo>
                      <a:pt x="10262" y="11327"/>
                    </a:lnTo>
                    <a:lnTo>
                      <a:pt x="10972" y="10645"/>
                    </a:lnTo>
                    <a:lnTo>
                      <a:pt x="11627" y="9935"/>
                    </a:lnTo>
                    <a:lnTo>
                      <a:pt x="12282" y="9253"/>
                    </a:lnTo>
                    <a:lnTo>
                      <a:pt x="12882" y="8543"/>
                    </a:lnTo>
                    <a:lnTo>
                      <a:pt x="13483" y="7834"/>
                    </a:lnTo>
                    <a:lnTo>
                      <a:pt x="14056" y="7124"/>
                    </a:lnTo>
                    <a:lnTo>
                      <a:pt x="15093" y="5760"/>
                    </a:lnTo>
                    <a:lnTo>
                      <a:pt x="15993" y="4477"/>
                    </a:lnTo>
                    <a:lnTo>
                      <a:pt x="16785" y="3303"/>
                    </a:lnTo>
                    <a:lnTo>
                      <a:pt x="17413" y="2321"/>
                    </a:lnTo>
                    <a:lnTo>
                      <a:pt x="17904" y="1529"/>
                    </a:lnTo>
                    <a:lnTo>
                      <a:pt x="18368" y="683"/>
                    </a:lnTo>
                    <a:lnTo>
                      <a:pt x="18422" y="601"/>
                    </a:lnTo>
                    <a:lnTo>
                      <a:pt x="18422" y="520"/>
                    </a:lnTo>
                    <a:lnTo>
                      <a:pt x="18422" y="438"/>
                    </a:lnTo>
                    <a:lnTo>
                      <a:pt x="18422" y="328"/>
                    </a:lnTo>
                    <a:lnTo>
                      <a:pt x="18368" y="247"/>
                    </a:lnTo>
                    <a:lnTo>
                      <a:pt x="18341" y="165"/>
                    </a:lnTo>
                    <a:lnTo>
                      <a:pt x="18259" y="110"/>
                    </a:lnTo>
                    <a:lnTo>
                      <a:pt x="18177" y="56"/>
                    </a:lnTo>
                    <a:lnTo>
                      <a:pt x="18095" y="28"/>
                    </a:lnTo>
                    <a:lnTo>
                      <a:pt x="180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65"/>
              <p:cNvSpPr/>
              <p:nvPr/>
            </p:nvSpPr>
            <p:spPr>
              <a:xfrm>
                <a:off x="3666375" y="1874975"/>
                <a:ext cx="267475" cy="131700"/>
              </a:xfrm>
              <a:custGeom>
                <a:avLst/>
                <a:gdLst/>
                <a:ahLst/>
                <a:cxnLst/>
                <a:rect l="l" t="t" r="r" b="b"/>
                <a:pathLst>
                  <a:path w="10699" h="5268" extrusionOk="0">
                    <a:moveTo>
                      <a:pt x="0" y="0"/>
                    </a:moveTo>
                    <a:lnTo>
                      <a:pt x="55" y="191"/>
                    </a:lnTo>
                    <a:lnTo>
                      <a:pt x="164" y="601"/>
                    </a:lnTo>
                    <a:lnTo>
                      <a:pt x="328" y="1037"/>
                    </a:lnTo>
                    <a:lnTo>
                      <a:pt x="491" y="1447"/>
                    </a:lnTo>
                    <a:lnTo>
                      <a:pt x="682" y="1883"/>
                    </a:lnTo>
                    <a:lnTo>
                      <a:pt x="901" y="2293"/>
                    </a:lnTo>
                    <a:lnTo>
                      <a:pt x="1119" y="2675"/>
                    </a:lnTo>
                    <a:lnTo>
                      <a:pt x="1392" y="3057"/>
                    </a:lnTo>
                    <a:lnTo>
                      <a:pt x="1692" y="3439"/>
                    </a:lnTo>
                    <a:lnTo>
                      <a:pt x="1992" y="3766"/>
                    </a:lnTo>
                    <a:lnTo>
                      <a:pt x="2347" y="4094"/>
                    </a:lnTo>
                    <a:lnTo>
                      <a:pt x="2729" y="4367"/>
                    </a:lnTo>
                    <a:lnTo>
                      <a:pt x="3139" y="4613"/>
                    </a:lnTo>
                    <a:lnTo>
                      <a:pt x="3603" y="4831"/>
                    </a:lnTo>
                    <a:lnTo>
                      <a:pt x="4067" y="5022"/>
                    </a:lnTo>
                    <a:lnTo>
                      <a:pt x="4585" y="5131"/>
                    </a:lnTo>
                    <a:lnTo>
                      <a:pt x="5158" y="5213"/>
                    </a:lnTo>
                    <a:lnTo>
                      <a:pt x="5677" y="5268"/>
                    </a:lnTo>
                    <a:lnTo>
                      <a:pt x="6168" y="5240"/>
                    </a:lnTo>
                    <a:lnTo>
                      <a:pt x="6632" y="5186"/>
                    </a:lnTo>
                    <a:lnTo>
                      <a:pt x="7069" y="5104"/>
                    </a:lnTo>
                    <a:lnTo>
                      <a:pt x="7478" y="4967"/>
                    </a:lnTo>
                    <a:lnTo>
                      <a:pt x="7860" y="4831"/>
                    </a:lnTo>
                    <a:lnTo>
                      <a:pt x="8242" y="4640"/>
                    </a:lnTo>
                    <a:lnTo>
                      <a:pt x="8597" y="4421"/>
                    </a:lnTo>
                    <a:lnTo>
                      <a:pt x="8925" y="4176"/>
                    </a:lnTo>
                    <a:lnTo>
                      <a:pt x="9225" y="3930"/>
                    </a:lnTo>
                    <a:lnTo>
                      <a:pt x="9525" y="3657"/>
                    </a:lnTo>
                    <a:lnTo>
                      <a:pt x="9798" y="3357"/>
                    </a:lnTo>
                    <a:lnTo>
                      <a:pt x="10044" y="3057"/>
                    </a:lnTo>
                    <a:lnTo>
                      <a:pt x="10289" y="2757"/>
                    </a:lnTo>
                    <a:lnTo>
                      <a:pt x="10507" y="2429"/>
                    </a:lnTo>
                    <a:lnTo>
                      <a:pt x="10699" y="2102"/>
                    </a:lnTo>
                    <a:lnTo>
                      <a:pt x="9989" y="1801"/>
                    </a:lnTo>
                    <a:lnTo>
                      <a:pt x="9279" y="1556"/>
                    </a:lnTo>
                    <a:lnTo>
                      <a:pt x="8542" y="1310"/>
                    </a:lnTo>
                    <a:lnTo>
                      <a:pt x="7833" y="1119"/>
                    </a:lnTo>
                    <a:lnTo>
                      <a:pt x="7096" y="928"/>
                    </a:lnTo>
                    <a:lnTo>
                      <a:pt x="6386" y="764"/>
                    </a:lnTo>
                    <a:lnTo>
                      <a:pt x="5677" y="628"/>
                    </a:lnTo>
                    <a:lnTo>
                      <a:pt x="4967" y="491"/>
                    </a:lnTo>
                    <a:lnTo>
                      <a:pt x="3603" y="273"/>
                    </a:lnTo>
                    <a:lnTo>
                      <a:pt x="2320" y="137"/>
                    </a:lnTo>
                    <a:lnTo>
                      <a:pt x="1092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7C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65"/>
              <p:cNvSpPr/>
              <p:nvPr/>
            </p:nvSpPr>
            <p:spPr>
              <a:xfrm>
                <a:off x="2872150" y="238125"/>
                <a:ext cx="1691475" cy="1151750"/>
              </a:xfrm>
              <a:custGeom>
                <a:avLst/>
                <a:gdLst/>
                <a:ahLst/>
                <a:cxnLst/>
                <a:rect l="l" t="t" r="r" b="b"/>
                <a:pathLst>
                  <a:path w="67659" h="46070" extrusionOk="0">
                    <a:moveTo>
                      <a:pt x="30759" y="0"/>
                    </a:moveTo>
                    <a:lnTo>
                      <a:pt x="29476" y="82"/>
                    </a:lnTo>
                    <a:lnTo>
                      <a:pt x="28194" y="218"/>
                    </a:lnTo>
                    <a:lnTo>
                      <a:pt x="26884" y="409"/>
                    </a:lnTo>
                    <a:lnTo>
                      <a:pt x="25601" y="655"/>
                    </a:lnTo>
                    <a:lnTo>
                      <a:pt x="24318" y="955"/>
                    </a:lnTo>
                    <a:lnTo>
                      <a:pt x="23063" y="1283"/>
                    </a:lnTo>
                    <a:lnTo>
                      <a:pt x="21807" y="1665"/>
                    </a:lnTo>
                    <a:lnTo>
                      <a:pt x="20552" y="2074"/>
                    </a:lnTo>
                    <a:lnTo>
                      <a:pt x="19351" y="2511"/>
                    </a:lnTo>
                    <a:lnTo>
                      <a:pt x="18123" y="2975"/>
                    </a:lnTo>
                    <a:lnTo>
                      <a:pt x="16949" y="3493"/>
                    </a:lnTo>
                    <a:lnTo>
                      <a:pt x="15803" y="4012"/>
                    </a:lnTo>
                    <a:lnTo>
                      <a:pt x="14657" y="4531"/>
                    </a:lnTo>
                    <a:lnTo>
                      <a:pt x="13565" y="5076"/>
                    </a:lnTo>
                    <a:lnTo>
                      <a:pt x="12501" y="5649"/>
                    </a:lnTo>
                    <a:lnTo>
                      <a:pt x="11464" y="6195"/>
                    </a:lnTo>
                    <a:lnTo>
                      <a:pt x="10454" y="6768"/>
                    </a:lnTo>
                    <a:lnTo>
                      <a:pt x="9499" y="7342"/>
                    </a:lnTo>
                    <a:lnTo>
                      <a:pt x="8598" y="7915"/>
                    </a:lnTo>
                    <a:lnTo>
                      <a:pt x="7725" y="8461"/>
                    </a:lnTo>
                    <a:lnTo>
                      <a:pt x="6906" y="9006"/>
                    </a:lnTo>
                    <a:lnTo>
                      <a:pt x="5405" y="10044"/>
                    </a:lnTo>
                    <a:lnTo>
                      <a:pt x="4149" y="10971"/>
                    </a:lnTo>
                    <a:lnTo>
                      <a:pt x="3112" y="11790"/>
                    </a:lnTo>
                    <a:lnTo>
                      <a:pt x="2703" y="12172"/>
                    </a:lnTo>
                    <a:lnTo>
                      <a:pt x="2321" y="12582"/>
                    </a:lnTo>
                    <a:lnTo>
                      <a:pt x="2021" y="12991"/>
                    </a:lnTo>
                    <a:lnTo>
                      <a:pt x="1748" y="13401"/>
                    </a:lnTo>
                    <a:lnTo>
                      <a:pt x="1557" y="13810"/>
                    </a:lnTo>
                    <a:lnTo>
                      <a:pt x="1366" y="14247"/>
                    </a:lnTo>
                    <a:lnTo>
                      <a:pt x="1256" y="14711"/>
                    </a:lnTo>
                    <a:lnTo>
                      <a:pt x="1147" y="15147"/>
                    </a:lnTo>
                    <a:lnTo>
                      <a:pt x="1093" y="15638"/>
                    </a:lnTo>
                    <a:lnTo>
                      <a:pt x="1065" y="16102"/>
                    </a:lnTo>
                    <a:lnTo>
                      <a:pt x="1065" y="16566"/>
                    </a:lnTo>
                    <a:lnTo>
                      <a:pt x="1065" y="17058"/>
                    </a:lnTo>
                    <a:lnTo>
                      <a:pt x="1120" y="17549"/>
                    </a:lnTo>
                    <a:lnTo>
                      <a:pt x="1174" y="18067"/>
                    </a:lnTo>
                    <a:lnTo>
                      <a:pt x="1311" y="19077"/>
                    </a:lnTo>
                    <a:lnTo>
                      <a:pt x="1666" y="21179"/>
                    </a:lnTo>
                    <a:lnTo>
                      <a:pt x="1802" y="22243"/>
                    </a:lnTo>
                    <a:lnTo>
                      <a:pt x="1857" y="22789"/>
                    </a:lnTo>
                    <a:lnTo>
                      <a:pt x="1884" y="23308"/>
                    </a:lnTo>
                    <a:lnTo>
                      <a:pt x="1911" y="23853"/>
                    </a:lnTo>
                    <a:lnTo>
                      <a:pt x="1884" y="24399"/>
                    </a:lnTo>
                    <a:lnTo>
                      <a:pt x="1857" y="24918"/>
                    </a:lnTo>
                    <a:lnTo>
                      <a:pt x="1802" y="25464"/>
                    </a:lnTo>
                    <a:lnTo>
                      <a:pt x="1693" y="26010"/>
                    </a:lnTo>
                    <a:lnTo>
                      <a:pt x="1557" y="26555"/>
                    </a:lnTo>
                    <a:lnTo>
                      <a:pt x="1366" y="27074"/>
                    </a:lnTo>
                    <a:lnTo>
                      <a:pt x="1147" y="27620"/>
                    </a:lnTo>
                    <a:lnTo>
                      <a:pt x="929" y="28166"/>
                    </a:lnTo>
                    <a:lnTo>
                      <a:pt x="711" y="28739"/>
                    </a:lnTo>
                    <a:lnTo>
                      <a:pt x="547" y="29366"/>
                    </a:lnTo>
                    <a:lnTo>
                      <a:pt x="410" y="29994"/>
                    </a:lnTo>
                    <a:lnTo>
                      <a:pt x="274" y="30677"/>
                    </a:lnTo>
                    <a:lnTo>
                      <a:pt x="192" y="31359"/>
                    </a:lnTo>
                    <a:lnTo>
                      <a:pt x="110" y="32068"/>
                    </a:lnTo>
                    <a:lnTo>
                      <a:pt x="55" y="32805"/>
                    </a:lnTo>
                    <a:lnTo>
                      <a:pt x="28" y="33542"/>
                    </a:lnTo>
                    <a:lnTo>
                      <a:pt x="1" y="34279"/>
                    </a:lnTo>
                    <a:lnTo>
                      <a:pt x="1" y="35753"/>
                    </a:lnTo>
                    <a:lnTo>
                      <a:pt x="55" y="37254"/>
                    </a:lnTo>
                    <a:lnTo>
                      <a:pt x="165" y="38700"/>
                    </a:lnTo>
                    <a:lnTo>
                      <a:pt x="301" y="40065"/>
                    </a:lnTo>
                    <a:lnTo>
                      <a:pt x="465" y="41348"/>
                    </a:lnTo>
                    <a:lnTo>
                      <a:pt x="629" y="42521"/>
                    </a:lnTo>
                    <a:lnTo>
                      <a:pt x="792" y="43531"/>
                    </a:lnTo>
                    <a:lnTo>
                      <a:pt x="1038" y="44978"/>
                    </a:lnTo>
                    <a:lnTo>
                      <a:pt x="1147" y="45523"/>
                    </a:lnTo>
                    <a:lnTo>
                      <a:pt x="1256" y="45223"/>
                    </a:lnTo>
                    <a:lnTo>
                      <a:pt x="1557" y="44350"/>
                    </a:lnTo>
                    <a:lnTo>
                      <a:pt x="2102" y="43040"/>
                    </a:lnTo>
                    <a:lnTo>
                      <a:pt x="2430" y="42194"/>
                    </a:lnTo>
                    <a:lnTo>
                      <a:pt x="2867" y="41293"/>
                    </a:lnTo>
                    <a:lnTo>
                      <a:pt x="3331" y="40311"/>
                    </a:lnTo>
                    <a:lnTo>
                      <a:pt x="3876" y="39246"/>
                    </a:lnTo>
                    <a:lnTo>
                      <a:pt x="4477" y="38127"/>
                    </a:lnTo>
                    <a:lnTo>
                      <a:pt x="5159" y="36954"/>
                    </a:lnTo>
                    <a:lnTo>
                      <a:pt x="5896" y="35753"/>
                    </a:lnTo>
                    <a:lnTo>
                      <a:pt x="6715" y="34525"/>
                    </a:lnTo>
                    <a:lnTo>
                      <a:pt x="7615" y="33242"/>
                    </a:lnTo>
                    <a:lnTo>
                      <a:pt x="8571" y="31987"/>
                    </a:lnTo>
                    <a:lnTo>
                      <a:pt x="9608" y="30704"/>
                    </a:lnTo>
                    <a:lnTo>
                      <a:pt x="10154" y="30076"/>
                    </a:lnTo>
                    <a:lnTo>
                      <a:pt x="10727" y="29448"/>
                    </a:lnTo>
                    <a:lnTo>
                      <a:pt x="11327" y="28848"/>
                    </a:lnTo>
                    <a:lnTo>
                      <a:pt x="11928" y="28220"/>
                    </a:lnTo>
                    <a:lnTo>
                      <a:pt x="12555" y="27620"/>
                    </a:lnTo>
                    <a:lnTo>
                      <a:pt x="13210" y="27019"/>
                    </a:lnTo>
                    <a:lnTo>
                      <a:pt x="13893" y="26419"/>
                    </a:lnTo>
                    <a:lnTo>
                      <a:pt x="14575" y="25846"/>
                    </a:lnTo>
                    <a:lnTo>
                      <a:pt x="15285" y="25273"/>
                    </a:lnTo>
                    <a:lnTo>
                      <a:pt x="16021" y="24727"/>
                    </a:lnTo>
                    <a:lnTo>
                      <a:pt x="16786" y="24181"/>
                    </a:lnTo>
                    <a:lnTo>
                      <a:pt x="17577" y="23662"/>
                    </a:lnTo>
                    <a:lnTo>
                      <a:pt x="18369" y="23144"/>
                    </a:lnTo>
                    <a:lnTo>
                      <a:pt x="19187" y="22653"/>
                    </a:lnTo>
                    <a:lnTo>
                      <a:pt x="20033" y="22189"/>
                    </a:lnTo>
                    <a:lnTo>
                      <a:pt x="20907" y="21752"/>
                    </a:lnTo>
                    <a:lnTo>
                      <a:pt x="21807" y="21315"/>
                    </a:lnTo>
                    <a:lnTo>
                      <a:pt x="22735" y="20933"/>
                    </a:lnTo>
                    <a:lnTo>
                      <a:pt x="23663" y="20551"/>
                    </a:lnTo>
                    <a:lnTo>
                      <a:pt x="24646" y="20196"/>
                    </a:lnTo>
                    <a:lnTo>
                      <a:pt x="25628" y="19869"/>
                    </a:lnTo>
                    <a:lnTo>
                      <a:pt x="26638" y="19569"/>
                    </a:lnTo>
                    <a:lnTo>
                      <a:pt x="27675" y="19323"/>
                    </a:lnTo>
                    <a:lnTo>
                      <a:pt x="28740" y="19077"/>
                    </a:lnTo>
                    <a:lnTo>
                      <a:pt x="29831" y="18886"/>
                    </a:lnTo>
                    <a:lnTo>
                      <a:pt x="30950" y="18695"/>
                    </a:lnTo>
                    <a:lnTo>
                      <a:pt x="32069" y="18586"/>
                    </a:lnTo>
                    <a:lnTo>
                      <a:pt x="33243" y="18477"/>
                    </a:lnTo>
                    <a:lnTo>
                      <a:pt x="34444" y="18422"/>
                    </a:lnTo>
                    <a:lnTo>
                      <a:pt x="35644" y="18395"/>
                    </a:lnTo>
                    <a:lnTo>
                      <a:pt x="36873" y="18395"/>
                    </a:lnTo>
                    <a:lnTo>
                      <a:pt x="38046" y="18477"/>
                    </a:lnTo>
                    <a:lnTo>
                      <a:pt x="39192" y="18559"/>
                    </a:lnTo>
                    <a:lnTo>
                      <a:pt x="40339" y="18695"/>
                    </a:lnTo>
                    <a:lnTo>
                      <a:pt x="41430" y="18859"/>
                    </a:lnTo>
                    <a:lnTo>
                      <a:pt x="42495" y="19050"/>
                    </a:lnTo>
                    <a:lnTo>
                      <a:pt x="43532" y="19296"/>
                    </a:lnTo>
                    <a:lnTo>
                      <a:pt x="44542" y="19569"/>
                    </a:lnTo>
                    <a:lnTo>
                      <a:pt x="45524" y="19869"/>
                    </a:lnTo>
                    <a:lnTo>
                      <a:pt x="46507" y="20169"/>
                    </a:lnTo>
                    <a:lnTo>
                      <a:pt x="47435" y="20524"/>
                    </a:lnTo>
                    <a:lnTo>
                      <a:pt x="48335" y="20906"/>
                    </a:lnTo>
                    <a:lnTo>
                      <a:pt x="49209" y="21315"/>
                    </a:lnTo>
                    <a:lnTo>
                      <a:pt x="50055" y="21752"/>
                    </a:lnTo>
                    <a:lnTo>
                      <a:pt x="50901" y="22216"/>
                    </a:lnTo>
                    <a:lnTo>
                      <a:pt x="51692" y="22680"/>
                    </a:lnTo>
                    <a:lnTo>
                      <a:pt x="52484" y="23171"/>
                    </a:lnTo>
                    <a:lnTo>
                      <a:pt x="53221" y="23690"/>
                    </a:lnTo>
                    <a:lnTo>
                      <a:pt x="53958" y="24236"/>
                    </a:lnTo>
                    <a:lnTo>
                      <a:pt x="54667" y="24781"/>
                    </a:lnTo>
                    <a:lnTo>
                      <a:pt x="55349" y="25355"/>
                    </a:lnTo>
                    <a:lnTo>
                      <a:pt x="56004" y="25928"/>
                    </a:lnTo>
                    <a:lnTo>
                      <a:pt x="56659" y="26501"/>
                    </a:lnTo>
                    <a:lnTo>
                      <a:pt x="57260" y="27101"/>
                    </a:lnTo>
                    <a:lnTo>
                      <a:pt x="57860" y="27729"/>
                    </a:lnTo>
                    <a:lnTo>
                      <a:pt x="58433" y="28357"/>
                    </a:lnTo>
                    <a:lnTo>
                      <a:pt x="58979" y="28984"/>
                    </a:lnTo>
                    <a:lnTo>
                      <a:pt x="59525" y="29612"/>
                    </a:lnTo>
                    <a:lnTo>
                      <a:pt x="60016" y="30267"/>
                    </a:lnTo>
                    <a:lnTo>
                      <a:pt x="60508" y="30895"/>
                    </a:lnTo>
                    <a:lnTo>
                      <a:pt x="60999" y="31550"/>
                    </a:lnTo>
                    <a:lnTo>
                      <a:pt x="61436" y="32205"/>
                    </a:lnTo>
                    <a:lnTo>
                      <a:pt x="62282" y="33488"/>
                    </a:lnTo>
                    <a:lnTo>
                      <a:pt x="63046" y="34798"/>
                    </a:lnTo>
                    <a:lnTo>
                      <a:pt x="63755" y="36053"/>
                    </a:lnTo>
                    <a:lnTo>
                      <a:pt x="64383" y="37281"/>
                    </a:lnTo>
                    <a:lnTo>
                      <a:pt x="64929" y="38482"/>
                    </a:lnTo>
                    <a:lnTo>
                      <a:pt x="65448" y="39628"/>
                    </a:lnTo>
                    <a:lnTo>
                      <a:pt x="65884" y="40720"/>
                    </a:lnTo>
                    <a:lnTo>
                      <a:pt x="66266" y="41730"/>
                    </a:lnTo>
                    <a:lnTo>
                      <a:pt x="66594" y="42658"/>
                    </a:lnTo>
                    <a:lnTo>
                      <a:pt x="66867" y="43504"/>
                    </a:lnTo>
                    <a:lnTo>
                      <a:pt x="67249" y="44868"/>
                    </a:lnTo>
                    <a:lnTo>
                      <a:pt x="67494" y="45742"/>
                    </a:lnTo>
                    <a:lnTo>
                      <a:pt x="67549" y="46069"/>
                    </a:lnTo>
                    <a:lnTo>
                      <a:pt x="67631" y="44841"/>
                    </a:lnTo>
                    <a:lnTo>
                      <a:pt x="67658" y="43640"/>
                    </a:lnTo>
                    <a:lnTo>
                      <a:pt x="67631" y="42439"/>
                    </a:lnTo>
                    <a:lnTo>
                      <a:pt x="67549" y="41266"/>
                    </a:lnTo>
                    <a:lnTo>
                      <a:pt x="67440" y="40092"/>
                    </a:lnTo>
                    <a:lnTo>
                      <a:pt x="67276" y="38946"/>
                    </a:lnTo>
                    <a:lnTo>
                      <a:pt x="67085" y="37800"/>
                    </a:lnTo>
                    <a:lnTo>
                      <a:pt x="66839" y="36681"/>
                    </a:lnTo>
                    <a:lnTo>
                      <a:pt x="66567" y="35562"/>
                    </a:lnTo>
                    <a:lnTo>
                      <a:pt x="66266" y="34470"/>
                    </a:lnTo>
                    <a:lnTo>
                      <a:pt x="65939" y="33406"/>
                    </a:lnTo>
                    <a:lnTo>
                      <a:pt x="65557" y="32369"/>
                    </a:lnTo>
                    <a:lnTo>
                      <a:pt x="65175" y="31359"/>
                    </a:lnTo>
                    <a:lnTo>
                      <a:pt x="64765" y="30349"/>
                    </a:lnTo>
                    <a:lnTo>
                      <a:pt x="64329" y="29394"/>
                    </a:lnTo>
                    <a:lnTo>
                      <a:pt x="63865" y="28439"/>
                    </a:lnTo>
                    <a:lnTo>
                      <a:pt x="63401" y="27538"/>
                    </a:lnTo>
                    <a:lnTo>
                      <a:pt x="62909" y="26665"/>
                    </a:lnTo>
                    <a:lnTo>
                      <a:pt x="62418" y="25818"/>
                    </a:lnTo>
                    <a:lnTo>
                      <a:pt x="61900" y="25000"/>
                    </a:lnTo>
                    <a:lnTo>
                      <a:pt x="61381" y="24236"/>
                    </a:lnTo>
                    <a:lnTo>
                      <a:pt x="60862" y="23471"/>
                    </a:lnTo>
                    <a:lnTo>
                      <a:pt x="60344" y="22789"/>
                    </a:lnTo>
                    <a:lnTo>
                      <a:pt x="59825" y="22107"/>
                    </a:lnTo>
                    <a:lnTo>
                      <a:pt x="59307" y="21479"/>
                    </a:lnTo>
                    <a:lnTo>
                      <a:pt x="58761" y="20906"/>
                    </a:lnTo>
                    <a:lnTo>
                      <a:pt x="58242" y="20387"/>
                    </a:lnTo>
                    <a:lnTo>
                      <a:pt x="57751" y="19869"/>
                    </a:lnTo>
                    <a:lnTo>
                      <a:pt x="57260" y="19432"/>
                    </a:lnTo>
                    <a:lnTo>
                      <a:pt x="56769" y="19050"/>
                    </a:lnTo>
                    <a:lnTo>
                      <a:pt x="56277" y="18695"/>
                    </a:lnTo>
                    <a:lnTo>
                      <a:pt x="55841" y="18395"/>
                    </a:lnTo>
                    <a:lnTo>
                      <a:pt x="55404" y="18095"/>
                    </a:lnTo>
                    <a:lnTo>
                      <a:pt x="54995" y="17740"/>
                    </a:lnTo>
                    <a:lnTo>
                      <a:pt x="54585" y="17358"/>
                    </a:lnTo>
                    <a:lnTo>
                      <a:pt x="54203" y="16921"/>
                    </a:lnTo>
                    <a:lnTo>
                      <a:pt x="53848" y="16457"/>
                    </a:lnTo>
                    <a:lnTo>
                      <a:pt x="53466" y="15939"/>
                    </a:lnTo>
                    <a:lnTo>
                      <a:pt x="53111" y="15420"/>
                    </a:lnTo>
                    <a:lnTo>
                      <a:pt x="52757" y="14847"/>
                    </a:lnTo>
                    <a:lnTo>
                      <a:pt x="52047" y="13646"/>
                    </a:lnTo>
                    <a:lnTo>
                      <a:pt x="51310" y="12363"/>
                    </a:lnTo>
                    <a:lnTo>
                      <a:pt x="50519" y="10999"/>
                    </a:lnTo>
                    <a:lnTo>
                      <a:pt x="50109" y="10316"/>
                    </a:lnTo>
                    <a:lnTo>
                      <a:pt x="49645" y="9634"/>
                    </a:lnTo>
                    <a:lnTo>
                      <a:pt x="49181" y="8952"/>
                    </a:lnTo>
                    <a:lnTo>
                      <a:pt x="48690" y="8270"/>
                    </a:lnTo>
                    <a:lnTo>
                      <a:pt x="48172" y="7587"/>
                    </a:lnTo>
                    <a:lnTo>
                      <a:pt x="47598" y="6905"/>
                    </a:lnTo>
                    <a:lnTo>
                      <a:pt x="46998" y="6250"/>
                    </a:lnTo>
                    <a:lnTo>
                      <a:pt x="46370" y="5595"/>
                    </a:lnTo>
                    <a:lnTo>
                      <a:pt x="45688" y="4967"/>
                    </a:lnTo>
                    <a:lnTo>
                      <a:pt x="44951" y="4367"/>
                    </a:lnTo>
                    <a:lnTo>
                      <a:pt x="44187" y="3766"/>
                    </a:lnTo>
                    <a:lnTo>
                      <a:pt x="43341" y="3220"/>
                    </a:lnTo>
                    <a:lnTo>
                      <a:pt x="42468" y="2702"/>
                    </a:lnTo>
                    <a:lnTo>
                      <a:pt x="41540" y="2183"/>
                    </a:lnTo>
                    <a:lnTo>
                      <a:pt x="40530" y="1747"/>
                    </a:lnTo>
                    <a:lnTo>
                      <a:pt x="39465" y="1310"/>
                    </a:lnTo>
                    <a:lnTo>
                      <a:pt x="38319" y="955"/>
                    </a:lnTo>
                    <a:lnTo>
                      <a:pt x="37118" y="600"/>
                    </a:lnTo>
                    <a:lnTo>
                      <a:pt x="36491" y="464"/>
                    </a:lnTo>
                    <a:lnTo>
                      <a:pt x="35863" y="355"/>
                    </a:lnTo>
                    <a:lnTo>
                      <a:pt x="35235" y="246"/>
                    </a:lnTo>
                    <a:lnTo>
                      <a:pt x="34607" y="164"/>
                    </a:lnTo>
                    <a:lnTo>
                      <a:pt x="33980" y="82"/>
                    </a:lnTo>
                    <a:lnTo>
                      <a:pt x="33325" y="27"/>
                    </a:lnTo>
                    <a:lnTo>
                      <a:pt x="32697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65"/>
              <p:cNvSpPr/>
              <p:nvPr/>
            </p:nvSpPr>
            <p:spPr>
              <a:xfrm>
                <a:off x="2827125" y="587450"/>
                <a:ext cx="1814275" cy="1215225"/>
              </a:xfrm>
              <a:custGeom>
                <a:avLst/>
                <a:gdLst/>
                <a:ahLst/>
                <a:cxnLst/>
                <a:rect l="l" t="t" r="r" b="b"/>
                <a:pathLst>
                  <a:path w="72571" h="48609" extrusionOk="0">
                    <a:moveTo>
                      <a:pt x="41894" y="1"/>
                    </a:moveTo>
                    <a:lnTo>
                      <a:pt x="40721" y="28"/>
                    </a:lnTo>
                    <a:lnTo>
                      <a:pt x="39574" y="83"/>
                    </a:lnTo>
                    <a:lnTo>
                      <a:pt x="38428" y="164"/>
                    </a:lnTo>
                    <a:lnTo>
                      <a:pt x="37282" y="246"/>
                    </a:lnTo>
                    <a:lnTo>
                      <a:pt x="36190" y="383"/>
                    </a:lnTo>
                    <a:lnTo>
                      <a:pt x="35071" y="546"/>
                    </a:lnTo>
                    <a:lnTo>
                      <a:pt x="33979" y="738"/>
                    </a:lnTo>
                    <a:lnTo>
                      <a:pt x="32915" y="956"/>
                    </a:lnTo>
                    <a:lnTo>
                      <a:pt x="31851" y="1201"/>
                    </a:lnTo>
                    <a:lnTo>
                      <a:pt x="30786" y="1474"/>
                    </a:lnTo>
                    <a:lnTo>
                      <a:pt x="29749" y="1775"/>
                    </a:lnTo>
                    <a:lnTo>
                      <a:pt x="28739" y="2075"/>
                    </a:lnTo>
                    <a:lnTo>
                      <a:pt x="27729" y="2402"/>
                    </a:lnTo>
                    <a:lnTo>
                      <a:pt x="26720" y="2757"/>
                    </a:lnTo>
                    <a:lnTo>
                      <a:pt x="25737" y="3139"/>
                    </a:lnTo>
                    <a:lnTo>
                      <a:pt x="24782" y="3549"/>
                    </a:lnTo>
                    <a:lnTo>
                      <a:pt x="23827" y="3958"/>
                    </a:lnTo>
                    <a:lnTo>
                      <a:pt x="22899" y="4395"/>
                    </a:lnTo>
                    <a:lnTo>
                      <a:pt x="21998" y="4859"/>
                    </a:lnTo>
                    <a:lnTo>
                      <a:pt x="21097" y="5323"/>
                    </a:lnTo>
                    <a:lnTo>
                      <a:pt x="20197" y="5814"/>
                    </a:lnTo>
                    <a:lnTo>
                      <a:pt x="19351" y="6332"/>
                    </a:lnTo>
                    <a:lnTo>
                      <a:pt x="18477" y="6824"/>
                    </a:lnTo>
                    <a:lnTo>
                      <a:pt x="17659" y="7370"/>
                    </a:lnTo>
                    <a:lnTo>
                      <a:pt x="16840" y="7915"/>
                    </a:lnTo>
                    <a:lnTo>
                      <a:pt x="16048" y="8461"/>
                    </a:lnTo>
                    <a:lnTo>
                      <a:pt x="15257" y="9034"/>
                    </a:lnTo>
                    <a:lnTo>
                      <a:pt x="14493" y="9608"/>
                    </a:lnTo>
                    <a:lnTo>
                      <a:pt x="13756" y="10208"/>
                    </a:lnTo>
                    <a:lnTo>
                      <a:pt x="13019" y="10808"/>
                    </a:lnTo>
                    <a:lnTo>
                      <a:pt x="12309" y="11409"/>
                    </a:lnTo>
                    <a:lnTo>
                      <a:pt x="11627" y="12037"/>
                    </a:lnTo>
                    <a:lnTo>
                      <a:pt x="10972" y="12664"/>
                    </a:lnTo>
                    <a:lnTo>
                      <a:pt x="10317" y="13292"/>
                    </a:lnTo>
                    <a:lnTo>
                      <a:pt x="9689" y="13920"/>
                    </a:lnTo>
                    <a:lnTo>
                      <a:pt x="9062" y="14547"/>
                    </a:lnTo>
                    <a:lnTo>
                      <a:pt x="8488" y="15202"/>
                    </a:lnTo>
                    <a:lnTo>
                      <a:pt x="7915" y="15830"/>
                    </a:lnTo>
                    <a:lnTo>
                      <a:pt x="7370" y="16485"/>
                    </a:lnTo>
                    <a:lnTo>
                      <a:pt x="6824" y="17140"/>
                    </a:lnTo>
                    <a:lnTo>
                      <a:pt x="6332" y="17768"/>
                    </a:lnTo>
                    <a:lnTo>
                      <a:pt x="5841" y="18423"/>
                    </a:lnTo>
                    <a:lnTo>
                      <a:pt x="5377" y="19078"/>
                    </a:lnTo>
                    <a:lnTo>
                      <a:pt x="4941" y="19733"/>
                    </a:lnTo>
                    <a:lnTo>
                      <a:pt x="4504" y="20361"/>
                    </a:lnTo>
                    <a:lnTo>
                      <a:pt x="4122" y="21016"/>
                    </a:lnTo>
                    <a:lnTo>
                      <a:pt x="3740" y="21643"/>
                    </a:lnTo>
                    <a:lnTo>
                      <a:pt x="3385" y="22271"/>
                    </a:lnTo>
                    <a:lnTo>
                      <a:pt x="3057" y="22899"/>
                    </a:lnTo>
                    <a:lnTo>
                      <a:pt x="2730" y="23527"/>
                    </a:lnTo>
                    <a:lnTo>
                      <a:pt x="2457" y="24127"/>
                    </a:lnTo>
                    <a:lnTo>
                      <a:pt x="2184" y="24727"/>
                    </a:lnTo>
                    <a:lnTo>
                      <a:pt x="1966" y="25328"/>
                    </a:lnTo>
                    <a:lnTo>
                      <a:pt x="1747" y="25928"/>
                    </a:lnTo>
                    <a:lnTo>
                      <a:pt x="1556" y="26501"/>
                    </a:lnTo>
                    <a:lnTo>
                      <a:pt x="1393" y="27075"/>
                    </a:lnTo>
                    <a:lnTo>
                      <a:pt x="1256" y="27620"/>
                    </a:lnTo>
                    <a:lnTo>
                      <a:pt x="1147" y="28166"/>
                    </a:lnTo>
                    <a:lnTo>
                      <a:pt x="1065" y="28685"/>
                    </a:lnTo>
                    <a:lnTo>
                      <a:pt x="983" y="29203"/>
                    </a:lnTo>
                    <a:lnTo>
                      <a:pt x="956" y="29695"/>
                    </a:lnTo>
                    <a:lnTo>
                      <a:pt x="929" y="30186"/>
                    </a:lnTo>
                    <a:lnTo>
                      <a:pt x="956" y="30650"/>
                    </a:lnTo>
                    <a:lnTo>
                      <a:pt x="983" y="31114"/>
                    </a:lnTo>
                    <a:lnTo>
                      <a:pt x="1038" y="31550"/>
                    </a:lnTo>
                    <a:lnTo>
                      <a:pt x="1038" y="32042"/>
                    </a:lnTo>
                    <a:lnTo>
                      <a:pt x="1038" y="32560"/>
                    </a:lnTo>
                    <a:lnTo>
                      <a:pt x="983" y="33106"/>
                    </a:lnTo>
                    <a:lnTo>
                      <a:pt x="847" y="34280"/>
                    </a:lnTo>
                    <a:lnTo>
                      <a:pt x="683" y="35508"/>
                    </a:lnTo>
                    <a:lnTo>
                      <a:pt x="492" y="36791"/>
                    </a:lnTo>
                    <a:lnTo>
                      <a:pt x="301" y="38128"/>
                    </a:lnTo>
                    <a:lnTo>
                      <a:pt x="137" y="39438"/>
                    </a:lnTo>
                    <a:lnTo>
                      <a:pt x="83" y="40120"/>
                    </a:lnTo>
                    <a:lnTo>
                      <a:pt x="28" y="40775"/>
                    </a:lnTo>
                    <a:lnTo>
                      <a:pt x="1" y="41430"/>
                    </a:lnTo>
                    <a:lnTo>
                      <a:pt x="28" y="42085"/>
                    </a:lnTo>
                    <a:lnTo>
                      <a:pt x="55" y="42713"/>
                    </a:lnTo>
                    <a:lnTo>
                      <a:pt x="137" y="43313"/>
                    </a:lnTo>
                    <a:lnTo>
                      <a:pt x="219" y="43914"/>
                    </a:lnTo>
                    <a:lnTo>
                      <a:pt x="383" y="44487"/>
                    </a:lnTo>
                    <a:lnTo>
                      <a:pt x="546" y="45060"/>
                    </a:lnTo>
                    <a:lnTo>
                      <a:pt x="792" y="45579"/>
                    </a:lnTo>
                    <a:lnTo>
                      <a:pt x="1065" y="46097"/>
                    </a:lnTo>
                    <a:lnTo>
                      <a:pt x="1393" y="46561"/>
                    </a:lnTo>
                    <a:lnTo>
                      <a:pt x="1584" y="46780"/>
                    </a:lnTo>
                    <a:lnTo>
                      <a:pt x="1802" y="46998"/>
                    </a:lnTo>
                    <a:lnTo>
                      <a:pt x="1993" y="47216"/>
                    </a:lnTo>
                    <a:lnTo>
                      <a:pt x="2239" y="47407"/>
                    </a:lnTo>
                    <a:lnTo>
                      <a:pt x="2484" y="47598"/>
                    </a:lnTo>
                    <a:lnTo>
                      <a:pt x="2757" y="47762"/>
                    </a:lnTo>
                    <a:lnTo>
                      <a:pt x="3030" y="47926"/>
                    </a:lnTo>
                    <a:lnTo>
                      <a:pt x="3330" y="48090"/>
                    </a:lnTo>
                    <a:lnTo>
                      <a:pt x="3630" y="48253"/>
                    </a:lnTo>
                    <a:lnTo>
                      <a:pt x="3958" y="48390"/>
                    </a:lnTo>
                    <a:lnTo>
                      <a:pt x="4313" y="48499"/>
                    </a:lnTo>
                    <a:lnTo>
                      <a:pt x="4695" y="48608"/>
                    </a:lnTo>
                    <a:lnTo>
                      <a:pt x="4749" y="48199"/>
                    </a:lnTo>
                    <a:lnTo>
                      <a:pt x="4886" y="47025"/>
                    </a:lnTo>
                    <a:lnTo>
                      <a:pt x="5022" y="46206"/>
                    </a:lnTo>
                    <a:lnTo>
                      <a:pt x="5213" y="45224"/>
                    </a:lnTo>
                    <a:lnTo>
                      <a:pt x="5432" y="44105"/>
                    </a:lnTo>
                    <a:lnTo>
                      <a:pt x="5705" y="42849"/>
                    </a:lnTo>
                    <a:lnTo>
                      <a:pt x="6032" y="41485"/>
                    </a:lnTo>
                    <a:lnTo>
                      <a:pt x="6414" y="40011"/>
                    </a:lnTo>
                    <a:lnTo>
                      <a:pt x="6878" y="38455"/>
                    </a:lnTo>
                    <a:lnTo>
                      <a:pt x="7397" y="36845"/>
                    </a:lnTo>
                    <a:lnTo>
                      <a:pt x="7970" y="35153"/>
                    </a:lnTo>
                    <a:lnTo>
                      <a:pt x="8652" y="33406"/>
                    </a:lnTo>
                    <a:lnTo>
                      <a:pt x="9007" y="32533"/>
                    </a:lnTo>
                    <a:lnTo>
                      <a:pt x="9389" y="31632"/>
                    </a:lnTo>
                    <a:lnTo>
                      <a:pt x="9799" y="30732"/>
                    </a:lnTo>
                    <a:lnTo>
                      <a:pt x="10235" y="29831"/>
                    </a:lnTo>
                    <a:lnTo>
                      <a:pt x="10699" y="28930"/>
                    </a:lnTo>
                    <a:lnTo>
                      <a:pt x="11163" y="28030"/>
                    </a:lnTo>
                    <a:lnTo>
                      <a:pt x="11654" y="27102"/>
                    </a:lnTo>
                    <a:lnTo>
                      <a:pt x="12200" y="26201"/>
                    </a:lnTo>
                    <a:lnTo>
                      <a:pt x="12746" y="25301"/>
                    </a:lnTo>
                    <a:lnTo>
                      <a:pt x="13319" y="24400"/>
                    </a:lnTo>
                    <a:lnTo>
                      <a:pt x="13920" y="23499"/>
                    </a:lnTo>
                    <a:lnTo>
                      <a:pt x="14547" y="22626"/>
                    </a:lnTo>
                    <a:lnTo>
                      <a:pt x="15175" y="21753"/>
                    </a:lnTo>
                    <a:lnTo>
                      <a:pt x="15857" y="20879"/>
                    </a:lnTo>
                    <a:lnTo>
                      <a:pt x="16567" y="20033"/>
                    </a:lnTo>
                    <a:lnTo>
                      <a:pt x="17304" y="19214"/>
                    </a:lnTo>
                    <a:lnTo>
                      <a:pt x="18068" y="18396"/>
                    </a:lnTo>
                    <a:lnTo>
                      <a:pt x="18887" y="17577"/>
                    </a:lnTo>
                    <a:lnTo>
                      <a:pt x="19706" y="16785"/>
                    </a:lnTo>
                    <a:lnTo>
                      <a:pt x="20552" y="16021"/>
                    </a:lnTo>
                    <a:lnTo>
                      <a:pt x="21452" y="15284"/>
                    </a:lnTo>
                    <a:lnTo>
                      <a:pt x="22380" y="14575"/>
                    </a:lnTo>
                    <a:lnTo>
                      <a:pt x="23335" y="13892"/>
                    </a:lnTo>
                    <a:lnTo>
                      <a:pt x="24318" y="13210"/>
                    </a:lnTo>
                    <a:lnTo>
                      <a:pt x="25328" y="12582"/>
                    </a:lnTo>
                    <a:lnTo>
                      <a:pt x="26392" y="11955"/>
                    </a:lnTo>
                    <a:lnTo>
                      <a:pt x="27484" y="11382"/>
                    </a:lnTo>
                    <a:lnTo>
                      <a:pt x="28603" y="10836"/>
                    </a:lnTo>
                    <a:lnTo>
                      <a:pt x="29749" y="10344"/>
                    </a:lnTo>
                    <a:lnTo>
                      <a:pt x="30950" y="9880"/>
                    </a:lnTo>
                    <a:lnTo>
                      <a:pt x="32178" y="9444"/>
                    </a:lnTo>
                    <a:lnTo>
                      <a:pt x="33461" y="9034"/>
                    </a:lnTo>
                    <a:lnTo>
                      <a:pt x="34771" y="8680"/>
                    </a:lnTo>
                    <a:lnTo>
                      <a:pt x="36108" y="8379"/>
                    </a:lnTo>
                    <a:lnTo>
                      <a:pt x="37500" y="8106"/>
                    </a:lnTo>
                    <a:lnTo>
                      <a:pt x="38919" y="7888"/>
                    </a:lnTo>
                    <a:lnTo>
                      <a:pt x="40120" y="7752"/>
                    </a:lnTo>
                    <a:lnTo>
                      <a:pt x="41266" y="7670"/>
                    </a:lnTo>
                    <a:lnTo>
                      <a:pt x="42385" y="7670"/>
                    </a:lnTo>
                    <a:lnTo>
                      <a:pt x="43477" y="7724"/>
                    </a:lnTo>
                    <a:lnTo>
                      <a:pt x="44541" y="7806"/>
                    </a:lnTo>
                    <a:lnTo>
                      <a:pt x="45579" y="7970"/>
                    </a:lnTo>
                    <a:lnTo>
                      <a:pt x="46561" y="8161"/>
                    </a:lnTo>
                    <a:lnTo>
                      <a:pt x="47544" y="8434"/>
                    </a:lnTo>
                    <a:lnTo>
                      <a:pt x="48472" y="8734"/>
                    </a:lnTo>
                    <a:lnTo>
                      <a:pt x="49399" y="9089"/>
                    </a:lnTo>
                    <a:lnTo>
                      <a:pt x="50273" y="9471"/>
                    </a:lnTo>
                    <a:lnTo>
                      <a:pt x="51146" y="9908"/>
                    </a:lnTo>
                    <a:lnTo>
                      <a:pt x="51965" y="10399"/>
                    </a:lnTo>
                    <a:lnTo>
                      <a:pt x="52784" y="10918"/>
                    </a:lnTo>
                    <a:lnTo>
                      <a:pt x="53548" y="11463"/>
                    </a:lnTo>
                    <a:lnTo>
                      <a:pt x="54312" y="12064"/>
                    </a:lnTo>
                    <a:lnTo>
                      <a:pt x="55022" y="12692"/>
                    </a:lnTo>
                    <a:lnTo>
                      <a:pt x="55731" y="13347"/>
                    </a:lnTo>
                    <a:lnTo>
                      <a:pt x="56414" y="14029"/>
                    </a:lnTo>
                    <a:lnTo>
                      <a:pt x="57069" y="14738"/>
                    </a:lnTo>
                    <a:lnTo>
                      <a:pt x="57696" y="15448"/>
                    </a:lnTo>
                    <a:lnTo>
                      <a:pt x="58297" y="16212"/>
                    </a:lnTo>
                    <a:lnTo>
                      <a:pt x="58870" y="17004"/>
                    </a:lnTo>
                    <a:lnTo>
                      <a:pt x="59416" y="17795"/>
                    </a:lnTo>
                    <a:lnTo>
                      <a:pt x="59962" y="18614"/>
                    </a:lnTo>
                    <a:lnTo>
                      <a:pt x="60480" y="19460"/>
                    </a:lnTo>
                    <a:lnTo>
                      <a:pt x="60971" y="20306"/>
                    </a:lnTo>
                    <a:lnTo>
                      <a:pt x="61435" y="21152"/>
                    </a:lnTo>
                    <a:lnTo>
                      <a:pt x="61899" y="22025"/>
                    </a:lnTo>
                    <a:lnTo>
                      <a:pt x="62336" y="22899"/>
                    </a:lnTo>
                    <a:lnTo>
                      <a:pt x="62745" y="23799"/>
                    </a:lnTo>
                    <a:lnTo>
                      <a:pt x="63127" y="24673"/>
                    </a:lnTo>
                    <a:lnTo>
                      <a:pt x="63510" y="25573"/>
                    </a:lnTo>
                    <a:lnTo>
                      <a:pt x="63864" y="26447"/>
                    </a:lnTo>
                    <a:lnTo>
                      <a:pt x="64519" y="28248"/>
                    </a:lnTo>
                    <a:lnTo>
                      <a:pt x="65120" y="29995"/>
                    </a:lnTo>
                    <a:lnTo>
                      <a:pt x="65638" y="31714"/>
                    </a:lnTo>
                    <a:lnTo>
                      <a:pt x="66102" y="33379"/>
                    </a:lnTo>
                    <a:lnTo>
                      <a:pt x="66512" y="34989"/>
                    </a:lnTo>
                    <a:lnTo>
                      <a:pt x="66866" y="36518"/>
                    </a:lnTo>
                    <a:lnTo>
                      <a:pt x="67139" y="37937"/>
                    </a:lnTo>
                    <a:lnTo>
                      <a:pt x="67412" y="39274"/>
                    </a:lnTo>
                    <a:lnTo>
                      <a:pt x="67603" y="40448"/>
                    </a:lnTo>
                    <a:lnTo>
                      <a:pt x="67904" y="42413"/>
                    </a:lnTo>
                    <a:lnTo>
                      <a:pt x="68067" y="43668"/>
                    </a:lnTo>
                    <a:lnTo>
                      <a:pt x="68095" y="44105"/>
                    </a:lnTo>
                    <a:lnTo>
                      <a:pt x="68340" y="43996"/>
                    </a:lnTo>
                    <a:lnTo>
                      <a:pt x="68913" y="43614"/>
                    </a:lnTo>
                    <a:lnTo>
                      <a:pt x="69295" y="43341"/>
                    </a:lnTo>
                    <a:lnTo>
                      <a:pt x="69705" y="43013"/>
                    </a:lnTo>
                    <a:lnTo>
                      <a:pt x="70142" y="42631"/>
                    </a:lnTo>
                    <a:lnTo>
                      <a:pt x="70605" y="42167"/>
                    </a:lnTo>
                    <a:lnTo>
                      <a:pt x="71042" y="41676"/>
                    </a:lnTo>
                    <a:lnTo>
                      <a:pt x="71233" y="41376"/>
                    </a:lnTo>
                    <a:lnTo>
                      <a:pt x="71424" y="41103"/>
                    </a:lnTo>
                    <a:lnTo>
                      <a:pt x="71615" y="40775"/>
                    </a:lnTo>
                    <a:lnTo>
                      <a:pt x="71806" y="40475"/>
                    </a:lnTo>
                    <a:lnTo>
                      <a:pt x="71943" y="40120"/>
                    </a:lnTo>
                    <a:lnTo>
                      <a:pt x="72107" y="39765"/>
                    </a:lnTo>
                    <a:lnTo>
                      <a:pt x="72216" y="39411"/>
                    </a:lnTo>
                    <a:lnTo>
                      <a:pt x="72325" y="39029"/>
                    </a:lnTo>
                    <a:lnTo>
                      <a:pt x="72379" y="38619"/>
                    </a:lnTo>
                    <a:lnTo>
                      <a:pt x="72434" y="38210"/>
                    </a:lnTo>
                    <a:lnTo>
                      <a:pt x="72461" y="37773"/>
                    </a:lnTo>
                    <a:lnTo>
                      <a:pt x="72434" y="37336"/>
                    </a:lnTo>
                    <a:lnTo>
                      <a:pt x="72407" y="36872"/>
                    </a:lnTo>
                    <a:lnTo>
                      <a:pt x="72325" y="36409"/>
                    </a:lnTo>
                    <a:lnTo>
                      <a:pt x="72243" y="35917"/>
                    </a:lnTo>
                    <a:lnTo>
                      <a:pt x="72188" y="35481"/>
                    </a:lnTo>
                    <a:lnTo>
                      <a:pt x="72134" y="35017"/>
                    </a:lnTo>
                    <a:lnTo>
                      <a:pt x="72107" y="34607"/>
                    </a:lnTo>
                    <a:lnTo>
                      <a:pt x="72107" y="33761"/>
                    </a:lnTo>
                    <a:lnTo>
                      <a:pt x="72134" y="32997"/>
                    </a:lnTo>
                    <a:lnTo>
                      <a:pt x="72216" y="32260"/>
                    </a:lnTo>
                    <a:lnTo>
                      <a:pt x="72298" y="31550"/>
                    </a:lnTo>
                    <a:lnTo>
                      <a:pt x="72489" y="30186"/>
                    </a:lnTo>
                    <a:lnTo>
                      <a:pt x="72543" y="29558"/>
                    </a:lnTo>
                    <a:lnTo>
                      <a:pt x="72571" y="28930"/>
                    </a:lnTo>
                    <a:lnTo>
                      <a:pt x="72543" y="28303"/>
                    </a:lnTo>
                    <a:lnTo>
                      <a:pt x="72489" y="27975"/>
                    </a:lnTo>
                    <a:lnTo>
                      <a:pt x="72434" y="27675"/>
                    </a:lnTo>
                    <a:lnTo>
                      <a:pt x="72352" y="27347"/>
                    </a:lnTo>
                    <a:lnTo>
                      <a:pt x="72243" y="27020"/>
                    </a:lnTo>
                    <a:lnTo>
                      <a:pt x="72134" y="26692"/>
                    </a:lnTo>
                    <a:lnTo>
                      <a:pt x="71997" y="26392"/>
                    </a:lnTo>
                    <a:lnTo>
                      <a:pt x="71806" y="26037"/>
                    </a:lnTo>
                    <a:lnTo>
                      <a:pt x="71615" y="25710"/>
                    </a:lnTo>
                    <a:lnTo>
                      <a:pt x="71370" y="25382"/>
                    </a:lnTo>
                    <a:lnTo>
                      <a:pt x="71097" y="25028"/>
                    </a:lnTo>
                    <a:lnTo>
                      <a:pt x="70797" y="24618"/>
                    </a:lnTo>
                    <a:lnTo>
                      <a:pt x="70442" y="24127"/>
                    </a:lnTo>
                    <a:lnTo>
                      <a:pt x="69596" y="22872"/>
                    </a:lnTo>
                    <a:lnTo>
                      <a:pt x="68586" y="21316"/>
                    </a:lnTo>
                    <a:lnTo>
                      <a:pt x="67412" y="19515"/>
                    </a:lnTo>
                    <a:lnTo>
                      <a:pt x="66075" y="17550"/>
                    </a:lnTo>
                    <a:lnTo>
                      <a:pt x="65338" y="16512"/>
                    </a:lnTo>
                    <a:lnTo>
                      <a:pt x="64574" y="15448"/>
                    </a:lnTo>
                    <a:lnTo>
                      <a:pt x="63755" y="14384"/>
                    </a:lnTo>
                    <a:lnTo>
                      <a:pt x="62909" y="13292"/>
                    </a:lnTo>
                    <a:lnTo>
                      <a:pt x="62036" y="12200"/>
                    </a:lnTo>
                    <a:lnTo>
                      <a:pt x="61108" y="11109"/>
                    </a:lnTo>
                    <a:lnTo>
                      <a:pt x="60153" y="10017"/>
                    </a:lnTo>
                    <a:lnTo>
                      <a:pt x="59170" y="8980"/>
                    </a:lnTo>
                    <a:lnTo>
                      <a:pt x="58133" y="7943"/>
                    </a:lnTo>
                    <a:lnTo>
                      <a:pt x="57096" y="6933"/>
                    </a:lnTo>
                    <a:lnTo>
                      <a:pt x="56004" y="5978"/>
                    </a:lnTo>
                    <a:lnTo>
                      <a:pt x="54858" y="5050"/>
                    </a:lnTo>
                    <a:lnTo>
                      <a:pt x="54285" y="4613"/>
                    </a:lnTo>
                    <a:lnTo>
                      <a:pt x="53712" y="4204"/>
                    </a:lnTo>
                    <a:lnTo>
                      <a:pt x="53111" y="3794"/>
                    </a:lnTo>
                    <a:lnTo>
                      <a:pt x="52511" y="3385"/>
                    </a:lnTo>
                    <a:lnTo>
                      <a:pt x="51910" y="3003"/>
                    </a:lnTo>
                    <a:lnTo>
                      <a:pt x="51283" y="2648"/>
                    </a:lnTo>
                    <a:lnTo>
                      <a:pt x="50655" y="2320"/>
                    </a:lnTo>
                    <a:lnTo>
                      <a:pt x="50027" y="1993"/>
                    </a:lnTo>
                    <a:lnTo>
                      <a:pt x="49399" y="1693"/>
                    </a:lnTo>
                    <a:lnTo>
                      <a:pt x="48744" y="1420"/>
                    </a:lnTo>
                    <a:lnTo>
                      <a:pt x="48089" y="1174"/>
                    </a:lnTo>
                    <a:lnTo>
                      <a:pt x="47434" y="929"/>
                    </a:lnTo>
                    <a:lnTo>
                      <a:pt x="46752" y="738"/>
                    </a:lnTo>
                    <a:lnTo>
                      <a:pt x="46097" y="546"/>
                    </a:lnTo>
                    <a:lnTo>
                      <a:pt x="45415" y="383"/>
                    </a:lnTo>
                    <a:lnTo>
                      <a:pt x="44705" y="246"/>
                    </a:lnTo>
                    <a:lnTo>
                      <a:pt x="44023" y="137"/>
                    </a:lnTo>
                    <a:lnTo>
                      <a:pt x="43313" y="83"/>
                    </a:lnTo>
                    <a:lnTo>
                      <a:pt x="42604" y="28"/>
                    </a:lnTo>
                    <a:lnTo>
                      <a:pt x="4189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65"/>
              <p:cNvSpPr/>
              <p:nvPr/>
            </p:nvSpPr>
            <p:spPr>
              <a:xfrm>
                <a:off x="2827125" y="587450"/>
                <a:ext cx="1814275" cy="1215225"/>
              </a:xfrm>
              <a:custGeom>
                <a:avLst/>
                <a:gdLst/>
                <a:ahLst/>
                <a:cxnLst/>
                <a:rect l="l" t="t" r="r" b="b"/>
                <a:pathLst>
                  <a:path w="72571" h="48609" fill="none" extrusionOk="0">
                    <a:moveTo>
                      <a:pt x="4695" y="48608"/>
                    </a:moveTo>
                    <a:lnTo>
                      <a:pt x="4695" y="48608"/>
                    </a:lnTo>
                    <a:lnTo>
                      <a:pt x="4749" y="48199"/>
                    </a:lnTo>
                    <a:lnTo>
                      <a:pt x="4886" y="47025"/>
                    </a:lnTo>
                    <a:lnTo>
                      <a:pt x="5022" y="46206"/>
                    </a:lnTo>
                    <a:lnTo>
                      <a:pt x="5213" y="45224"/>
                    </a:lnTo>
                    <a:lnTo>
                      <a:pt x="5432" y="44105"/>
                    </a:lnTo>
                    <a:lnTo>
                      <a:pt x="5705" y="42849"/>
                    </a:lnTo>
                    <a:lnTo>
                      <a:pt x="6032" y="41485"/>
                    </a:lnTo>
                    <a:lnTo>
                      <a:pt x="6414" y="40011"/>
                    </a:lnTo>
                    <a:lnTo>
                      <a:pt x="6878" y="38455"/>
                    </a:lnTo>
                    <a:lnTo>
                      <a:pt x="7397" y="36845"/>
                    </a:lnTo>
                    <a:lnTo>
                      <a:pt x="7970" y="35153"/>
                    </a:lnTo>
                    <a:lnTo>
                      <a:pt x="8652" y="33406"/>
                    </a:lnTo>
                    <a:lnTo>
                      <a:pt x="9007" y="32533"/>
                    </a:lnTo>
                    <a:lnTo>
                      <a:pt x="9389" y="31632"/>
                    </a:lnTo>
                    <a:lnTo>
                      <a:pt x="9799" y="30732"/>
                    </a:lnTo>
                    <a:lnTo>
                      <a:pt x="10235" y="29831"/>
                    </a:lnTo>
                    <a:lnTo>
                      <a:pt x="10699" y="28930"/>
                    </a:lnTo>
                    <a:lnTo>
                      <a:pt x="11163" y="28030"/>
                    </a:lnTo>
                    <a:lnTo>
                      <a:pt x="11654" y="27102"/>
                    </a:lnTo>
                    <a:lnTo>
                      <a:pt x="12200" y="26201"/>
                    </a:lnTo>
                    <a:lnTo>
                      <a:pt x="12746" y="25301"/>
                    </a:lnTo>
                    <a:lnTo>
                      <a:pt x="13319" y="24400"/>
                    </a:lnTo>
                    <a:lnTo>
                      <a:pt x="13920" y="23499"/>
                    </a:lnTo>
                    <a:lnTo>
                      <a:pt x="14547" y="22626"/>
                    </a:lnTo>
                    <a:lnTo>
                      <a:pt x="15175" y="21753"/>
                    </a:lnTo>
                    <a:lnTo>
                      <a:pt x="15857" y="20879"/>
                    </a:lnTo>
                    <a:lnTo>
                      <a:pt x="16567" y="20033"/>
                    </a:lnTo>
                    <a:lnTo>
                      <a:pt x="17304" y="19214"/>
                    </a:lnTo>
                    <a:lnTo>
                      <a:pt x="18068" y="18396"/>
                    </a:lnTo>
                    <a:lnTo>
                      <a:pt x="18887" y="17577"/>
                    </a:lnTo>
                    <a:lnTo>
                      <a:pt x="19706" y="16785"/>
                    </a:lnTo>
                    <a:lnTo>
                      <a:pt x="20552" y="16021"/>
                    </a:lnTo>
                    <a:lnTo>
                      <a:pt x="21452" y="15284"/>
                    </a:lnTo>
                    <a:lnTo>
                      <a:pt x="22380" y="14575"/>
                    </a:lnTo>
                    <a:lnTo>
                      <a:pt x="23335" y="13892"/>
                    </a:lnTo>
                    <a:lnTo>
                      <a:pt x="24318" y="13210"/>
                    </a:lnTo>
                    <a:lnTo>
                      <a:pt x="25328" y="12582"/>
                    </a:lnTo>
                    <a:lnTo>
                      <a:pt x="26392" y="11955"/>
                    </a:lnTo>
                    <a:lnTo>
                      <a:pt x="27484" y="11382"/>
                    </a:lnTo>
                    <a:lnTo>
                      <a:pt x="28603" y="10836"/>
                    </a:lnTo>
                    <a:lnTo>
                      <a:pt x="29749" y="10344"/>
                    </a:lnTo>
                    <a:lnTo>
                      <a:pt x="30950" y="9880"/>
                    </a:lnTo>
                    <a:lnTo>
                      <a:pt x="32178" y="9444"/>
                    </a:lnTo>
                    <a:lnTo>
                      <a:pt x="33461" y="9034"/>
                    </a:lnTo>
                    <a:lnTo>
                      <a:pt x="34771" y="8680"/>
                    </a:lnTo>
                    <a:lnTo>
                      <a:pt x="36108" y="8379"/>
                    </a:lnTo>
                    <a:lnTo>
                      <a:pt x="37500" y="8106"/>
                    </a:lnTo>
                    <a:lnTo>
                      <a:pt x="38919" y="7888"/>
                    </a:lnTo>
                    <a:lnTo>
                      <a:pt x="38919" y="7888"/>
                    </a:lnTo>
                    <a:lnTo>
                      <a:pt x="40120" y="7752"/>
                    </a:lnTo>
                    <a:lnTo>
                      <a:pt x="41266" y="7670"/>
                    </a:lnTo>
                    <a:lnTo>
                      <a:pt x="42385" y="7670"/>
                    </a:lnTo>
                    <a:lnTo>
                      <a:pt x="43477" y="7724"/>
                    </a:lnTo>
                    <a:lnTo>
                      <a:pt x="44541" y="7806"/>
                    </a:lnTo>
                    <a:lnTo>
                      <a:pt x="45579" y="7970"/>
                    </a:lnTo>
                    <a:lnTo>
                      <a:pt x="46561" y="8161"/>
                    </a:lnTo>
                    <a:lnTo>
                      <a:pt x="47544" y="8434"/>
                    </a:lnTo>
                    <a:lnTo>
                      <a:pt x="48472" y="8734"/>
                    </a:lnTo>
                    <a:lnTo>
                      <a:pt x="49399" y="9089"/>
                    </a:lnTo>
                    <a:lnTo>
                      <a:pt x="50273" y="9471"/>
                    </a:lnTo>
                    <a:lnTo>
                      <a:pt x="51146" y="9908"/>
                    </a:lnTo>
                    <a:lnTo>
                      <a:pt x="51965" y="10399"/>
                    </a:lnTo>
                    <a:lnTo>
                      <a:pt x="52784" y="10918"/>
                    </a:lnTo>
                    <a:lnTo>
                      <a:pt x="53548" y="11463"/>
                    </a:lnTo>
                    <a:lnTo>
                      <a:pt x="54312" y="12064"/>
                    </a:lnTo>
                    <a:lnTo>
                      <a:pt x="55022" y="12692"/>
                    </a:lnTo>
                    <a:lnTo>
                      <a:pt x="55731" y="13347"/>
                    </a:lnTo>
                    <a:lnTo>
                      <a:pt x="56414" y="14029"/>
                    </a:lnTo>
                    <a:lnTo>
                      <a:pt x="57069" y="14738"/>
                    </a:lnTo>
                    <a:lnTo>
                      <a:pt x="57696" y="15448"/>
                    </a:lnTo>
                    <a:lnTo>
                      <a:pt x="58297" y="16212"/>
                    </a:lnTo>
                    <a:lnTo>
                      <a:pt x="58870" y="17004"/>
                    </a:lnTo>
                    <a:lnTo>
                      <a:pt x="59416" y="17795"/>
                    </a:lnTo>
                    <a:lnTo>
                      <a:pt x="59962" y="18614"/>
                    </a:lnTo>
                    <a:lnTo>
                      <a:pt x="60480" y="19460"/>
                    </a:lnTo>
                    <a:lnTo>
                      <a:pt x="60971" y="20306"/>
                    </a:lnTo>
                    <a:lnTo>
                      <a:pt x="61435" y="21152"/>
                    </a:lnTo>
                    <a:lnTo>
                      <a:pt x="61899" y="22025"/>
                    </a:lnTo>
                    <a:lnTo>
                      <a:pt x="62336" y="22899"/>
                    </a:lnTo>
                    <a:lnTo>
                      <a:pt x="62745" y="23799"/>
                    </a:lnTo>
                    <a:lnTo>
                      <a:pt x="63127" y="24673"/>
                    </a:lnTo>
                    <a:lnTo>
                      <a:pt x="63510" y="25573"/>
                    </a:lnTo>
                    <a:lnTo>
                      <a:pt x="63864" y="26447"/>
                    </a:lnTo>
                    <a:lnTo>
                      <a:pt x="64519" y="28248"/>
                    </a:lnTo>
                    <a:lnTo>
                      <a:pt x="65120" y="29995"/>
                    </a:lnTo>
                    <a:lnTo>
                      <a:pt x="65638" y="31714"/>
                    </a:lnTo>
                    <a:lnTo>
                      <a:pt x="66102" y="33379"/>
                    </a:lnTo>
                    <a:lnTo>
                      <a:pt x="66512" y="34989"/>
                    </a:lnTo>
                    <a:lnTo>
                      <a:pt x="66866" y="36518"/>
                    </a:lnTo>
                    <a:lnTo>
                      <a:pt x="67139" y="37937"/>
                    </a:lnTo>
                    <a:lnTo>
                      <a:pt x="67412" y="39274"/>
                    </a:lnTo>
                    <a:lnTo>
                      <a:pt x="67603" y="40448"/>
                    </a:lnTo>
                    <a:lnTo>
                      <a:pt x="67904" y="42413"/>
                    </a:lnTo>
                    <a:lnTo>
                      <a:pt x="68067" y="43668"/>
                    </a:lnTo>
                    <a:lnTo>
                      <a:pt x="68095" y="44105"/>
                    </a:lnTo>
                    <a:lnTo>
                      <a:pt x="68095" y="44105"/>
                    </a:lnTo>
                    <a:lnTo>
                      <a:pt x="68340" y="43996"/>
                    </a:lnTo>
                    <a:lnTo>
                      <a:pt x="68913" y="43614"/>
                    </a:lnTo>
                    <a:lnTo>
                      <a:pt x="69295" y="43341"/>
                    </a:lnTo>
                    <a:lnTo>
                      <a:pt x="69705" y="43013"/>
                    </a:lnTo>
                    <a:lnTo>
                      <a:pt x="70142" y="42631"/>
                    </a:lnTo>
                    <a:lnTo>
                      <a:pt x="70605" y="42167"/>
                    </a:lnTo>
                    <a:lnTo>
                      <a:pt x="71042" y="41676"/>
                    </a:lnTo>
                    <a:lnTo>
                      <a:pt x="71233" y="41376"/>
                    </a:lnTo>
                    <a:lnTo>
                      <a:pt x="71424" y="41103"/>
                    </a:lnTo>
                    <a:lnTo>
                      <a:pt x="71615" y="40775"/>
                    </a:lnTo>
                    <a:lnTo>
                      <a:pt x="71806" y="40475"/>
                    </a:lnTo>
                    <a:lnTo>
                      <a:pt x="71943" y="40120"/>
                    </a:lnTo>
                    <a:lnTo>
                      <a:pt x="72107" y="39765"/>
                    </a:lnTo>
                    <a:lnTo>
                      <a:pt x="72216" y="39411"/>
                    </a:lnTo>
                    <a:lnTo>
                      <a:pt x="72325" y="39029"/>
                    </a:lnTo>
                    <a:lnTo>
                      <a:pt x="72379" y="38619"/>
                    </a:lnTo>
                    <a:lnTo>
                      <a:pt x="72434" y="38210"/>
                    </a:lnTo>
                    <a:lnTo>
                      <a:pt x="72461" y="37773"/>
                    </a:lnTo>
                    <a:lnTo>
                      <a:pt x="72434" y="37336"/>
                    </a:lnTo>
                    <a:lnTo>
                      <a:pt x="72407" y="36872"/>
                    </a:lnTo>
                    <a:lnTo>
                      <a:pt x="72325" y="36409"/>
                    </a:lnTo>
                    <a:lnTo>
                      <a:pt x="72325" y="36409"/>
                    </a:lnTo>
                    <a:lnTo>
                      <a:pt x="72243" y="35917"/>
                    </a:lnTo>
                    <a:lnTo>
                      <a:pt x="72188" y="35481"/>
                    </a:lnTo>
                    <a:lnTo>
                      <a:pt x="72134" y="35017"/>
                    </a:lnTo>
                    <a:lnTo>
                      <a:pt x="72107" y="34607"/>
                    </a:lnTo>
                    <a:lnTo>
                      <a:pt x="72107" y="33761"/>
                    </a:lnTo>
                    <a:lnTo>
                      <a:pt x="72134" y="32997"/>
                    </a:lnTo>
                    <a:lnTo>
                      <a:pt x="72216" y="32260"/>
                    </a:lnTo>
                    <a:lnTo>
                      <a:pt x="72298" y="31550"/>
                    </a:lnTo>
                    <a:lnTo>
                      <a:pt x="72489" y="30186"/>
                    </a:lnTo>
                    <a:lnTo>
                      <a:pt x="72543" y="29558"/>
                    </a:lnTo>
                    <a:lnTo>
                      <a:pt x="72571" y="28930"/>
                    </a:lnTo>
                    <a:lnTo>
                      <a:pt x="72543" y="28303"/>
                    </a:lnTo>
                    <a:lnTo>
                      <a:pt x="72489" y="27975"/>
                    </a:lnTo>
                    <a:lnTo>
                      <a:pt x="72434" y="27675"/>
                    </a:lnTo>
                    <a:lnTo>
                      <a:pt x="72352" y="27347"/>
                    </a:lnTo>
                    <a:lnTo>
                      <a:pt x="72243" y="27020"/>
                    </a:lnTo>
                    <a:lnTo>
                      <a:pt x="72134" y="26692"/>
                    </a:lnTo>
                    <a:lnTo>
                      <a:pt x="71997" y="26392"/>
                    </a:lnTo>
                    <a:lnTo>
                      <a:pt x="71806" y="26037"/>
                    </a:lnTo>
                    <a:lnTo>
                      <a:pt x="71615" y="25710"/>
                    </a:lnTo>
                    <a:lnTo>
                      <a:pt x="71370" y="25382"/>
                    </a:lnTo>
                    <a:lnTo>
                      <a:pt x="71097" y="25028"/>
                    </a:lnTo>
                    <a:lnTo>
                      <a:pt x="71097" y="25028"/>
                    </a:lnTo>
                    <a:lnTo>
                      <a:pt x="70797" y="24618"/>
                    </a:lnTo>
                    <a:lnTo>
                      <a:pt x="70442" y="24127"/>
                    </a:lnTo>
                    <a:lnTo>
                      <a:pt x="69596" y="22872"/>
                    </a:lnTo>
                    <a:lnTo>
                      <a:pt x="68586" y="21316"/>
                    </a:lnTo>
                    <a:lnTo>
                      <a:pt x="67412" y="19515"/>
                    </a:lnTo>
                    <a:lnTo>
                      <a:pt x="66075" y="17550"/>
                    </a:lnTo>
                    <a:lnTo>
                      <a:pt x="65338" y="16512"/>
                    </a:lnTo>
                    <a:lnTo>
                      <a:pt x="64574" y="15448"/>
                    </a:lnTo>
                    <a:lnTo>
                      <a:pt x="63755" y="14384"/>
                    </a:lnTo>
                    <a:lnTo>
                      <a:pt x="62909" y="13292"/>
                    </a:lnTo>
                    <a:lnTo>
                      <a:pt x="62036" y="12200"/>
                    </a:lnTo>
                    <a:lnTo>
                      <a:pt x="61108" y="11109"/>
                    </a:lnTo>
                    <a:lnTo>
                      <a:pt x="60153" y="10017"/>
                    </a:lnTo>
                    <a:lnTo>
                      <a:pt x="59170" y="8980"/>
                    </a:lnTo>
                    <a:lnTo>
                      <a:pt x="58133" y="7943"/>
                    </a:lnTo>
                    <a:lnTo>
                      <a:pt x="57096" y="6933"/>
                    </a:lnTo>
                    <a:lnTo>
                      <a:pt x="56004" y="5978"/>
                    </a:lnTo>
                    <a:lnTo>
                      <a:pt x="54858" y="5050"/>
                    </a:lnTo>
                    <a:lnTo>
                      <a:pt x="54285" y="4613"/>
                    </a:lnTo>
                    <a:lnTo>
                      <a:pt x="53712" y="4204"/>
                    </a:lnTo>
                    <a:lnTo>
                      <a:pt x="53111" y="3794"/>
                    </a:lnTo>
                    <a:lnTo>
                      <a:pt x="52511" y="3385"/>
                    </a:lnTo>
                    <a:lnTo>
                      <a:pt x="51910" y="3003"/>
                    </a:lnTo>
                    <a:lnTo>
                      <a:pt x="51283" y="2648"/>
                    </a:lnTo>
                    <a:lnTo>
                      <a:pt x="50655" y="2320"/>
                    </a:lnTo>
                    <a:lnTo>
                      <a:pt x="50027" y="1993"/>
                    </a:lnTo>
                    <a:lnTo>
                      <a:pt x="49399" y="1693"/>
                    </a:lnTo>
                    <a:lnTo>
                      <a:pt x="48744" y="1420"/>
                    </a:lnTo>
                    <a:lnTo>
                      <a:pt x="48089" y="1174"/>
                    </a:lnTo>
                    <a:lnTo>
                      <a:pt x="47434" y="929"/>
                    </a:lnTo>
                    <a:lnTo>
                      <a:pt x="46752" y="738"/>
                    </a:lnTo>
                    <a:lnTo>
                      <a:pt x="46097" y="546"/>
                    </a:lnTo>
                    <a:lnTo>
                      <a:pt x="45415" y="383"/>
                    </a:lnTo>
                    <a:lnTo>
                      <a:pt x="44705" y="246"/>
                    </a:lnTo>
                    <a:lnTo>
                      <a:pt x="44023" y="137"/>
                    </a:lnTo>
                    <a:lnTo>
                      <a:pt x="43313" y="83"/>
                    </a:lnTo>
                    <a:lnTo>
                      <a:pt x="42604" y="28"/>
                    </a:lnTo>
                    <a:lnTo>
                      <a:pt x="41894" y="1"/>
                    </a:lnTo>
                    <a:lnTo>
                      <a:pt x="41894" y="1"/>
                    </a:lnTo>
                    <a:lnTo>
                      <a:pt x="40721" y="28"/>
                    </a:lnTo>
                    <a:lnTo>
                      <a:pt x="39574" y="83"/>
                    </a:lnTo>
                    <a:lnTo>
                      <a:pt x="38428" y="164"/>
                    </a:lnTo>
                    <a:lnTo>
                      <a:pt x="37282" y="246"/>
                    </a:lnTo>
                    <a:lnTo>
                      <a:pt x="36190" y="383"/>
                    </a:lnTo>
                    <a:lnTo>
                      <a:pt x="35071" y="546"/>
                    </a:lnTo>
                    <a:lnTo>
                      <a:pt x="33979" y="738"/>
                    </a:lnTo>
                    <a:lnTo>
                      <a:pt x="32915" y="956"/>
                    </a:lnTo>
                    <a:lnTo>
                      <a:pt x="31851" y="1201"/>
                    </a:lnTo>
                    <a:lnTo>
                      <a:pt x="30786" y="1474"/>
                    </a:lnTo>
                    <a:lnTo>
                      <a:pt x="29749" y="1775"/>
                    </a:lnTo>
                    <a:lnTo>
                      <a:pt x="28739" y="2075"/>
                    </a:lnTo>
                    <a:lnTo>
                      <a:pt x="27729" y="2402"/>
                    </a:lnTo>
                    <a:lnTo>
                      <a:pt x="26720" y="2757"/>
                    </a:lnTo>
                    <a:lnTo>
                      <a:pt x="25737" y="3139"/>
                    </a:lnTo>
                    <a:lnTo>
                      <a:pt x="24782" y="3549"/>
                    </a:lnTo>
                    <a:lnTo>
                      <a:pt x="23827" y="3958"/>
                    </a:lnTo>
                    <a:lnTo>
                      <a:pt x="22899" y="4395"/>
                    </a:lnTo>
                    <a:lnTo>
                      <a:pt x="21998" y="4859"/>
                    </a:lnTo>
                    <a:lnTo>
                      <a:pt x="21097" y="5323"/>
                    </a:lnTo>
                    <a:lnTo>
                      <a:pt x="20197" y="5814"/>
                    </a:lnTo>
                    <a:lnTo>
                      <a:pt x="19351" y="6332"/>
                    </a:lnTo>
                    <a:lnTo>
                      <a:pt x="18477" y="6824"/>
                    </a:lnTo>
                    <a:lnTo>
                      <a:pt x="17659" y="7370"/>
                    </a:lnTo>
                    <a:lnTo>
                      <a:pt x="16840" y="7915"/>
                    </a:lnTo>
                    <a:lnTo>
                      <a:pt x="16048" y="8461"/>
                    </a:lnTo>
                    <a:lnTo>
                      <a:pt x="15257" y="9034"/>
                    </a:lnTo>
                    <a:lnTo>
                      <a:pt x="14493" y="9608"/>
                    </a:lnTo>
                    <a:lnTo>
                      <a:pt x="13756" y="10208"/>
                    </a:lnTo>
                    <a:lnTo>
                      <a:pt x="13019" y="10808"/>
                    </a:lnTo>
                    <a:lnTo>
                      <a:pt x="12309" y="11409"/>
                    </a:lnTo>
                    <a:lnTo>
                      <a:pt x="11627" y="12037"/>
                    </a:lnTo>
                    <a:lnTo>
                      <a:pt x="10972" y="12664"/>
                    </a:lnTo>
                    <a:lnTo>
                      <a:pt x="10317" y="13292"/>
                    </a:lnTo>
                    <a:lnTo>
                      <a:pt x="9689" y="13920"/>
                    </a:lnTo>
                    <a:lnTo>
                      <a:pt x="9062" y="14547"/>
                    </a:lnTo>
                    <a:lnTo>
                      <a:pt x="8488" y="15202"/>
                    </a:lnTo>
                    <a:lnTo>
                      <a:pt x="7915" y="15830"/>
                    </a:lnTo>
                    <a:lnTo>
                      <a:pt x="7370" y="16485"/>
                    </a:lnTo>
                    <a:lnTo>
                      <a:pt x="6824" y="17140"/>
                    </a:lnTo>
                    <a:lnTo>
                      <a:pt x="6332" y="17768"/>
                    </a:lnTo>
                    <a:lnTo>
                      <a:pt x="5841" y="18423"/>
                    </a:lnTo>
                    <a:lnTo>
                      <a:pt x="5377" y="19078"/>
                    </a:lnTo>
                    <a:lnTo>
                      <a:pt x="4941" y="19733"/>
                    </a:lnTo>
                    <a:lnTo>
                      <a:pt x="4504" y="20361"/>
                    </a:lnTo>
                    <a:lnTo>
                      <a:pt x="4122" y="21016"/>
                    </a:lnTo>
                    <a:lnTo>
                      <a:pt x="3740" y="21643"/>
                    </a:lnTo>
                    <a:lnTo>
                      <a:pt x="3385" y="22271"/>
                    </a:lnTo>
                    <a:lnTo>
                      <a:pt x="3057" y="22899"/>
                    </a:lnTo>
                    <a:lnTo>
                      <a:pt x="2730" y="23527"/>
                    </a:lnTo>
                    <a:lnTo>
                      <a:pt x="2457" y="24127"/>
                    </a:lnTo>
                    <a:lnTo>
                      <a:pt x="2184" y="24727"/>
                    </a:lnTo>
                    <a:lnTo>
                      <a:pt x="1966" y="25328"/>
                    </a:lnTo>
                    <a:lnTo>
                      <a:pt x="1747" y="25928"/>
                    </a:lnTo>
                    <a:lnTo>
                      <a:pt x="1556" y="26501"/>
                    </a:lnTo>
                    <a:lnTo>
                      <a:pt x="1393" y="27075"/>
                    </a:lnTo>
                    <a:lnTo>
                      <a:pt x="1256" y="27620"/>
                    </a:lnTo>
                    <a:lnTo>
                      <a:pt x="1147" y="28166"/>
                    </a:lnTo>
                    <a:lnTo>
                      <a:pt x="1065" y="28685"/>
                    </a:lnTo>
                    <a:lnTo>
                      <a:pt x="983" y="29203"/>
                    </a:lnTo>
                    <a:lnTo>
                      <a:pt x="956" y="29695"/>
                    </a:lnTo>
                    <a:lnTo>
                      <a:pt x="929" y="30186"/>
                    </a:lnTo>
                    <a:lnTo>
                      <a:pt x="956" y="30650"/>
                    </a:lnTo>
                    <a:lnTo>
                      <a:pt x="983" y="31114"/>
                    </a:lnTo>
                    <a:lnTo>
                      <a:pt x="983" y="31114"/>
                    </a:lnTo>
                    <a:lnTo>
                      <a:pt x="1038" y="31550"/>
                    </a:lnTo>
                    <a:lnTo>
                      <a:pt x="1038" y="32042"/>
                    </a:lnTo>
                    <a:lnTo>
                      <a:pt x="1038" y="32560"/>
                    </a:lnTo>
                    <a:lnTo>
                      <a:pt x="983" y="33106"/>
                    </a:lnTo>
                    <a:lnTo>
                      <a:pt x="847" y="34280"/>
                    </a:lnTo>
                    <a:lnTo>
                      <a:pt x="683" y="35508"/>
                    </a:lnTo>
                    <a:lnTo>
                      <a:pt x="492" y="36791"/>
                    </a:lnTo>
                    <a:lnTo>
                      <a:pt x="301" y="38128"/>
                    </a:lnTo>
                    <a:lnTo>
                      <a:pt x="137" y="39438"/>
                    </a:lnTo>
                    <a:lnTo>
                      <a:pt x="83" y="40120"/>
                    </a:lnTo>
                    <a:lnTo>
                      <a:pt x="28" y="40775"/>
                    </a:lnTo>
                    <a:lnTo>
                      <a:pt x="1" y="41430"/>
                    </a:lnTo>
                    <a:lnTo>
                      <a:pt x="28" y="42085"/>
                    </a:lnTo>
                    <a:lnTo>
                      <a:pt x="55" y="42713"/>
                    </a:lnTo>
                    <a:lnTo>
                      <a:pt x="137" y="43313"/>
                    </a:lnTo>
                    <a:lnTo>
                      <a:pt x="219" y="43914"/>
                    </a:lnTo>
                    <a:lnTo>
                      <a:pt x="383" y="44487"/>
                    </a:lnTo>
                    <a:lnTo>
                      <a:pt x="546" y="45060"/>
                    </a:lnTo>
                    <a:lnTo>
                      <a:pt x="792" y="45579"/>
                    </a:lnTo>
                    <a:lnTo>
                      <a:pt x="1065" y="46097"/>
                    </a:lnTo>
                    <a:lnTo>
                      <a:pt x="1393" y="46561"/>
                    </a:lnTo>
                    <a:lnTo>
                      <a:pt x="1584" y="46780"/>
                    </a:lnTo>
                    <a:lnTo>
                      <a:pt x="1802" y="46998"/>
                    </a:lnTo>
                    <a:lnTo>
                      <a:pt x="1993" y="47216"/>
                    </a:lnTo>
                    <a:lnTo>
                      <a:pt x="2239" y="47407"/>
                    </a:lnTo>
                    <a:lnTo>
                      <a:pt x="2484" y="47598"/>
                    </a:lnTo>
                    <a:lnTo>
                      <a:pt x="2757" y="47762"/>
                    </a:lnTo>
                    <a:lnTo>
                      <a:pt x="3030" y="47926"/>
                    </a:lnTo>
                    <a:lnTo>
                      <a:pt x="3330" y="48090"/>
                    </a:lnTo>
                    <a:lnTo>
                      <a:pt x="3630" y="48253"/>
                    </a:lnTo>
                    <a:lnTo>
                      <a:pt x="3958" y="48390"/>
                    </a:lnTo>
                    <a:lnTo>
                      <a:pt x="4313" y="48499"/>
                    </a:lnTo>
                    <a:lnTo>
                      <a:pt x="4695" y="486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65"/>
              <p:cNvSpPr/>
              <p:nvPr/>
            </p:nvSpPr>
            <p:spPr>
              <a:xfrm>
                <a:off x="4949775" y="1524250"/>
                <a:ext cx="288650" cy="30365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2146" extrusionOk="0">
                    <a:moveTo>
                      <a:pt x="1201" y="1"/>
                    </a:moveTo>
                    <a:lnTo>
                      <a:pt x="1065" y="356"/>
                    </a:lnTo>
                    <a:lnTo>
                      <a:pt x="737" y="1311"/>
                    </a:lnTo>
                    <a:lnTo>
                      <a:pt x="492" y="2184"/>
                    </a:lnTo>
                    <a:lnTo>
                      <a:pt x="328" y="2976"/>
                    </a:lnTo>
                    <a:lnTo>
                      <a:pt x="192" y="3685"/>
                    </a:lnTo>
                    <a:lnTo>
                      <a:pt x="82" y="4313"/>
                    </a:lnTo>
                    <a:lnTo>
                      <a:pt x="28" y="4832"/>
                    </a:lnTo>
                    <a:lnTo>
                      <a:pt x="1" y="5296"/>
                    </a:lnTo>
                    <a:lnTo>
                      <a:pt x="1" y="5650"/>
                    </a:lnTo>
                    <a:lnTo>
                      <a:pt x="1" y="6005"/>
                    </a:lnTo>
                    <a:lnTo>
                      <a:pt x="28" y="6142"/>
                    </a:lnTo>
                    <a:lnTo>
                      <a:pt x="519" y="6551"/>
                    </a:lnTo>
                    <a:lnTo>
                      <a:pt x="1038" y="7015"/>
                    </a:lnTo>
                    <a:lnTo>
                      <a:pt x="1665" y="7643"/>
                    </a:lnTo>
                    <a:lnTo>
                      <a:pt x="2375" y="8407"/>
                    </a:lnTo>
                    <a:lnTo>
                      <a:pt x="2703" y="8816"/>
                    </a:lnTo>
                    <a:lnTo>
                      <a:pt x="3057" y="9253"/>
                    </a:lnTo>
                    <a:lnTo>
                      <a:pt x="3385" y="9690"/>
                    </a:lnTo>
                    <a:lnTo>
                      <a:pt x="3685" y="10154"/>
                    </a:lnTo>
                    <a:lnTo>
                      <a:pt x="3985" y="10645"/>
                    </a:lnTo>
                    <a:lnTo>
                      <a:pt x="4231" y="11136"/>
                    </a:lnTo>
                    <a:lnTo>
                      <a:pt x="4340" y="11382"/>
                    </a:lnTo>
                    <a:lnTo>
                      <a:pt x="4504" y="11600"/>
                    </a:lnTo>
                    <a:lnTo>
                      <a:pt x="4668" y="11791"/>
                    </a:lnTo>
                    <a:lnTo>
                      <a:pt x="4886" y="11928"/>
                    </a:lnTo>
                    <a:lnTo>
                      <a:pt x="5541" y="12010"/>
                    </a:lnTo>
                    <a:lnTo>
                      <a:pt x="6196" y="12091"/>
                    </a:lnTo>
                    <a:lnTo>
                      <a:pt x="6851" y="12119"/>
                    </a:lnTo>
                    <a:lnTo>
                      <a:pt x="7533" y="12146"/>
                    </a:lnTo>
                    <a:lnTo>
                      <a:pt x="7806" y="12146"/>
                    </a:lnTo>
                    <a:lnTo>
                      <a:pt x="8407" y="11928"/>
                    </a:lnTo>
                    <a:lnTo>
                      <a:pt x="8980" y="11682"/>
                    </a:lnTo>
                    <a:lnTo>
                      <a:pt x="9526" y="11382"/>
                    </a:lnTo>
                    <a:lnTo>
                      <a:pt x="10017" y="11054"/>
                    </a:lnTo>
                    <a:lnTo>
                      <a:pt x="10453" y="10699"/>
                    </a:lnTo>
                    <a:lnTo>
                      <a:pt x="10645" y="10508"/>
                    </a:lnTo>
                    <a:lnTo>
                      <a:pt x="10808" y="10317"/>
                    </a:lnTo>
                    <a:lnTo>
                      <a:pt x="10972" y="10126"/>
                    </a:lnTo>
                    <a:lnTo>
                      <a:pt x="11108" y="9935"/>
                    </a:lnTo>
                    <a:lnTo>
                      <a:pt x="11190" y="9744"/>
                    </a:lnTo>
                    <a:lnTo>
                      <a:pt x="11272" y="9526"/>
                    </a:lnTo>
                    <a:lnTo>
                      <a:pt x="11381" y="9144"/>
                    </a:lnTo>
                    <a:lnTo>
                      <a:pt x="11436" y="8707"/>
                    </a:lnTo>
                    <a:lnTo>
                      <a:pt x="11491" y="8270"/>
                    </a:lnTo>
                    <a:lnTo>
                      <a:pt x="11518" y="7807"/>
                    </a:lnTo>
                    <a:lnTo>
                      <a:pt x="11545" y="6906"/>
                    </a:lnTo>
                    <a:lnTo>
                      <a:pt x="11491" y="6005"/>
                    </a:lnTo>
                    <a:lnTo>
                      <a:pt x="11436" y="5214"/>
                    </a:lnTo>
                    <a:lnTo>
                      <a:pt x="11354" y="4586"/>
                    </a:lnTo>
                    <a:lnTo>
                      <a:pt x="11272" y="4013"/>
                    </a:lnTo>
                    <a:lnTo>
                      <a:pt x="10972" y="3986"/>
                    </a:lnTo>
                    <a:lnTo>
                      <a:pt x="10181" y="3931"/>
                    </a:lnTo>
                    <a:lnTo>
                      <a:pt x="9635" y="3876"/>
                    </a:lnTo>
                    <a:lnTo>
                      <a:pt x="9007" y="3767"/>
                    </a:lnTo>
                    <a:lnTo>
                      <a:pt x="8297" y="3658"/>
                    </a:lnTo>
                    <a:lnTo>
                      <a:pt x="7533" y="3467"/>
                    </a:lnTo>
                    <a:lnTo>
                      <a:pt x="6742" y="3249"/>
                    </a:lnTo>
                    <a:lnTo>
                      <a:pt x="5896" y="3003"/>
                    </a:lnTo>
                    <a:lnTo>
                      <a:pt x="5077" y="2676"/>
                    </a:lnTo>
                    <a:lnTo>
                      <a:pt x="4231" y="2293"/>
                    </a:lnTo>
                    <a:lnTo>
                      <a:pt x="3821" y="2075"/>
                    </a:lnTo>
                    <a:lnTo>
                      <a:pt x="3412" y="1830"/>
                    </a:lnTo>
                    <a:lnTo>
                      <a:pt x="3003" y="1584"/>
                    </a:lnTo>
                    <a:lnTo>
                      <a:pt x="2621" y="1311"/>
                    </a:lnTo>
                    <a:lnTo>
                      <a:pt x="2239" y="1011"/>
                    </a:lnTo>
                    <a:lnTo>
                      <a:pt x="1884" y="683"/>
                    </a:lnTo>
                    <a:lnTo>
                      <a:pt x="1529" y="356"/>
                    </a:lnTo>
                    <a:lnTo>
                      <a:pt x="1201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65"/>
              <p:cNvSpPr/>
              <p:nvPr/>
            </p:nvSpPr>
            <p:spPr>
              <a:xfrm>
                <a:off x="4949775" y="1524250"/>
                <a:ext cx="288650" cy="303650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2146" fill="none" extrusionOk="0">
                    <a:moveTo>
                      <a:pt x="1201" y="1"/>
                    </a:moveTo>
                    <a:lnTo>
                      <a:pt x="1201" y="1"/>
                    </a:lnTo>
                    <a:lnTo>
                      <a:pt x="1201" y="1"/>
                    </a:lnTo>
                    <a:lnTo>
                      <a:pt x="1065" y="356"/>
                    </a:lnTo>
                    <a:lnTo>
                      <a:pt x="1065" y="356"/>
                    </a:lnTo>
                    <a:lnTo>
                      <a:pt x="737" y="1311"/>
                    </a:lnTo>
                    <a:lnTo>
                      <a:pt x="492" y="2184"/>
                    </a:lnTo>
                    <a:lnTo>
                      <a:pt x="328" y="2976"/>
                    </a:lnTo>
                    <a:lnTo>
                      <a:pt x="192" y="3685"/>
                    </a:lnTo>
                    <a:lnTo>
                      <a:pt x="82" y="4313"/>
                    </a:lnTo>
                    <a:lnTo>
                      <a:pt x="28" y="4832"/>
                    </a:lnTo>
                    <a:lnTo>
                      <a:pt x="1" y="5296"/>
                    </a:lnTo>
                    <a:lnTo>
                      <a:pt x="1" y="5650"/>
                    </a:lnTo>
                    <a:lnTo>
                      <a:pt x="1" y="5650"/>
                    </a:lnTo>
                    <a:lnTo>
                      <a:pt x="1" y="6005"/>
                    </a:lnTo>
                    <a:lnTo>
                      <a:pt x="28" y="6142"/>
                    </a:lnTo>
                    <a:lnTo>
                      <a:pt x="28" y="6142"/>
                    </a:lnTo>
                    <a:lnTo>
                      <a:pt x="519" y="6551"/>
                    </a:lnTo>
                    <a:lnTo>
                      <a:pt x="1038" y="7015"/>
                    </a:lnTo>
                    <a:lnTo>
                      <a:pt x="1665" y="7643"/>
                    </a:lnTo>
                    <a:lnTo>
                      <a:pt x="2375" y="8407"/>
                    </a:lnTo>
                    <a:lnTo>
                      <a:pt x="2703" y="8816"/>
                    </a:lnTo>
                    <a:lnTo>
                      <a:pt x="3057" y="9253"/>
                    </a:lnTo>
                    <a:lnTo>
                      <a:pt x="3385" y="9690"/>
                    </a:lnTo>
                    <a:lnTo>
                      <a:pt x="3685" y="10154"/>
                    </a:lnTo>
                    <a:lnTo>
                      <a:pt x="3985" y="10645"/>
                    </a:lnTo>
                    <a:lnTo>
                      <a:pt x="4231" y="11136"/>
                    </a:lnTo>
                    <a:lnTo>
                      <a:pt x="4231" y="11136"/>
                    </a:lnTo>
                    <a:lnTo>
                      <a:pt x="4340" y="11382"/>
                    </a:lnTo>
                    <a:lnTo>
                      <a:pt x="4504" y="11600"/>
                    </a:lnTo>
                    <a:lnTo>
                      <a:pt x="4668" y="11791"/>
                    </a:lnTo>
                    <a:lnTo>
                      <a:pt x="4886" y="11928"/>
                    </a:lnTo>
                    <a:lnTo>
                      <a:pt x="4886" y="11928"/>
                    </a:lnTo>
                    <a:lnTo>
                      <a:pt x="5541" y="12010"/>
                    </a:lnTo>
                    <a:lnTo>
                      <a:pt x="6196" y="12091"/>
                    </a:lnTo>
                    <a:lnTo>
                      <a:pt x="6851" y="12119"/>
                    </a:lnTo>
                    <a:lnTo>
                      <a:pt x="7533" y="12146"/>
                    </a:lnTo>
                    <a:lnTo>
                      <a:pt x="7533" y="12146"/>
                    </a:lnTo>
                    <a:lnTo>
                      <a:pt x="7806" y="12146"/>
                    </a:lnTo>
                    <a:lnTo>
                      <a:pt x="7806" y="12146"/>
                    </a:lnTo>
                    <a:lnTo>
                      <a:pt x="8407" y="11928"/>
                    </a:lnTo>
                    <a:lnTo>
                      <a:pt x="8980" y="11682"/>
                    </a:lnTo>
                    <a:lnTo>
                      <a:pt x="9526" y="11382"/>
                    </a:lnTo>
                    <a:lnTo>
                      <a:pt x="10017" y="11054"/>
                    </a:lnTo>
                    <a:lnTo>
                      <a:pt x="10453" y="10699"/>
                    </a:lnTo>
                    <a:lnTo>
                      <a:pt x="10645" y="10508"/>
                    </a:lnTo>
                    <a:lnTo>
                      <a:pt x="10808" y="10317"/>
                    </a:lnTo>
                    <a:lnTo>
                      <a:pt x="10972" y="10126"/>
                    </a:lnTo>
                    <a:lnTo>
                      <a:pt x="11108" y="9935"/>
                    </a:lnTo>
                    <a:lnTo>
                      <a:pt x="11190" y="9744"/>
                    </a:lnTo>
                    <a:lnTo>
                      <a:pt x="11272" y="9526"/>
                    </a:lnTo>
                    <a:lnTo>
                      <a:pt x="11272" y="9526"/>
                    </a:lnTo>
                    <a:lnTo>
                      <a:pt x="11381" y="9144"/>
                    </a:lnTo>
                    <a:lnTo>
                      <a:pt x="11436" y="8707"/>
                    </a:lnTo>
                    <a:lnTo>
                      <a:pt x="11491" y="8270"/>
                    </a:lnTo>
                    <a:lnTo>
                      <a:pt x="11518" y="7807"/>
                    </a:lnTo>
                    <a:lnTo>
                      <a:pt x="11545" y="6906"/>
                    </a:lnTo>
                    <a:lnTo>
                      <a:pt x="11491" y="6005"/>
                    </a:lnTo>
                    <a:lnTo>
                      <a:pt x="11436" y="5214"/>
                    </a:lnTo>
                    <a:lnTo>
                      <a:pt x="11354" y="4586"/>
                    </a:lnTo>
                    <a:lnTo>
                      <a:pt x="11272" y="4013"/>
                    </a:lnTo>
                    <a:lnTo>
                      <a:pt x="11272" y="4013"/>
                    </a:lnTo>
                    <a:lnTo>
                      <a:pt x="10972" y="3986"/>
                    </a:lnTo>
                    <a:lnTo>
                      <a:pt x="10181" y="3931"/>
                    </a:lnTo>
                    <a:lnTo>
                      <a:pt x="9635" y="3876"/>
                    </a:lnTo>
                    <a:lnTo>
                      <a:pt x="9007" y="3767"/>
                    </a:lnTo>
                    <a:lnTo>
                      <a:pt x="8297" y="3658"/>
                    </a:lnTo>
                    <a:lnTo>
                      <a:pt x="7533" y="3467"/>
                    </a:lnTo>
                    <a:lnTo>
                      <a:pt x="6742" y="3249"/>
                    </a:lnTo>
                    <a:lnTo>
                      <a:pt x="5896" y="3003"/>
                    </a:lnTo>
                    <a:lnTo>
                      <a:pt x="5077" y="2676"/>
                    </a:lnTo>
                    <a:lnTo>
                      <a:pt x="4231" y="2293"/>
                    </a:lnTo>
                    <a:lnTo>
                      <a:pt x="3821" y="2075"/>
                    </a:lnTo>
                    <a:lnTo>
                      <a:pt x="3412" y="1830"/>
                    </a:lnTo>
                    <a:lnTo>
                      <a:pt x="3003" y="1584"/>
                    </a:lnTo>
                    <a:lnTo>
                      <a:pt x="2621" y="1311"/>
                    </a:lnTo>
                    <a:lnTo>
                      <a:pt x="2239" y="1011"/>
                    </a:lnTo>
                    <a:lnTo>
                      <a:pt x="1884" y="683"/>
                    </a:lnTo>
                    <a:lnTo>
                      <a:pt x="1529" y="356"/>
                    </a:lnTo>
                    <a:lnTo>
                      <a:pt x="12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65"/>
              <p:cNvSpPr/>
              <p:nvPr/>
            </p:nvSpPr>
            <p:spPr>
              <a:xfrm>
                <a:off x="5071900" y="1822425"/>
                <a:ext cx="730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11" extrusionOk="0">
                    <a:moveTo>
                      <a:pt x="1" y="1"/>
                    </a:moveTo>
                    <a:lnTo>
                      <a:pt x="165" y="110"/>
                    </a:lnTo>
                    <a:lnTo>
                      <a:pt x="328" y="192"/>
                    </a:lnTo>
                    <a:lnTo>
                      <a:pt x="683" y="328"/>
                    </a:lnTo>
                    <a:lnTo>
                      <a:pt x="1093" y="383"/>
                    </a:lnTo>
                    <a:lnTo>
                      <a:pt x="1502" y="410"/>
                    </a:lnTo>
                    <a:lnTo>
                      <a:pt x="1857" y="410"/>
                    </a:lnTo>
                    <a:lnTo>
                      <a:pt x="2212" y="355"/>
                    </a:lnTo>
                    <a:lnTo>
                      <a:pt x="2566" y="301"/>
                    </a:lnTo>
                    <a:lnTo>
                      <a:pt x="2921" y="219"/>
                    </a:lnTo>
                    <a:lnTo>
                      <a:pt x="2648" y="219"/>
                    </a:lnTo>
                    <a:lnTo>
                      <a:pt x="1966" y="192"/>
                    </a:lnTo>
                    <a:lnTo>
                      <a:pt x="1311" y="164"/>
                    </a:lnTo>
                    <a:lnTo>
                      <a:pt x="656" y="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65"/>
              <p:cNvSpPr/>
              <p:nvPr/>
            </p:nvSpPr>
            <p:spPr>
              <a:xfrm>
                <a:off x="5071900" y="1822425"/>
                <a:ext cx="730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1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65" y="110"/>
                    </a:lnTo>
                    <a:lnTo>
                      <a:pt x="328" y="192"/>
                    </a:lnTo>
                    <a:lnTo>
                      <a:pt x="683" y="328"/>
                    </a:lnTo>
                    <a:lnTo>
                      <a:pt x="1093" y="383"/>
                    </a:lnTo>
                    <a:lnTo>
                      <a:pt x="1502" y="410"/>
                    </a:lnTo>
                    <a:lnTo>
                      <a:pt x="1502" y="410"/>
                    </a:lnTo>
                    <a:lnTo>
                      <a:pt x="1857" y="410"/>
                    </a:lnTo>
                    <a:lnTo>
                      <a:pt x="2212" y="355"/>
                    </a:lnTo>
                    <a:lnTo>
                      <a:pt x="2566" y="301"/>
                    </a:lnTo>
                    <a:lnTo>
                      <a:pt x="2921" y="219"/>
                    </a:lnTo>
                    <a:lnTo>
                      <a:pt x="2921" y="219"/>
                    </a:lnTo>
                    <a:lnTo>
                      <a:pt x="2648" y="219"/>
                    </a:lnTo>
                    <a:lnTo>
                      <a:pt x="2648" y="219"/>
                    </a:lnTo>
                    <a:lnTo>
                      <a:pt x="1966" y="192"/>
                    </a:lnTo>
                    <a:lnTo>
                      <a:pt x="1311" y="164"/>
                    </a:lnTo>
                    <a:lnTo>
                      <a:pt x="656" y="83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65"/>
              <p:cNvSpPr/>
              <p:nvPr/>
            </p:nvSpPr>
            <p:spPr>
              <a:xfrm>
                <a:off x="2633350" y="2721025"/>
                <a:ext cx="665275" cy="1210450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48418" extrusionOk="0">
                    <a:moveTo>
                      <a:pt x="26529" y="1"/>
                    </a:moveTo>
                    <a:lnTo>
                      <a:pt x="25710" y="683"/>
                    </a:lnTo>
                    <a:lnTo>
                      <a:pt x="24809" y="1474"/>
                    </a:lnTo>
                    <a:lnTo>
                      <a:pt x="23881" y="2320"/>
                    </a:lnTo>
                    <a:lnTo>
                      <a:pt x="22926" y="3276"/>
                    </a:lnTo>
                    <a:lnTo>
                      <a:pt x="21916" y="4285"/>
                    </a:lnTo>
                    <a:lnTo>
                      <a:pt x="20934" y="5350"/>
                    </a:lnTo>
                    <a:lnTo>
                      <a:pt x="19951" y="6496"/>
                    </a:lnTo>
                    <a:lnTo>
                      <a:pt x="19487" y="7097"/>
                    </a:lnTo>
                    <a:lnTo>
                      <a:pt x="19023" y="7697"/>
                    </a:lnTo>
                    <a:lnTo>
                      <a:pt x="18559" y="8325"/>
                    </a:lnTo>
                    <a:lnTo>
                      <a:pt x="18123" y="8952"/>
                    </a:lnTo>
                    <a:lnTo>
                      <a:pt x="17686" y="9607"/>
                    </a:lnTo>
                    <a:lnTo>
                      <a:pt x="17277" y="10262"/>
                    </a:lnTo>
                    <a:lnTo>
                      <a:pt x="16867" y="10945"/>
                    </a:lnTo>
                    <a:lnTo>
                      <a:pt x="16512" y="11627"/>
                    </a:lnTo>
                    <a:lnTo>
                      <a:pt x="16158" y="12309"/>
                    </a:lnTo>
                    <a:lnTo>
                      <a:pt x="15830" y="13019"/>
                    </a:lnTo>
                    <a:lnTo>
                      <a:pt x="15530" y="13729"/>
                    </a:lnTo>
                    <a:lnTo>
                      <a:pt x="15257" y="14438"/>
                    </a:lnTo>
                    <a:lnTo>
                      <a:pt x="15039" y="15175"/>
                    </a:lnTo>
                    <a:lnTo>
                      <a:pt x="14820" y="15912"/>
                    </a:lnTo>
                    <a:lnTo>
                      <a:pt x="14657" y="16649"/>
                    </a:lnTo>
                    <a:lnTo>
                      <a:pt x="14520" y="17386"/>
                    </a:lnTo>
                    <a:lnTo>
                      <a:pt x="14438" y="18150"/>
                    </a:lnTo>
                    <a:lnTo>
                      <a:pt x="14384" y="18887"/>
                    </a:lnTo>
                    <a:lnTo>
                      <a:pt x="14329" y="19433"/>
                    </a:lnTo>
                    <a:lnTo>
                      <a:pt x="14302" y="19951"/>
                    </a:lnTo>
                    <a:lnTo>
                      <a:pt x="14220" y="20497"/>
                    </a:lnTo>
                    <a:lnTo>
                      <a:pt x="14138" y="21043"/>
                    </a:lnTo>
                    <a:lnTo>
                      <a:pt x="13920" y="22135"/>
                    </a:lnTo>
                    <a:lnTo>
                      <a:pt x="13619" y="23254"/>
                    </a:lnTo>
                    <a:lnTo>
                      <a:pt x="13265" y="24400"/>
                    </a:lnTo>
                    <a:lnTo>
                      <a:pt x="12855" y="25546"/>
                    </a:lnTo>
                    <a:lnTo>
                      <a:pt x="12419" y="26692"/>
                    </a:lnTo>
                    <a:lnTo>
                      <a:pt x="11927" y="27839"/>
                    </a:lnTo>
                    <a:lnTo>
                      <a:pt x="11381" y="28985"/>
                    </a:lnTo>
                    <a:lnTo>
                      <a:pt x="10836" y="30131"/>
                    </a:lnTo>
                    <a:lnTo>
                      <a:pt x="10235" y="31277"/>
                    </a:lnTo>
                    <a:lnTo>
                      <a:pt x="9607" y="32396"/>
                    </a:lnTo>
                    <a:lnTo>
                      <a:pt x="8980" y="33488"/>
                    </a:lnTo>
                    <a:lnTo>
                      <a:pt x="8325" y="34580"/>
                    </a:lnTo>
                    <a:lnTo>
                      <a:pt x="7670" y="35644"/>
                    </a:lnTo>
                    <a:lnTo>
                      <a:pt x="7015" y="36654"/>
                    </a:lnTo>
                    <a:lnTo>
                      <a:pt x="5705" y="38619"/>
                    </a:lnTo>
                    <a:lnTo>
                      <a:pt x="4422" y="40420"/>
                    </a:lnTo>
                    <a:lnTo>
                      <a:pt x="3248" y="42003"/>
                    </a:lnTo>
                    <a:lnTo>
                      <a:pt x="2184" y="43395"/>
                    </a:lnTo>
                    <a:lnTo>
                      <a:pt x="1283" y="44514"/>
                    </a:lnTo>
                    <a:lnTo>
                      <a:pt x="601" y="45360"/>
                    </a:lnTo>
                    <a:lnTo>
                      <a:pt x="1" y="46070"/>
                    </a:lnTo>
                    <a:lnTo>
                      <a:pt x="55" y="46479"/>
                    </a:lnTo>
                    <a:lnTo>
                      <a:pt x="246" y="47626"/>
                    </a:lnTo>
                    <a:lnTo>
                      <a:pt x="956" y="47871"/>
                    </a:lnTo>
                    <a:lnTo>
                      <a:pt x="1611" y="48035"/>
                    </a:lnTo>
                    <a:lnTo>
                      <a:pt x="2239" y="48171"/>
                    </a:lnTo>
                    <a:lnTo>
                      <a:pt x="2839" y="48281"/>
                    </a:lnTo>
                    <a:lnTo>
                      <a:pt x="3358" y="48362"/>
                    </a:lnTo>
                    <a:lnTo>
                      <a:pt x="3849" y="48390"/>
                    </a:lnTo>
                    <a:lnTo>
                      <a:pt x="4640" y="48417"/>
                    </a:lnTo>
                    <a:lnTo>
                      <a:pt x="5159" y="48417"/>
                    </a:lnTo>
                    <a:lnTo>
                      <a:pt x="5350" y="48390"/>
                    </a:lnTo>
                    <a:lnTo>
                      <a:pt x="6687" y="46534"/>
                    </a:lnTo>
                    <a:lnTo>
                      <a:pt x="7970" y="44623"/>
                    </a:lnTo>
                    <a:lnTo>
                      <a:pt x="9198" y="42686"/>
                    </a:lnTo>
                    <a:lnTo>
                      <a:pt x="10399" y="40748"/>
                    </a:lnTo>
                    <a:lnTo>
                      <a:pt x="11545" y="38783"/>
                    </a:lnTo>
                    <a:lnTo>
                      <a:pt x="12664" y="36845"/>
                    </a:lnTo>
                    <a:lnTo>
                      <a:pt x="13729" y="34880"/>
                    </a:lnTo>
                    <a:lnTo>
                      <a:pt x="14766" y="32942"/>
                    </a:lnTo>
                    <a:lnTo>
                      <a:pt x="15748" y="31005"/>
                    </a:lnTo>
                    <a:lnTo>
                      <a:pt x="16676" y="29094"/>
                    </a:lnTo>
                    <a:lnTo>
                      <a:pt x="17577" y="27211"/>
                    </a:lnTo>
                    <a:lnTo>
                      <a:pt x="18423" y="25355"/>
                    </a:lnTo>
                    <a:lnTo>
                      <a:pt x="19242" y="23526"/>
                    </a:lnTo>
                    <a:lnTo>
                      <a:pt x="20006" y="21752"/>
                    </a:lnTo>
                    <a:lnTo>
                      <a:pt x="20715" y="20006"/>
                    </a:lnTo>
                    <a:lnTo>
                      <a:pt x="21398" y="18341"/>
                    </a:lnTo>
                    <a:lnTo>
                      <a:pt x="22025" y="16703"/>
                    </a:lnTo>
                    <a:lnTo>
                      <a:pt x="22626" y="15148"/>
                    </a:lnTo>
                    <a:lnTo>
                      <a:pt x="23690" y="12255"/>
                    </a:lnTo>
                    <a:lnTo>
                      <a:pt x="24591" y="9662"/>
                    </a:lnTo>
                    <a:lnTo>
                      <a:pt x="25328" y="7451"/>
                    </a:lnTo>
                    <a:lnTo>
                      <a:pt x="25901" y="5650"/>
                    </a:lnTo>
                    <a:lnTo>
                      <a:pt x="26283" y="4313"/>
                    </a:lnTo>
                    <a:lnTo>
                      <a:pt x="26611" y="3166"/>
                    </a:lnTo>
                    <a:lnTo>
                      <a:pt x="26583" y="1556"/>
                    </a:lnTo>
                    <a:lnTo>
                      <a:pt x="26529" y="1"/>
                    </a:lnTo>
                    <a:close/>
                  </a:path>
                </a:pathLst>
              </a:custGeom>
              <a:solidFill>
                <a:srgbClr val="000000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65"/>
              <p:cNvSpPr/>
              <p:nvPr/>
            </p:nvSpPr>
            <p:spPr>
              <a:xfrm>
                <a:off x="2633350" y="2721025"/>
                <a:ext cx="665275" cy="1210450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48418" fill="none" extrusionOk="0">
                    <a:moveTo>
                      <a:pt x="26529" y="1"/>
                    </a:moveTo>
                    <a:lnTo>
                      <a:pt x="26529" y="1"/>
                    </a:lnTo>
                    <a:lnTo>
                      <a:pt x="25710" y="683"/>
                    </a:lnTo>
                    <a:lnTo>
                      <a:pt x="24809" y="1474"/>
                    </a:lnTo>
                    <a:lnTo>
                      <a:pt x="23881" y="2320"/>
                    </a:lnTo>
                    <a:lnTo>
                      <a:pt x="22926" y="3276"/>
                    </a:lnTo>
                    <a:lnTo>
                      <a:pt x="21916" y="4285"/>
                    </a:lnTo>
                    <a:lnTo>
                      <a:pt x="20934" y="5350"/>
                    </a:lnTo>
                    <a:lnTo>
                      <a:pt x="19951" y="6496"/>
                    </a:lnTo>
                    <a:lnTo>
                      <a:pt x="19487" y="7097"/>
                    </a:lnTo>
                    <a:lnTo>
                      <a:pt x="19023" y="7697"/>
                    </a:lnTo>
                    <a:lnTo>
                      <a:pt x="18559" y="8325"/>
                    </a:lnTo>
                    <a:lnTo>
                      <a:pt x="18123" y="8952"/>
                    </a:lnTo>
                    <a:lnTo>
                      <a:pt x="17686" y="9607"/>
                    </a:lnTo>
                    <a:lnTo>
                      <a:pt x="17277" y="10262"/>
                    </a:lnTo>
                    <a:lnTo>
                      <a:pt x="16867" y="10945"/>
                    </a:lnTo>
                    <a:lnTo>
                      <a:pt x="16512" y="11627"/>
                    </a:lnTo>
                    <a:lnTo>
                      <a:pt x="16158" y="12309"/>
                    </a:lnTo>
                    <a:lnTo>
                      <a:pt x="15830" y="13019"/>
                    </a:lnTo>
                    <a:lnTo>
                      <a:pt x="15530" y="13729"/>
                    </a:lnTo>
                    <a:lnTo>
                      <a:pt x="15257" y="14438"/>
                    </a:lnTo>
                    <a:lnTo>
                      <a:pt x="15039" y="15175"/>
                    </a:lnTo>
                    <a:lnTo>
                      <a:pt x="14820" y="15912"/>
                    </a:lnTo>
                    <a:lnTo>
                      <a:pt x="14657" y="16649"/>
                    </a:lnTo>
                    <a:lnTo>
                      <a:pt x="14520" y="17386"/>
                    </a:lnTo>
                    <a:lnTo>
                      <a:pt x="14438" y="18150"/>
                    </a:lnTo>
                    <a:lnTo>
                      <a:pt x="14384" y="18887"/>
                    </a:lnTo>
                    <a:lnTo>
                      <a:pt x="14384" y="18887"/>
                    </a:lnTo>
                    <a:lnTo>
                      <a:pt x="14329" y="19433"/>
                    </a:lnTo>
                    <a:lnTo>
                      <a:pt x="14302" y="19951"/>
                    </a:lnTo>
                    <a:lnTo>
                      <a:pt x="14220" y="20497"/>
                    </a:lnTo>
                    <a:lnTo>
                      <a:pt x="14138" y="21043"/>
                    </a:lnTo>
                    <a:lnTo>
                      <a:pt x="13920" y="22135"/>
                    </a:lnTo>
                    <a:lnTo>
                      <a:pt x="13619" y="23254"/>
                    </a:lnTo>
                    <a:lnTo>
                      <a:pt x="13265" y="24400"/>
                    </a:lnTo>
                    <a:lnTo>
                      <a:pt x="12855" y="25546"/>
                    </a:lnTo>
                    <a:lnTo>
                      <a:pt x="12419" y="26692"/>
                    </a:lnTo>
                    <a:lnTo>
                      <a:pt x="11927" y="27839"/>
                    </a:lnTo>
                    <a:lnTo>
                      <a:pt x="11381" y="28985"/>
                    </a:lnTo>
                    <a:lnTo>
                      <a:pt x="10836" y="30131"/>
                    </a:lnTo>
                    <a:lnTo>
                      <a:pt x="10235" y="31277"/>
                    </a:lnTo>
                    <a:lnTo>
                      <a:pt x="9607" y="32396"/>
                    </a:lnTo>
                    <a:lnTo>
                      <a:pt x="8980" y="33488"/>
                    </a:lnTo>
                    <a:lnTo>
                      <a:pt x="8325" y="34580"/>
                    </a:lnTo>
                    <a:lnTo>
                      <a:pt x="7670" y="35644"/>
                    </a:lnTo>
                    <a:lnTo>
                      <a:pt x="7015" y="36654"/>
                    </a:lnTo>
                    <a:lnTo>
                      <a:pt x="5705" y="38619"/>
                    </a:lnTo>
                    <a:lnTo>
                      <a:pt x="4422" y="40420"/>
                    </a:lnTo>
                    <a:lnTo>
                      <a:pt x="3248" y="42003"/>
                    </a:lnTo>
                    <a:lnTo>
                      <a:pt x="2184" y="43395"/>
                    </a:lnTo>
                    <a:lnTo>
                      <a:pt x="1283" y="44514"/>
                    </a:lnTo>
                    <a:lnTo>
                      <a:pt x="601" y="45360"/>
                    </a:lnTo>
                    <a:lnTo>
                      <a:pt x="1" y="46070"/>
                    </a:lnTo>
                    <a:lnTo>
                      <a:pt x="1" y="46070"/>
                    </a:lnTo>
                    <a:lnTo>
                      <a:pt x="55" y="46479"/>
                    </a:lnTo>
                    <a:lnTo>
                      <a:pt x="246" y="47626"/>
                    </a:lnTo>
                    <a:lnTo>
                      <a:pt x="246" y="47626"/>
                    </a:lnTo>
                    <a:lnTo>
                      <a:pt x="956" y="47871"/>
                    </a:lnTo>
                    <a:lnTo>
                      <a:pt x="1611" y="48035"/>
                    </a:lnTo>
                    <a:lnTo>
                      <a:pt x="2239" y="48171"/>
                    </a:lnTo>
                    <a:lnTo>
                      <a:pt x="2839" y="48281"/>
                    </a:lnTo>
                    <a:lnTo>
                      <a:pt x="3358" y="48362"/>
                    </a:lnTo>
                    <a:lnTo>
                      <a:pt x="3849" y="48390"/>
                    </a:lnTo>
                    <a:lnTo>
                      <a:pt x="4640" y="48417"/>
                    </a:lnTo>
                    <a:lnTo>
                      <a:pt x="4640" y="48417"/>
                    </a:lnTo>
                    <a:lnTo>
                      <a:pt x="5159" y="48417"/>
                    </a:lnTo>
                    <a:lnTo>
                      <a:pt x="5350" y="48390"/>
                    </a:lnTo>
                    <a:lnTo>
                      <a:pt x="5350" y="48390"/>
                    </a:lnTo>
                    <a:lnTo>
                      <a:pt x="6687" y="46534"/>
                    </a:lnTo>
                    <a:lnTo>
                      <a:pt x="7970" y="44623"/>
                    </a:lnTo>
                    <a:lnTo>
                      <a:pt x="9198" y="42686"/>
                    </a:lnTo>
                    <a:lnTo>
                      <a:pt x="10399" y="40748"/>
                    </a:lnTo>
                    <a:lnTo>
                      <a:pt x="11545" y="38783"/>
                    </a:lnTo>
                    <a:lnTo>
                      <a:pt x="12664" y="36845"/>
                    </a:lnTo>
                    <a:lnTo>
                      <a:pt x="13729" y="34880"/>
                    </a:lnTo>
                    <a:lnTo>
                      <a:pt x="14766" y="32942"/>
                    </a:lnTo>
                    <a:lnTo>
                      <a:pt x="15748" y="31005"/>
                    </a:lnTo>
                    <a:lnTo>
                      <a:pt x="16676" y="29094"/>
                    </a:lnTo>
                    <a:lnTo>
                      <a:pt x="17577" y="27211"/>
                    </a:lnTo>
                    <a:lnTo>
                      <a:pt x="18423" y="25355"/>
                    </a:lnTo>
                    <a:lnTo>
                      <a:pt x="19242" y="23526"/>
                    </a:lnTo>
                    <a:lnTo>
                      <a:pt x="20006" y="21752"/>
                    </a:lnTo>
                    <a:lnTo>
                      <a:pt x="20715" y="20006"/>
                    </a:lnTo>
                    <a:lnTo>
                      <a:pt x="21398" y="18341"/>
                    </a:lnTo>
                    <a:lnTo>
                      <a:pt x="22025" y="16703"/>
                    </a:lnTo>
                    <a:lnTo>
                      <a:pt x="22626" y="15148"/>
                    </a:lnTo>
                    <a:lnTo>
                      <a:pt x="23690" y="12255"/>
                    </a:lnTo>
                    <a:lnTo>
                      <a:pt x="24591" y="9662"/>
                    </a:lnTo>
                    <a:lnTo>
                      <a:pt x="25328" y="7451"/>
                    </a:lnTo>
                    <a:lnTo>
                      <a:pt x="25901" y="5650"/>
                    </a:lnTo>
                    <a:lnTo>
                      <a:pt x="26283" y="4313"/>
                    </a:lnTo>
                    <a:lnTo>
                      <a:pt x="26611" y="3166"/>
                    </a:lnTo>
                    <a:lnTo>
                      <a:pt x="26611" y="3166"/>
                    </a:lnTo>
                    <a:lnTo>
                      <a:pt x="26583" y="1556"/>
                    </a:lnTo>
                    <a:lnTo>
                      <a:pt x="26529" y="1"/>
                    </a:lnTo>
                    <a:lnTo>
                      <a:pt x="2652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65"/>
              <p:cNvSpPr/>
              <p:nvPr/>
            </p:nvSpPr>
            <p:spPr>
              <a:xfrm>
                <a:off x="2323600" y="3814775"/>
                <a:ext cx="456475" cy="437375"/>
              </a:xfrm>
              <a:custGeom>
                <a:avLst/>
                <a:gdLst/>
                <a:ahLst/>
                <a:cxnLst/>
                <a:rect l="l" t="t" r="r" b="b"/>
                <a:pathLst>
                  <a:path w="18259" h="17495" extrusionOk="0">
                    <a:moveTo>
                      <a:pt x="8979" y="0"/>
                    </a:moveTo>
                    <a:lnTo>
                      <a:pt x="8570" y="218"/>
                    </a:lnTo>
                    <a:lnTo>
                      <a:pt x="8078" y="519"/>
                    </a:lnTo>
                    <a:lnTo>
                      <a:pt x="7451" y="901"/>
                    </a:lnTo>
                    <a:lnTo>
                      <a:pt x="6359" y="1583"/>
                    </a:lnTo>
                    <a:lnTo>
                      <a:pt x="5731" y="1992"/>
                    </a:lnTo>
                    <a:lnTo>
                      <a:pt x="5104" y="2456"/>
                    </a:lnTo>
                    <a:lnTo>
                      <a:pt x="4094" y="3221"/>
                    </a:lnTo>
                    <a:lnTo>
                      <a:pt x="3603" y="3657"/>
                    </a:lnTo>
                    <a:lnTo>
                      <a:pt x="3111" y="4094"/>
                    </a:lnTo>
                    <a:lnTo>
                      <a:pt x="2620" y="4558"/>
                    </a:lnTo>
                    <a:lnTo>
                      <a:pt x="2156" y="5022"/>
                    </a:lnTo>
                    <a:lnTo>
                      <a:pt x="1747" y="5486"/>
                    </a:lnTo>
                    <a:lnTo>
                      <a:pt x="1337" y="6004"/>
                    </a:lnTo>
                    <a:lnTo>
                      <a:pt x="983" y="6496"/>
                    </a:lnTo>
                    <a:lnTo>
                      <a:pt x="682" y="7014"/>
                    </a:lnTo>
                    <a:lnTo>
                      <a:pt x="409" y="7533"/>
                    </a:lnTo>
                    <a:lnTo>
                      <a:pt x="218" y="8051"/>
                    </a:lnTo>
                    <a:lnTo>
                      <a:pt x="82" y="8570"/>
                    </a:lnTo>
                    <a:lnTo>
                      <a:pt x="27" y="8843"/>
                    </a:lnTo>
                    <a:lnTo>
                      <a:pt x="0" y="9116"/>
                    </a:lnTo>
                    <a:lnTo>
                      <a:pt x="0" y="9361"/>
                    </a:lnTo>
                    <a:lnTo>
                      <a:pt x="0" y="9634"/>
                    </a:lnTo>
                    <a:lnTo>
                      <a:pt x="27" y="9907"/>
                    </a:lnTo>
                    <a:lnTo>
                      <a:pt x="82" y="10153"/>
                    </a:lnTo>
                    <a:lnTo>
                      <a:pt x="218" y="10617"/>
                    </a:lnTo>
                    <a:lnTo>
                      <a:pt x="382" y="11081"/>
                    </a:lnTo>
                    <a:lnTo>
                      <a:pt x="546" y="11517"/>
                    </a:lnTo>
                    <a:lnTo>
                      <a:pt x="764" y="11981"/>
                    </a:lnTo>
                    <a:lnTo>
                      <a:pt x="1010" y="12418"/>
                    </a:lnTo>
                    <a:lnTo>
                      <a:pt x="1255" y="12827"/>
                    </a:lnTo>
                    <a:lnTo>
                      <a:pt x="1556" y="13237"/>
                    </a:lnTo>
                    <a:lnTo>
                      <a:pt x="1856" y="13646"/>
                    </a:lnTo>
                    <a:lnTo>
                      <a:pt x="2156" y="14028"/>
                    </a:lnTo>
                    <a:lnTo>
                      <a:pt x="2511" y="14410"/>
                    </a:lnTo>
                    <a:lnTo>
                      <a:pt x="2866" y="14765"/>
                    </a:lnTo>
                    <a:lnTo>
                      <a:pt x="3220" y="15120"/>
                    </a:lnTo>
                    <a:lnTo>
                      <a:pt x="3603" y="15447"/>
                    </a:lnTo>
                    <a:lnTo>
                      <a:pt x="3985" y="15748"/>
                    </a:lnTo>
                    <a:lnTo>
                      <a:pt x="4367" y="16021"/>
                    </a:lnTo>
                    <a:lnTo>
                      <a:pt x="4776" y="16294"/>
                    </a:lnTo>
                    <a:lnTo>
                      <a:pt x="5186" y="16539"/>
                    </a:lnTo>
                    <a:lnTo>
                      <a:pt x="5568" y="16758"/>
                    </a:lnTo>
                    <a:lnTo>
                      <a:pt x="5977" y="16949"/>
                    </a:lnTo>
                    <a:lnTo>
                      <a:pt x="6386" y="17112"/>
                    </a:lnTo>
                    <a:lnTo>
                      <a:pt x="6796" y="17249"/>
                    </a:lnTo>
                    <a:lnTo>
                      <a:pt x="7205" y="17358"/>
                    </a:lnTo>
                    <a:lnTo>
                      <a:pt x="7587" y="17413"/>
                    </a:lnTo>
                    <a:lnTo>
                      <a:pt x="7969" y="17467"/>
                    </a:lnTo>
                    <a:lnTo>
                      <a:pt x="8351" y="17494"/>
                    </a:lnTo>
                    <a:lnTo>
                      <a:pt x="8706" y="17467"/>
                    </a:lnTo>
                    <a:lnTo>
                      <a:pt x="9061" y="17413"/>
                    </a:lnTo>
                    <a:lnTo>
                      <a:pt x="9389" y="17303"/>
                    </a:lnTo>
                    <a:lnTo>
                      <a:pt x="9716" y="17167"/>
                    </a:lnTo>
                    <a:lnTo>
                      <a:pt x="10016" y="17003"/>
                    </a:lnTo>
                    <a:lnTo>
                      <a:pt x="10289" y="16785"/>
                    </a:lnTo>
                    <a:lnTo>
                      <a:pt x="10535" y="16539"/>
                    </a:lnTo>
                    <a:lnTo>
                      <a:pt x="10999" y="16021"/>
                    </a:lnTo>
                    <a:lnTo>
                      <a:pt x="11435" y="15502"/>
                    </a:lnTo>
                    <a:lnTo>
                      <a:pt x="11790" y="15011"/>
                    </a:lnTo>
                    <a:lnTo>
                      <a:pt x="12145" y="14547"/>
                    </a:lnTo>
                    <a:lnTo>
                      <a:pt x="12691" y="13701"/>
                    </a:lnTo>
                    <a:lnTo>
                      <a:pt x="13128" y="12991"/>
                    </a:lnTo>
                    <a:lnTo>
                      <a:pt x="13400" y="12418"/>
                    </a:lnTo>
                    <a:lnTo>
                      <a:pt x="13592" y="11981"/>
                    </a:lnTo>
                    <a:lnTo>
                      <a:pt x="13728" y="11627"/>
                    </a:lnTo>
                    <a:lnTo>
                      <a:pt x="14110" y="12172"/>
                    </a:lnTo>
                    <a:lnTo>
                      <a:pt x="14519" y="12746"/>
                    </a:lnTo>
                    <a:lnTo>
                      <a:pt x="15065" y="13428"/>
                    </a:lnTo>
                    <a:lnTo>
                      <a:pt x="15666" y="14137"/>
                    </a:lnTo>
                    <a:lnTo>
                      <a:pt x="15993" y="14492"/>
                    </a:lnTo>
                    <a:lnTo>
                      <a:pt x="16348" y="14792"/>
                    </a:lnTo>
                    <a:lnTo>
                      <a:pt x="16703" y="15093"/>
                    </a:lnTo>
                    <a:lnTo>
                      <a:pt x="17030" y="15338"/>
                    </a:lnTo>
                    <a:lnTo>
                      <a:pt x="17385" y="15529"/>
                    </a:lnTo>
                    <a:lnTo>
                      <a:pt x="17740" y="15666"/>
                    </a:lnTo>
                    <a:lnTo>
                      <a:pt x="17822" y="15693"/>
                    </a:lnTo>
                    <a:lnTo>
                      <a:pt x="17904" y="15693"/>
                    </a:lnTo>
                    <a:lnTo>
                      <a:pt x="17958" y="15666"/>
                    </a:lnTo>
                    <a:lnTo>
                      <a:pt x="18013" y="15584"/>
                    </a:lnTo>
                    <a:lnTo>
                      <a:pt x="18067" y="15529"/>
                    </a:lnTo>
                    <a:lnTo>
                      <a:pt x="18122" y="15420"/>
                    </a:lnTo>
                    <a:lnTo>
                      <a:pt x="18204" y="15175"/>
                    </a:lnTo>
                    <a:lnTo>
                      <a:pt x="18231" y="14820"/>
                    </a:lnTo>
                    <a:lnTo>
                      <a:pt x="18258" y="14438"/>
                    </a:lnTo>
                    <a:lnTo>
                      <a:pt x="18231" y="13974"/>
                    </a:lnTo>
                    <a:lnTo>
                      <a:pt x="18204" y="13455"/>
                    </a:lnTo>
                    <a:lnTo>
                      <a:pt x="18095" y="12282"/>
                    </a:lnTo>
                    <a:lnTo>
                      <a:pt x="17904" y="10972"/>
                    </a:lnTo>
                    <a:lnTo>
                      <a:pt x="17685" y="9552"/>
                    </a:lnTo>
                    <a:lnTo>
                      <a:pt x="17412" y="8106"/>
                    </a:lnTo>
                    <a:lnTo>
                      <a:pt x="17139" y="6741"/>
                    </a:lnTo>
                    <a:lnTo>
                      <a:pt x="16867" y="5431"/>
                    </a:lnTo>
                    <a:lnTo>
                      <a:pt x="16785" y="5049"/>
                    </a:lnTo>
                    <a:lnTo>
                      <a:pt x="16648" y="4667"/>
                    </a:lnTo>
                    <a:lnTo>
                      <a:pt x="16512" y="4285"/>
                    </a:lnTo>
                    <a:lnTo>
                      <a:pt x="16321" y="3903"/>
                    </a:lnTo>
                    <a:lnTo>
                      <a:pt x="16130" y="3548"/>
                    </a:lnTo>
                    <a:lnTo>
                      <a:pt x="15911" y="3193"/>
                    </a:lnTo>
                    <a:lnTo>
                      <a:pt x="15666" y="2866"/>
                    </a:lnTo>
                    <a:lnTo>
                      <a:pt x="15393" y="2566"/>
                    </a:lnTo>
                    <a:lnTo>
                      <a:pt x="15093" y="2265"/>
                    </a:lnTo>
                    <a:lnTo>
                      <a:pt x="14792" y="1992"/>
                    </a:lnTo>
                    <a:lnTo>
                      <a:pt x="14492" y="1747"/>
                    </a:lnTo>
                    <a:lnTo>
                      <a:pt x="14137" y="1528"/>
                    </a:lnTo>
                    <a:lnTo>
                      <a:pt x="13783" y="1310"/>
                    </a:lnTo>
                    <a:lnTo>
                      <a:pt x="13428" y="1119"/>
                    </a:lnTo>
                    <a:lnTo>
                      <a:pt x="13046" y="983"/>
                    </a:lnTo>
                    <a:lnTo>
                      <a:pt x="12636" y="846"/>
                    </a:lnTo>
                    <a:lnTo>
                      <a:pt x="12227" y="737"/>
                    </a:lnTo>
                    <a:lnTo>
                      <a:pt x="8979" y="0"/>
                    </a:lnTo>
                    <a:close/>
                  </a:path>
                </a:pathLst>
              </a:custGeom>
              <a:gradFill>
                <a:gsLst>
                  <a:gs pos="0">
                    <a:srgbClr val="FC6C76"/>
                  </a:gs>
                  <a:gs pos="100000">
                    <a:srgbClr val="D90D1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65"/>
              <p:cNvSpPr/>
              <p:nvPr/>
            </p:nvSpPr>
            <p:spPr>
              <a:xfrm>
                <a:off x="2451175" y="3837275"/>
                <a:ext cx="307750" cy="180150"/>
              </a:xfrm>
              <a:custGeom>
                <a:avLst/>
                <a:gdLst/>
                <a:ahLst/>
                <a:cxnLst/>
                <a:rect l="l" t="t" r="r" b="b"/>
                <a:pathLst>
                  <a:path w="12310" h="7206" extrusionOk="0">
                    <a:moveTo>
                      <a:pt x="2348" y="1"/>
                    </a:moveTo>
                    <a:lnTo>
                      <a:pt x="1256" y="683"/>
                    </a:lnTo>
                    <a:lnTo>
                      <a:pt x="628" y="1092"/>
                    </a:lnTo>
                    <a:lnTo>
                      <a:pt x="1" y="1556"/>
                    </a:lnTo>
                    <a:lnTo>
                      <a:pt x="901" y="1584"/>
                    </a:lnTo>
                    <a:lnTo>
                      <a:pt x="1447" y="1638"/>
                    </a:lnTo>
                    <a:lnTo>
                      <a:pt x="2075" y="1720"/>
                    </a:lnTo>
                    <a:lnTo>
                      <a:pt x="2784" y="1857"/>
                    </a:lnTo>
                    <a:lnTo>
                      <a:pt x="3521" y="2020"/>
                    </a:lnTo>
                    <a:lnTo>
                      <a:pt x="4313" y="2211"/>
                    </a:lnTo>
                    <a:lnTo>
                      <a:pt x="5159" y="2484"/>
                    </a:lnTo>
                    <a:lnTo>
                      <a:pt x="6005" y="2812"/>
                    </a:lnTo>
                    <a:lnTo>
                      <a:pt x="6906" y="3194"/>
                    </a:lnTo>
                    <a:lnTo>
                      <a:pt x="7806" y="3658"/>
                    </a:lnTo>
                    <a:lnTo>
                      <a:pt x="8270" y="3903"/>
                    </a:lnTo>
                    <a:lnTo>
                      <a:pt x="8734" y="4176"/>
                    </a:lnTo>
                    <a:lnTo>
                      <a:pt x="9171" y="4477"/>
                    </a:lnTo>
                    <a:lnTo>
                      <a:pt x="9635" y="4804"/>
                    </a:lnTo>
                    <a:lnTo>
                      <a:pt x="10099" y="5132"/>
                    </a:lnTo>
                    <a:lnTo>
                      <a:pt x="10535" y="5514"/>
                    </a:lnTo>
                    <a:lnTo>
                      <a:pt x="10999" y="5896"/>
                    </a:lnTo>
                    <a:lnTo>
                      <a:pt x="11436" y="6305"/>
                    </a:lnTo>
                    <a:lnTo>
                      <a:pt x="11873" y="6742"/>
                    </a:lnTo>
                    <a:lnTo>
                      <a:pt x="12309" y="7206"/>
                    </a:lnTo>
                    <a:lnTo>
                      <a:pt x="12036" y="5841"/>
                    </a:lnTo>
                    <a:lnTo>
                      <a:pt x="11764" y="4531"/>
                    </a:lnTo>
                    <a:lnTo>
                      <a:pt x="11682" y="4149"/>
                    </a:lnTo>
                    <a:lnTo>
                      <a:pt x="11054" y="3658"/>
                    </a:lnTo>
                    <a:lnTo>
                      <a:pt x="10426" y="3194"/>
                    </a:lnTo>
                    <a:lnTo>
                      <a:pt x="9799" y="2785"/>
                    </a:lnTo>
                    <a:lnTo>
                      <a:pt x="9171" y="2375"/>
                    </a:lnTo>
                    <a:lnTo>
                      <a:pt x="8543" y="2020"/>
                    </a:lnTo>
                    <a:lnTo>
                      <a:pt x="7915" y="1720"/>
                    </a:lnTo>
                    <a:lnTo>
                      <a:pt x="7315" y="1420"/>
                    </a:lnTo>
                    <a:lnTo>
                      <a:pt x="6687" y="1174"/>
                    </a:lnTo>
                    <a:lnTo>
                      <a:pt x="6087" y="929"/>
                    </a:lnTo>
                    <a:lnTo>
                      <a:pt x="5514" y="738"/>
                    </a:lnTo>
                    <a:lnTo>
                      <a:pt x="4941" y="547"/>
                    </a:lnTo>
                    <a:lnTo>
                      <a:pt x="4367" y="410"/>
                    </a:lnTo>
                    <a:lnTo>
                      <a:pt x="3303" y="164"/>
                    </a:lnTo>
                    <a:lnTo>
                      <a:pt x="23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55" name="Google Shape;3955;p65"/>
          <p:cNvSpPr txBox="1">
            <a:spLocks noGrp="1"/>
          </p:cNvSpPr>
          <p:nvPr>
            <p:ph type="subTitle" idx="1"/>
          </p:nvPr>
        </p:nvSpPr>
        <p:spPr>
          <a:xfrm>
            <a:off x="3696949" y="2032000"/>
            <a:ext cx="1933383" cy="234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dirty="0"/>
              <a:t>W</a:t>
            </a:r>
            <a:r>
              <a:rPr lang="en" sz="3200" b="0" dirty="0"/>
              <a:t>orkbook </a:t>
            </a:r>
            <a:endParaRPr sz="3200" b="0" dirty="0"/>
          </a:p>
        </p:txBody>
      </p:sp>
      <p:sp>
        <p:nvSpPr>
          <p:cNvPr id="3956" name="Google Shape;3956;p65"/>
          <p:cNvSpPr txBox="1">
            <a:spLocks noGrp="1"/>
          </p:cNvSpPr>
          <p:nvPr>
            <p:ph type="subTitle" idx="2"/>
          </p:nvPr>
        </p:nvSpPr>
        <p:spPr>
          <a:xfrm>
            <a:off x="3463466" y="2469977"/>
            <a:ext cx="2573267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P</a:t>
            </a:r>
            <a:r>
              <a:rPr lang="en" sz="1800" dirty="0"/>
              <a:t>age </a:t>
            </a:r>
            <a:r>
              <a:rPr lang="en" sz="1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( 111 ) </a:t>
            </a:r>
            <a:r>
              <a:rPr lang="en" sz="1800" dirty="0"/>
              <a:t>, exercise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 I )</a:t>
            </a:r>
            <a:endParaRPr sz="18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80B3B0-D386-F7B4-B002-C502BFA348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6210643" y="1602264"/>
            <a:ext cx="2398115" cy="2856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" name="Google Shape;4362;p70"/>
          <p:cNvSpPr txBox="1">
            <a:spLocks noGrp="1"/>
          </p:cNvSpPr>
          <p:nvPr>
            <p:ph type="title"/>
          </p:nvPr>
        </p:nvSpPr>
        <p:spPr>
          <a:xfrm>
            <a:off x="1645166" y="306081"/>
            <a:ext cx="5082701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grpSp>
        <p:nvGrpSpPr>
          <p:cNvPr id="4363" name="Google Shape;4363;p70"/>
          <p:cNvGrpSpPr/>
          <p:nvPr/>
        </p:nvGrpSpPr>
        <p:grpSpPr>
          <a:xfrm rot="4504400" flipH="1">
            <a:off x="45365" y="1589963"/>
            <a:ext cx="955751" cy="1397779"/>
            <a:chOff x="5535375" y="4092625"/>
            <a:chExt cx="946500" cy="1384250"/>
          </a:xfrm>
        </p:grpSpPr>
        <p:sp>
          <p:nvSpPr>
            <p:cNvPr id="4364" name="Google Shape;4364;p70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70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70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70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70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70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70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70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70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70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C1D5BBF-5BEC-4A6A-924E-AC0589822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998" y="1439334"/>
            <a:ext cx="5334001" cy="2711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2934;p54">
            <a:extLst>
              <a:ext uri="{FF2B5EF4-FFF2-40B4-BE49-F238E27FC236}">
                <a16:creationId xmlns:a16="http://schemas.microsoft.com/office/drawing/2014/main" id="{3D5C0B73-E5B2-45E8-A6E0-53406AF127B1}"/>
              </a:ext>
            </a:extLst>
          </p:cNvPr>
          <p:cNvSpPr/>
          <p:nvPr/>
        </p:nvSpPr>
        <p:spPr>
          <a:xfrm>
            <a:off x="6363742" y="640070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67069F3-0A16-4986-AD8D-B074F3C6A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85" y="865868"/>
            <a:ext cx="414564" cy="4145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" name="Google Shape;2279;p40"/>
          <p:cNvSpPr/>
          <p:nvPr/>
        </p:nvSpPr>
        <p:spPr>
          <a:xfrm>
            <a:off x="424649" y="358334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0" name="Google Shape;2280;p40"/>
          <p:cNvSpPr/>
          <p:nvPr/>
        </p:nvSpPr>
        <p:spPr>
          <a:xfrm>
            <a:off x="8297413" y="126833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5275;p72">
            <a:extLst>
              <a:ext uri="{FF2B5EF4-FFF2-40B4-BE49-F238E27FC236}">
                <a16:creationId xmlns:a16="http://schemas.microsoft.com/office/drawing/2014/main" id="{E54C29E3-E5A4-4472-986A-B00984D0CEDA}"/>
              </a:ext>
            </a:extLst>
          </p:cNvPr>
          <p:cNvGrpSpPr/>
          <p:nvPr/>
        </p:nvGrpSpPr>
        <p:grpSpPr>
          <a:xfrm>
            <a:off x="2815770" y="0"/>
            <a:ext cx="3679373" cy="936171"/>
            <a:chOff x="2299158" y="-7396"/>
            <a:chExt cx="4545684" cy="1168547"/>
          </a:xfrm>
        </p:grpSpPr>
        <p:pic>
          <p:nvPicPr>
            <p:cNvPr id="13" name="Google Shape;5276;p72">
              <a:extLst>
                <a:ext uri="{FF2B5EF4-FFF2-40B4-BE49-F238E27FC236}">
                  <a16:creationId xmlns:a16="http://schemas.microsoft.com/office/drawing/2014/main" id="{8D87F793-1929-4220-9213-4FE81626439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5277;p72">
              <a:extLst>
                <a:ext uri="{FF2B5EF4-FFF2-40B4-BE49-F238E27FC236}">
                  <a16:creationId xmlns:a16="http://schemas.microsoft.com/office/drawing/2014/main" id="{6A5CF9D4-9BEA-4679-A011-288996A0932A}"/>
                </a:ext>
              </a:extLst>
            </p:cNvPr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4" name="Google Shape;5278;p72">
                <a:extLst>
                  <a:ext uri="{FF2B5EF4-FFF2-40B4-BE49-F238E27FC236}">
                    <a16:creationId xmlns:a16="http://schemas.microsoft.com/office/drawing/2014/main" id="{E0D255AD-A455-4AC6-B410-46946B38AD8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Google Shape;5279;p72">
                <a:extLst>
                  <a:ext uri="{FF2B5EF4-FFF2-40B4-BE49-F238E27FC236}">
                    <a16:creationId xmlns:a16="http://schemas.microsoft.com/office/drawing/2014/main" id="{8007C507-422B-4DE6-8FC3-BF716A12715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5" name="Google Shape;5280;p72">
              <a:extLst>
                <a:ext uri="{FF2B5EF4-FFF2-40B4-BE49-F238E27FC236}">
                  <a16:creationId xmlns:a16="http://schemas.microsoft.com/office/drawing/2014/main" id="{6A587EA7-B8D9-4D6B-91E2-B7CF2A4D8869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5281;p72">
              <a:extLst>
                <a:ext uri="{FF2B5EF4-FFF2-40B4-BE49-F238E27FC236}">
                  <a16:creationId xmlns:a16="http://schemas.microsoft.com/office/drawing/2014/main" id="{717FFE4A-E80F-4D25-9B10-9A28002056B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" name="Google Shape;5282;p72">
              <a:extLst>
                <a:ext uri="{FF2B5EF4-FFF2-40B4-BE49-F238E27FC236}">
                  <a16:creationId xmlns:a16="http://schemas.microsoft.com/office/drawing/2014/main" id="{F4A5F58D-7708-4571-8D44-A794429D733C}"/>
                </a:ext>
              </a:extLst>
            </p:cNvPr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18" name="Google Shape;5283;p72">
                <a:extLst>
                  <a:ext uri="{FF2B5EF4-FFF2-40B4-BE49-F238E27FC236}">
                    <a16:creationId xmlns:a16="http://schemas.microsoft.com/office/drawing/2014/main" id="{BC8DB744-67BF-4A3C-9455-06B9C99FD59E}"/>
                  </a:ext>
                </a:extLst>
              </p:cNvPr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2" name="Google Shape;5284;p72">
                  <a:extLst>
                    <a:ext uri="{FF2B5EF4-FFF2-40B4-BE49-F238E27FC236}">
                      <a16:creationId xmlns:a16="http://schemas.microsoft.com/office/drawing/2014/main" id="{E00E8548-DA96-4915-BD7A-03C9C10B120B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285;p72">
                  <a:extLst>
                    <a:ext uri="{FF2B5EF4-FFF2-40B4-BE49-F238E27FC236}">
                      <a16:creationId xmlns:a16="http://schemas.microsoft.com/office/drawing/2014/main" id="{219B96D5-7326-46A1-806A-7F7341DA63AF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5286;p72">
                <a:extLst>
                  <a:ext uri="{FF2B5EF4-FFF2-40B4-BE49-F238E27FC236}">
                    <a16:creationId xmlns:a16="http://schemas.microsoft.com/office/drawing/2014/main" id="{7854CCD1-9DEB-42CB-A977-1AA7F8CBAD9C}"/>
                  </a:ext>
                </a:extLst>
              </p:cNvPr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0" name="Google Shape;5287;p72">
                  <a:extLst>
                    <a:ext uri="{FF2B5EF4-FFF2-40B4-BE49-F238E27FC236}">
                      <a16:creationId xmlns:a16="http://schemas.microsoft.com/office/drawing/2014/main" id="{FA3A61E5-2B19-4D94-84C8-8FA14791C6F7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288;p72">
                  <a:extLst>
                    <a:ext uri="{FF2B5EF4-FFF2-40B4-BE49-F238E27FC236}">
                      <a16:creationId xmlns:a16="http://schemas.microsoft.com/office/drawing/2014/main" id="{72D3F290-C2A9-4210-BFB1-5DDB1286DDDB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" name="Google Shape;2222;p37">
            <a:extLst>
              <a:ext uri="{FF2B5EF4-FFF2-40B4-BE49-F238E27FC236}">
                <a16:creationId xmlns:a16="http://schemas.microsoft.com/office/drawing/2014/main" id="{B5018C18-B903-4432-9D10-5D2EC8D57CC7}"/>
              </a:ext>
            </a:extLst>
          </p:cNvPr>
          <p:cNvSpPr txBox="1">
            <a:spLocks/>
          </p:cNvSpPr>
          <p:nvPr/>
        </p:nvSpPr>
        <p:spPr>
          <a:xfrm>
            <a:off x="3281772" y="337544"/>
            <a:ext cx="2603771" cy="457200"/>
          </a:xfrm>
          <a:prstGeom prst="rect">
            <a:avLst/>
          </a:prstGeom>
          <a:noFill/>
          <a:ln>
            <a:noFill/>
          </a:ln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hewy"/>
              <a:buNone/>
              <a:defRPr sz="5000" b="1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 dirty="0">
                <a:solidFill>
                  <a:srgbClr val="FFD469"/>
                </a:solidFill>
              </a:rPr>
              <a:t>Warm up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A4D1A3F-CC4A-4064-9F41-29F5976589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571" t="23140" r="26826" b="39894"/>
          <a:stretch/>
        </p:blipFill>
        <p:spPr>
          <a:xfrm>
            <a:off x="5029200" y="1008740"/>
            <a:ext cx="2249716" cy="1901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1E5F5310-C409-44C9-B2B7-FA5513A58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349" t="23845" r="11905" b="26208"/>
          <a:stretch/>
        </p:blipFill>
        <p:spPr>
          <a:xfrm>
            <a:off x="6458855" y="2489199"/>
            <a:ext cx="2510973" cy="187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9FE0D291-2155-4DFD-AD9A-6D6008F52A18}"/>
              </a:ext>
            </a:extLst>
          </p:cNvPr>
          <p:cNvSpPr/>
          <p:nvPr/>
        </p:nvSpPr>
        <p:spPr>
          <a:xfrm>
            <a:off x="1625599" y="1161142"/>
            <a:ext cx="2953657" cy="703943"/>
          </a:xfrm>
          <a:prstGeom prst="wedgeRoundRectCallout">
            <a:avLst>
              <a:gd name="adj1" fmla="val -60669"/>
              <a:gd name="adj2" fmla="val 149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are the people doing in each picture?</a:t>
            </a:r>
            <a:endParaRPr lang="ar-SA" sz="1600" b="1" dirty="0"/>
          </a:p>
        </p:txBody>
      </p:sp>
      <p:pic>
        <p:nvPicPr>
          <p:cNvPr id="1026" name="Picture 2" descr="Girl Think Sticker for iOS &amp;amp; Android | GIPHY">
            <a:extLst>
              <a:ext uri="{FF2B5EF4-FFF2-40B4-BE49-F238E27FC236}">
                <a16:creationId xmlns:a16="http://schemas.microsoft.com/office/drawing/2014/main" id="{ABE6A867-BA8D-4172-AE8B-D061BD8643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1" y="827314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00098459-E75E-498B-A14E-E7CFD82277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029" y="1988457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فقاعة الكلام: مستطيلة مستديرة الزوايا 37">
            <a:extLst>
              <a:ext uri="{FF2B5EF4-FFF2-40B4-BE49-F238E27FC236}">
                <a16:creationId xmlns:a16="http://schemas.microsoft.com/office/drawing/2014/main" id="{E2DEB54F-AD89-4527-B774-BB485DF1BD5E}"/>
              </a:ext>
            </a:extLst>
          </p:cNvPr>
          <p:cNvSpPr/>
          <p:nvPr/>
        </p:nvSpPr>
        <p:spPr>
          <a:xfrm>
            <a:off x="108857" y="2445655"/>
            <a:ext cx="3113313" cy="703943"/>
          </a:xfrm>
          <a:prstGeom prst="wedgeRoundRectCallout">
            <a:avLst>
              <a:gd name="adj1" fmla="val 63013"/>
              <a:gd name="adj2" fmla="val -12872"/>
              <a:gd name="adj3" fmla="val 16667"/>
            </a:avLst>
          </a:prstGeom>
          <a:solidFill>
            <a:srgbClr val="FFC83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1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one is ski – jumping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 2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one is speed skating</a:t>
            </a:r>
            <a:endParaRPr lang="ar-SA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5" name="Google Shape;4155;p68"/>
          <p:cNvGrpSpPr/>
          <p:nvPr/>
        </p:nvGrpSpPr>
        <p:grpSpPr>
          <a:xfrm>
            <a:off x="1998133" y="0"/>
            <a:ext cx="4207934" cy="1253067"/>
            <a:chOff x="2299158" y="-7396"/>
            <a:chExt cx="4545684" cy="1168547"/>
          </a:xfrm>
        </p:grpSpPr>
        <p:pic>
          <p:nvPicPr>
            <p:cNvPr id="4156" name="Google Shape;4156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57" name="Google Shape;4157;p6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4158" name="Google Shape;4158;p6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9" name="Google Shape;4159;p6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60" name="Google Shape;4160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1" name="Google Shape;4161;p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62" name="Google Shape;4162;p6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4163" name="Google Shape;4163;p6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4164" name="Google Shape;4164;p6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5" name="Google Shape;4165;p6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166" name="Google Shape;4166;p6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4167" name="Google Shape;4167;p6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8" name="Google Shape;4168;p6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170" name="Google Shape;4170;p68"/>
          <p:cNvSpPr txBox="1">
            <a:spLocks noGrp="1"/>
          </p:cNvSpPr>
          <p:nvPr>
            <p:ph type="title"/>
          </p:nvPr>
        </p:nvSpPr>
        <p:spPr>
          <a:xfrm>
            <a:off x="2337132" y="541867"/>
            <a:ext cx="3919733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0" dirty="0"/>
              <a:t>Warm up</a:t>
            </a:r>
            <a:endParaRPr sz="4400" b="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C197377-F494-48D9-8F20-31389B288E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499" t="22503" r="17038" b="9135"/>
          <a:stretch/>
        </p:blipFill>
        <p:spPr>
          <a:xfrm>
            <a:off x="6629402" y="287867"/>
            <a:ext cx="1854200" cy="461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" name="Picture 2" descr="Girl Think Sticker for iOS &amp;amp; Android | GIPHY">
            <a:extLst>
              <a:ext uri="{FF2B5EF4-FFF2-40B4-BE49-F238E27FC236}">
                <a16:creationId xmlns:a16="http://schemas.microsoft.com/office/drawing/2014/main" id="{4D5C2D93-96D9-469E-967C-B80E4E61D2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1" y="1038981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فقاعة الكلام: مستطيلة مستديرة الزوايا 57">
            <a:extLst>
              <a:ext uri="{FF2B5EF4-FFF2-40B4-BE49-F238E27FC236}">
                <a16:creationId xmlns:a16="http://schemas.microsoft.com/office/drawing/2014/main" id="{82BC8AB0-B182-4DC3-95A8-A2FAD1864D71}"/>
              </a:ext>
            </a:extLst>
          </p:cNvPr>
          <p:cNvSpPr/>
          <p:nvPr/>
        </p:nvSpPr>
        <p:spPr>
          <a:xfrm>
            <a:off x="1845732" y="1516742"/>
            <a:ext cx="2953657" cy="703943"/>
          </a:xfrm>
          <a:prstGeom prst="wedgeRoundRectCallout">
            <a:avLst>
              <a:gd name="adj1" fmla="val -60669"/>
              <a:gd name="adj2" fmla="val 1496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</a:t>
            </a:r>
            <a:r>
              <a:rPr lang="en-US" sz="2000" b="1"/>
              <a:t>are these</a:t>
            </a:r>
            <a:endParaRPr lang="ar-SA" sz="2000" b="1" dirty="0"/>
          </a:p>
        </p:txBody>
      </p:sp>
      <p:pic>
        <p:nvPicPr>
          <p:cNvPr id="59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7B7708E2-AE55-4678-82A6-C154715F4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3" y="2538790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فقاعة الكلام: مستطيلة مستديرة الزوايا 59">
            <a:extLst>
              <a:ext uri="{FF2B5EF4-FFF2-40B4-BE49-F238E27FC236}">
                <a16:creationId xmlns:a16="http://schemas.microsoft.com/office/drawing/2014/main" id="{BB89756A-FF6D-4847-859F-5D6073207EEF}"/>
              </a:ext>
            </a:extLst>
          </p:cNvPr>
          <p:cNvSpPr/>
          <p:nvPr/>
        </p:nvSpPr>
        <p:spPr>
          <a:xfrm>
            <a:off x="2301724" y="2657322"/>
            <a:ext cx="3658809" cy="703943"/>
          </a:xfrm>
          <a:prstGeom prst="wedgeRoundRectCallout">
            <a:avLst>
              <a:gd name="adj1" fmla="val -72146"/>
              <a:gd name="adj2" fmla="val 31630"/>
              <a:gd name="adj3" fmla="val 16667"/>
            </a:avLst>
          </a:prstGeom>
          <a:solidFill>
            <a:srgbClr val="FFC83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 most popular winter sports in Norway </a:t>
            </a:r>
            <a:endParaRPr lang="ar-SA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8B15BE3-29E2-47DD-B46E-5BBF240D0D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4451" y="476402"/>
            <a:ext cx="414564" cy="41456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48C1CE-08BC-41AB-8585-58294A74C0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4318" y="3947734"/>
            <a:ext cx="414564" cy="41456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7994205-FC1E-4CFB-B445-592DF089C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5133" y="3530599"/>
            <a:ext cx="2048420" cy="193351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A81F3FF-7EC4-4E9D-8EB1-1F28C89BD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8470" y="1455485"/>
            <a:ext cx="565930" cy="56804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8CC5FCE-A46E-41AB-8760-80227175B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711" y="264727"/>
            <a:ext cx="566977" cy="566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6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2" name="Google Shape;3252;p58"/>
          <p:cNvGrpSpPr/>
          <p:nvPr/>
        </p:nvGrpSpPr>
        <p:grpSpPr>
          <a:xfrm>
            <a:off x="2658533" y="-396864"/>
            <a:ext cx="3784600" cy="1184264"/>
            <a:chOff x="2299158" y="-7396"/>
            <a:chExt cx="4545684" cy="1168548"/>
          </a:xfrm>
        </p:grpSpPr>
        <p:pic>
          <p:nvPicPr>
            <p:cNvPr id="3253" name="Google Shape;3253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4" name="Google Shape;3254;p58"/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3255" name="Google Shape;3255;p58"/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6" name="Google Shape;3256;p58"/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257" name="Google Shape;3257;p5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8" name="Google Shape;3258;p5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59" name="Google Shape;3259;p58"/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3260" name="Google Shape;3260;p58"/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261" name="Google Shape;3261;p5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2" name="Google Shape;3262;p5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263" name="Google Shape;3263;p58"/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3264" name="Google Shape;3264;p58"/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5" name="Google Shape;3265;p58"/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282" name="Google Shape;3282;p58"/>
          <p:cNvSpPr txBox="1">
            <a:spLocks noGrp="1"/>
          </p:cNvSpPr>
          <p:nvPr>
            <p:ph type="title"/>
          </p:nvPr>
        </p:nvSpPr>
        <p:spPr>
          <a:xfrm>
            <a:off x="3090334" y="135468"/>
            <a:ext cx="2997200" cy="3725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W</a:t>
            </a:r>
            <a:r>
              <a:rPr lang="en" sz="3600" b="0" dirty="0"/>
              <a:t>inter sports</a:t>
            </a:r>
            <a:endParaRPr sz="3600" b="0" dirty="0"/>
          </a:p>
        </p:txBody>
      </p:sp>
      <p:grpSp>
        <p:nvGrpSpPr>
          <p:cNvPr id="3295" name="Google Shape;3295;p58"/>
          <p:cNvGrpSpPr/>
          <p:nvPr/>
        </p:nvGrpSpPr>
        <p:grpSpPr>
          <a:xfrm>
            <a:off x="6225518" y="4139347"/>
            <a:ext cx="794087" cy="760307"/>
            <a:chOff x="4704823" y="3900219"/>
            <a:chExt cx="815787" cy="781084"/>
          </a:xfrm>
        </p:grpSpPr>
        <p:pic>
          <p:nvPicPr>
            <p:cNvPr id="3296" name="Google Shape;3296;p58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97" name="Google Shape;3297;p58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298" name="Google Shape;3298;p58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58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58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58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58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58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58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58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58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58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58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58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58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58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58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58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58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58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58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58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58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58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58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58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58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C6F099B6-CEB0-4934-BCF9-C1C769794E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76" r="13798"/>
          <a:stretch/>
        </p:blipFill>
        <p:spPr>
          <a:xfrm>
            <a:off x="7128933" y="226484"/>
            <a:ext cx="1786465" cy="1737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E60800-F444-427F-BCDD-094A0B92E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209" y="192086"/>
            <a:ext cx="2000250" cy="1171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8" name="مربع نص 77">
            <a:extLst>
              <a:ext uri="{FF2B5EF4-FFF2-40B4-BE49-F238E27FC236}">
                <a16:creationId xmlns:a16="http://schemas.microsoft.com/office/drawing/2014/main" id="{044F61A6-D768-4076-B584-B24D6A459538}"/>
              </a:ext>
            </a:extLst>
          </p:cNvPr>
          <p:cNvSpPr txBox="1"/>
          <p:nvPr/>
        </p:nvSpPr>
        <p:spPr>
          <a:xfrm>
            <a:off x="137584" y="1293914"/>
            <a:ext cx="128481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Alpine skiing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5ADB809-C2E7-4ED2-8AD0-34EE776F50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889" b="13415"/>
          <a:stretch/>
        </p:blipFill>
        <p:spPr>
          <a:xfrm>
            <a:off x="2999317" y="905931"/>
            <a:ext cx="1801283" cy="101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0D1A0A37-BE0F-4683-84DA-B4B364253A2D}"/>
              </a:ext>
            </a:extLst>
          </p:cNvPr>
          <p:cNvSpPr txBox="1"/>
          <p:nvPr/>
        </p:nvSpPr>
        <p:spPr>
          <a:xfrm>
            <a:off x="2516715" y="1022981"/>
            <a:ext cx="106468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Bobsleigh</a:t>
            </a: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F56B1F8-DFC0-4FF8-8DD2-66CB8512C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0601" y="3369734"/>
            <a:ext cx="1380067" cy="133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753C93DC-68EA-4F5C-A91D-1A96E057785B}"/>
              </a:ext>
            </a:extLst>
          </p:cNvPr>
          <p:cNvSpPr txBox="1"/>
          <p:nvPr/>
        </p:nvSpPr>
        <p:spPr>
          <a:xfrm>
            <a:off x="2118784" y="4761012"/>
            <a:ext cx="17928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Cross-country skiing</a:t>
            </a:r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93BC39AD-293B-43F6-9D2B-B5E8AA59CAF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175"/>
          <a:stretch/>
        </p:blipFill>
        <p:spPr>
          <a:xfrm>
            <a:off x="285750" y="1754718"/>
            <a:ext cx="1703917" cy="1284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8696493-118D-4C99-837B-8B6CC24E44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1534" y="838199"/>
            <a:ext cx="1825624" cy="1126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6B6871A-6E3C-43D4-BF42-64AE13F0E2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890" t="-9169" r="514" b="9169"/>
          <a:stretch/>
        </p:blipFill>
        <p:spPr>
          <a:xfrm>
            <a:off x="7264399" y="2175934"/>
            <a:ext cx="1591731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E7FEE2F-70D3-4CC1-AD1A-5FB448062E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03475" y="2105555"/>
            <a:ext cx="1652058" cy="1082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9" name="مربع نص 98">
            <a:extLst>
              <a:ext uri="{FF2B5EF4-FFF2-40B4-BE49-F238E27FC236}">
                <a16:creationId xmlns:a16="http://schemas.microsoft.com/office/drawing/2014/main" id="{C6B0305E-3D9A-4D7F-A9A1-9A2258B5EF77}"/>
              </a:ext>
            </a:extLst>
          </p:cNvPr>
          <p:cNvSpPr txBox="1"/>
          <p:nvPr/>
        </p:nvSpPr>
        <p:spPr>
          <a:xfrm>
            <a:off x="3659718" y="2163235"/>
            <a:ext cx="615949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Luge</a:t>
            </a:r>
            <a:endParaRPr lang="ar-SA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3D808934-68AA-4A53-BD19-86270FBBFA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092" y="3471331"/>
            <a:ext cx="1865842" cy="120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DF1F637B-C7DB-4FBB-9CE7-7753231B975D}"/>
              </a:ext>
            </a:extLst>
          </p:cNvPr>
          <p:cNvSpPr txBox="1"/>
          <p:nvPr/>
        </p:nvSpPr>
        <p:spPr>
          <a:xfrm>
            <a:off x="273051" y="4742590"/>
            <a:ext cx="1648884" cy="30777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Nordic combined</a:t>
            </a:r>
          </a:p>
        </p:txBody>
      </p:sp>
      <p:pic>
        <p:nvPicPr>
          <p:cNvPr id="25" name="صورة 24">
            <a:extLst>
              <a:ext uri="{FF2B5EF4-FFF2-40B4-BE49-F238E27FC236}">
                <a16:creationId xmlns:a16="http://schemas.microsoft.com/office/drawing/2014/main" id="{364D3756-9F06-49C2-9C93-A916ACCEE44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53201" y="3909483"/>
            <a:ext cx="1772708" cy="104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E9F9C98F-3BF4-4CEC-AA2A-8A550C9AF90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4380" y="3750733"/>
            <a:ext cx="1724554" cy="1032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AF6A1802-CB94-429E-9D54-87EAC62EB6D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5089"/>
          <a:stretch/>
        </p:blipFill>
        <p:spPr>
          <a:xfrm>
            <a:off x="4529666" y="2260599"/>
            <a:ext cx="1913468" cy="1214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83F5112F-CAD7-4932-9C67-192AF1D6882D}"/>
              </a:ext>
            </a:extLst>
          </p:cNvPr>
          <p:cNvSpPr txBox="1"/>
          <p:nvPr/>
        </p:nvSpPr>
        <p:spPr>
          <a:xfrm>
            <a:off x="4167718" y="3318933"/>
            <a:ext cx="14118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Speed skating</a:t>
            </a:r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47A4FE21-2337-4A80-BAE6-7157A829F5A2}"/>
              </a:ext>
            </a:extLst>
          </p:cNvPr>
          <p:cNvSpPr txBox="1"/>
          <p:nvPr/>
        </p:nvSpPr>
        <p:spPr>
          <a:xfrm>
            <a:off x="687918" y="2978780"/>
            <a:ext cx="143721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Figure skating</a:t>
            </a:r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87A3927A-E100-4862-A659-AB6C4E60CD71}"/>
              </a:ext>
            </a:extLst>
          </p:cNvPr>
          <p:cNvSpPr txBox="1"/>
          <p:nvPr/>
        </p:nvSpPr>
        <p:spPr>
          <a:xfrm>
            <a:off x="5437717" y="1776513"/>
            <a:ext cx="1488017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Freestyle skiing</a:t>
            </a:r>
            <a:endParaRPr lang="ar-SA" dirty="0"/>
          </a:p>
        </p:txBody>
      </p:sp>
      <p:sp>
        <p:nvSpPr>
          <p:cNvPr id="80" name="مربع نص 79">
            <a:extLst>
              <a:ext uri="{FF2B5EF4-FFF2-40B4-BE49-F238E27FC236}">
                <a16:creationId xmlns:a16="http://schemas.microsoft.com/office/drawing/2014/main" id="{C2A576D1-3DCE-4E23-93CB-C6369E602C8E}"/>
              </a:ext>
            </a:extLst>
          </p:cNvPr>
          <p:cNvSpPr txBox="1"/>
          <p:nvPr/>
        </p:nvSpPr>
        <p:spPr>
          <a:xfrm>
            <a:off x="8020052" y="980648"/>
            <a:ext cx="988481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Biathlon</a:t>
            </a:r>
            <a:endParaRPr lang="ar-SA" dirty="0"/>
          </a:p>
        </p:txBody>
      </p:sp>
      <p:sp>
        <p:nvSpPr>
          <p:cNvPr id="96" name="مربع نص 95">
            <a:extLst>
              <a:ext uri="{FF2B5EF4-FFF2-40B4-BE49-F238E27FC236}">
                <a16:creationId xmlns:a16="http://schemas.microsoft.com/office/drawing/2014/main" id="{3EE9BF8C-8EF8-4DE5-A9F4-EB2C6D0A86BD}"/>
              </a:ext>
            </a:extLst>
          </p:cNvPr>
          <p:cNvSpPr txBox="1"/>
          <p:nvPr/>
        </p:nvSpPr>
        <p:spPr>
          <a:xfrm>
            <a:off x="7943851" y="2082799"/>
            <a:ext cx="1107015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Ice hockey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22AD0160-C4F0-4313-9287-7EBEB95327D8}"/>
              </a:ext>
            </a:extLst>
          </p:cNvPr>
          <p:cNvSpPr txBox="1"/>
          <p:nvPr/>
        </p:nvSpPr>
        <p:spPr>
          <a:xfrm>
            <a:off x="6038853" y="4070980"/>
            <a:ext cx="1174748" cy="3062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Short track</a:t>
            </a:r>
            <a:endParaRPr lang="ar-SA" dirty="0"/>
          </a:p>
        </p:txBody>
      </p:sp>
      <p:sp>
        <p:nvSpPr>
          <p:cNvPr id="110" name="مربع نص 109">
            <a:extLst>
              <a:ext uri="{FF2B5EF4-FFF2-40B4-BE49-F238E27FC236}">
                <a16:creationId xmlns:a16="http://schemas.microsoft.com/office/drawing/2014/main" id="{9676EF9E-E91F-4585-B606-60F6DB4835AC}"/>
              </a:ext>
            </a:extLst>
          </p:cNvPr>
          <p:cNvSpPr txBox="1"/>
          <p:nvPr/>
        </p:nvSpPr>
        <p:spPr>
          <a:xfrm>
            <a:off x="4912784" y="4751056"/>
            <a:ext cx="1140883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Ski jumping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5" name="Google Shape;226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500" y="212396"/>
            <a:ext cx="2411800" cy="578634"/>
          </a:xfrm>
          <a:prstGeom prst="rect">
            <a:avLst/>
          </a:prstGeom>
          <a:noFill/>
          <a:ln>
            <a:noFill/>
          </a:ln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66" name="Google Shape;2266;p39"/>
          <p:cNvSpPr txBox="1">
            <a:spLocks noGrp="1"/>
          </p:cNvSpPr>
          <p:nvPr>
            <p:ph type="title"/>
          </p:nvPr>
        </p:nvSpPr>
        <p:spPr>
          <a:xfrm>
            <a:off x="653958" y="107957"/>
            <a:ext cx="1957800" cy="7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W</a:t>
            </a:r>
            <a:r>
              <a:rPr lang="en" sz="2800" dirty="0"/>
              <a:t>arm up!</a:t>
            </a:r>
            <a:endParaRPr sz="2800" dirty="0"/>
          </a:p>
        </p:txBody>
      </p:sp>
      <p:sp>
        <p:nvSpPr>
          <p:cNvPr id="2268" name="Google Shape;2268;p39"/>
          <p:cNvSpPr/>
          <p:nvPr/>
        </p:nvSpPr>
        <p:spPr>
          <a:xfrm>
            <a:off x="286234" y="500754"/>
            <a:ext cx="345228" cy="353708"/>
          </a:xfrm>
          <a:custGeom>
            <a:avLst/>
            <a:gdLst/>
            <a:ahLst/>
            <a:cxnLst/>
            <a:rect l="l" t="t" r="r" b="b"/>
            <a:pathLst>
              <a:path w="36273" h="37164" extrusionOk="0">
                <a:moveTo>
                  <a:pt x="10600" y="0"/>
                </a:moveTo>
                <a:lnTo>
                  <a:pt x="9999" y="330"/>
                </a:lnTo>
                <a:lnTo>
                  <a:pt x="9437" y="659"/>
                </a:lnTo>
                <a:lnTo>
                  <a:pt x="8875" y="1008"/>
                </a:lnTo>
                <a:lnTo>
                  <a:pt x="8333" y="1395"/>
                </a:lnTo>
                <a:lnTo>
                  <a:pt x="7790" y="1783"/>
                </a:lnTo>
                <a:lnTo>
                  <a:pt x="7267" y="2190"/>
                </a:lnTo>
                <a:lnTo>
                  <a:pt x="6763" y="2616"/>
                </a:lnTo>
                <a:lnTo>
                  <a:pt x="6279" y="3062"/>
                </a:lnTo>
                <a:lnTo>
                  <a:pt x="5794" y="3507"/>
                </a:lnTo>
                <a:lnTo>
                  <a:pt x="5349" y="3992"/>
                </a:lnTo>
                <a:lnTo>
                  <a:pt x="4903" y="4476"/>
                </a:lnTo>
                <a:lnTo>
                  <a:pt x="4477" y="4980"/>
                </a:lnTo>
                <a:lnTo>
                  <a:pt x="4070" y="5484"/>
                </a:lnTo>
                <a:lnTo>
                  <a:pt x="3663" y="6026"/>
                </a:lnTo>
                <a:lnTo>
                  <a:pt x="3295" y="6569"/>
                </a:lnTo>
                <a:lnTo>
                  <a:pt x="2927" y="7131"/>
                </a:lnTo>
                <a:lnTo>
                  <a:pt x="2597" y="7692"/>
                </a:lnTo>
                <a:lnTo>
                  <a:pt x="2268" y="8274"/>
                </a:lnTo>
                <a:lnTo>
                  <a:pt x="1977" y="8874"/>
                </a:lnTo>
                <a:lnTo>
                  <a:pt x="1687" y="9475"/>
                </a:lnTo>
                <a:lnTo>
                  <a:pt x="1435" y="10095"/>
                </a:lnTo>
                <a:lnTo>
                  <a:pt x="1183" y="10715"/>
                </a:lnTo>
                <a:lnTo>
                  <a:pt x="970" y="11355"/>
                </a:lnTo>
                <a:lnTo>
                  <a:pt x="757" y="11994"/>
                </a:lnTo>
                <a:lnTo>
                  <a:pt x="582" y="12653"/>
                </a:lnTo>
                <a:lnTo>
                  <a:pt x="427" y="13311"/>
                </a:lnTo>
                <a:lnTo>
                  <a:pt x="292" y="13990"/>
                </a:lnTo>
                <a:lnTo>
                  <a:pt x="195" y="14668"/>
                </a:lnTo>
                <a:lnTo>
                  <a:pt x="98" y="15365"/>
                </a:lnTo>
                <a:lnTo>
                  <a:pt x="40" y="16063"/>
                </a:lnTo>
                <a:lnTo>
                  <a:pt x="1" y="16760"/>
                </a:lnTo>
                <a:lnTo>
                  <a:pt x="1" y="17477"/>
                </a:lnTo>
                <a:lnTo>
                  <a:pt x="1" y="17981"/>
                </a:lnTo>
                <a:lnTo>
                  <a:pt x="20" y="18485"/>
                </a:lnTo>
                <a:lnTo>
                  <a:pt x="59" y="18989"/>
                </a:lnTo>
                <a:lnTo>
                  <a:pt x="98" y="19492"/>
                </a:lnTo>
                <a:lnTo>
                  <a:pt x="156" y="19977"/>
                </a:lnTo>
                <a:lnTo>
                  <a:pt x="214" y="20461"/>
                </a:lnTo>
                <a:lnTo>
                  <a:pt x="311" y="20965"/>
                </a:lnTo>
                <a:lnTo>
                  <a:pt x="388" y="21449"/>
                </a:lnTo>
                <a:lnTo>
                  <a:pt x="505" y="21914"/>
                </a:lnTo>
                <a:lnTo>
                  <a:pt x="621" y="22399"/>
                </a:lnTo>
                <a:lnTo>
                  <a:pt x="737" y="22864"/>
                </a:lnTo>
                <a:lnTo>
                  <a:pt x="873" y="23329"/>
                </a:lnTo>
                <a:lnTo>
                  <a:pt x="1028" y="23794"/>
                </a:lnTo>
                <a:lnTo>
                  <a:pt x="1183" y="24239"/>
                </a:lnTo>
                <a:lnTo>
                  <a:pt x="1357" y="24685"/>
                </a:lnTo>
                <a:lnTo>
                  <a:pt x="1551" y="25131"/>
                </a:lnTo>
                <a:lnTo>
                  <a:pt x="1725" y="25576"/>
                </a:lnTo>
                <a:lnTo>
                  <a:pt x="1939" y="26003"/>
                </a:lnTo>
                <a:lnTo>
                  <a:pt x="2365" y="26855"/>
                </a:lnTo>
                <a:lnTo>
                  <a:pt x="2849" y="27688"/>
                </a:lnTo>
                <a:lnTo>
                  <a:pt x="3353" y="28483"/>
                </a:lnTo>
                <a:lnTo>
                  <a:pt x="3915" y="29258"/>
                </a:lnTo>
                <a:lnTo>
                  <a:pt x="4496" y="29994"/>
                </a:lnTo>
                <a:lnTo>
                  <a:pt x="5116" y="30711"/>
                </a:lnTo>
                <a:lnTo>
                  <a:pt x="5756" y="31389"/>
                </a:lnTo>
                <a:lnTo>
                  <a:pt x="6453" y="32048"/>
                </a:lnTo>
                <a:lnTo>
                  <a:pt x="7170" y="32668"/>
                </a:lnTo>
                <a:lnTo>
                  <a:pt x="7906" y="33249"/>
                </a:lnTo>
                <a:lnTo>
                  <a:pt x="8681" y="33811"/>
                </a:lnTo>
                <a:lnTo>
                  <a:pt x="9476" y="34315"/>
                </a:lnTo>
                <a:lnTo>
                  <a:pt x="10309" y="34780"/>
                </a:lnTo>
                <a:lnTo>
                  <a:pt x="11142" y="35226"/>
                </a:lnTo>
                <a:lnTo>
                  <a:pt x="11588" y="35419"/>
                </a:lnTo>
                <a:lnTo>
                  <a:pt x="12033" y="35613"/>
                </a:lnTo>
                <a:lnTo>
                  <a:pt x="12460" y="35807"/>
                </a:lnTo>
                <a:lnTo>
                  <a:pt x="12925" y="35962"/>
                </a:lnTo>
                <a:lnTo>
                  <a:pt x="13370" y="36136"/>
                </a:lnTo>
                <a:lnTo>
                  <a:pt x="13835" y="36272"/>
                </a:lnTo>
                <a:lnTo>
                  <a:pt x="14300" y="36427"/>
                </a:lnTo>
                <a:lnTo>
                  <a:pt x="14765" y="36543"/>
                </a:lnTo>
                <a:lnTo>
                  <a:pt x="15250" y="36659"/>
                </a:lnTo>
                <a:lnTo>
                  <a:pt x="15715" y="36756"/>
                </a:lnTo>
                <a:lnTo>
                  <a:pt x="16199" y="36853"/>
                </a:lnTo>
                <a:lnTo>
                  <a:pt x="16684" y="36931"/>
                </a:lnTo>
                <a:lnTo>
                  <a:pt x="17187" y="37008"/>
                </a:lnTo>
                <a:lnTo>
                  <a:pt x="17672" y="37066"/>
                </a:lnTo>
                <a:lnTo>
                  <a:pt x="18176" y="37105"/>
                </a:lnTo>
                <a:lnTo>
                  <a:pt x="18679" y="37144"/>
                </a:lnTo>
                <a:lnTo>
                  <a:pt x="19183" y="37163"/>
                </a:lnTo>
                <a:lnTo>
                  <a:pt x="20346" y="37163"/>
                </a:lnTo>
                <a:lnTo>
                  <a:pt x="20985" y="37124"/>
                </a:lnTo>
                <a:lnTo>
                  <a:pt x="21624" y="37066"/>
                </a:lnTo>
                <a:lnTo>
                  <a:pt x="22264" y="37008"/>
                </a:lnTo>
                <a:lnTo>
                  <a:pt x="22884" y="36911"/>
                </a:lnTo>
                <a:lnTo>
                  <a:pt x="23504" y="36795"/>
                </a:lnTo>
                <a:lnTo>
                  <a:pt x="24124" y="36659"/>
                </a:lnTo>
                <a:lnTo>
                  <a:pt x="24725" y="36524"/>
                </a:lnTo>
                <a:lnTo>
                  <a:pt x="25325" y="36349"/>
                </a:lnTo>
                <a:lnTo>
                  <a:pt x="25906" y="36156"/>
                </a:lnTo>
                <a:lnTo>
                  <a:pt x="26488" y="35962"/>
                </a:lnTo>
                <a:lnTo>
                  <a:pt x="27069" y="35729"/>
                </a:lnTo>
                <a:lnTo>
                  <a:pt x="27631" y="35497"/>
                </a:lnTo>
                <a:lnTo>
                  <a:pt x="28193" y="35245"/>
                </a:lnTo>
                <a:lnTo>
                  <a:pt x="28735" y="34974"/>
                </a:lnTo>
                <a:lnTo>
                  <a:pt x="29278" y="34683"/>
                </a:lnTo>
                <a:lnTo>
                  <a:pt x="29801" y="34373"/>
                </a:lnTo>
                <a:lnTo>
                  <a:pt x="30324" y="34044"/>
                </a:lnTo>
                <a:lnTo>
                  <a:pt x="30828" y="33714"/>
                </a:lnTo>
                <a:lnTo>
                  <a:pt x="31312" y="33366"/>
                </a:lnTo>
                <a:lnTo>
                  <a:pt x="31797" y="32997"/>
                </a:lnTo>
                <a:lnTo>
                  <a:pt x="32281" y="32610"/>
                </a:lnTo>
                <a:lnTo>
                  <a:pt x="32727" y="32222"/>
                </a:lnTo>
                <a:lnTo>
                  <a:pt x="33172" y="31815"/>
                </a:lnTo>
                <a:lnTo>
                  <a:pt x="33618" y="31389"/>
                </a:lnTo>
                <a:lnTo>
                  <a:pt x="34025" y="30963"/>
                </a:lnTo>
                <a:lnTo>
                  <a:pt x="34432" y="30517"/>
                </a:lnTo>
                <a:lnTo>
                  <a:pt x="34839" y="30052"/>
                </a:lnTo>
                <a:lnTo>
                  <a:pt x="35207" y="29587"/>
                </a:lnTo>
                <a:lnTo>
                  <a:pt x="35575" y="29103"/>
                </a:lnTo>
                <a:lnTo>
                  <a:pt x="35924" y="28599"/>
                </a:lnTo>
                <a:lnTo>
                  <a:pt x="36273" y="28095"/>
                </a:lnTo>
                <a:lnTo>
                  <a:pt x="36273" y="28095"/>
                </a:lnTo>
                <a:lnTo>
                  <a:pt x="35749" y="28367"/>
                </a:lnTo>
                <a:lnTo>
                  <a:pt x="35226" y="28599"/>
                </a:lnTo>
                <a:lnTo>
                  <a:pt x="34703" y="28832"/>
                </a:lnTo>
                <a:lnTo>
                  <a:pt x="34161" y="29045"/>
                </a:lnTo>
                <a:lnTo>
                  <a:pt x="33618" y="29238"/>
                </a:lnTo>
                <a:lnTo>
                  <a:pt x="33056" y="29432"/>
                </a:lnTo>
                <a:lnTo>
                  <a:pt x="32494" y="29607"/>
                </a:lnTo>
                <a:lnTo>
                  <a:pt x="31932" y="29742"/>
                </a:lnTo>
                <a:lnTo>
                  <a:pt x="31351" y="29878"/>
                </a:lnTo>
                <a:lnTo>
                  <a:pt x="30770" y="29994"/>
                </a:lnTo>
                <a:lnTo>
                  <a:pt x="30189" y="30091"/>
                </a:lnTo>
                <a:lnTo>
                  <a:pt x="29588" y="30188"/>
                </a:lnTo>
                <a:lnTo>
                  <a:pt x="28987" y="30246"/>
                </a:lnTo>
                <a:lnTo>
                  <a:pt x="28387" y="30285"/>
                </a:lnTo>
                <a:lnTo>
                  <a:pt x="27786" y="30323"/>
                </a:lnTo>
                <a:lnTo>
                  <a:pt x="26662" y="30323"/>
                </a:lnTo>
                <a:lnTo>
                  <a:pt x="26158" y="30304"/>
                </a:lnTo>
                <a:lnTo>
                  <a:pt x="25655" y="30265"/>
                </a:lnTo>
                <a:lnTo>
                  <a:pt x="25151" y="30227"/>
                </a:lnTo>
                <a:lnTo>
                  <a:pt x="24666" y="30168"/>
                </a:lnTo>
                <a:lnTo>
                  <a:pt x="24163" y="30110"/>
                </a:lnTo>
                <a:lnTo>
                  <a:pt x="23678" y="30013"/>
                </a:lnTo>
                <a:lnTo>
                  <a:pt x="23194" y="29936"/>
                </a:lnTo>
                <a:lnTo>
                  <a:pt x="22729" y="29820"/>
                </a:lnTo>
                <a:lnTo>
                  <a:pt x="22244" y="29703"/>
                </a:lnTo>
                <a:lnTo>
                  <a:pt x="21779" y="29587"/>
                </a:lnTo>
                <a:lnTo>
                  <a:pt x="21314" y="29452"/>
                </a:lnTo>
                <a:lnTo>
                  <a:pt x="20849" y="29297"/>
                </a:lnTo>
                <a:lnTo>
                  <a:pt x="20404" y="29142"/>
                </a:lnTo>
                <a:lnTo>
                  <a:pt x="19939" y="28967"/>
                </a:lnTo>
                <a:lnTo>
                  <a:pt x="19493" y="28773"/>
                </a:lnTo>
                <a:lnTo>
                  <a:pt x="19067" y="28599"/>
                </a:lnTo>
                <a:lnTo>
                  <a:pt x="18621" y="28386"/>
                </a:lnTo>
                <a:lnTo>
                  <a:pt x="17788" y="27960"/>
                </a:lnTo>
                <a:lnTo>
                  <a:pt x="16955" y="27475"/>
                </a:lnTo>
                <a:lnTo>
                  <a:pt x="16160" y="26971"/>
                </a:lnTo>
                <a:lnTo>
                  <a:pt x="15385" y="26410"/>
                </a:lnTo>
                <a:lnTo>
                  <a:pt x="14630" y="25828"/>
                </a:lnTo>
                <a:lnTo>
                  <a:pt x="13932" y="25208"/>
                </a:lnTo>
                <a:lnTo>
                  <a:pt x="13235" y="24569"/>
                </a:lnTo>
                <a:lnTo>
                  <a:pt x="12595" y="23871"/>
                </a:lnTo>
                <a:lnTo>
                  <a:pt x="11975" y="23154"/>
                </a:lnTo>
                <a:lnTo>
                  <a:pt x="11394" y="22418"/>
                </a:lnTo>
                <a:lnTo>
                  <a:pt x="10832" y="21643"/>
                </a:lnTo>
                <a:lnTo>
                  <a:pt x="10328" y="20849"/>
                </a:lnTo>
                <a:lnTo>
                  <a:pt x="9844" y="20016"/>
                </a:lnTo>
                <a:lnTo>
                  <a:pt x="9418" y="19182"/>
                </a:lnTo>
                <a:lnTo>
                  <a:pt x="9205" y="18737"/>
                </a:lnTo>
                <a:lnTo>
                  <a:pt x="9011" y="18291"/>
                </a:lnTo>
                <a:lnTo>
                  <a:pt x="8836" y="17865"/>
                </a:lnTo>
                <a:lnTo>
                  <a:pt x="8662" y="17400"/>
                </a:lnTo>
                <a:lnTo>
                  <a:pt x="8507" y="16954"/>
                </a:lnTo>
                <a:lnTo>
                  <a:pt x="8352" y="16489"/>
                </a:lnTo>
                <a:lnTo>
                  <a:pt x="8216" y="16024"/>
                </a:lnTo>
                <a:lnTo>
                  <a:pt x="8100" y="15559"/>
                </a:lnTo>
                <a:lnTo>
                  <a:pt x="7984" y="15075"/>
                </a:lnTo>
                <a:lnTo>
                  <a:pt x="7868" y="14610"/>
                </a:lnTo>
                <a:lnTo>
                  <a:pt x="7771" y="14125"/>
                </a:lnTo>
                <a:lnTo>
                  <a:pt x="7693" y="13641"/>
                </a:lnTo>
                <a:lnTo>
                  <a:pt x="7635" y="13137"/>
                </a:lnTo>
                <a:lnTo>
                  <a:pt x="7577" y="12653"/>
                </a:lnTo>
                <a:lnTo>
                  <a:pt x="7538" y="12149"/>
                </a:lnTo>
                <a:lnTo>
                  <a:pt x="7499" y="11645"/>
                </a:lnTo>
                <a:lnTo>
                  <a:pt x="7480" y="11141"/>
                </a:lnTo>
                <a:lnTo>
                  <a:pt x="7480" y="10638"/>
                </a:lnTo>
                <a:lnTo>
                  <a:pt x="7480" y="9901"/>
                </a:lnTo>
                <a:lnTo>
                  <a:pt x="7519" y="9184"/>
                </a:lnTo>
                <a:lnTo>
                  <a:pt x="7596" y="8468"/>
                </a:lnTo>
                <a:lnTo>
                  <a:pt x="7674" y="7751"/>
                </a:lnTo>
                <a:lnTo>
                  <a:pt x="7790" y="7053"/>
                </a:lnTo>
                <a:lnTo>
                  <a:pt x="7945" y="6356"/>
                </a:lnTo>
                <a:lnTo>
                  <a:pt x="8100" y="5677"/>
                </a:lnTo>
                <a:lnTo>
                  <a:pt x="8294" y="4999"/>
                </a:lnTo>
                <a:lnTo>
                  <a:pt x="8507" y="4340"/>
                </a:lnTo>
                <a:lnTo>
                  <a:pt x="8739" y="3682"/>
                </a:lnTo>
                <a:lnTo>
                  <a:pt x="8991" y="3042"/>
                </a:lnTo>
                <a:lnTo>
                  <a:pt x="9263" y="2403"/>
                </a:lnTo>
                <a:lnTo>
                  <a:pt x="9573" y="1783"/>
                </a:lnTo>
                <a:lnTo>
                  <a:pt x="9883" y="1182"/>
                </a:lnTo>
                <a:lnTo>
                  <a:pt x="10231" y="582"/>
                </a:lnTo>
                <a:lnTo>
                  <a:pt x="1060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9" name="Google Shape;2269;p39"/>
          <p:cNvSpPr/>
          <p:nvPr/>
        </p:nvSpPr>
        <p:spPr>
          <a:xfrm>
            <a:off x="1902081" y="3737527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39"/>
          <p:cNvSpPr/>
          <p:nvPr/>
        </p:nvSpPr>
        <p:spPr>
          <a:xfrm>
            <a:off x="8237430" y="425526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2269;p39">
            <a:extLst>
              <a:ext uri="{FF2B5EF4-FFF2-40B4-BE49-F238E27FC236}">
                <a16:creationId xmlns:a16="http://schemas.microsoft.com/office/drawing/2014/main" id="{D098B393-5418-47A9-975B-EF5E66424993}"/>
              </a:ext>
            </a:extLst>
          </p:cNvPr>
          <p:cNvSpPr/>
          <p:nvPr/>
        </p:nvSpPr>
        <p:spPr>
          <a:xfrm>
            <a:off x="5433891" y="366583"/>
            <a:ext cx="413993" cy="41188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6EE804B-970C-40EC-84EC-31A0E70B81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3" t="35696" r="52380" b="30018"/>
          <a:stretch/>
        </p:blipFill>
        <p:spPr>
          <a:xfrm>
            <a:off x="910771" y="1078893"/>
            <a:ext cx="3127829" cy="191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Girl Think Sticker for iOS &amp;amp; Android | GIPHY">
            <a:extLst>
              <a:ext uri="{FF2B5EF4-FFF2-40B4-BE49-F238E27FC236}">
                <a16:creationId xmlns:a16="http://schemas.microsoft.com/office/drawing/2014/main" id="{6D5C4F96-7141-4917-9352-D88A199EF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5141" y="921657"/>
            <a:ext cx="1284515" cy="131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5BCEAEEE-F6FC-45E8-9F86-04D33543170E}"/>
              </a:ext>
            </a:extLst>
          </p:cNvPr>
          <p:cNvSpPr/>
          <p:nvPr/>
        </p:nvSpPr>
        <p:spPr>
          <a:xfrm>
            <a:off x="4368800" y="1204685"/>
            <a:ext cx="3098799" cy="703943"/>
          </a:xfrm>
          <a:prstGeom prst="wedgeRoundRectCallout">
            <a:avLst>
              <a:gd name="adj1" fmla="val 60707"/>
              <a:gd name="adj2" fmla="val -2421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/>
              <a:t>what do you think “a country born on skis” mean ?</a:t>
            </a:r>
            <a:endParaRPr lang="ar-SA" sz="1600" b="1" dirty="0"/>
          </a:p>
        </p:txBody>
      </p:sp>
      <p:pic>
        <p:nvPicPr>
          <p:cNvPr id="15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id="{1704119E-7E89-4E1E-9F54-285E7A50B3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71" y="2547257"/>
            <a:ext cx="1618342" cy="13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1633FCC4-67CA-4C57-9949-7CB9008B0B8B}"/>
              </a:ext>
            </a:extLst>
          </p:cNvPr>
          <p:cNvSpPr/>
          <p:nvPr/>
        </p:nvSpPr>
        <p:spPr>
          <a:xfrm>
            <a:off x="5892801" y="2387600"/>
            <a:ext cx="3113313" cy="1059543"/>
          </a:xfrm>
          <a:prstGeom prst="wedgeRoundRectCallout">
            <a:avLst>
              <a:gd name="adj1" fmla="val -62395"/>
              <a:gd name="adj2" fmla="val 30427"/>
              <a:gd name="adj3" fmla="val 16667"/>
            </a:avLst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means that most Norwegians learn to ski from a very young age and therefore it becomes as natural as cycling or running.</a:t>
            </a:r>
            <a:endParaRPr lang="ar-S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275"/>
            <a:ext cx="9139428" cy="5143500"/>
          </a:xfrm>
          <a:prstGeom prst="rect">
            <a:avLst/>
          </a:prstGeom>
        </p:spPr>
      </p:pic>
      <p:pic>
        <p:nvPicPr>
          <p:cNvPr id="163" name="Picture 4" descr="animated transparent book gif - Clip Art Library">
            <a:extLst>
              <a:ext uri="{FF2B5EF4-FFF2-40B4-BE49-F238E27FC236}">
                <a16:creationId xmlns:a16="http://schemas.microsoft.com/office/drawing/2014/main" id="{D0FF3AE2-FE1A-44C1-946A-F329CF2EFE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34" y="1850072"/>
            <a:ext cx="2564498" cy="12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" name="Google Shape;184;p17">
            <a:extLst>
              <a:ext uri="{FF2B5EF4-FFF2-40B4-BE49-F238E27FC236}">
                <a16:creationId xmlns:a16="http://schemas.microsoft.com/office/drawing/2014/main" id="{1D5D101A-27AF-4EC5-8C0C-95D74FBA1A32}"/>
              </a:ext>
            </a:extLst>
          </p:cNvPr>
          <p:cNvSpPr txBox="1">
            <a:spLocks/>
          </p:cNvSpPr>
          <p:nvPr/>
        </p:nvSpPr>
        <p:spPr>
          <a:xfrm>
            <a:off x="1896533" y="1300579"/>
            <a:ext cx="5081066" cy="8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Chewy"/>
              <a:buNone/>
              <a:defRPr sz="2000" b="0" i="0" u="none" strike="noStrike" cap="none">
                <a:solidFill>
                  <a:schemeClr val="l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8800" dirty="0">
                <a:solidFill>
                  <a:schemeClr val="accent4">
                    <a:lumMod val="50000"/>
                  </a:schemeClr>
                </a:solidFill>
              </a:rPr>
              <a:t>Book Open</a:t>
            </a:r>
          </a:p>
        </p:txBody>
      </p:sp>
      <p:sp>
        <p:nvSpPr>
          <p:cNvPr id="167" name="Google Shape;185;p17">
            <a:extLst>
              <a:ext uri="{FF2B5EF4-FFF2-40B4-BE49-F238E27FC236}">
                <a16:creationId xmlns:a16="http://schemas.microsoft.com/office/drawing/2014/main" id="{D5DF3AF9-8810-4542-BAB9-FA5B5A28813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005666" y="3291366"/>
            <a:ext cx="2924849" cy="4085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434343"/>
                </a:solidFill>
              </a:rPr>
              <a:t>pages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.(26- 27)</a:t>
            </a:r>
            <a:endParaRPr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صورة 159">
            <a:extLst>
              <a:ext uri="{FF2B5EF4-FFF2-40B4-BE49-F238E27FC236}">
                <a16:creationId xmlns:a16="http://schemas.microsoft.com/office/drawing/2014/main" id="{32567747-DFDF-4522-B387-A6018BF83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00"/>
            <a:ext cx="4529666" cy="5092700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41021A08-9608-46DE-8B1F-D1C8D8EC0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667" y="79827"/>
            <a:ext cx="4614333" cy="5063673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3BBC4396-ADB5-49A4-A6DA-766FBCC33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1778000"/>
            <a:ext cx="4495800" cy="33655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BB1D5B31-215A-4FD6-B5E9-68D692E97422}"/>
              </a:ext>
            </a:extLst>
          </p:cNvPr>
          <p:cNvSpPr txBox="1"/>
          <p:nvPr/>
        </p:nvSpPr>
        <p:spPr>
          <a:xfrm>
            <a:off x="4955876" y="1867004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What is the title of the text?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894A5A-1057-435C-BA36-B8BA3CDBE7B0}"/>
              </a:ext>
            </a:extLst>
          </p:cNvPr>
          <p:cNvSpPr txBox="1"/>
          <p:nvPr/>
        </p:nvSpPr>
        <p:spPr>
          <a:xfrm>
            <a:off x="5057476" y="2561271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E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A country born on skis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61710C3-CDA1-433C-823A-E21BD1BE1827}"/>
              </a:ext>
            </a:extLst>
          </p:cNvPr>
          <p:cNvSpPr/>
          <p:nvPr/>
        </p:nvSpPr>
        <p:spPr>
          <a:xfrm>
            <a:off x="368443" y="1215072"/>
            <a:ext cx="1782090" cy="918528"/>
          </a:xfrm>
          <a:prstGeom prst="round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272E91E-4F8E-43EF-9D10-5C72481A44B0}"/>
              </a:ext>
            </a:extLst>
          </p:cNvPr>
          <p:cNvSpPr txBox="1"/>
          <p:nvPr/>
        </p:nvSpPr>
        <p:spPr>
          <a:xfrm>
            <a:off x="5125209" y="3289404"/>
            <a:ext cx="3392258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How many paragraphs are there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0DC3383-704D-4611-87ED-791E0E625389}"/>
              </a:ext>
            </a:extLst>
          </p:cNvPr>
          <p:cNvSpPr txBox="1"/>
          <p:nvPr/>
        </p:nvSpPr>
        <p:spPr>
          <a:xfrm>
            <a:off x="5201409" y="4119137"/>
            <a:ext cx="3240711" cy="555543"/>
          </a:xfrm>
          <a:prstGeom prst="wedgeRoundRectCallout">
            <a:avLst>
              <a:gd name="adj1" fmla="val -59265"/>
              <a:gd name="adj2" fmla="val 19269"/>
              <a:gd name="adj3" fmla="val 16667"/>
            </a:avLst>
          </a:prstGeom>
          <a:solidFill>
            <a:srgbClr val="EA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Selawik Semibold" panose="020B0702040204020203" pitchFamily="34" charset="0"/>
              </a:rPr>
              <a:t>9 paragraphs</a:t>
            </a:r>
          </a:p>
          <a:p>
            <a:pPr algn="ctr"/>
            <a:endParaRPr lang="ar-SA" sz="200" b="1" dirty="0">
              <a:solidFill>
                <a:schemeClr val="bg1"/>
              </a:solidFill>
              <a:latin typeface="Selawik Semibold" panose="020B0702040204020203" pitchFamily="34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2F3FFDDE-5A44-4DA8-8D78-6D2385A580BE}"/>
              </a:ext>
            </a:extLst>
          </p:cNvPr>
          <p:cNvSpPr/>
          <p:nvPr/>
        </p:nvSpPr>
        <p:spPr>
          <a:xfrm>
            <a:off x="118533" y="2150441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82D90C36-CBFD-434E-B426-9F214BF83DAE}"/>
              </a:ext>
            </a:extLst>
          </p:cNvPr>
          <p:cNvSpPr/>
          <p:nvPr/>
        </p:nvSpPr>
        <p:spPr>
          <a:xfrm>
            <a:off x="86118" y="2878574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45B9913B-FFEC-481B-9C19-26CAB67D50E1}"/>
              </a:ext>
            </a:extLst>
          </p:cNvPr>
          <p:cNvSpPr/>
          <p:nvPr/>
        </p:nvSpPr>
        <p:spPr>
          <a:xfrm>
            <a:off x="103051" y="38861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CA9A4CA9-9BCC-47C8-AC1D-550BCB996768}"/>
              </a:ext>
            </a:extLst>
          </p:cNvPr>
          <p:cNvSpPr/>
          <p:nvPr/>
        </p:nvSpPr>
        <p:spPr>
          <a:xfrm>
            <a:off x="94585" y="4690442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06BF906-29AF-4B1C-AFA5-0ECF4EBB655F}"/>
              </a:ext>
            </a:extLst>
          </p:cNvPr>
          <p:cNvSpPr/>
          <p:nvPr/>
        </p:nvSpPr>
        <p:spPr>
          <a:xfrm>
            <a:off x="1991118" y="33019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7DF5D308-5B63-4E0C-98B9-F41B94CB3593}"/>
              </a:ext>
            </a:extLst>
          </p:cNvPr>
          <p:cNvSpPr/>
          <p:nvPr/>
        </p:nvSpPr>
        <p:spPr>
          <a:xfrm>
            <a:off x="1991118" y="4021575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CCD21A3A-D691-4820-81AF-0BAD9BE88405}"/>
              </a:ext>
            </a:extLst>
          </p:cNvPr>
          <p:cNvSpPr/>
          <p:nvPr/>
        </p:nvSpPr>
        <p:spPr>
          <a:xfrm>
            <a:off x="1931852" y="45719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48E40F2F-53C5-432B-B81C-C8B58FA2F934}"/>
              </a:ext>
            </a:extLst>
          </p:cNvPr>
          <p:cNvSpPr/>
          <p:nvPr/>
        </p:nvSpPr>
        <p:spPr>
          <a:xfrm>
            <a:off x="4658118" y="423241"/>
            <a:ext cx="378663" cy="37866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2B8E595F-5778-44B1-B52B-7CC32E08CAEB}"/>
              </a:ext>
            </a:extLst>
          </p:cNvPr>
          <p:cNvSpPr/>
          <p:nvPr/>
        </p:nvSpPr>
        <p:spPr>
          <a:xfrm>
            <a:off x="4658118" y="939708"/>
            <a:ext cx="378663" cy="378663"/>
          </a:xfrm>
          <a:prstGeom prst="ellipse">
            <a:avLst/>
          </a:prstGeom>
          <a:solidFill>
            <a:srgbClr val="EA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9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220515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6" name="Google Shape;2766;p50"/>
          <p:cNvGrpSpPr/>
          <p:nvPr/>
        </p:nvGrpSpPr>
        <p:grpSpPr>
          <a:xfrm>
            <a:off x="1884588" y="2875875"/>
            <a:ext cx="5374824" cy="993392"/>
            <a:chOff x="1884588" y="2875875"/>
            <a:chExt cx="5374824" cy="695500"/>
          </a:xfrm>
        </p:grpSpPr>
        <p:pic>
          <p:nvPicPr>
            <p:cNvPr id="2767" name="Google Shape;2767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01702" y="3354125"/>
              <a:ext cx="2857924" cy="21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8" name="Google Shape;276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59147" y="3354125"/>
              <a:ext cx="2400475" cy="217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9" name="Google Shape;2769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84588" y="2875875"/>
              <a:ext cx="5374824" cy="518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70" name="Google Shape;2770;p50"/>
          <p:cNvSpPr txBox="1">
            <a:spLocks noGrp="1"/>
          </p:cNvSpPr>
          <p:nvPr>
            <p:ph type="title"/>
          </p:nvPr>
        </p:nvSpPr>
        <p:spPr>
          <a:xfrm>
            <a:off x="1959150" y="1576930"/>
            <a:ext cx="52257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 Strategy</a:t>
            </a:r>
            <a:endParaRPr dirty="0"/>
          </a:p>
        </p:txBody>
      </p:sp>
      <p:sp>
        <p:nvSpPr>
          <p:cNvPr id="2771" name="Google Shape;2771;p50"/>
          <p:cNvSpPr txBox="1">
            <a:spLocks noGrp="1"/>
          </p:cNvSpPr>
          <p:nvPr>
            <p:ph type="subTitle" idx="1"/>
          </p:nvPr>
        </p:nvSpPr>
        <p:spPr>
          <a:xfrm>
            <a:off x="2130133" y="3026633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/>
              <a:t>Timed reading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ce Cold Animation Studios Style Theme for Marketing by Slidesgo">
  <a:themeElements>
    <a:clrScheme name="Simple Light">
      <a:dk1>
        <a:srgbClr val="383838"/>
      </a:dk1>
      <a:lt1>
        <a:srgbClr val="FFFFFF"/>
      </a:lt1>
      <a:dk2>
        <a:srgbClr val="2690B7"/>
      </a:dk2>
      <a:lt2>
        <a:srgbClr val="165C8B"/>
      </a:lt2>
      <a:accent1>
        <a:srgbClr val="FFDA79"/>
      </a:accent1>
      <a:accent2>
        <a:srgbClr val="CB531C"/>
      </a:accent2>
      <a:accent3>
        <a:srgbClr val="61AC63"/>
      </a:accent3>
      <a:accent4>
        <a:srgbClr val="FB2B3A"/>
      </a:accent4>
      <a:accent5>
        <a:srgbClr val="7866D3"/>
      </a:accent5>
      <a:accent6>
        <a:srgbClr val="24D8F1"/>
      </a:accent6>
      <a:hlink>
        <a:srgbClr val="FFDC8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366</Words>
  <Application>Microsoft Office PowerPoint</Application>
  <PresentationFormat>عرض على الشاشة (16:9)</PresentationFormat>
  <Paragraphs>94</Paragraphs>
  <Slides>25</Slides>
  <Notes>25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6" baseType="lpstr">
      <vt:lpstr>Arial</vt:lpstr>
      <vt:lpstr>Pacifico</vt:lpstr>
      <vt:lpstr>Chewy</vt:lpstr>
      <vt:lpstr>Roboto Condensed Light</vt:lpstr>
      <vt:lpstr>Bebas Neue</vt:lpstr>
      <vt:lpstr>Calibri</vt:lpstr>
      <vt:lpstr>PT Sans</vt:lpstr>
      <vt:lpstr>Nunito Light</vt:lpstr>
      <vt:lpstr>Nunito</vt:lpstr>
      <vt:lpstr>Selawik Semibold</vt:lpstr>
      <vt:lpstr>Ice Cold Animation Studios Style Theme for Marketing by Slidesgo</vt:lpstr>
      <vt:lpstr>Unit 4 Sporting Life Reading</vt:lpstr>
      <vt:lpstr>Goals of Lesson</vt:lpstr>
      <vt:lpstr>عرض تقديمي في PowerPoint</vt:lpstr>
      <vt:lpstr>Warm up</vt:lpstr>
      <vt:lpstr>Winter sports</vt:lpstr>
      <vt:lpstr>Warm up!</vt:lpstr>
      <vt:lpstr>عرض تقديمي في PowerPoint</vt:lpstr>
      <vt:lpstr>عرض تقديمي في PowerPoint</vt:lpstr>
      <vt:lpstr>Reading Strategy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Awesome words</vt:lpstr>
      <vt:lpstr>Book Open</vt:lpstr>
      <vt:lpstr>Book Open</vt:lpstr>
      <vt:lpstr>Book Open</vt:lpstr>
      <vt:lpstr>Book Open</vt:lpstr>
      <vt:lpstr>Book Open</vt:lpstr>
      <vt:lpstr>After Reading</vt:lpstr>
      <vt:lpstr>عرض تقديمي في PowerPoint</vt:lpstr>
      <vt:lpstr>Remember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Sporting Life Reading</dc:title>
  <dc:creator>ام الوليد</dc:creator>
  <cp:lastModifiedBy>انتصار العبيدالله</cp:lastModifiedBy>
  <cp:revision>6</cp:revision>
  <dcterms:modified xsi:type="dcterms:W3CDTF">2023-01-24T00:03:01Z</dcterms:modified>
</cp:coreProperties>
</file>